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4"/>
  </p:notesMasterIdLst>
  <p:sldIdLst>
    <p:sldId id="327" r:id="rId2"/>
    <p:sldId id="425" r:id="rId3"/>
    <p:sldId id="394" r:id="rId4"/>
    <p:sldId id="395" r:id="rId5"/>
    <p:sldId id="396" r:id="rId6"/>
    <p:sldId id="397" r:id="rId7"/>
    <p:sldId id="398" r:id="rId8"/>
    <p:sldId id="399" r:id="rId9"/>
    <p:sldId id="400" r:id="rId10"/>
    <p:sldId id="401" r:id="rId11"/>
    <p:sldId id="402" r:id="rId12"/>
    <p:sldId id="403" r:id="rId13"/>
    <p:sldId id="404" r:id="rId14"/>
    <p:sldId id="405" r:id="rId15"/>
    <p:sldId id="406" r:id="rId16"/>
    <p:sldId id="407" r:id="rId17"/>
    <p:sldId id="408" r:id="rId18"/>
    <p:sldId id="409" r:id="rId19"/>
    <p:sldId id="410" r:id="rId20"/>
    <p:sldId id="411" r:id="rId21"/>
    <p:sldId id="412" r:id="rId22"/>
    <p:sldId id="413" r:id="rId23"/>
    <p:sldId id="414" r:id="rId24"/>
    <p:sldId id="426" r:id="rId25"/>
    <p:sldId id="430" r:id="rId26"/>
    <p:sldId id="347" r:id="rId27"/>
    <p:sldId id="354" r:id="rId28"/>
    <p:sldId id="389" r:id="rId29"/>
    <p:sldId id="429" r:id="rId30"/>
    <p:sldId id="371" r:id="rId31"/>
    <p:sldId id="427" r:id="rId32"/>
    <p:sldId id="381" r:id="rId33"/>
    <p:sldId id="352" r:id="rId34"/>
    <p:sldId id="382" r:id="rId35"/>
    <p:sldId id="415" r:id="rId36"/>
    <p:sldId id="416" r:id="rId37"/>
    <p:sldId id="428" r:id="rId38"/>
    <p:sldId id="379" r:id="rId39"/>
    <p:sldId id="432" r:id="rId40"/>
    <p:sldId id="431" r:id="rId41"/>
    <p:sldId id="417" r:id="rId42"/>
    <p:sldId id="433" r:id="rId43"/>
  </p:sldIdLst>
  <p:sldSz cx="12192000" cy="6858000"/>
  <p:notesSz cx="6888163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195E81"/>
    <a:srgbClr val="AA2E66"/>
    <a:srgbClr val="227DAC"/>
    <a:srgbClr val="227D48"/>
    <a:srgbClr val="167284"/>
    <a:srgbClr val="007FBD"/>
    <a:srgbClr val="FC7608"/>
    <a:srgbClr val="FFFFFF"/>
    <a:srgbClr val="FE37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89771" autoAdjust="0"/>
  </p:normalViewPr>
  <p:slideViewPr>
    <p:cSldViewPr snapToGrid="0">
      <p:cViewPr>
        <p:scale>
          <a:sx n="70" d="100"/>
          <a:sy n="70" d="100"/>
        </p:scale>
        <p:origin x="-66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2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gradFill flip="none" rotWithShape="1"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46000">
                    <a:schemeClr val="accent6">
                      <a:lumMod val="95000"/>
                      <a:lumOff val="5000"/>
                    </a:schemeClr>
                  </a:gs>
                  <a:gs pos="100000">
                    <a:schemeClr val="accent6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bubble3D val="0"/>
            <c:spPr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46000">
                    <a:schemeClr val="accent3">
                      <a:lumMod val="95000"/>
                      <a:lumOff val="5000"/>
                    </a:schemeClr>
                  </a:gs>
                  <a:gs pos="100000">
                    <a:schemeClr val="accent3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33</c:v>
                </c:pt>
                <c:pt idx="1">
                  <c:v>33</c:v>
                </c:pt>
                <c:pt idx="2">
                  <c:v>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6"/>
        <c:holeSize val="4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C08CCC-33F9-CF40-B34F-486ED13125F2}" type="doc">
      <dgm:prSet loTypeId="urn:microsoft.com/office/officeart/2005/8/layout/cycle4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B46A4482-4E0B-2D4A-B465-7BF49B378531}">
      <dgm:prSet phldrT="[Testo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sz="1700" b="1" dirty="0" smtClean="0"/>
            <a:t>Capitale Relazionale</a:t>
          </a:r>
          <a:endParaRPr lang="it-IT" sz="1700" b="1" dirty="0"/>
        </a:p>
      </dgm:t>
    </dgm:pt>
    <dgm:pt modelId="{AAC1CC6A-EC1F-6648-8DFC-B48E0F086704}" type="parTrans" cxnId="{980CA575-18C5-0A40-AFD3-CE7799FE4873}">
      <dgm:prSet/>
      <dgm:spPr/>
      <dgm:t>
        <a:bodyPr/>
        <a:lstStyle/>
        <a:p>
          <a:endParaRPr lang="it-IT"/>
        </a:p>
      </dgm:t>
    </dgm:pt>
    <dgm:pt modelId="{695F32A7-05B8-444A-918F-32FFB211F8A1}" type="sibTrans" cxnId="{980CA575-18C5-0A40-AFD3-CE7799FE4873}">
      <dgm:prSet/>
      <dgm:spPr/>
      <dgm:t>
        <a:bodyPr/>
        <a:lstStyle/>
        <a:p>
          <a:endParaRPr lang="it-IT"/>
        </a:p>
      </dgm:t>
    </dgm:pt>
    <dgm:pt modelId="{9F668338-E2A9-964D-BB2E-FE356199A8E2}">
      <dgm:prSet phldrT="[Testo]" custT="1"/>
      <dgm:spPr>
        <a:solidFill>
          <a:schemeClr val="accent2">
            <a:lumMod val="20000"/>
            <a:lumOff val="80000"/>
            <a:alpha val="9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sz="1300" b="1" dirty="0" smtClean="0">
              <a:solidFill>
                <a:schemeClr val="tx2"/>
              </a:solidFill>
            </a:rPr>
            <a:t>Relazioni</a:t>
          </a:r>
          <a:endParaRPr lang="it-IT" sz="1300" b="1" dirty="0">
            <a:solidFill>
              <a:schemeClr val="tx2"/>
            </a:solidFill>
          </a:endParaRPr>
        </a:p>
      </dgm:t>
    </dgm:pt>
    <dgm:pt modelId="{9C8EB084-17AE-F94D-8050-F02BDB787F0D}" type="parTrans" cxnId="{7236EAF6-0142-B642-8991-60447DB08141}">
      <dgm:prSet/>
      <dgm:spPr/>
      <dgm:t>
        <a:bodyPr/>
        <a:lstStyle/>
        <a:p>
          <a:endParaRPr lang="it-IT"/>
        </a:p>
      </dgm:t>
    </dgm:pt>
    <dgm:pt modelId="{3680D5CA-08A2-2F45-8479-40A17BF4B9D8}" type="sibTrans" cxnId="{7236EAF6-0142-B642-8991-60447DB08141}">
      <dgm:prSet/>
      <dgm:spPr/>
      <dgm:t>
        <a:bodyPr/>
        <a:lstStyle/>
        <a:p>
          <a:endParaRPr lang="it-IT"/>
        </a:p>
      </dgm:t>
    </dgm:pt>
    <dgm:pt modelId="{7BAD9B9D-3B63-5A43-819D-43A3E37CCC3B}">
      <dgm:prSet phldrT="[Testo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sz="1700" b="1" dirty="0" smtClean="0"/>
            <a:t>Formazione</a:t>
          </a:r>
          <a:endParaRPr lang="it-IT" sz="1700" b="1" dirty="0"/>
        </a:p>
      </dgm:t>
    </dgm:pt>
    <dgm:pt modelId="{F33A5C25-B197-064F-815B-DAD7D8807D6D}" type="parTrans" cxnId="{90C95674-E87F-8F4C-A956-E4C2B4B5CFA8}">
      <dgm:prSet/>
      <dgm:spPr/>
      <dgm:t>
        <a:bodyPr/>
        <a:lstStyle/>
        <a:p>
          <a:endParaRPr lang="it-IT"/>
        </a:p>
      </dgm:t>
    </dgm:pt>
    <dgm:pt modelId="{AB638012-502C-EF4B-B174-4F1A193D4790}" type="sibTrans" cxnId="{90C95674-E87F-8F4C-A956-E4C2B4B5CFA8}">
      <dgm:prSet/>
      <dgm:spPr/>
      <dgm:t>
        <a:bodyPr/>
        <a:lstStyle/>
        <a:p>
          <a:endParaRPr lang="it-IT"/>
        </a:p>
      </dgm:t>
    </dgm:pt>
    <dgm:pt modelId="{2A4F007E-DCEA-2F44-8D5E-887EB7F65ACA}">
      <dgm:prSet phldrT="[Testo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t-IT" sz="1700" b="1" dirty="0" smtClean="0"/>
            <a:t>Supporto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it-IT" sz="1700" b="1" dirty="0" smtClean="0"/>
            <a:t>tecnico logistico</a:t>
          </a:r>
          <a:endParaRPr lang="it-IT" sz="1700" b="1" dirty="0"/>
        </a:p>
      </dgm:t>
    </dgm:pt>
    <dgm:pt modelId="{717E52D1-5390-FA4C-9F89-A5203233F7DA}" type="parTrans" cxnId="{AC070881-7F7A-3C4D-A7BC-AA614E8105DF}">
      <dgm:prSet/>
      <dgm:spPr/>
      <dgm:t>
        <a:bodyPr/>
        <a:lstStyle/>
        <a:p>
          <a:endParaRPr lang="it-IT"/>
        </a:p>
      </dgm:t>
    </dgm:pt>
    <dgm:pt modelId="{7E02C6D7-09D3-9349-BFBD-EFCE4EAEA23B}" type="sibTrans" cxnId="{AC070881-7F7A-3C4D-A7BC-AA614E8105DF}">
      <dgm:prSet/>
      <dgm:spPr/>
      <dgm:t>
        <a:bodyPr/>
        <a:lstStyle/>
        <a:p>
          <a:endParaRPr lang="it-IT"/>
        </a:p>
      </dgm:t>
    </dgm:pt>
    <dgm:pt modelId="{C8F5A47A-28CE-414A-9E60-606355E854B2}">
      <dgm:prSet phldrT="[Testo]" custT="1"/>
      <dgm:spPr>
        <a:solidFill>
          <a:schemeClr val="accent4">
            <a:lumMod val="20000"/>
            <a:lumOff val="80000"/>
            <a:alpha val="9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0" indent="0"/>
          <a:r>
            <a:rPr lang="it-IT" sz="1600" dirty="0" smtClean="0">
              <a:solidFill>
                <a:schemeClr val="tx2"/>
              </a:solidFill>
            </a:rPr>
            <a:t> </a:t>
          </a:r>
          <a:r>
            <a:rPr lang="it-IT" sz="1300" b="1" dirty="0" smtClean="0">
              <a:solidFill>
                <a:schemeClr val="tx2"/>
              </a:solidFill>
            </a:rPr>
            <a:t>Location</a:t>
          </a:r>
          <a:endParaRPr lang="it-IT" sz="1300" b="1" dirty="0">
            <a:solidFill>
              <a:schemeClr val="tx2"/>
            </a:solidFill>
          </a:endParaRPr>
        </a:p>
      </dgm:t>
    </dgm:pt>
    <dgm:pt modelId="{F9FA102A-8DB6-4F4C-94B5-A17D4CDD4F7E}" type="parTrans" cxnId="{D2DEBA4B-30DB-DB44-ACAC-B73446B3B410}">
      <dgm:prSet/>
      <dgm:spPr/>
      <dgm:t>
        <a:bodyPr/>
        <a:lstStyle/>
        <a:p>
          <a:endParaRPr lang="it-IT"/>
        </a:p>
      </dgm:t>
    </dgm:pt>
    <dgm:pt modelId="{283C5E62-D03B-E544-BF7F-C2F9F17AC11A}" type="sibTrans" cxnId="{D2DEBA4B-30DB-DB44-ACAC-B73446B3B410}">
      <dgm:prSet/>
      <dgm:spPr/>
      <dgm:t>
        <a:bodyPr/>
        <a:lstStyle/>
        <a:p>
          <a:endParaRPr lang="it-IT"/>
        </a:p>
      </dgm:t>
    </dgm:pt>
    <dgm:pt modelId="{C164629A-CAAE-2543-9F9F-3C5F20C0C1F1}">
      <dgm:prSet phldrT="[Testo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0" indent="0" algn="l"/>
          <a:r>
            <a:rPr lang="it-IT" sz="1700" b="1" dirty="0" smtClean="0">
              <a:solidFill>
                <a:schemeClr val="accent2">
                  <a:lumMod val="75000"/>
                </a:schemeClr>
              </a:solidFill>
            </a:rPr>
            <a:t>Capitali</a:t>
          </a:r>
        </a:p>
        <a:p>
          <a:pPr marL="0" indent="0" algn="l"/>
          <a:r>
            <a:rPr lang="it-IT" sz="1700" b="1" dirty="0" smtClean="0">
              <a:solidFill>
                <a:schemeClr val="accent2">
                  <a:lumMod val="75000"/>
                </a:schemeClr>
              </a:solidFill>
            </a:rPr>
            <a:t>Finanziari</a:t>
          </a:r>
          <a:endParaRPr lang="it-IT" sz="1700" b="1" dirty="0">
            <a:solidFill>
              <a:schemeClr val="accent2">
                <a:lumMod val="75000"/>
              </a:schemeClr>
            </a:solidFill>
          </a:endParaRPr>
        </a:p>
      </dgm:t>
    </dgm:pt>
    <dgm:pt modelId="{CBD9631F-CFA0-7947-836B-AA7B0E827B2D}" type="parTrans" cxnId="{154F8E43-DD50-E247-A6C5-C276796B3091}">
      <dgm:prSet/>
      <dgm:spPr/>
      <dgm:t>
        <a:bodyPr/>
        <a:lstStyle/>
        <a:p>
          <a:endParaRPr lang="it-IT"/>
        </a:p>
      </dgm:t>
    </dgm:pt>
    <dgm:pt modelId="{E7CC1437-030E-7540-B07F-04F55EECDB25}" type="sibTrans" cxnId="{154F8E43-DD50-E247-A6C5-C276796B3091}">
      <dgm:prSet/>
      <dgm:spPr/>
      <dgm:t>
        <a:bodyPr/>
        <a:lstStyle/>
        <a:p>
          <a:endParaRPr lang="it-IT"/>
        </a:p>
      </dgm:t>
    </dgm:pt>
    <dgm:pt modelId="{E8E8E201-256A-4C40-8FF4-32BBBD6E8C95}">
      <dgm:prSet phldrT="[Testo]" custT="1"/>
      <dgm:spPr>
        <a:solidFill>
          <a:schemeClr val="accent5">
            <a:lumMod val="20000"/>
            <a:lumOff val="80000"/>
            <a:alpha val="9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0" indent="0"/>
          <a:r>
            <a:rPr lang="it-IT" sz="1600" dirty="0" smtClean="0">
              <a:solidFill>
                <a:schemeClr val="tx2"/>
              </a:solidFill>
            </a:rPr>
            <a:t> </a:t>
          </a:r>
          <a:r>
            <a:rPr lang="it-IT" sz="1400" b="1" dirty="0" err="1" smtClean="0">
              <a:solidFill>
                <a:schemeClr val="tx2"/>
              </a:solidFill>
            </a:rPr>
            <a:t>Seeding</a:t>
          </a:r>
          <a:endParaRPr lang="it-IT" sz="1400" b="1" dirty="0">
            <a:solidFill>
              <a:schemeClr val="tx2"/>
            </a:solidFill>
          </a:endParaRPr>
        </a:p>
      </dgm:t>
    </dgm:pt>
    <dgm:pt modelId="{6B9509CA-8B0F-3E42-9D30-8D0E0C048814}" type="parTrans" cxnId="{8FA7C6E0-D497-AC49-836E-2A5EB182CE82}">
      <dgm:prSet/>
      <dgm:spPr/>
      <dgm:t>
        <a:bodyPr/>
        <a:lstStyle/>
        <a:p>
          <a:endParaRPr lang="it-IT"/>
        </a:p>
      </dgm:t>
    </dgm:pt>
    <dgm:pt modelId="{ACE2605B-1158-0544-93A2-0D1E9B76FCF9}" type="sibTrans" cxnId="{8FA7C6E0-D497-AC49-836E-2A5EB182CE82}">
      <dgm:prSet/>
      <dgm:spPr/>
      <dgm:t>
        <a:bodyPr/>
        <a:lstStyle/>
        <a:p>
          <a:endParaRPr lang="it-IT"/>
        </a:p>
      </dgm:t>
    </dgm:pt>
    <dgm:pt modelId="{2A486F4D-4FA4-D741-B864-20CF7702CE66}">
      <dgm:prSet phldrT="[Testo]" custT="1"/>
      <dgm:spPr>
        <a:solidFill>
          <a:schemeClr val="accent2">
            <a:lumMod val="20000"/>
            <a:lumOff val="80000"/>
            <a:alpha val="9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sz="1300" b="1" dirty="0" smtClean="0">
              <a:solidFill>
                <a:schemeClr val="tx2"/>
              </a:solidFill>
            </a:rPr>
            <a:t>Visibilità</a:t>
          </a:r>
          <a:endParaRPr lang="it-IT" sz="1300" b="1" dirty="0">
            <a:solidFill>
              <a:schemeClr val="tx2"/>
            </a:solidFill>
          </a:endParaRPr>
        </a:p>
      </dgm:t>
    </dgm:pt>
    <dgm:pt modelId="{479BBA40-41F7-5E47-B37E-D447C80E4CAD}" type="parTrans" cxnId="{A54C370C-551D-B54E-AA1A-1A03D216570F}">
      <dgm:prSet/>
      <dgm:spPr/>
      <dgm:t>
        <a:bodyPr/>
        <a:lstStyle/>
        <a:p>
          <a:endParaRPr lang="it-IT"/>
        </a:p>
      </dgm:t>
    </dgm:pt>
    <dgm:pt modelId="{FB33DE78-0D35-5F44-AE00-96AF9C32D1CB}" type="sibTrans" cxnId="{A54C370C-551D-B54E-AA1A-1A03D216570F}">
      <dgm:prSet/>
      <dgm:spPr/>
      <dgm:t>
        <a:bodyPr/>
        <a:lstStyle/>
        <a:p>
          <a:endParaRPr lang="it-IT"/>
        </a:p>
      </dgm:t>
    </dgm:pt>
    <dgm:pt modelId="{862413E4-AD37-B64B-8ECB-B7D8D57116B7}">
      <dgm:prSet phldrT="[Testo]" custT="1"/>
      <dgm:spPr>
        <a:solidFill>
          <a:schemeClr val="accent4">
            <a:lumMod val="20000"/>
            <a:lumOff val="80000"/>
            <a:alpha val="9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0" indent="0"/>
          <a:r>
            <a:rPr lang="it-IT" sz="1300" b="1" dirty="0" smtClean="0">
              <a:solidFill>
                <a:schemeClr val="tx2"/>
              </a:solidFill>
            </a:rPr>
            <a:t> Tutoraggio</a:t>
          </a:r>
          <a:endParaRPr lang="it-IT" sz="1300" b="1" dirty="0">
            <a:solidFill>
              <a:schemeClr val="tx2"/>
            </a:solidFill>
          </a:endParaRPr>
        </a:p>
      </dgm:t>
    </dgm:pt>
    <dgm:pt modelId="{464A9A10-8193-764A-A0A4-B940FD0399D4}" type="parTrans" cxnId="{41151FF6-EE4F-CE4B-BD1B-43D75EA06BB2}">
      <dgm:prSet/>
      <dgm:spPr/>
      <dgm:t>
        <a:bodyPr/>
        <a:lstStyle/>
        <a:p>
          <a:endParaRPr lang="it-IT"/>
        </a:p>
      </dgm:t>
    </dgm:pt>
    <dgm:pt modelId="{6C791F48-6055-8B4C-9C0E-88867B768DE9}" type="sibTrans" cxnId="{41151FF6-EE4F-CE4B-BD1B-43D75EA06BB2}">
      <dgm:prSet/>
      <dgm:spPr/>
      <dgm:t>
        <a:bodyPr/>
        <a:lstStyle/>
        <a:p>
          <a:endParaRPr lang="it-IT"/>
        </a:p>
      </dgm:t>
    </dgm:pt>
    <dgm:pt modelId="{9D405970-3831-44D7-B403-CEC1A7C058E1}">
      <dgm:prSet custT="1"/>
      <dgm:spPr>
        <a:solidFill>
          <a:schemeClr val="accent5">
            <a:lumMod val="20000"/>
            <a:lumOff val="80000"/>
            <a:alpha val="9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0" indent="0"/>
          <a:r>
            <a:rPr lang="it-IT" sz="1400" b="1" dirty="0" smtClean="0">
              <a:solidFill>
                <a:schemeClr val="tx2"/>
              </a:solidFill>
            </a:rPr>
            <a:t> Venture capital</a:t>
          </a:r>
          <a:endParaRPr lang="it-IT" sz="1400" b="1" dirty="0">
            <a:solidFill>
              <a:schemeClr val="tx2"/>
            </a:solidFill>
          </a:endParaRPr>
        </a:p>
      </dgm:t>
    </dgm:pt>
    <dgm:pt modelId="{76AD3DF0-44FD-4D91-8A00-E5BF1AE1594B}" type="parTrans" cxnId="{85BCD26B-56E1-46F2-B276-304C239787DE}">
      <dgm:prSet/>
      <dgm:spPr/>
      <dgm:t>
        <a:bodyPr/>
        <a:lstStyle/>
        <a:p>
          <a:endParaRPr lang="it-IT"/>
        </a:p>
      </dgm:t>
    </dgm:pt>
    <dgm:pt modelId="{73950C9B-F048-42AB-B3E5-C25324762FD8}" type="sibTrans" cxnId="{85BCD26B-56E1-46F2-B276-304C239787DE}">
      <dgm:prSet/>
      <dgm:spPr/>
      <dgm:t>
        <a:bodyPr/>
        <a:lstStyle/>
        <a:p>
          <a:endParaRPr lang="it-IT"/>
        </a:p>
      </dgm:t>
    </dgm:pt>
    <dgm:pt modelId="{69243569-512E-4041-B601-EC4B4925C6AE}">
      <dgm:prSet custT="1"/>
      <dgm:spPr>
        <a:solidFill>
          <a:schemeClr val="accent5">
            <a:lumMod val="20000"/>
            <a:lumOff val="80000"/>
            <a:alpha val="9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0" indent="0"/>
          <a:r>
            <a:rPr lang="it-IT" sz="1400" b="1" dirty="0" smtClean="0">
              <a:solidFill>
                <a:schemeClr val="tx2"/>
              </a:solidFill>
            </a:rPr>
            <a:t> Altre fonti</a:t>
          </a:r>
          <a:endParaRPr lang="it-IT" sz="1400" b="1" dirty="0">
            <a:solidFill>
              <a:schemeClr val="tx2"/>
            </a:solidFill>
          </a:endParaRPr>
        </a:p>
      </dgm:t>
    </dgm:pt>
    <dgm:pt modelId="{8BA91BE4-3E89-4195-8B19-647F09CDB227}" type="parTrans" cxnId="{F2EAE1C2-5F6C-45D8-930D-EBF2E5C69C0A}">
      <dgm:prSet/>
      <dgm:spPr/>
      <dgm:t>
        <a:bodyPr/>
        <a:lstStyle/>
        <a:p>
          <a:endParaRPr lang="it-IT"/>
        </a:p>
      </dgm:t>
    </dgm:pt>
    <dgm:pt modelId="{C0881C25-FD78-402E-B474-DB46726B2108}" type="sibTrans" cxnId="{F2EAE1C2-5F6C-45D8-930D-EBF2E5C69C0A}">
      <dgm:prSet/>
      <dgm:spPr/>
      <dgm:t>
        <a:bodyPr/>
        <a:lstStyle/>
        <a:p>
          <a:endParaRPr lang="it-IT"/>
        </a:p>
      </dgm:t>
    </dgm:pt>
    <dgm:pt modelId="{8AF8C63B-74BD-4966-B306-C2BB9FBB4832}">
      <dgm:prSet phldrT="[Testo]" custT="1"/>
      <dgm:spPr>
        <a:solidFill>
          <a:schemeClr val="accent2">
            <a:lumMod val="20000"/>
            <a:lumOff val="80000"/>
            <a:alpha val="9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it-IT" sz="1400" dirty="0">
            <a:solidFill>
              <a:schemeClr val="tx2"/>
            </a:solidFill>
          </a:endParaRPr>
        </a:p>
      </dgm:t>
    </dgm:pt>
    <dgm:pt modelId="{D7E81C8A-8ABD-4F3E-9884-6BA46A049286}" type="parTrans" cxnId="{4623507D-ED70-4C3D-84E1-8314F2C88C94}">
      <dgm:prSet/>
      <dgm:spPr/>
      <dgm:t>
        <a:bodyPr/>
        <a:lstStyle/>
        <a:p>
          <a:endParaRPr lang="it-IT"/>
        </a:p>
      </dgm:t>
    </dgm:pt>
    <dgm:pt modelId="{3EDF940B-C3E4-41E0-A954-FE899A111E96}" type="sibTrans" cxnId="{4623507D-ED70-4C3D-84E1-8314F2C88C94}">
      <dgm:prSet/>
      <dgm:spPr/>
      <dgm:t>
        <a:bodyPr/>
        <a:lstStyle/>
        <a:p>
          <a:endParaRPr lang="it-IT"/>
        </a:p>
      </dgm:t>
    </dgm:pt>
    <dgm:pt modelId="{181E0995-F802-4809-B70E-5423CB91F8F0}">
      <dgm:prSet phldrT="[Testo]" custT="1"/>
      <dgm:spPr>
        <a:solidFill>
          <a:schemeClr val="accent3">
            <a:lumMod val="20000"/>
            <a:lumOff val="80000"/>
            <a:alpha val="9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>
            <a:lnSpc>
              <a:spcPct val="100000"/>
            </a:lnSpc>
          </a:pPr>
          <a:r>
            <a:rPr lang="it-IT" sz="1300" b="1" dirty="0" smtClean="0">
              <a:solidFill>
                <a:schemeClr val="tx2"/>
              </a:solidFill>
            </a:rPr>
            <a:t>Cultura imprenditoriale</a:t>
          </a:r>
          <a:endParaRPr lang="it-IT" sz="1300" b="1" dirty="0">
            <a:solidFill>
              <a:schemeClr val="tx2"/>
            </a:solidFill>
          </a:endParaRPr>
        </a:p>
      </dgm:t>
    </dgm:pt>
    <dgm:pt modelId="{9A99E85D-1716-43CB-83C1-93024C7D4BDA}" type="parTrans" cxnId="{7F069D07-8538-41E6-BA0F-829D1883B4C7}">
      <dgm:prSet/>
      <dgm:spPr/>
      <dgm:t>
        <a:bodyPr/>
        <a:lstStyle/>
        <a:p>
          <a:endParaRPr lang="it-IT"/>
        </a:p>
      </dgm:t>
    </dgm:pt>
    <dgm:pt modelId="{ACEF1B1C-E51A-405A-9926-6347A68E22FE}" type="sibTrans" cxnId="{7F069D07-8538-41E6-BA0F-829D1883B4C7}">
      <dgm:prSet/>
      <dgm:spPr/>
      <dgm:t>
        <a:bodyPr/>
        <a:lstStyle/>
        <a:p>
          <a:endParaRPr lang="it-IT"/>
        </a:p>
      </dgm:t>
    </dgm:pt>
    <dgm:pt modelId="{5315168D-EBF3-4EDA-87DF-C4E14FB6C563}">
      <dgm:prSet phldrT="[Testo]" custT="1"/>
      <dgm:spPr>
        <a:solidFill>
          <a:schemeClr val="accent2">
            <a:lumMod val="20000"/>
            <a:lumOff val="80000"/>
            <a:alpha val="9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sz="1300" b="1" dirty="0" smtClean="0">
              <a:solidFill>
                <a:schemeClr val="tx2"/>
              </a:solidFill>
            </a:rPr>
            <a:t>Contatti  </a:t>
          </a:r>
          <a:r>
            <a:rPr lang="it-IT" sz="1300" b="1" dirty="0" err="1" smtClean="0">
              <a:solidFill>
                <a:schemeClr val="tx2"/>
              </a:solidFill>
            </a:rPr>
            <a:t>pre</a:t>
          </a:r>
          <a:r>
            <a:rPr lang="it-IT" sz="1300" b="1" dirty="0" smtClean="0">
              <a:solidFill>
                <a:schemeClr val="tx2"/>
              </a:solidFill>
            </a:rPr>
            <a:t>-commerciali</a:t>
          </a:r>
          <a:endParaRPr lang="it-IT" sz="1300" b="1" dirty="0">
            <a:solidFill>
              <a:schemeClr val="tx2"/>
            </a:solidFill>
          </a:endParaRPr>
        </a:p>
      </dgm:t>
    </dgm:pt>
    <dgm:pt modelId="{3EF43943-4D68-442B-887A-2FC72B076BEE}" type="parTrans" cxnId="{A2FDCC4D-4045-47E4-AD0D-46A7815FA698}">
      <dgm:prSet/>
      <dgm:spPr/>
      <dgm:t>
        <a:bodyPr/>
        <a:lstStyle/>
        <a:p>
          <a:endParaRPr lang="it-IT"/>
        </a:p>
      </dgm:t>
    </dgm:pt>
    <dgm:pt modelId="{022F59C8-2BAD-43BB-B01C-8964009C9B8B}" type="sibTrans" cxnId="{A2FDCC4D-4045-47E4-AD0D-46A7815FA698}">
      <dgm:prSet/>
      <dgm:spPr/>
      <dgm:t>
        <a:bodyPr/>
        <a:lstStyle/>
        <a:p>
          <a:endParaRPr lang="it-IT"/>
        </a:p>
      </dgm:t>
    </dgm:pt>
    <dgm:pt modelId="{7B81F73D-F463-43F1-AEE7-00367F9C9E4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it-IT" sz="1300" b="1" dirty="0" smtClean="0">
              <a:solidFill>
                <a:schemeClr val="tx2"/>
              </a:solidFill>
            </a:rPr>
            <a:t>Management</a:t>
          </a:r>
          <a:endParaRPr lang="it-IT" sz="1300" b="1" dirty="0">
            <a:solidFill>
              <a:schemeClr val="tx2"/>
            </a:solidFill>
          </a:endParaRPr>
        </a:p>
      </dgm:t>
    </dgm:pt>
    <dgm:pt modelId="{3B8FE49B-407E-4584-B986-C9247E449CB1}" type="parTrans" cxnId="{BA899C91-1B62-47CF-8B31-BEA420DABF3B}">
      <dgm:prSet/>
      <dgm:spPr/>
      <dgm:t>
        <a:bodyPr/>
        <a:lstStyle/>
        <a:p>
          <a:endParaRPr lang="it-IT"/>
        </a:p>
      </dgm:t>
    </dgm:pt>
    <dgm:pt modelId="{D02035DD-9855-46E3-9BBF-E4FF98A4D208}" type="sibTrans" cxnId="{BA899C91-1B62-47CF-8B31-BEA420DABF3B}">
      <dgm:prSet/>
      <dgm:spPr/>
      <dgm:t>
        <a:bodyPr/>
        <a:lstStyle/>
        <a:p>
          <a:endParaRPr lang="it-IT"/>
        </a:p>
      </dgm:t>
    </dgm:pt>
    <dgm:pt modelId="{DD71A68B-3D77-4FB6-8704-9EAB2065935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it-IT" sz="1300" b="1" dirty="0" smtClean="0">
              <a:solidFill>
                <a:schemeClr val="tx2"/>
              </a:solidFill>
            </a:rPr>
            <a:t>Valutazioni Economiche</a:t>
          </a:r>
          <a:endParaRPr lang="it-IT" sz="1300" b="1" dirty="0">
            <a:solidFill>
              <a:schemeClr val="tx2"/>
            </a:solidFill>
          </a:endParaRPr>
        </a:p>
      </dgm:t>
    </dgm:pt>
    <dgm:pt modelId="{799C43D8-8A78-4EFF-AB75-EF1134BAEA08}" type="parTrans" cxnId="{4A7AFA61-6B60-4103-BD8A-386F3EE47884}">
      <dgm:prSet/>
      <dgm:spPr/>
      <dgm:t>
        <a:bodyPr/>
        <a:lstStyle/>
        <a:p>
          <a:endParaRPr lang="it-IT"/>
        </a:p>
      </dgm:t>
    </dgm:pt>
    <dgm:pt modelId="{7785F612-ABED-4F02-A48E-EDF78E2B3DAE}" type="sibTrans" cxnId="{4A7AFA61-6B60-4103-BD8A-386F3EE47884}">
      <dgm:prSet/>
      <dgm:spPr/>
      <dgm:t>
        <a:bodyPr/>
        <a:lstStyle/>
        <a:p>
          <a:endParaRPr lang="it-IT"/>
        </a:p>
      </dgm:t>
    </dgm:pt>
    <dgm:pt modelId="{65C3E82D-0FE6-4F2C-9A8E-5F578662BED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it-IT" sz="1300" b="1" dirty="0" smtClean="0">
              <a:solidFill>
                <a:schemeClr val="tx2"/>
              </a:solidFill>
            </a:rPr>
            <a:t>Marketing</a:t>
          </a:r>
          <a:endParaRPr lang="it-IT" sz="1300" b="1" dirty="0">
            <a:solidFill>
              <a:schemeClr val="tx2"/>
            </a:solidFill>
          </a:endParaRPr>
        </a:p>
      </dgm:t>
    </dgm:pt>
    <dgm:pt modelId="{1C2B8D38-D86B-4A82-95E1-4E842371FFBB}" type="parTrans" cxnId="{3B0AE25C-8F36-400B-91E9-149F24C8235A}">
      <dgm:prSet/>
      <dgm:spPr/>
      <dgm:t>
        <a:bodyPr/>
        <a:lstStyle/>
        <a:p>
          <a:endParaRPr lang="it-IT"/>
        </a:p>
      </dgm:t>
    </dgm:pt>
    <dgm:pt modelId="{34C6C15A-A6CB-4A63-86D5-74BC4ED37F37}" type="sibTrans" cxnId="{3B0AE25C-8F36-400B-91E9-149F24C8235A}">
      <dgm:prSet/>
      <dgm:spPr/>
      <dgm:t>
        <a:bodyPr/>
        <a:lstStyle/>
        <a:p>
          <a:endParaRPr lang="it-IT"/>
        </a:p>
      </dgm:t>
    </dgm:pt>
    <dgm:pt modelId="{75FD6D6B-A554-46FC-BF4A-71065195A248}">
      <dgm:prSet phldrT="[Testo]" custT="1"/>
      <dgm:spPr>
        <a:solidFill>
          <a:schemeClr val="accent4">
            <a:lumMod val="20000"/>
            <a:lumOff val="80000"/>
            <a:alpha val="9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0" indent="0"/>
          <a:r>
            <a:rPr lang="it-IT" sz="1300" b="1" dirty="0" smtClean="0">
              <a:solidFill>
                <a:schemeClr val="tx2"/>
              </a:solidFill>
            </a:rPr>
            <a:t> Expert </a:t>
          </a:r>
          <a:r>
            <a:rPr lang="it-IT" sz="1300" b="1" dirty="0" err="1" smtClean="0">
              <a:solidFill>
                <a:schemeClr val="tx2"/>
              </a:solidFill>
            </a:rPr>
            <a:t>advice</a:t>
          </a:r>
          <a:endParaRPr lang="it-IT" sz="1300" b="1" dirty="0">
            <a:solidFill>
              <a:schemeClr val="tx2"/>
            </a:solidFill>
          </a:endParaRPr>
        </a:p>
      </dgm:t>
    </dgm:pt>
    <dgm:pt modelId="{04084C58-8699-44AE-AFF0-A8D6FDF3ED7C}" type="parTrans" cxnId="{64CB5CA0-B64F-43E7-BC8B-73D33487FB3D}">
      <dgm:prSet/>
      <dgm:spPr/>
      <dgm:t>
        <a:bodyPr/>
        <a:lstStyle/>
        <a:p>
          <a:endParaRPr lang="it-IT"/>
        </a:p>
      </dgm:t>
    </dgm:pt>
    <dgm:pt modelId="{77718807-D4DB-42C7-ADDB-FA5DBB57B817}" type="sibTrans" cxnId="{64CB5CA0-B64F-43E7-BC8B-73D33487FB3D}">
      <dgm:prSet/>
      <dgm:spPr/>
      <dgm:t>
        <a:bodyPr/>
        <a:lstStyle/>
        <a:p>
          <a:endParaRPr lang="it-IT"/>
        </a:p>
      </dgm:t>
    </dgm:pt>
    <dgm:pt modelId="{A17BAA1E-6069-4639-8E99-3E9A5FD0C96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it-IT" sz="1300" b="1" dirty="0" smtClean="0">
              <a:solidFill>
                <a:schemeClr val="tx2"/>
              </a:solidFill>
            </a:rPr>
            <a:t>Digital business</a:t>
          </a:r>
          <a:endParaRPr lang="it-IT" sz="1300" b="1" dirty="0">
            <a:solidFill>
              <a:schemeClr val="tx2"/>
            </a:solidFill>
          </a:endParaRPr>
        </a:p>
      </dgm:t>
    </dgm:pt>
    <dgm:pt modelId="{D63FC397-A45F-48D5-8944-2D90405BD7DC}" type="parTrans" cxnId="{FD27C0B7-829E-43A2-AB18-02517B304636}">
      <dgm:prSet/>
      <dgm:spPr/>
      <dgm:t>
        <a:bodyPr/>
        <a:lstStyle/>
        <a:p>
          <a:endParaRPr lang="it-IT"/>
        </a:p>
      </dgm:t>
    </dgm:pt>
    <dgm:pt modelId="{A4C74136-2C73-4E75-9E4C-C90EF77DD909}" type="sibTrans" cxnId="{FD27C0B7-829E-43A2-AB18-02517B304636}">
      <dgm:prSet/>
      <dgm:spPr/>
      <dgm:t>
        <a:bodyPr/>
        <a:lstStyle/>
        <a:p>
          <a:endParaRPr lang="it-IT"/>
        </a:p>
      </dgm:t>
    </dgm:pt>
    <dgm:pt modelId="{3307BC2F-7BD1-9E47-93F6-FCFB819AB2BE}" type="pres">
      <dgm:prSet presAssocID="{78C08CCC-33F9-CF40-B34F-486ED13125F2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15E6D9DC-0819-C54F-B348-45C0F625208D}" type="pres">
      <dgm:prSet presAssocID="{78C08CCC-33F9-CF40-B34F-486ED13125F2}" presName="children" presStyleCnt="0"/>
      <dgm:spPr/>
    </dgm:pt>
    <dgm:pt modelId="{E587387C-C20B-8D47-A5ED-DDCBEF0E8C5B}" type="pres">
      <dgm:prSet presAssocID="{78C08CCC-33F9-CF40-B34F-486ED13125F2}" presName="child1group" presStyleCnt="0"/>
      <dgm:spPr/>
    </dgm:pt>
    <dgm:pt modelId="{F24B643D-F528-2643-A32D-B018F37F7B16}" type="pres">
      <dgm:prSet presAssocID="{78C08CCC-33F9-CF40-B34F-486ED13125F2}" presName="child1" presStyleLbl="bgAcc1" presStyleIdx="0" presStyleCnt="4" custScaleX="119084"/>
      <dgm:spPr/>
      <dgm:t>
        <a:bodyPr/>
        <a:lstStyle/>
        <a:p>
          <a:endParaRPr lang="it-IT"/>
        </a:p>
      </dgm:t>
    </dgm:pt>
    <dgm:pt modelId="{0E3AB4F2-2A1C-3B43-8350-13C7A6ED9177}" type="pres">
      <dgm:prSet presAssocID="{78C08CCC-33F9-CF40-B34F-486ED13125F2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479B5A0-132F-8745-B51F-FCC31EE9E44F}" type="pres">
      <dgm:prSet presAssocID="{78C08CCC-33F9-CF40-B34F-486ED13125F2}" presName="child2group" presStyleCnt="0"/>
      <dgm:spPr/>
    </dgm:pt>
    <dgm:pt modelId="{2838FA5C-4E58-EB41-83DF-D55C58AB519B}" type="pres">
      <dgm:prSet presAssocID="{78C08CCC-33F9-CF40-B34F-486ED13125F2}" presName="child2" presStyleLbl="bgAcc1" presStyleIdx="1" presStyleCnt="4" custScaleX="132792" custLinFactNeighborX="17457"/>
      <dgm:spPr/>
      <dgm:t>
        <a:bodyPr/>
        <a:lstStyle/>
        <a:p>
          <a:endParaRPr lang="it-IT"/>
        </a:p>
      </dgm:t>
    </dgm:pt>
    <dgm:pt modelId="{68046ADC-A319-AF40-8972-12A37A741341}" type="pres">
      <dgm:prSet presAssocID="{78C08CCC-33F9-CF40-B34F-486ED13125F2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F386911-B028-A544-A50A-E3D75553E2C9}" type="pres">
      <dgm:prSet presAssocID="{78C08CCC-33F9-CF40-B34F-486ED13125F2}" presName="child3group" presStyleCnt="0"/>
      <dgm:spPr/>
    </dgm:pt>
    <dgm:pt modelId="{080BB628-582D-E245-A2B3-04AA0A534292}" type="pres">
      <dgm:prSet presAssocID="{78C08CCC-33F9-CF40-B34F-486ED13125F2}" presName="child3" presStyleLbl="bgAcc1" presStyleIdx="2" presStyleCnt="4" custLinFactNeighborX="21043" custLinFactNeighborY="-7630"/>
      <dgm:spPr/>
      <dgm:t>
        <a:bodyPr/>
        <a:lstStyle/>
        <a:p>
          <a:endParaRPr lang="it-IT"/>
        </a:p>
      </dgm:t>
    </dgm:pt>
    <dgm:pt modelId="{4FA422A1-5D62-F342-9B10-648A5393A9F8}" type="pres">
      <dgm:prSet presAssocID="{78C08CCC-33F9-CF40-B34F-486ED13125F2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9B0AE39-4C66-E243-A4CC-4BC228C96D53}" type="pres">
      <dgm:prSet presAssocID="{78C08CCC-33F9-CF40-B34F-486ED13125F2}" presName="child4group" presStyleCnt="0"/>
      <dgm:spPr/>
    </dgm:pt>
    <dgm:pt modelId="{C07F52C0-4456-B840-95A5-38C4700F2A2D}" type="pres">
      <dgm:prSet presAssocID="{78C08CCC-33F9-CF40-B34F-486ED13125F2}" presName="child4" presStyleLbl="bgAcc1" presStyleIdx="3" presStyleCnt="4" custScaleX="118719"/>
      <dgm:spPr/>
      <dgm:t>
        <a:bodyPr/>
        <a:lstStyle/>
        <a:p>
          <a:endParaRPr lang="it-IT"/>
        </a:p>
      </dgm:t>
    </dgm:pt>
    <dgm:pt modelId="{7876698A-F8D9-6748-95E7-526BFE3C4772}" type="pres">
      <dgm:prSet presAssocID="{78C08CCC-33F9-CF40-B34F-486ED13125F2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750A9A1-5092-074E-8163-387CC3C0DBF7}" type="pres">
      <dgm:prSet presAssocID="{78C08CCC-33F9-CF40-B34F-486ED13125F2}" presName="childPlaceholder" presStyleCnt="0"/>
      <dgm:spPr/>
    </dgm:pt>
    <dgm:pt modelId="{E3D47AA8-839A-AC43-B688-52E40AFD4031}" type="pres">
      <dgm:prSet presAssocID="{78C08CCC-33F9-CF40-B34F-486ED13125F2}" presName="circle" presStyleCnt="0"/>
      <dgm:spPr/>
    </dgm:pt>
    <dgm:pt modelId="{662F88B2-0B99-304D-8E7C-2E93F3715B8C}" type="pres">
      <dgm:prSet presAssocID="{78C08CCC-33F9-CF40-B34F-486ED13125F2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55E08EC-8BE3-614C-A8C2-815BF7FCF934}" type="pres">
      <dgm:prSet presAssocID="{78C08CCC-33F9-CF40-B34F-486ED13125F2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EF8B7EE-4404-A446-AF89-01CCD053BCFE}" type="pres">
      <dgm:prSet presAssocID="{78C08CCC-33F9-CF40-B34F-486ED13125F2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0C3DA9B-7C14-D548-84DF-2E794ACF0D2F}" type="pres">
      <dgm:prSet presAssocID="{78C08CCC-33F9-CF40-B34F-486ED13125F2}" presName="quadrant4" presStyleLbl="node1" presStyleIdx="3" presStyleCnt="4" custScaleX="98461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97AE2F7-4E48-CB4F-8E9B-ADBD2FFD09FA}" type="pres">
      <dgm:prSet presAssocID="{78C08CCC-33F9-CF40-B34F-486ED13125F2}" presName="quadrantPlaceholder" presStyleCnt="0"/>
      <dgm:spPr/>
    </dgm:pt>
    <dgm:pt modelId="{7CD705A8-8DB3-AF41-8451-B19FD28B314C}" type="pres">
      <dgm:prSet presAssocID="{78C08CCC-33F9-CF40-B34F-486ED13125F2}" presName="center1" presStyleLbl="fgShp" presStyleIdx="0" presStyleCnt="2"/>
      <dgm:spPr>
        <a:solidFill>
          <a:schemeClr val="accent6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it-IT"/>
        </a:p>
      </dgm:t>
    </dgm:pt>
    <dgm:pt modelId="{012798A7-BBF8-0F4B-AFD4-AD1FDA583750}" type="pres">
      <dgm:prSet presAssocID="{78C08CCC-33F9-CF40-B34F-486ED13125F2}" presName="center2" presStyleLbl="fgShp" presStyleIdx="1" presStyleCnt="2"/>
      <dgm:spPr>
        <a:solidFill>
          <a:schemeClr val="accent6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it-IT"/>
        </a:p>
      </dgm:t>
    </dgm:pt>
  </dgm:ptLst>
  <dgm:cxnLst>
    <dgm:cxn modelId="{5096BEAE-0F3B-4E01-8AFF-66B8298B21B4}" type="presOf" srcId="{9D405970-3831-44D7-B403-CEC1A7C058E1}" destId="{C07F52C0-4456-B840-95A5-38C4700F2A2D}" srcOrd="0" destOrd="1" presId="urn:microsoft.com/office/officeart/2005/8/layout/cycle4"/>
    <dgm:cxn modelId="{2CDA833F-339D-42B5-9E61-6B2DD8AD11FB}" type="presOf" srcId="{78C08CCC-33F9-CF40-B34F-486ED13125F2}" destId="{3307BC2F-7BD1-9E47-93F6-FCFB819AB2BE}" srcOrd="0" destOrd="0" presId="urn:microsoft.com/office/officeart/2005/8/layout/cycle4"/>
    <dgm:cxn modelId="{FD27C0B7-829E-43A2-AB18-02517B304636}" srcId="{7BAD9B9D-3B63-5A43-819D-43A3E37CCC3B}" destId="{A17BAA1E-6069-4639-8E99-3E9A5FD0C96B}" srcOrd="4" destOrd="0" parTransId="{D63FC397-A45F-48D5-8944-2D90405BD7DC}" sibTransId="{A4C74136-2C73-4E75-9E4C-C90EF77DD909}"/>
    <dgm:cxn modelId="{DBBC43FC-1E6B-4F34-86E2-122390BF8A24}" type="presOf" srcId="{862413E4-AD37-B64B-8ECB-B7D8D57116B7}" destId="{4FA422A1-5D62-F342-9B10-648A5393A9F8}" srcOrd="1" destOrd="2" presId="urn:microsoft.com/office/officeart/2005/8/layout/cycle4"/>
    <dgm:cxn modelId="{3432F5EF-9C67-42E1-97EE-10768F2C55B9}" type="presOf" srcId="{181E0995-F802-4809-B70E-5423CB91F8F0}" destId="{68046ADC-A319-AF40-8972-12A37A741341}" srcOrd="1" destOrd="0" presId="urn:microsoft.com/office/officeart/2005/8/layout/cycle4"/>
    <dgm:cxn modelId="{A4F2D16C-AC70-4B50-91BA-E5701B57E74B}" type="presOf" srcId="{9F668338-E2A9-964D-BB2E-FE356199A8E2}" destId="{F24B643D-F528-2643-A32D-B018F37F7B16}" srcOrd="0" destOrd="1" presId="urn:microsoft.com/office/officeart/2005/8/layout/cycle4"/>
    <dgm:cxn modelId="{06DFB65B-6FDF-4940-BCCC-BFB49630591F}" type="presOf" srcId="{75FD6D6B-A554-46FC-BF4A-71065195A248}" destId="{080BB628-582D-E245-A2B3-04AA0A534292}" srcOrd="0" destOrd="1" presId="urn:microsoft.com/office/officeart/2005/8/layout/cycle4"/>
    <dgm:cxn modelId="{20388540-AA2B-4B9C-AF5E-BCE4B7C56B40}" type="presOf" srcId="{B46A4482-4E0B-2D4A-B465-7BF49B378531}" destId="{662F88B2-0B99-304D-8E7C-2E93F3715B8C}" srcOrd="0" destOrd="0" presId="urn:microsoft.com/office/officeart/2005/8/layout/cycle4"/>
    <dgm:cxn modelId="{3D81FFF8-5042-478F-936A-F7143024B9C6}" type="presOf" srcId="{8AF8C63B-74BD-4966-B306-C2BB9FBB4832}" destId="{0E3AB4F2-2A1C-3B43-8350-13C7A6ED9177}" srcOrd="1" destOrd="0" presId="urn:microsoft.com/office/officeart/2005/8/layout/cycle4"/>
    <dgm:cxn modelId="{980CA575-18C5-0A40-AFD3-CE7799FE4873}" srcId="{78C08CCC-33F9-CF40-B34F-486ED13125F2}" destId="{B46A4482-4E0B-2D4A-B465-7BF49B378531}" srcOrd="0" destOrd="0" parTransId="{AAC1CC6A-EC1F-6648-8DFC-B48E0F086704}" sibTransId="{695F32A7-05B8-444A-918F-32FFB211F8A1}"/>
    <dgm:cxn modelId="{445FEE45-5408-4355-BFA1-51407089C54D}" type="presOf" srcId="{181E0995-F802-4809-B70E-5423CB91F8F0}" destId="{2838FA5C-4E58-EB41-83DF-D55C58AB519B}" srcOrd="0" destOrd="0" presId="urn:microsoft.com/office/officeart/2005/8/layout/cycle4"/>
    <dgm:cxn modelId="{7236EAF6-0142-B642-8991-60447DB08141}" srcId="{B46A4482-4E0B-2D4A-B465-7BF49B378531}" destId="{9F668338-E2A9-964D-BB2E-FE356199A8E2}" srcOrd="1" destOrd="0" parTransId="{9C8EB084-17AE-F94D-8050-F02BDB787F0D}" sibTransId="{3680D5CA-08A2-2F45-8479-40A17BF4B9D8}"/>
    <dgm:cxn modelId="{FBDC4285-23C0-4C85-B044-55C1E2173E30}" type="presOf" srcId="{69243569-512E-4041-B601-EC4B4925C6AE}" destId="{C07F52C0-4456-B840-95A5-38C4700F2A2D}" srcOrd="0" destOrd="2" presId="urn:microsoft.com/office/officeart/2005/8/layout/cycle4"/>
    <dgm:cxn modelId="{3EC33D73-ED08-49DE-AE24-45A86877BAAA}" type="presOf" srcId="{2A486F4D-4FA4-D741-B864-20CF7702CE66}" destId="{0E3AB4F2-2A1C-3B43-8350-13C7A6ED9177}" srcOrd="1" destOrd="2" presId="urn:microsoft.com/office/officeart/2005/8/layout/cycle4"/>
    <dgm:cxn modelId="{A1E5B696-9CA1-4303-8896-776E9FD722AE}" type="presOf" srcId="{5315168D-EBF3-4EDA-87DF-C4E14FB6C563}" destId="{0E3AB4F2-2A1C-3B43-8350-13C7A6ED9177}" srcOrd="1" destOrd="3" presId="urn:microsoft.com/office/officeart/2005/8/layout/cycle4"/>
    <dgm:cxn modelId="{F2EAE1C2-5F6C-45D8-930D-EBF2E5C69C0A}" srcId="{C164629A-CAAE-2543-9F9F-3C5F20C0C1F1}" destId="{69243569-512E-4041-B601-EC4B4925C6AE}" srcOrd="2" destOrd="0" parTransId="{8BA91BE4-3E89-4195-8B19-647F09CDB227}" sibTransId="{C0881C25-FD78-402E-B474-DB46726B2108}"/>
    <dgm:cxn modelId="{4623507D-ED70-4C3D-84E1-8314F2C88C94}" srcId="{B46A4482-4E0B-2D4A-B465-7BF49B378531}" destId="{8AF8C63B-74BD-4966-B306-C2BB9FBB4832}" srcOrd="0" destOrd="0" parTransId="{D7E81C8A-8ABD-4F3E-9884-6BA46A049286}" sibTransId="{3EDF940B-C3E4-41E0-A954-FE899A111E96}"/>
    <dgm:cxn modelId="{A2FDCC4D-4045-47E4-AD0D-46A7815FA698}" srcId="{B46A4482-4E0B-2D4A-B465-7BF49B378531}" destId="{5315168D-EBF3-4EDA-87DF-C4E14FB6C563}" srcOrd="3" destOrd="0" parTransId="{3EF43943-4D68-442B-887A-2FC72B076BEE}" sibTransId="{022F59C8-2BAD-43BB-B01C-8964009C9B8B}"/>
    <dgm:cxn modelId="{64CB5CA0-B64F-43E7-BC8B-73D33487FB3D}" srcId="{2A4F007E-DCEA-2F44-8D5E-887EB7F65ACA}" destId="{75FD6D6B-A554-46FC-BF4A-71065195A248}" srcOrd="1" destOrd="0" parTransId="{04084C58-8699-44AE-AFF0-A8D6FDF3ED7C}" sibTransId="{77718807-D4DB-42C7-ADDB-FA5DBB57B817}"/>
    <dgm:cxn modelId="{154F8E43-DD50-E247-A6C5-C276796B3091}" srcId="{78C08CCC-33F9-CF40-B34F-486ED13125F2}" destId="{C164629A-CAAE-2543-9F9F-3C5F20C0C1F1}" srcOrd="3" destOrd="0" parTransId="{CBD9631F-CFA0-7947-836B-AA7B0E827B2D}" sibTransId="{E7CC1437-030E-7540-B07F-04F55EECDB25}"/>
    <dgm:cxn modelId="{41151FF6-EE4F-CE4B-BD1B-43D75EA06BB2}" srcId="{2A4F007E-DCEA-2F44-8D5E-887EB7F65ACA}" destId="{862413E4-AD37-B64B-8ECB-B7D8D57116B7}" srcOrd="2" destOrd="0" parTransId="{464A9A10-8193-764A-A0A4-B940FD0399D4}" sibTransId="{6C791F48-6055-8B4C-9C0E-88867B768DE9}"/>
    <dgm:cxn modelId="{7B01B1C7-AB04-4B7A-BD03-B309DB37BEBC}" type="presOf" srcId="{DD71A68B-3D77-4FB6-8704-9EAB2065935F}" destId="{68046ADC-A319-AF40-8972-12A37A741341}" srcOrd="1" destOrd="2" presId="urn:microsoft.com/office/officeart/2005/8/layout/cycle4"/>
    <dgm:cxn modelId="{9B45E79D-5715-42F4-935D-2C831DB8FAFF}" type="presOf" srcId="{862413E4-AD37-B64B-8ECB-B7D8D57116B7}" destId="{080BB628-582D-E245-A2B3-04AA0A534292}" srcOrd="0" destOrd="2" presId="urn:microsoft.com/office/officeart/2005/8/layout/cycle4"/>
    <dgm:cxn modelId="{7A60B1E7-4B7C-49AC-983F-7710C9E6DA35}" type="presOf" srcId="{7B81F73D-F463-43F1-AEE7-00367F9C9E46}" destId="{2838FA5C-4E58-EB41-83DF-D55C58AB519B}" srcOrd="0" destOrd="1" presId="urn:microsoft.com/office/officeart/2005/8/layout/cycle4"/>
    <dgm:cxn modelId="{CF60F539-C807-48B1-97DD-5BA12E565C45}" type="presOf" srcId="{C164629A-CAAE-2543-9F9F-3C5F20C0C1F1}" destId="{80C3DA9B-7C14-D548-84DF-2E794ACF0D2F}" srcOrd="0" destOrd="0" presId="urn:microsoft.com/office/officeart/2005/8/layout/cycle4"/>
    <dgm:cxn modelId="{CEB35F9F-6889-432E-A4AA-1C60A2138CC1}" type="presOf" srcId="{2A486F4D-4FA4-D741-B864-20CF7702CE66}" destId="{F24B643D-F528-2643-A32D-B018F37F7B16}" srcOrd="0" destOrd="2" presId="urn:microsoft.com/office/officeart/2005/8/layout/cycle4"/>
    <dgm:cxn modelId="{AC070881-7F7A-3C4D-A7BC-AA614E8105DF}" srcId="{78C08CCC-33F9-CF40-B34F-486ED13125F2}" destId="{2A4F007E-DCEA-2F44-8D5E-887EB7F65ACA}" srcOrd="2" destOrd="0" parTransId="{717E52D1-5390-FA4C-9F89-A5203233F7DA}" sibTransId="{7E02C6D7-09D3-9349-BFBD-EFCE4EAEA23B}"/>
    <dgm:cxn modelId="{85BCD26B-56E1-46F2-B276-304C239787DE}" srcId="{C164629A-CAAE-2543-9F9F-3C5F20C0C1F1}" destId="{9D405970-3831-44D7-B403-CEC1A7C058E1}" srcOrd="1" destOrd="0" parTransId="{76AD3DF0-44FD-4D91-8A00-E5BF1AE1594B}" sibTransId="{73950C9B-F048-42AB-B3E5-C25324762FD8}"/>
    <dgm:cxn modelId="{A54C370C-551D-B54E-AA1A-1A03D216570F}" srcId="{B46A4482-4E0B-2D4A-B465-7BF49B378531}" destId="{2A486F4D-4FA4-D741-B864-20CF7702CE66}" srcOrd="2" destOrd="0" parTransId="{479BBA40-41F7-5E47-B37E-D447C80E4CAD}" sibTransId="{FB33DE78-0D35-5F44-AE00-96AF9C32D1CB}"/>
    <dgm:cxn modelId="{E3CBAF57-BD86-4D14-B162-98A268FADA0F}" type="presOf" srcId="{E8E8E201-256A-4C40-8FF4-32BBBD6E8C95}" destId="{7876698A-F8D9-6748-95E7-526BFE3C4772}" srcOrd="1" destOrd="0" presId="urn:microsoft.com/office/officeart/2005/8/layout/cycle4"/>
    <dgm:cxn modelId="{AEE6DD99-B335-4816-8552-BFE3902D7692}" type="presOf" srcId="{C8F5A47A-28CE-414A-9E60-606355E854B2}" destId="{080BB628-582D-E245-A2B3-04AA0A534292}" srcOrd="0" destOrd="0" presId="urn:microsoft.com/office/officeart/2005/8/layout/cycle4"/>
    <dgm:cxn modelId="{0593B4FF-8839-4984-A017-826AAAB4E0AC}" type="presOf" srcId="{69243569-512E-4041-B601-EC4B4925C6AE}" destId="{7876698A-F8D9-6748-95E7-526BFE3C4772}" srcOrd="1" destOrd="2" presId="urn:microsoft.com/office/officeart/2005/8/layout/cycle4"/>
    <dgm:cxn modelId="{9F8ACC6D-BA4D-4EB6-AAB0-108E2DBA8368}" type="presOf" srcId="{A17BAA1E-6069-4639-8E99-3E9A5FD0C96B}" destId="{68046ADC-A319-AF40-8972-12A37A741341}" srcOrd="1" destOrd="4" presId="urn:microsoft.com/office/officeart/2005/8/layout/cycle4"/>
    <dgm:cxn modelId="{67A728F9-F4B0-4B67-A257-5474B8E2AE02}" type="presOf" srcId="{2A4F007E-DCEA-2F44-8D5E-887EB7F65ACA}" destId="{FEF8B7EE-4404-A446-AF89-01CCD053BCFE}" srcOrd="0" destOrd="0" presId="urn:microsoft.com/office/officeart/2005/8/layout/cycle4"/>
    <dgm:cxn modelId="{65F75EDF-3772-4F89-B9A5-8305EC90D7CC}" type="presOf" srcId="{65C3E82D-0FE6-4F2C-9A8E-5F578662BED8}" destId="{2838FA5C-4E58-EB41-83DF-D55C58AB519B}" srcOrd="0" destOrd="3" presId="urn:microsoft.com/office/officeart/2005/8/layout/cycle4"/>
    <dgm:cxn modelId="{8EEEB102-F6A6-4F5D-AD3D-819DFF22767D}" type="presOf" srcId="{75FD6D6B-A554-46FC-BF4A-71065195A248}" destId="{4FA422A1-5D62-F342-9B10-648A5393A9F8}" srcOrd="1" destOrd="1" presId="urn:microsoft.com/office/officeart/2005/8/layout/cycle4"/>
    <dgm:cxn modelId="{E76B64F9-C3F0-4BCD-A0C8-A562C1B49832}" type="presOf" srcId="{5315168D-EBF3-4EDA-87DF-C4E14FB6C563}" destId="{F24B643D-F528-2643-A32D-B018F37F7B16}" srcOrd="0" destOrd="3" presId="urn:microsoft.com/office/officeart/2005/8/layout/cycle4"/>
    <dgm:cxn modelId="{3E38560D-880C-41CC-96A7-3E81B4A3C36C}" type="presOf" srcId="{7B81F73D-F463-43F1-AEE7-00367F9C9E46}" destId="{68046ADC-A319-AF40-8972-12A37A741341}" srcOrd="1" destOrd="1" presId="urn:microsoft.com/office/officeart/2005/8/layout/cycle4"/>
    <dgm:cxn modelId="{BA899C91-1B62-47CF-8B31-BEA420DABF3B}" srcId="{7BAD9B9D-3B63-5A43-819D-43A3E37CCC3B}" destId="{7B81F73D-F463-43F1-AEE7-00367F9C9E46}" srcOrd="1" destOrd="0" parTransId="{3B8FE49B-407E-4584-B986-C9247E449CB1}" sibTransId="{D02035DD-9855-46E3-9BBF-E4FF98A4D208}"/>
    <dgm:cxn modelId="{3B0AE25C-8F36-400B-91E9-149F24C8235A}" srcId="{7BAD9B9D-3B63-5A43-819D-43A3E37CCC3B}" destId="{65C3E82D-0FE6-4F2C-9A8E-5F578662BED8}" srcOrd="3" destOrd="0" parTransId="{1C2B8D38-D86B-4A82-95E1-4E842371FFBB}" sibTransId="{34C6C15A-A6CB-4A63-86D5-74BC4ED37F37}"/>
    <dgm:cxn modelId="{90F158C5-C64E-4565-A47B-1EA127115541}" type="presOf" srcId="{65C3E82D-0FE6-4F2C-9A8E-5F578662BED8}" destId="{68046ADC-A319-AF40-8972-12A37A741341}" srcOrd="1" destOrd="3" presId="urn:microsoft.com/office/officeart/2005/8/layout/cycle4"/>
    <dgm:cxn modelId="{90C95674-E87F-8F4C-A956-E4C2B4B5CFA8}" srcId="{78C08CCC-33F9-CF40-B34F-486ED13125F2}" destId="{7BAD9B9D-3B63-5A43-819D-43A3E37CCC3B}" srcOrd="1" destOrd="0" parTransId="{F33A5C25-B197-064F-815B-DAD7D8807D6D}" sibTransId="{AB638012-502C-EF4B-B174-4F1A193D4790}"/>
    <dgm:cxn modelId="{CA1E2CC4-6A71-495C-8482-3391EB048372}" type="presOf" srcId="{9D405970-3831-44D7-B403-CEC1A7C058E1}" destId="{7876698A-F8D9-6748-95E7-526BFE3C4772}" srcOrd="1" destOrd="1" presId="urn:microsoft.com/office/officeart/2005/8/layout/cycle4"/>
    <dgm:cxn modelId="{4A7AFA61-6B60-4103-BD8A-386F3EE47884}" srcId="{7BAD9B9D-3B63-5A43-819D-43A3E37CCC3B}" destId="{DD71A68B-3D77-4FB6-8704-9EAB2065935F}" srcOrd="2" destOrd="0" parTransId="{799C43D8-8A78-4EFF-AB75-EF1134BAEA08}" sibTransId="{7785F612-ABED-4F02-A48E-EDF78E2B3DAE}"/>
    <dgm:cxn modelId="{1B580060-6E36-4617-8CFF-002FE8B8F5B5}" type="presOf" srcId="{C8F5A47A-28CE-414A-9E60-606355E854B2}" destId="{4FA422A1-5D62-F342-9B10-648A5393A9F8}" srcOrd="1" destOrd="0" presId="urn:microsoft.com/office/officeart/2005/8/layout/cycle4"/>
    <dgm:cxn modelId="{8FA7C6E0-D497-AC49-836E-2A5EB182CE82}" srcId="{C164629A-CAAE-2543-9F9F-3C5F20C0C1F1}" destId="{E8E8E201-256A-4C40-8FF4-32BBBD6E8C95}" srcOrd="0" destOrd="0" parTransId="{6B9509CA-8B0F-3E42-9D30-8D0E0C048814}" sibTransId="{ACE2605B-1158-0544-93A2-0D1E9B76FCF9}"/>
    <dgm:cxn modelId="{03DD7808-88F9-4284-A65F-F8FB5D4E6606}" type="presOf" srcId="{8AF8C63B-74BD-4966-B306-C2BB9FBB4832}" destId="{F24B643D-F528-2643-A32D-B018F37F7B16}" srcOrd="0" destOrd="0" presId="urn:microsoft.com/office/officeart/2005/8/layout/cycle4"/>
    <dgm:cxn modelId="{B4F5FE6E-5C59-4738-AC1D-899824E0889E}" type="presOf" srcId="{E8E8E201-256A-4C40-8FF4-32BBBD6E8C95}" destId="{C07F52C0-4456-B840-95A5-38C4700F2A2D}" srcOrd="0" destOrd="0" presId="urn:microsoft.com/office/officeart/2005/8/layout/cycle4"/>
    <dgm:cxn modelId="{1D39BFEE-BCBC-4462-94CC-F014D6C5116E}" type="presOf" srcId="{DD71A68B-3D77-4FB6-8704-9EAB2065935F}" destId="{2838FA5C-4E58-EB41-83DF-D55C58AB519B}" srcOrd="0" destOrd="2" presId="urn:microsoft.com/office/officeart/2005/8/layout/cycle4"/>
    <dgm:cxn modelId="{7F069D07-8538-41E6-BA0F-829D1883B4C7}" srcId="{7BAD9B9D-3B63-5A43-819D-43A3E37CCC3B}" destId="{181E0995-F802-4809-B70E-5423CB91F8F0}" srcOrd="0" destOrd="0" parTransId="{9A99E85D-1716-43CB-83C1-93024C7D4BDA}" sibTransId="{ACEF1B1C-E51A-405A-9926-6347A68E22FE}"/>
    <dgm:cxn modelId="{1ED49CEF-1537-47B1-8EA6-41774CEAEE88}" type="presOf" srcId="{7BAD9B9D-3B63-5A43-819D-43A3E37CCC3B}" destId="{F55E08EC-8BE3-614C-A8C2-815BF7FCF934}" srcOrd="0" destOrd="0" presId="urn:microsoft.com/office/officeart/2005/8/layout/cycle4"/>
    <dgm:cxn modelId="{7F0B0167-51E9-4F5E-A7FB-25A1F8D19E3C}" type="presOf" srcId="{A17BAA1E-6069-4639-8E99-3E9A5FD0C96B}" destId="{2838FA5C-4E58-EB41-83DF-D55C58AB519B}" srcOrd="0" destOrd="4" presId="urn:microsoft.com/office/officeart/2005/8/layout/cycle4"/>
    <dgm:cxn modelId="{9CEDE911-25F6-492A-A185-3FF3CD6FDFEC}" type="presOf" srcId="{9F668338-E2A9-964D-BB2E-FE356199A8E2}" destId="{0E3AB4F2-2A1C-3B43-8350-13C7A6ED9177}" srcOrd="1" destOrd="1" presId="urn:microsoft.com/office/officeart/2005/8/layout/cycle4"/>
    <dgm:cxn modelId="{D2DEBA4B-30DB-DB44-ACAC-B73446B3B410}" srcId="{2A4F007E-DCEA-2F44-8D5E-887EB7F65ACA}" destId="{C8F5A47A-28CE-414A-9E60-606355E854B2}" srcOrd="0" destOrd="0" parTransId="{F9FA102A-8DB6-4F4C-94B5-A17D4CDD4F7E}" sibTransId="{283C5E62-D03B-E544-BF7F-C2F9F17AC11A}"/>
    <dgm:cxn modelId="{3BA3EE85-C63F-421A-83DC-F46C411A8802}" type="presParOf" srcId="{3307BC2F-7BD1-9E47-93F6-FCFB819AB2BE}" destId="{15E6D9DC-0819-C54F-B348-45C0F625208D}" srcOrd="0" destOrd="0" presId="urn:microsoft.com/office/officeart/2005/8/layout/cycle4"/>
    <dgm:cxn modelId="{EE551A5A-8FFD-47F1-B8F2-07E867C66256}" type="presParOf" srcId="{15E6D9DC-0819-C54F-B348-45C0F625208D}" destId="{E587387C-C20B-8D47-A5ED-DDCBEF0E8C5B}" srcOrd="0" destOrd="0" presId="urn:microsoft.com/office/officeart/2005/8/layout/cycle4"/>
    <dgm:cxn modelId="{9F5AA4AB-A48A-4BA8-890E-12AA49AB53FC}" type="presParOf" srcId="{E587387C-C20B-8D47-A5ED-DDCBEF0E8C5B}" destId="{F24B643D-F528-2643-A32D-B018F37F7B16}" srcOrd="0" destOrd="0" presId="urn:microsoft.com/office/officeart/2005/8/layout/cycle4"/>
    <dgm:cxn modelId="{68044113-19E1-4F54-9E1A-B9AC4685536B}" type="presParOf" srcId="{E587387C-C20B-8D47-A5ED-DDCBEF0E8C5B}" destId="{0E3AB4F2-2A1C-3B43-8350-13C7A6ED9177}" srcOrd="1" destOrd="0" presId="urn:microsoft.com/office/officeart/2005/8/layout/cycle4"/>
    <dgm:cxn modelId="{1E6A92A2-8A11-4E6E-A445-0A1147A5D55A}" type="presParOf" srcId="{15E6D9DC-0819-C54F-B348-45C0F625208D}" destId="{3479B5A0-132F-8745-B51F-FCC31EE9E44F}" srcOrd="1" destOrd="0" presId="urn:microsoft.com/office/officeart/2005/8/layout/cycle4"/>
    <dgm:cxn modelId="{D1469C71-86C1-4B3D-93AF-239ADAD48386}" type="presParOf" srcId="{3479B5A0-132F-8745-B51F-FCC31EE9E44F}" destId="{2838FA5C-4E58-EB41-83DF-D55C58AB519B}" srcOrd="0" destOrd="0" presId="urn:microsoft.com/office/officeart/2005/8/layout/cycle4"/>
    <dgm:cxn modelId="{F72CFD56-C791-43EC-9B0E-0CA2C7EDB3AE}" type="presParOf" srcId="{3479B5A0-132F-8745-B51F-FCC31EE9E44F}" destId="{68046ADC-A319-AF40-8972-12A37A741341}" srcOrd="1" destOrd="0" presId="urn:microsoft.com/office/officeart/2005/8/layout/cycle4"/>
    <dgm:cxn modelId="{3578B57A-7E9B-4670-A9D6-ECA4236085E4}" type="presParOf" srcId="{15E6D9DC-0819-C54F-B348-45C0F625208D}" destId="{9F386911-B028-A544-A50A-E3D75553E2C9}" srcOrd="2" destOrd="0" presId="urn:microsoft.com/office/officeart/2005/8/layout/cycle4"/>
    <dgm:cxn modelId="{8BF6785C-40F4-427D-AA61-8597E1D5DF59}" type="presParOf" srcId="{9F386911-B028-A544-A50A-E3D75553E2C9}" destId="{080BB628-582D-E245-A2B3-04AA0A534292}" srcOrd="0" destOrd="0" presId="urn:microsoft.com/office/officeart/2005/8/layout/cycle4"/>
    <dgm:cxn modelId="{0968830F-72CD-46D3-AB22-B0CF75295C84}" type="presParOf" srcId="{9F386911-B028-A544-A50A-E3D75553E2C9}" destId="{4FA422A1-5D62-F342-9B10-648A5393A9F8}" srcOrd="1" destOrd="0" presId="urn:microsoft.com/office/officeart/2005/8/layout/cycle4"/>
    <dgm:cxn modelId="{C509949C-B485-4932-87E0-B2F6C9CF0BA9}" type="presParOf" srcId="{15E6D9DC-0819-C54F-B348-45C0F625208D}" destId="{99B0AE39-4C66-E243-A4CC-4BC228C96D53}" srcOrd="3" destOrd="0" presId="urn:microsoft.com/office/officeart/2005/8/layout/cycle4"/>
    <dgm:cxn modelId="{921C755C-2551-4D79-885F-3D7A6924A629}" type="presParOf" srcId="{99B0AE39-4C66-E243-A4CC-4BC228C96D53}" destId="{C07F52C0-4456-B840-95A5-38C4700F2A2D}" srcOrd="0" destOrd="0" presId="urn:microsoft.com/office/officeart/2005/8/layout/cycle4"/>
    <dgm:cxn modelId="{4DCA62F3-E676-4749-8D8E-4AC0DFC01D41}" type="presParOf" srcId="{99B0AE39-4C66-E243-A4CC-4BC228C96D53}" destId="{7876698A-F8D9-6748-95E7-526BFE3C4772}" srcOrd="1" destOrd="0" presId="urn:microsoft.com/office/officeart/2005/8/layout/cycle4"/>
    <dgm:cxn modelId="{75F56CB1-7F0A-4805-A796-C61E03C12677}" type="presParOf" srcId="{15E6D9DC-0819-C54F-B348-45C0F625208D}" destId="{0750A9A1-5092-074E-8163-387CC3C0DBF7}" srcOrd="4" destOrd="0" presId="urn:microsoft.com/office/officeart/2005/8/layout/cycle4"/>
    <dgm:cxn modelId="{B5EE6737-91C7-466D-A76B-5C0EA4B46A5A}" type="presParOf" srcId="{3307BC2F-7BD1-9E47-93F6-FCFB819AB2BE}" destId="{E3D47AA8-839A-AC43-B688-52E40AFD4031}" srcOrd="1" destOrd="0" presId="urn:microsoft.com/office/officeart/2005/8/layout/cycle4"/>
    <dgm:cxn modelId="{E27780E1-B8AC-4FC5-8439-229510D23B70}" type="presParOf" srcId="{E3D47AA8-839A-AC43-B688-52E40AFD4031}" destId="{662F88B2-0B99-304D-8E7C-2E93F3715B8C}" srcOrd="0" destOrd="0" presId="urn:microsoft.com/office/officeart/2005/8/layout/cycle4"/>
    <dgm:cxn modelId="{08B0B7D8-50E6-481D-A024-28797D26D7A5}" type="presParOf" srcId="{E3D47AA8-839A-AC43-B688-52E40AFD4031}" destId="{F55E08EC-8BE3-614C-A8C2-815BF7FCF934}" srcOrd="1" destOrd="0" presId="urn:microsoft.com/office/officeart/2005/8/layout/cycle4"/>
    <dgm:cxn modelId="{6F7C3C0A-8B52-477A-B8FE-67484B7207E6}" type="presParOf" srcId="{E3D47AA8-839A-AC43-B688-52E40AFD4031}" destId="{FEF8B7EE-4404-A446-AF89-01CCD053BCFE}" srcOrd="2" destOrd="0" presId="urn:microsoft.com/office/officeart/2005/8/layout/cycle4"/>
    <dgm:cxn modelId="{6F5993F2-4425-441E-A92A-886B3DEE88ED}" type="presParOf" srcId="{E3D47AA8-839A-AC43-B688-52E40AFD4031}" destId="{80C3DA9B-7C14-D548-84DF-2E794ACF0D2F}" srcOrd="3" destOrd="0" presId="urn:microsoft.com/office/officeart/2005/8/layout/cycle4"/>
    <dgm:cxn modelId="{8FBC1D36-93EB-4E77-B8C9-8C11FE0E2946}" type="presParOf" srcId="{E3D47AA8-839A-AC43-B688-52E40AFD4031}" destId="{997AE2F7-4E48-CB4F-8E9B-ADBD2FFD09FA}" srcOrd="4" destOrd="0" presId="urn:microsoft.com/office/officeart/2005/8/layout/cycle4"/>
    <dgm:cxn modelId="{CE74F306-0EF3-42B0-A66F-3C7E06B9F7E2}" type="presParOf" srcId="{3307BC2F-7BD1-9E47-93F6-FCFB819AB2BE}" destId="{7CD705A8-8DB3-AF41-8451-B19FD28B314C}" srcOrd="2" destOrd="0" presId="urn:microsoft.com/office/officeart/2005/8/layout/cycle4"/>
    <dgm:cxn modelId="{4915882E-E396-4B89-B7B3-A9D230393BFF}" type="presParOf" srcId="{3307BC2F-7BD1-9E47-93F6-FCFB819AB2BE}" destId="{012798A7-BBF8-0F4B-AFD4-AD1FDA583750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0BB628-582D-E245-A2B3-04AA0A534292}">
      <dsp:nvSpPr>
        <dsp:cNvPr id="0" name=""/>
        <dsp:cNvSpPr/>
      </dsp:nvSpPr>
      <dsp:spPr>
        <a:xfrm>
          <a:off x="5272204" y="2918813"/>
          <a:ext cx="2199403" cy="1424714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>
              <a:solidFill>
                <a:schemeClr val="tx2"/>
              </a:solidFill>
            </a:rPr>
            <a:t> </a:t>
          </a:r>
          <a:r>
            <a:rPr lang="it-IT" sz="1300" b="1" kern="1200" dirty="0" smtClean="0">
              <a:solidFill>
                <a:schemeClr val="tx2"/>
              </a:solidFill>
            </a:rPr>
            <a:t>Location</a:t>
          </a:r>
          <a:endParaRPr lang="it-IT" sz="1300" b="1" kern="1200" dirty="0">
            <a:solidFill>
              <a:schemeClr val="tx2"/>
            </a:solidFill>
          </a:endParaRPr>
        </a:p>
        <a:p>
          <a:pPr marL="0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300" b="1" kern="1200" dirty="0" smtClean="0">
              <a:solidFill>
                <a:schemeClr val="tx2"/>
              </a:solidFill>
            </a:rPr>
            <a:t> Expert </a:t>
          </a:r>
          <a:r>
            <a:rPr lang="it-IT" sz="1300" b="1" kern="1200" dirty="0" err="1" smtClean="0">
              <a:solidFill>
                <a:schemeClr val="tx2"/>
              </a:solidFill>
            </a:rPr>
            <a:t>advice</a:t>
          </a:r>
          <a:endParaRPr lang="it-IT" sz="1300" b="1" kern="1200" dirty="0">
            <a:solidFill>
              <a:schemeClr val="tx2"/>
            </a:solidFill>
          </a:endParaRPr>
        </a:p>
        <a:p>
          <a:pPr marL="0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300" b="1" kern="1200" dirty="0" smtClean="0">
              <a:solidFill>
                <a:schemeClr val="tx2"/>
              </a:solidFill>
            </a:rPr>
            <a:t> Tutoraggio</a:t>
          </a:r>
          <a:endParaRPr lang="it-IT" sz="1300" b="1" kern="1200" dirty="0">
            <a:solidFill>
              <a:schemeClr val="tx2"/>
            </a:solidFill>
          </a:endParaRPr>
        </a:p>
      </dsp:txBody>
      <dsp:txXfrm>
        <a:off x="5963322" y="3306288"/>
        <a:ext cx="1476990" cy="1005944"/>
      </dsp:txXfrm>
    </dsp:sp>
    <dsp:sp modelId="{C07F52C0-4456-B840-95A5-38C4700F2A2D}">
      <dsp:nvSpPr>
        <dsp:cNvPr id="0" name=""/>
        <dsp:cNvSpPr/>
      </dsp:nvSpPr>
      <dsp:spPr>
        <a:xfrm>
          <a:off x="1015030" y="3027519"/>
          <a:ext cx="2611109" cy="1424714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>
              <a:solidFill>
                <a:schemeClr val="tx2"/>
              </a:solidFill>
            </a:rPr>
            <a:t> </a:t>
          </a:r>
          <a:r>
            <a:rPr lang="it-IT" sz="1400" b="1" kern="1200" dirty="0" err="1" smtClean="0">
              <a:solidFill>
                <a:schemeClr val="tx2"/>
              </a:solidFill>
            </a:rPr>
            <a:t>Seeding</a:t>
          </a:r>
          <a:endParaRPr lang="it-IT" sz="1400" b="1" kern="1200" dirty="0">
            <a:solidFill>
              <a:schemeClr val="tx2"/>
            </a:solidFill>
          </a:endParaRPr>
        </a:p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b="1" kern="1200" dirty="0" smtClean="0">
              <a:solidFill>
                <a:schemeClr val="tx2"/>
              </a:solidFill>
            </a:rPr>
            <a:t> Venture capital</a:t>
          </a:r>
          <a:endParaRPr lang="it-IT" sz="1400" b="1" kern="1200" dirty="0">
            <a:solidFill>
              <a:schemeClr val="tx2"/>
            </a:solidFill>
          </a:endParaRPr>
        </a:p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b="1" kern="1200" dirty="0" smtClean="0">
              <a:solidFill>
                <a:schemeClr val="tx2"/>
              </a:solidFill>
            </a:rPr>
            <a:t> Altre fonti</a:t>
          </a:r>
          <a:endParaRPr lang="it-IT" sz="1400" b="1" kern="1200" dirty="0">
            <a:solidFill>
              <a:schemeClr val="tx2"/>
            </a:solidFill>
          </a:endParaRPr>
        </a:p>
      </dsp:txBody>
      <dsp:txXfrm>
        <a:off x="1046326" y="3414993"/>
        <a:ext cx="1765184" cy="1005944"/>
      </dsp:txXfrm>
    </dsp:sp>
    <dsp:sp modelId="{2838FA5C-4E58-EB41-83DF-D55C58AB519B}">
      <dsp:nvSpPr>
        <dsp:cNvPr id="0" name=""/>
        <dsp:cNvSpPr/>
      </dsp:nvSpPr>
      <dsp:spPr>
        <a:xfrm>
          <a:off x="4832720" y="0"/>
          <a:ext cx="2920632" cy="1424714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300" b="1" kern="1200" dirty="0" smtClean="0">
              <a:solidFill>
                <a:schemeClr val="tx2"/>
              </a:solidFill>
            </a:rPr>
            <a:t>Cultura imprenditoriale</a:t>
          </a:r>
          <a:endParaRPr lang="it-IT" sz="1300" b="1" kern="1200" dirty="0">
            <a:solidFill>
              <a:schemeClr val="tx2"/>
            </a:solidFill>
          </a:endParaRPr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300" b="1" kern="1200" dirty="0" smtClean="0">
              <a:solidFill>
                <a:schemeClr val="tx2"/>
              </a:solidFill>
            </a:rPr>
            <a:t>Management</a:t>
          </a:r>
          <a:endParaRPr lang="it-IT" sz="1300" b="1" kern="1200" dirty="0">
            <a:solidFill>
              <a:schemeClr val="tx2"/>
            </a:solidFill>
          </a:endParaRPr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300" b="1" kern="1200" dirty="0" smtClean="0">
              <a:solidFill>
                <a:schemeClr val="tx2"/>
              </a:solidFill>
            </a:rPr>
            <a:t>Valutazioni Economiche</a:t>
          </a:r>
          <a:endParaRPr lang="it-IT" sz="1300" b="1" kern="1200" dirty="0">
            <a:solidFill>
              <a:schemeClr val="tx2"/>
            </a:solidFill>
          </a:endParaRPr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300" b="1" kern="1200" dirty="0" smtClean="0">
              <a:solidFill>
                <a:schemeClr val="tx2"/>
              </a:solidFill>
            </a:rPr>
            <a:t>Marketing</a:t>
          </a:r>
          <a:endParaRPr lang="it-IT" sz="1300" b="1" kern="1200" dirty="0">
            <a:solidFill>
              <a:schemeClr val="tx2"/>
            </a:solidFill>
          </a:endParaRPr>
        </a:p>
        <a:p>
          <a:pPr marL="114300" lvl="1" indent="-114300" algn="l" defTabSz="5778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300" b="1" kern="1200" dirty="0" smtClean="0">
              <a:solidFill>
                <a:schemeClr val="tx2"/>
              </a:solidFill>
            </a:rPr>
            <a:t>Digital business</a:t>
          </a:r>
          <a:endParaRPr lang="it-IT" sz="1300" b="1" kern="1200" dirty="0">
            <a:solidFill>
              <a:schemeClr val="tx2"/>
            </a:solidFill>
          </a:endParaRPr>
        </a:p>
      </dsp:txBody>
      <dsp:txXfrm>
        <a:off x="5740205" y="31296"/>
        <a:ext cx="1981850" cy="1005944"/>
      </dsp:txXfrm>
    </dsp:sp>
    <dsp:sp modelId="{F24B643D-F528-2643-A32D-B018F37F7B16}">
      <dsp:nvSpPr>
        <dsp:cNvPr id="0" name=""/>
        <dsp:cNvSpPr/>
      </dsp:nvSpPr>
      <dsp:spPr>
        <a:xfrm>
          <a:off x="1011016" y="0"/>
          <a:ext cx="2619137" cy="1424714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400" kern="1200" dirty="0">
            <a:solidFill>
              <a:schemeClr val="tx2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300" b="1" kern="1200" dirty="0" smtClean="0">
              <a:solidFill>
                <a:schemeClr val="tx2"/>
              </a:solidFill>
            </a:rPr>
            <a:t>Relazioni</a:t>
          </a:r>
          <a:endParaRPr lang="it-IT" sz="1300" b="1" kern="1200" dirty="0">
            <a:solidFill>
              <a:schemeClr val="tx2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300" b="1" kern="1200" dirty="0" smtClean="0">
              <a:solidFill>
                <a:schemeClr val="tx2"/>
              </a:solidFill>
            </a:rPr>
            <a:t>Visibilità</a:t>
          </a:r>
          <a:endParaRPr lang="it-IT" sz="1300" b="1" kern="1200" dirty="0">
            <a:solidFill>
              <a:schemeClr val="tx2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300" b="1" kern="1200" dirty="0" smtClean="0">
              <a:solidFill>
                <a:schemeClr val="tx2"/>
              </a:solidFill>
            </a:rPr>
            <a:t>Contatti  </a:t>
          </a:r>
          <a:r>
            <a:rPr lang="it-IT" sz="1300" b="1" kern="1200" dirty="0" err="1" smtClean="0">
              <a:solidFill>
                <a:schemeClr val="tx2"/>
              </a:solidFill>
            </a:rPr>
            <a:t>pre</a:t>
          </a:r>
          <a:r>
            <a:rPr lang="it-IT" sz="1300" b="1" kern="1200" dirty="0" smtClean="0">
              <a:solidFill>
                <a:schemeClr val="tx2"/>
              </a:solidFill>
            </a:rPr>
            <a:t>-commerciali</a:t>
          </a:r>
          <a:endParaRPr lang="it-IT" sz="1300" b="1" kern="1200" dirty="0">
            <a:solidFill>
              <a:schemeClr val="tx2"/>
            </a:solidFill>
          </a:endParaRPr>
        </a:p>
      </dsp:txBody>
      <dsp:txXfrm>
        <a:off x="1042312" y="31296"/>
        <a:ext cx="1770804" cy="1005944"/>
      </dsp:txXfrm>
    </dsp:sp>
    <dsp:sp modelId="{662F88B2-0B99-304D-8E7C-2E93F3715B8C}">
      <dsp:nvSpPr>
        <dsp:cNvPr id="0" name=""/>
        <dsp:cNvSpPr/>
      </dsp:nvSpPr>
      <dsp:spPr>
        <a:xfrm>
          <a:off x="2217869" y="253777"/>
          <a:ext cx="1927817" cy="1927817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b="1" kern="1200" dirty="0" smtClean="0"/>
            <a:t>Capitale Relazionale</a:t>
          </a:r>
          <a:endParaRPr lang="it-IT" sz="1700" b="1" kern="1200" dirty="0"/>
        </a:p>
      </dsp:txBody>
      <dsp:txXfrm>
        <a:off x="2782514" y="818422"/>
        <a:ext cx="1363172" cy="1363172"/>
      </dsp:txXfrm>
    </dsp:sp>
    <dsp:sp modelId="{F55E08EC-8BE3-614C-A8C2-815BF7FCF934}">
      <dsp:nvSpPr>
        <dsp:cNvPr id="0" name=""/>
        <dsp:cNvSpPr/>
      </dsp:nvSpPr>
      <dsp:spPr>
        <a:xfrm rot="5400000">
          <a:off x="4234731" y="253777"/>
          <a:ext cx="1927817" cy="1927817"/>
        </a:xfrm>
        <a:prstGeom prst="pieWedg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b="1" kern="1200" dirty="0" smtClean="0"/>
            <a:t>Formazione</a:t>
          </a:r>
          <a:endParaRPr lang="it-IT" sz="1700" b="1" kern="1200" dirty="0"/>
        </a:p>
      </dsp:txBody>
      <dsp:txXfrm rot="-5400000">
        <a:off x="4234731" y="818422"/>
        <a:ext cx="1363172" cy="1363172"/>
      </dsp:txXfrm>
    </dsp:sp>
    <dsp:sp modelId="{FEF8B7EE-4404-A446-AF89-01CCD053BCFE}">
      <dsp:nvSpPr>
        <dsp:cNvPr id="0" name=""/>
        <dsp:cNvSpPr/>
      </dsp:nvSpPr>
      <dsp:spPr>
        <a:xfrm rot="10800000">
          <a:off x="4234731" y="2270639"/>
          <a:ext cx="1927817" cy="1927817"/>
        </a:xfrm>
        <a:prstGeom prst="pieWedg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t-IT" sz="1700" b="1" kern="1200" dirty="0" smtClean="0"/>
            <a:t>Supporto</a:t>
          </a:r>
        </a:p>
        <a:p>
          <a:pPr lvl="0" algn="ctr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t-IT" sz="1700" b="1" kern="1200" dirty="0" smtClean="0"/>
            <a:t>tecnico logistico</a:t>
          </a:r>
          <a:endParaRPr lang="it-IT" sz="1700" b="1" kern="1200" dirty="0"/>
        </a:p>
      </dsp:txBody>
      <dsp:txXfrm rot="10800000">
        <a:off x="4234731" y="2270639"/>
        <a:ext cx="1363172" cy="1363172"/>
      </dsp:txXfrm>
    </dsp:sp>
    <dsp:sp modelId="{80C3DA9B-7C14-D548-84DF-2E794ACF0D2F}">
      <dsp:nvSpPr>
        <dsp:cNvPr id="0" name=""/>
        <dsp:cNvSpPr/>
      </dsp:nvSpPr>
      <dsp:spPr>
        <a:xfrm rot="16200000">
          <a:off x="2217869" y="2285473"/>
          <a:ext cx="1927817" cy="1898148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b="1" kern="1200" dirty="0" smtClean="0">
              <a:solidFill>
                <a:schemeClr val="accent2">
                  <a:lumMod val="75000"/>
                </a:schemeClr>
              </a:solidFill>
            </a:rPr>
            <a:t>Capitali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b="1" kern="1200" dirty="0" smtClean="0">
              <a:solidFill>
                <a:schemeClr val="accent2">
                  <a:lumMod val="75000"/>
                </a:schemeClr>
              </a:solidFill>
            </a:rPr>
            <a:t>Finanziari</a:t>
          </a:r>
          <a:endParaRPr lang="it-IT" sz="1700" b="1" kern="1200" dirty="0">
            <a:solidFill>
              <a:schemeClr val="accent2">
                <a:lumMod val="75000"/>
              </a:schemeClr>
            </a:solidFill>
          </a:endParaRPr>
        </a:p>
      </dsp:txBody>
      <dsp:txXfrm rot="5400000">
        <a:off x="2788658" y="2270639"/>
        <a:ext cx="1342193" cy="1363172"/>
      </dsp:txXfrm>
    </dsp:sp>
    <dsp:sp modelId="{7CD705A8-8DB3-AF41-8451-B19FD28B314C}">
      <dsp:nvSpPr>
        <dsp:cNvPr id="0" name=""/>
        <dsp:cNvSpPr/>
      </dsp:nvSpPr>
      <dsp:spPr>
        <a:xfrm>
          <a:off x="3857405" y="1825415"/>
          <a:ext cx="665608" cy="578790"/>
        </a:xfrm>
        <a:prstGeom prst="circularArrow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12798A7-BBF8-0F4B-AFD4-AD1FDA583750}">
      <dsp:nvSpPr>
        <dsp:cNvPr id="0" name=""/>
        <dsp:cNvSpPr/>
      </dsp:nvSpPr>
      <dsp:spPr>
        <a:xfrm rot="10800000">
          <a:off x="3857405" y="2048027"/>
          <a:ext cx="665608" cy="578790"/>
        </a:xfrm>
        <a:prstGeom prst="circularArrow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9F1D8DDD-21C0-4C44-A7EC-E344A00BED1E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3034"/>
            <a:ext cx="5510530" cy="3946118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EC1418F5-C796-4B04-9CAB-2B6B4C53D36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306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418F5-C796-4B04-9CAB-2B6B4C53D36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84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418F5-C796-4B04-9CAB-2B6B4C53D36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84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418F5-C796-4B04-9CAB-2B6B4C53D36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09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418F5-C796-4B04-9CAB-2B6B4C53D36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84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418F5-C796-4B04-9CAB-2B6B4C53D36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84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2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2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DF5AB-09B0-40E4-9214-23907A06CA22}" type="datetime1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213BA-AA06-4CD7-BA7A-42D7346141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53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4FD2-B031-4BC4-9B8D-527DA32F7B34}" type="datetime1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213BA-AA06-4CD7-BA7A-42D7346141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492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67E8-7D03-44D4-8987-1C94D2A60B0C}" type="datetime1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213BA-AA06-4CD7-BA7A-42D7346141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356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2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90C99-5E7D-4959-AA32-79B860614A3D}" type="datetime1">
              <a:rPr lang="en-US" smtClean="0"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213BA-AA06-4CD7-BA7A-42D7346141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402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A0324-CDD2-4F19-9D41-F26D796095A2}" type="datetime1">
              <a:rPr lang="en-US" smtClean="0"/>
              <a:t>7/31/2015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213BA-AA06-4CD7-BA7A-42D7346141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658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A79D1-54DF-42E4-8026-B595E283ADA3}" type="datetime1">
              <a:rPr lang="en-US" smtClean="0"/>
              <a:t>7/31/2015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213BA-AA06-4CD7-BA7A-42D7346141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08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724524" y="6492875"/>
            <a:ext cx="923926" cy="365125"/>
          </a:xfrm>
        </p:spPr>
        <p:txBody>
          <a:bodyPr/>
          <a:lstStyle>
            <a:lvl1pPr algn="ctr">
              <a:defRPr sz="1400" b="1"/>
            </a:lvl1pPr>
          </a:lstStyle>
          <a:p>
            <a:r>
              <a:rPr lang="en-US" smtClean="0"/>
              <a:t>- </a:t>
            </a:r>
            <a:fld id="{B70213BA-AA06-4CD7-BA7A-42D7346141CB}" type="slidenum">
              <a:rPr lang="en-US" smtClean="0"/>
              <a:pPr/>
              <a:t>‹N›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10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724524" y="6492875"/>
            <a:ext cx="923926" cy="365125"/>
          </a:xfrm>
        </p:spPr>
        <p:txBody>
          <a:bodyPr/>
          <a:lstStyle>
            <a:lvl1pPr algn="ctr">
              <a:defRPr sz="1400" b="1"/>
            </a:lvl1pPr>
          </a:lstStyle>
          <a:p>
            <a:r>
              <a:rPr lang="en-US" smtClean="0"/>
              <a:t>- </a:t>
            </a:r>
            <a:fld id="{B70213BA-AA06-4CD7-BA7A-42D7346141CB}" type="slidenum">
              <a:rPr lang="en-US" smtClean="0"/>
              <a:pPr/>
              <a:t>‹N›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851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724524" y="6492875"/>
            <a:ext cx="923926" cy="365125"/>
          </a:xfrm>
        </p:spPr>
        <p:txBody>
          <a:bodyPr/>
          <a:lstStyle>
            <a:lvl1pPr algn="ctr">
              <a:defRPr sz="1400" b="1"/>
            </a:lvl1pPr>
          </a:lstStyle>
          <a:p>
            <a:r>
              <a:rPr lang="en-US" smtClean="0"/>
              <a:t>- </a:t>
            </a:r>
            <a:fld id="{B70213BA-AA06-4CD7-BA7A-42D7346141CB}" type="slidenum">
              <a:rPr lang="en-US" smtClean="0"/>
              <a:pPr/>
              <a:t>‹N›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369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38799" y="6492875"/>
            <a:ext cx="923926" cy="365125"/>
          </a:xfrm>
        </p:spPr>
        <p:txBody>
          <a:bodyPr/>
          <a:lstStyle>
            <a:lvl1pPr algn="ctr">
              <a:defRPr sz="1400" b="1"/>
            </a:lvl1pPr>
          </a:lstStyle>
          <a:p>
            <a:r>
              <a:rPr lang="en-US" smtClean="0"/>
              <a:t>- </a:t>
            </a:r>
            <a:fld id="{B70213BA-AA06-4CD7-BA7A-42D7346141CB}" type="slidenum">
              <a:rPr lang="en-US" smtClean="0"/>
              <a:pPr/>
              <a:t>‹N›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660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6424" y="6492875"/>
            <a:ext cx="923926" cy="365125"/>
          </a:xfrm>
        </p:spPr>
        <p:txBody>
          <a:bodyPr/>
          <a:lstStyle>
            <a:lvl1pPr algn="ctr">
              <a:defRPr sz="1400" b="1"/>
            </a:lvl1pPr>
          </a:lstStyle>
          <a:p>
            <a:r>
              <a:rPr lang="en-US" smtClean="0"/>
              <a:t>- </a:t>
            </a:r>
            <a:fld id="{B70213BA-AA06-4CD7-BA7A-42D7346141CB}" type="slidenum">
              <a:rPr lang="en-US" smtClean="0"/>
              <a:pPr/>
              <a:t>‹N›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4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contenut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95949" y="6492875"/>
            <a:ext cx="923926" cy="365125"/>
          </a:xfrm>
        </p:spPr>
        <p:txBody>
          <a:bodyPr/>
          <a:lstStyle>
            <a:lvl1pPr algn="ctr">
              <a:defRPr sz="1400" b="1"/>
            </a:lvl1pPr>
          </a:lstStyle>
          <a:p>
            <a:r>
              <a:rPr lang="en-US" smtClean="0"/>
              <a:t>- </a:t>
            </a:r>
            <a:fld id="{B70213BA-AA06-4CD7-BA7A-42D7346141CB}" type="slidenum">
              <a:rPr lang="en-US" smtClean="0"/>
              <a:pPr/>
              <a:t>‹N›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0480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4600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A3E44-9D0F-400D-815E-329B75A08EA6}" type="datetime1">
              <a:rPr lang="en-US" smtClean="0"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213BA-AA06-4CD7-BA7A-42D7346141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9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claytonchristensen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blog.uber.com/UberCARGO" TargetMode="External"/><Relationship Id="rId13" Type="http://schemas.openxmlformats.org/officeDocument/2006/relationships/hyperlink" Target="https://www.linkedin.com/redirect?url=https://www.ted.com/talks/andreas_raptopoulos_no_roads_there_s_a_drone_for_that&amp;urlhash=8hPk&amp;_t=tracking_anet" TargetMode="External"/><Relationship Id="rId18" Type="http://schemas.openxmlformats.org/officeDocument/2006/relationships/image" Target="../media/image3.png"/><Relationship Id="rId3" Type="http://schemas.openxmlformats.org/officeDocument/2006/relationships/hyperlink" Target="https://www.youtube.com/watch?v=EO7G3ZjTaWM" TargetMode="External"/><Relationship Id="rId7" Type="http://schemas.openxmlformats.org/officeDocument/2006/relationships/hyperlink" Target="http://www.shyp.com/" TargetMode="External"/><Relationship Id="rId12" Type="http://schemas.openxmlformats.org/officeDocument/2006/relationships/hyperlink" Target="http://www.mttr.net/" TargetMode="External"/><Relationship Id="rId17" Type="http://schemas.openxmlformats.org/officeDocument/2006/relationships/image" Target="../media/image1.gif"/><Relationship Id="rId2" Type="http://schemas.openxmlformats.org/officeDocument/2006/relationships/hyperlink" Target="http://www.myways.com/" TargetMode="Externa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hyperlink" Target="http://www.piggybee.com/" TargetMode="External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hyperlink" Target="http://blog.uber.com/RUSH" TargetMode="External"/><Relationship Id="rId1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http://www.wimdu.com/" TargetMode="External"/><Relationship Id="rId7" Type="http://schemas.openxmlformats.org/officeDocument/2006/relationships/image" Target="../media/image26.png"/><Relationship Id="rId2" Type="http://schemas.openxmlformats.org/officeDocument/2006/relationships/hyperlink" Target="http://www.mila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.png"/><Relationship Id="rId5" Type="http://schemas.openxmlformats.org/officeDocument/2006/relationships/hyperlink" Target="http://www.car2go.com/" TargetMode="External"/><Relationship Id="rId10" Type="http://schemas.openxmlformats.org/officeDocument/2006/relationships/image" Target="../media/image1.gif"/><Relationship Id="rId4" Type="http://schemas.openxmlformats.org/officeDocument/2006/relationships/hyperlink" Target="http://www.friendsurance.com/" TargetMode="External"/><Relationship Id="rId9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istat.it/it/archivio/131906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corrierecomunicazioni.it/it-world/35228_startup-in-europa-si-apre-l-era-delle-scaleup-ma-l-italia-arranca.htm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www.wired.it/author/agranelli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5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4.gif"/><Relationship Id="rId11" Type="http://schemas.openxmlformats.org/officeDocument/2006/relationships/image" Target="../media/image3.png"/><Relationship Id="rId5" Type="http://schemas.openxmlformats.org/officeDocument/2006/relationships/image" Target="../media/image33.emf"/><Relationship Id="rId10" Type="http://schemas.openxmlformats.org/officeDocument/2006/relationships/image" Target="../media/image1.gi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5.pn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4.gif"/><Relationship Id="rId11" Type="http://schemas.openxmlformats.org/officeDocument/2006/relationships/image" Target="../media/image3.png"/><Relationship Id="rId5" Type="http://schemas.openxmlformats.org/officeDocument/2006/relationships/image" Target="../media/image33.emf"/><Relationship Id="rId10" Type="http://schemas.openxmlformats.org/officeDocument/2006/relationships/image" Target="../media/image1.gif"/><Relationship Id="rId4" Type="http://schemas.openxmlformats.org/officeDocument/2006/relationships/oleObject" Target="../embeddings/oleObject2.bin"/><Relationship Id="rId9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gif"/><Relationship Id="rId5" Type="http://schemas.openxmlformats.org/officeDocument/2006/relationships/image" Target="../media/image33.emf"/><Relationship Id="rId4" Type="http://schemas.openxmlformats.org/officeDocument/2006/relationships/oleObject" Target="../embeddings/oleObject3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chart" Target="../charts/chart1.xml"/><Relationship Id="rId12" Type="http://schemas.openxmlformats.org/officeDocument/2006/relationships/image" Target="../media/image1.gif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5" Type="http://schemas.openxmlformats.org/officeDocument/2006/relationships/image" Target="../media/image33.emf"/><Relationship Id="rId10" Type="http://schemas.openxmlformats.org/officeDocument/2006/relationships/image" Target="../media/image44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45"/>
          <p:cNvSpPr/>
          <p:nvPr/>
        </p:nvSpPr>
        <p:spPr>
          <a:xfrm flipV="1">
            <a:off x="758016" y="638627"/>
            <a:ext cx="3770575" cy="5488991"/>
          </a:xfrm>
          <a:custGeom>
            <a:avLst/>
            <a:gdLst>
              <a:gd name="connsiteX0" fmla="*/ 0 w 3245529"/>
              <a:gd name="connsiteY0" fmla="*/ 5442857 h 5442857"/>
              <a:gd name="connsiteX1" fmla="*/ 1914175 w 3245529"/>
              <a:gd name="connsiteY1" fmla="*/ 5442857 h 5442857"/>
              <a:gd name="connsiteX2" fmla="*/ 3245529 w 3245529"/>
              <a:gd name="connsiteY2" fmla="*/ 5442857 h 5442857"/>
              <a:gd name="connsiteX3" fmla="*/ 1928226 w 3245529"/>
              <a:gd name="connsiteY3" fmla="*/ 2773487 h 5442857"/>
              <a:gd name="connsiteX4" fmla="*/ 3245529 w 3245529"/>
              <a:gd name="connsiteY4" fmla="*/ 0 h 5442857"/>
              <a:gd name="connsiteX5" fmla="*/ 1914175 w 3245529"/>
              <a:gd name="connsiteY5" fmla="*/ 0 h 5442857"/>
              <a:gd name="connsiteX6" fmla="*/ 0 w 3245529"/>
              <a:gd name="connsiteY6" fmla="*/ 0 h 54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45529" h="5442857">
                <a:moveTo>
                  <a:pt x="0" y="5442857"/>
                </a:moveTo>
                <a:lnTo>
                  <a:pt x="1914175" y="5442857"/>
                </a:lnTo>
                <a:lnTo>
                  <a:pt x="3245529" y="5442857"/>
                </a:lnTo>
                <a:lnTo>
                  <a:pt x="1928226" y="2773487"/>
                </a:lnTo>
                <a:lnTo>
                  <a:pt x="3245529" y="0"/>
                </a:lnTo>
                <a:lnTo>
                  <a:pt x="19141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4371808" y="1197904"/>
            <a:ext cx="289759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spc="-15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Up Acceleration </a:t>
            </a:r>
          </a:p>
          <a:p>
            <a:pPr algn="ctr"/>
            <a:r>
              <a:rPr lang="en-US" sz="2400" b="1" spc="-15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</a:p>
          <a:p>
            <a:pPr algn="ctr"/>
            <a:r>
              <a:rPr lang="en-US" sz="2800" b="1" spc="-15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Executive</a:t>
            </a:r>
          </a:p>
          <a:p>
            <a:pPr algn="ctr"/>
            <a:r>
              <a:rPr lang="en-US" sz="2800" b="1" spc="-15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Reemployment</a:t>
            </a:r>
          </a:p>
        </p:txBody>
      </p:sp>
      <p:pic>
        <p:nvPicPr>
          <p:cNvPr id="203" name="Immagine 202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6100187" y="5888382"/>
            <a:ext cx="1344348" cy="256198"/>
          </a:xfrm>
          <a:prstGeom prst="rect">
            <a:avLst/>
          </a:prstGeom>
        </p:spPr>
      </p:pic>
      <p:pic>
        <p:nvPicPr>
          <p:cNvPr id="204" name="Immagine 20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4429256" y="5917211"/>
            <a:ext cx="1602161" cy="227373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5115704" y="5606526"/>
            <a:ext cx="14093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proposta </a:t>
            </a:r>
            <a:r>
              <a:rPr lang="it-IT" sz="1200" b="1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endParaRPr lang="it-IT" sz="1200" b="1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Freeform 45"/>
          <p:cNvSpPr/>
          <p:nvPr/>
        </p:nvSpPr>
        <p:spPr>
          <a:xfrm flipH="1" flipV="1">
            <a:off x="7300030" y="635400"/>
            <a:ext cx="3770575" cy="5488991"/>
          </a:xfrm>
          <a:custGeom>
            <a:avLst/>
            <a:gdLst>
              <a:gd name="connsiteX0" fmla="*/ 0 w 3245529"/>
              <a:gd name="connsiteY0" fmla="*/ 5442857 h 5442857"/>
              <a:gd name="connsiteX1" fmla="*/ 1914175 w 3245529"/>
              <a:gd name="connsiteY1" fmla="*/ 5442857 h 5442857"/>
              <a:gd name="connsiteX2" fmla="*/ 3245529 w 3245529"/>
              <a:gd name="connsiteY2" fmla="*/ 5442857 h 5442857"/>
              <a:gd name="connsiteX3" fmla="*/ 1928226 w 3245529"/>
              <a:gd name="connsiteY3" fmla="*/ 2773487 h 5442857"/>
              <a:gd name="connsiteX4" fmla="*/ 3245529 w 3245529"/>
              <a:gd name="connsiteY4" fmla="*/ 0 h 5442857"/>
              <a:gd name="connsiteX5" fmla="*/ 1914175 w 3245529"/>
              <a:gd name="connsiteY5" fmla="*/ 0 h 5442857"/>
              <a:gd name="connsiteX6" fmla="*/ 0 w 3245529"/>
              <a:gd name="connsiteY6" fmla="*/ 0 h 54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45529" h="5442857">
                <a:moveTo>
                  <a:pt x="0" y="5442857"/>
                </a:moveTo>
                <a:lnTo>
                  <a:pt x="1914175" y="5442857"/>
                </a:lnTo>
                <a:lnTo>
                  <a:pt x="3245529" y="5442857"/>
                </a:lnTo>
                <a:lnTo>
                  <a:pt x="1928226" y="2773487"/>
                </a:lnTo>
                <a:lnTo>
                  <a:pt x="3245529" y="0"/>
                </a:lnTo>
                <a:lnTo>
                  <a:pt x="19141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3911016" y="3579065"/>
            <a:ext cx="39579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b="1" i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i="1" dirty="0" err="1" smtClean="0">
                <a:solidFill>
                  <a:srgbClr val="1672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Innovazione</a:t>
            </a:r>
            <a:r>
              <a:rPr lang="en-US" sz="2400" b="1" i="1" dirty="0" smtClean="0">
                <a:solidFill>
                  <a:srgbClr val="1672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 disruptive”</a:t>
            </a:r>
          </a:p>
          <a:p>
            <a:pPr algn="ctr"/>
            <a:r>
              <a:rPr lang="en-US" sz="2400" b="1" i="1" dirty="0" smtClean="0">
                <a:solidFill>
                  <a:srgbClr val="1672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2400" b="1" i="1" dirty="0" err="1" smtClean="0">
                <a:solidFill>
                  <a:srgbClr val="1672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nuova</a:t>
            </a:r>
            <a:r>
              <a:rPr lang="en-US" sz="2400" b="1" i="1" dirty="0" smtClean="0">
                <a:solidFill>
                  <a:srgbClr val="1672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 smtClean="0">
                <a:solidFill>
                  <a:srgbClr val="1672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imprenditorialità</a:t>
            </a:r>
            <a:endParaRPr lang="en-US" sz="2400" b="1" i="1" dirty="0" smtClean="0">
              <a:solidFill>
                <a:srgbClr val="1672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i="1" dirty="0">
                <a:solidFill>
                  <a:srgbClr val="1672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400" b="1" i="1" dirty="0" smtClean="0">
                <a:solidFill>
                  <a:srgbClr val="1672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Italia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134804" y="6334125"/>
            <a:ext cx="17652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i="1" dirty="0">
                <a:solidFill>
                  <a:srgbClr val="1672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Roma, Luglio 2015</a:t>
            </a:r>
          </a:p>
        </p:txBody>
      </p:sp>
    </p:spTree>
    <p:extLst>
      <p:ext uri="{BB962C8B-B14F-4D97-AF65-F5344CB8AC3E}">
        <p14:creationId xmlns:p14="http://schemas.microsoft.com/office/powerpoint/2010/main" val="121274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3482744" y="2046520"/>
            <a:ext cx="2946400" cy="2627083"/>
          </a:xfrm>
          <a:custGeom>
            <a:avLst/>
            <a:gdLst>
              <a:gd name="connsiteX0" fmla="*/ 798286 w 2946400"/>
              <a:gd name="connsiteY0" fmla="*/ 283027 h 2627083"/>
              <a:gd name="connsiteX1" fmla="*/ 283029 w 2946400"/>
              <a:gd name="connsiteY1" fmla="*/ 1313541 h 2627083"/>
              <a:gd name="connsiteX2" fmla="*/ 798286 w 2946400"/>
              <a:gd name="connsiteY2" fmla="*/ 2344055 h 2627083"/>
              <a:gd name="connsiteX3" fmla="*/ 2148115 w 2946400"/>
              <a:gd name="connsiteY3" fmla="*/ 2344055 h 2627083"/>
              <a:gd name="connsiteX4" fmla="*/ 2663372 w 2946400"/>
              <a:gd name="connsiteY4" fmla="*/ 1313541 h 2627083"/>
              <a:gd name="connsiteX5" fmla="*/ 2148115 w 2946400"/>
              <a:gd name="connsiteY5" fmla="*/ 283027 h 2627083"/>
              <a:gd name="connsiteX6" fmla="*/ 656771 w 2946400"/>
              <a:gd name="connsiteY6" fmla="*/ 0 h 2627083"/>
              <a:gd name="connsiteX7" fmla="*/ 2289629 w 2946400"/>
              <a:gd name="connsiteY7" fmla="*/ 0 h 2627083"/>
              <a:gd name="connsiteX8" fmla="*/ 2946400 w 2946400"/>
              <a:gd name="connsiteY8" fmla="*/ 1313542 h 2627083"/>
              <a:gd name="connsiteX9" fmla="*/ 2289629 w 2946400"/>
              <a:gd name="connsiteY9" fmla="*/ 2627083 h 2627083"/>
              <a:gd name="connsiteX10" fmla="*/ 656771 w 2946400"/>
              <a:gd name="connsiteY10" fmla="*/ 2627083 h 2627083"/>
              <a:gd name="connsiteX11" fmla="*/ 0 w 2946400"/>
              <a:gd name="connsiteY11" fmla="*/ 1313542 h 2627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46400" h="2627083">
                <a:moveTo>
                  <a:pt x="798286" y="283027"/>
                </a:moveTo>
                <a:lnTo>
                  <a:pt x="283029" y="1313541"/>
                </a:lnTo>
                <a:lnTo>
                  <a:pt x="798286" y="2344055"/>
                </a:lnTo>
                <a:lnTo>
                  <a:pt x="2148115" y="2344055"/>
                </a:lnTo>
                <a:lnTo>
                  <a:pt x="2663372" y="1313541"/>
                </a:lnTo>
                <a:lnTo>
                  <a:pt x="2148115" y="283027"/>
                </a:lnTo>
                <a:close/>
                <a:moveTo>
                  <a:pt x="656771" y="0"/>
                </a:moveTo>
                <a:lnTo>
                  <a:pt x="2289629" y="0"/>
                </a:lnTo>
                <a:lnTo>
                  <a:pt x="2946400" y="1313542"/>
                </a:lnTo>
                <a:lnTo>
                  <a:pt x="2289629" y="2627083"/>
                </a:lnTo>
                <a:lnTo>
                  <a:pt x="656771" y="2627083"/>
                </a:lnTo>
                <a:lnTo>
                  <a:pt x="0" y="131354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agon 4"/>
          <p:cNvSpPr/>
          <p:nvPr/>
        </p:nvSpPr>
        <p:spPr>
          <a:xfrm>
            <a:off x="4048801" y="2569029"/>
            <a:ext cx="1814286" cy="1582056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4185101" y="638633"/>
            <a:ext cx="5573488" cy="1306285"/>
          </a:xfrm>
          <a:custGeom>
            <a:avLst/>
            <a:gdLst>
              <a:gd name="connsiteX0" fmla="*/ 653146 w 5573488"/>
              <a:gd name="connsiteY0" fmla="*/ 0 h 1306285"/>
              <a:gd name="connsiteX1" fmla="*/ 5573488 w 5573488"/>
              <a:gd name="connsiteY1" fmla="*/ 0 h 1306285"/>
              <a:gd name="connsiteX2" fmla="*/ 5573488 w 5573488"/>
              <a:gd name="connsiteY2" fmla="*/ 1306285 h 1306285"/>
              <a:gd name="connsiteX3" fmla="*/ 653146 w 5573488"/>
              <a:gd name="connsiteY3" fmla="*/ 1306285 h 1306285"/>
              <a:gd name="connsiteX4" fmla="*/ 0 w 5573488"/>
              <a:gd name="connsiteY4" fmla="*/ 1306285 h 130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3488" h="1306285">
                <a:moveTo>
                  <a:pt x="653146" y="0"/>
                </a:moveTo>
                <a:lnTo>
                  <a:pt x="5573488" y="0"/>
                </a:lnTo>
                <a:lnTo>
                  <a:pt x="5573488" y="1306285"/>
                </a:lnTo>
                <a:lnTo>
                  <a:pt x="653146" y="1306285"/>
                </a:lnTo>
                <a:lnTo>
                  <a:pt x="0" y="130628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5877605" y="3441704"/>
            <a:ext cx="3880983" cy="1231899"/>
          </a:xfrm>
          <a:custGeom>
            <a:avLst/>
            <a:gdLst>
              <a:gd name="connsiteX0" fmla="*/ 625429 w 3880983"/>
              <a:gd name="connsiteY0" fmla="*/ 0 h 1231899"/>
              <a:gd name="connsiteX1" fmla="*/ 625429 w 3880983"/>
              <a:gd name="connsiteY1" fmla="*/ 1 h 1231899"/>
              <a:gd name="connsiteX2" fmla="*/ 3880983 w 3880983"/>
              <a:gd name="connsiteY2" fmla="*/ 1 h 1231899"/>
              <a:gd name="connsiteX3" fmla="*/ 3880983 w 3880983"/>
              <a:gd name="connsiteY3" fmla="*/ 1231899 h 1231899"/>
              <a:gd name="connsiteX4" fmla="*/ 625429 w 3880983"/>
              <a:gd name="connsiteY4" fmla="*/ 1231899 h 1231899"/>
              <a:gd name="connsiteX5" fmla="*/ 0 w 3880983"/>
              <a:gd name="connsiteY5" fmla="*/ 1231899 h 123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80983" h="1231899">
                <a:moveTo>
                  <a:pt x="625429" y="0"/>
                </a:moveTo>
                <a:lnTo>
                  <a:pt x="625429" y="1"/>
                </a:lnTo>
                <a:lnTo>
                  <a:pt x="3880983" y="1"/>
                </a:lnTo>
                <a:lnTo>
                  <a:pt x="3880983" y="1231899"/>
                </a:lnTo>
                <a:lnTo>
                  <a:pt x="625429" y="1231899"/>
                </a:lnTo>
                <a:lnTo>
                  <a:pt x="0" y="12318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 flipV="1">
            <a:off x="4185101" y="4775205"/>
            <a:ext cx="5573488" cy="1306285"/>
          </a:xfrm>
          <a:custGeom>
            <a:avLst/>
            <a:gdLst>
              <a:gd name="connsiteX0" fmla="*/ 653146 w 5573488"/>
              <a:gd name="connsiteY0" fmla="*/ 0 h 1306285"/>
              <a:gd name="connsiteX1" fmla="*/ 5573488 w 5573488"/>
              <a:gd name="connsiteY1" fmla="*/ 0 h 1306285"/>
              <a:gd name="connsiteX2" fmla="*/ 5573488 w 5573488"/>
              <a:gd name="connsiteY2" fmla="*/ 1306285 h 1306285"/>
              <a:gd name="connsiteX3" fmla="*/ 653146 w 5573488"/>
              <a:gd name="connsiteY3" fmla="*/ 1306285 h 1306285"/>
              <a:gd name="connsiteX4" fmla="*/ 0 w 5573488"/>
              <a:gd name="connsiteY4" fmla="*/ 1306285 h 130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3488" h="1306285">
                <a:moveTo>
                  <a:pt x="653146" y="0"/>
                </a:moveTo>
                <a:lnTo>
                  <a:pt x="5573488" y="0"/>
                </a:lnTo>
                <a:lnTo>
                  <a:pt x="5573488" y="1306285"/>
                </a:lnTo>
                <a:lnTo>
                  <a:pt x="653146" y="1306285"/>
                </a:lnTo>
                <a:lnTo>
                  <a:pt x="0" y="130628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 flipV="1">
            <a:off x="5877605" y="2038356"/>
            <a:ext cx="3880983" cy="1231899"/>
          </a:xfrm>
          <a:custGeom>
            <a:avLst/>
            <a:gdLst>
              <a:gd name="connsiteX0" fmla="*/ 625429 w 3880983"/>
              <a:gd name="connsiteY0" fmla="*/ 0 h 1231899"/>
              <a:gd name="connsiteX1" fmla="*/ 625429 w 3880983"/>
              <a:gd name="connsiteY1" fmla="*/ 1 h 1231899"/>
              <a:gd name="connsiteX2" fmla="*/ 3880983 w 3880983"/>
              <a:gd name="connsiteY2" fmla="*/ 1 h 1231899"/>
              <a:gd name="connsiteX3" fmla="*/ 3880983 w 3880983"/>
              <a:gd name="connsiteY3" fmla="*/ 1231899 h 1231899"/>
              <a:gd name="connsiteX4" fmla="*/ 625429 w 3880983"/>
              <a:gd name="connsiteY4" fmla="*/ 1231899 h 1231899"/>
              <a:gd name="connsiteX5" fmla="*/ 0 w 3880983"/>
              <a:gd name="connsiteY5" fmla="*/ 1231899 h 123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80983" h="1231899">
                <a:moveTo>
                  <a:pt x="625429" y="0"/>
                </a:moveTo>
                <a:lnTo>
                  <a:pt x="625429" y="1"/>
                </a:lnTo>
                <a:lnTo>
                  <a:pt x="3880983" y="1"/>
                </a:lnTo>
                <a:lnTo>
                  <a:pt x="3880983" y="1231899"/>
                </a:lnTo>
                <a:lnTo>
                  <a:pt x="625429" y="1231899"/>
                </a:lnTo>
                <a:lnTo>
                  <a:pt x="0" y="12318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 rot="16200000">
            <a:off x="9704162" y="410028"/>
            <a:ext cx="1306285" cy="1763490"/>
          </a:xfrm>
          <a:custGeom>
            <a:avLst/>
            <a:gdLst>
              <a:gd name="connsiteX0" fmla="*/ 1306285 w 1306285"/>
              <a:gd name="connsiteY0" fmla="*/ 268517 h 1763490"/>
              <a:gd name="connsiteX1" fmla="*/ 1306285 w 1306285"/>
              <a:gd name="connsiteY1" fmla="*/ 1763490 h 1763490"/>
              <a:gd name="connsiteX2" fmla="*/ 0 w 1306285"/>
              <a:gd name="connsiteY2" fmla="*/ 1763490 h 1763490"/>
              <a:gd name="connsiteX3" fmla="*/ 0 w 1306285"/>
              <a:gd name="connsiteY3" fmla="*/ 268517 h 1763490"/>
              <a:gd name="connsiteX4" fmla="*/ 508388 w 1306285"/>
              <a:gd name="connsiteY4" fmla="*/ 268517 h 1763490"/>
              <a:gd name="connsiteX5" fmla="*/ 653143 w 1306285"/>
              <a:gd name="connsiteY5" fmla="*/ 0 h 1763490"/>
              <a:gd name="connsiteX6" fmla="*/ 797897 w 1306285"/>
              <a:gd name="connsiteY6" fmla="*/ 268517 h 1763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6285" h="1763490">
                <a:moveTo>
                  <a:pt x="1306285" y="268517"/>
                </a:moveTo>
                <a:lnTo>
                  <a:pt x="1306285" y="1763490"/>
                </a:lnTo>
                <a:lnTo>
                  <a:pt x="0" y="1763490"/>
                </a:lnTo>
                <a:lnTo>
                  <a:pt x="0" y="268517"/>
                </a:lnTo>
                <a:lnTo>
                  <a:pt x="508388" y="268517"/>
                </a:lnTo>
                <a:lnTo>
                  <a:pt x="653143" y="0"/>
                </a:lnTo>
                <a:lnTo>
                  <a:pt x="797897" y="2685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 rot="16200000">
            <a:off x="9741356" y="1780723"/>
            <a:ext cx="1231899" cy="1763489"/>
          </a:xfrm>
          <a:custGeom>
            <a:avLst/>
            <a:gdLst>
              <a:gd name="connsiteX0" fmla="*/ 1231899 w 1231899"/>
              <a:gd name="connsiteY0" fmla="*/ 268516 h 1763489"/>
              <a:gd name="connsiteX1" fmla="*/ 1231899 w 1231899"/>
              <a:gd name="connsiteY1" fmla="*/ 1763489 h 1763489"/>
              <a:gd name="connsiteX2" fmla="*/ 0 w 1231899"/>
              <a:gd name="connsiteY2" fmla="*/ 1763489 h 1763489"/>
              <a:gd name="connsiteX3" fmla="*/ 0 w 1231899"/>
              <a:gd name="connsiteY3" fmla="*/ 268516 h 1763489"/>
              <a:gd name="connsiteX4" fmla="*/ 471196 w 1231899"/>
              <a:gd name="connsiteY4" fmla="*/ 268516 h 1763489"/>
              <a:gd name="connsiteX5" fmla="*/ 615950 w 1231899"/>
              <a:gd name="connsiteY5" fmla="*/ 0 h 1763489"/>
              <a:gd name="connsiteX6" fmla="*/ 760704 w 1231899"/>
              <a:gd name="connsiteY6" fmla="*/ 268516 h 176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1899" h="1763489">
                <a:moveTo>
                  <a:pt x="1231899" y="268516"/>
                </a:moveTo>
                <a:lnTo>
                  <a:pt x="1231899" y="1763489"/>
                </a:lnTo>
                <a:lnTo>
                  <a:pt x="0" y="1763489"/>
                </a:lnTo>
                <a:lnTo>
                  <a:pt x="0" y="268516"/>
                </a:lnTo>
                <a:lnTo>
                  <a:pt x="471196" y="268516"/>
                </a:lnTo>
                <a:lnTo>
                  <a:pt x="615950" y="0"/>
                </a:lnTo>
                <a:lnTo>
                  <a:pt x="760704" y="268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 rot="16200000">
            <a:off x="9741354" y="3175907"/>
            <a:ext cx="1231899" cy="1763489"/>
          </a:xfrm>
          <a:custGeom>
            <a:avLst/>
            <a:gdLst>
              <a:gd name="connsiteX0" fmla="*/ 1231899 w 1231899"/>
              <a:gd name="connsiteY0" fmla="*/ 268516 h 1763489"/>
              <a:gd name="connsiteX1" fmla="*/ 1231899 w 1231899"/>
              <a:gd name="connsiteY1" fmla="*/ 1763489 h 1763489"/>
              <a:gd name="connsiteX2" fmla="*/ 0 w 1231899"/>
              <a:gd name="connsiteY2" fmla="*/ 1763489 h 1763489"/>
              <a:gd name="connsiteX3" fmla="*/ 0 w 1231899"/>
              <a:gd name="connsiteY3" fmla="*/ 268516 h 1763489"/>
              <a:gd name="connsiteX4" fmla="*/ 471196 w 1231899"/>
              <a:gd name="connsiteY4" fmla="*/ 268516 h 1763489"/>
              <a:gd name="connsiteX5" fmla="*/ 615950 w 1231899"/>
              <a:gd name="connsiteY5" fmla="*/ 0 h 1763489"/>
              <a:gd name="connsiteX6" fmla="*/ 760704 w 1231899"/>
              <a:gd name="connsiteY6" fmla="*/ 268516 h 176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1899" h="1763489">
                <a:moveTo>
                  <a:pt x="1231899" y="268516"/>
                </a:moveTo>
                <a:lnTo>
                  <a:pt x="1231899" y="1763489"/>
                </a:lnTo>
                <a:lnTo>
                  <a:pt x="0" y="1763489"/>
                </a:lnTo>
                <a:lnTo>
                  <a:pt x="0" y="268516"/>
                </a:lnTo>
                <a:lnTo>
                  <a:pt x="471196" y="268516"/>
                </a:lnTo>
                <a:lnTo>
                  <a:pt x="615950" y="0"/>
                </a:lnTo>
                <a:lnTo>
                  <a:pt x="760704" y="268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 rot="16200000">
            <a:off x="9700531" y="4550230"/>
            <a:ext cx="1306285" cy="1756230"/>
          </a:xfrm>
          <a:custGeom>
            <a:avLst/>
            <a:gdLst>
              <a:gd name="connsiteX0" fmla="*/ 1306285 w 1306285"/>
              <a:gd name="connsiteY0" fmla="*/ 261257 h 1756230"/>
              <a:gd name="connsiteX1" fmla="*/ 1306285 w 1306285"/>
              <a:gd name="connsiteY1" fmla="*/ 1756230 h 1756230"/>
              <a:gd name="connsiteX2" fmla="*/ 0 w 1306285"/>
              <a:gd name="connsiteY2" fmla="*/ 1756230 h 1756230"/>
              <a:gd name="connsiteX3" fmla="*/ 0 w 1306285"/>
              <a:gd name="connsiteY3" fmla="*/ 261257 h 1756230"/>
              <a:gd name="connsiteX4" fmla="*/ 512302 w 1306285"/>
              <a:gd name="connsiteY4" fmla="*/ 261257 h 1756230"/>
              <a:gd name="connsiteX5" fmla="*/ 653143 w 1306285"/>
              <a:gd name="connsiteY5" fmla="*/ 0 h 1756230"/>
              <a:gd name="connsiteX6" fmla="*/ 793984 w 1306285"/>
              <a:gd name="connsiteY6" fmla="*/ 261257 h 1756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6285" h="1756230">
                <a:moveTo>
                  <a:pt x="1306285" y="261257"/>
                </a:moveTo>
                <a:lnTo>
                  <a:pt x="1306285" y="1756230"/>
                </a:lnTo>
                <a:lnTo>
                  <a:pt x="0" y="1756230"/>
                </a:lnTo>
                <a:lnTo>
                  <a:pt x="0" y="261257"/>
                </a:lnTo>
                <a:lnTo>
                  <a:pt x="512302" y="261257"/>
                </a:lnTo>
                <a:lnTo>
                  <a:pt x="653143" y="0"/>
                </a:lnTo>
                <a:lnTo>
                  <a:pt x="793984" y="2612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 flipV="1">
            <a:off x="845006" y="638630"/>
            <a:ext cx="3770575" cy="5488991"/>
          </a:xfrm>
          <a:custGeom>
            <a:avLst/>
            <a:gdLst>
              <a:gd name="connsiteX0" fmla="*/ 0 w 3245529"/>
              <a:gd name="connsiteY0" fmla="*/ 5442857 h 5442857"/>
              <a:gd name="connsiteX1" fmla="*/ 1914175 w 3245529"/>
              <a:gd name="connsiteY1" fmla="*/ 5442857 h 5442857"/>
              <a:gd name="connsiteX2" fmla="*/ 3245529 w 3245529"/>
              <a:gd name="connsiteY2" fmla="*/ 5442857 h 5442857"/>
              <a:gd name="connsiteX3" fmla="*/ 1928226 w 3245529"/>
              <a:gd name="connsiteY3" fmla="*/ 2773487 h 5442857"/>
              <a:gd name="connsiteX4" fmla="*/ 3245529 w 3245529"/>
              <a:gd name="connsiteY4" fmla="*/ 0 h 5442857"/>
              <a:gd name="connsiteX5" fmla="*/ 1914175 w 3245529"/>
              <a:gd name="connsiteY5" fmla="*/ 0 h 5442857"/>
              <a:gd name="connsiteX6" fmla="*/ 0 w 3245529"/>
              <a:gd name="connsiteY6" fmla="*/ 0 h 54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45529" h="5442857">
                <a:moveTo>
                  <a:pt x="0" y="5442857"/>
                </a:moveTo>
                <a:lnTo>
                  <a:pt x="1914175" y="5442857"/>
                </a:lnTo>
                <a:lnTo>
                  <a:pt x="3245529" y="5442857"/>
                </a:lnTo>
                <a:lnTo>
                  <a:pt x="1928226" y="2773487"/>
                </a:lnTo>
                <a:lnTo>
                  <a:pt x="3245529" y="0"/>
                </a:lnTo>
                <a:lnTo>
                  <a:pt x="19141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185703" y="995377"/>
            <a:ext cx="39875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lo scenario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648444" y="2384363"/>
            <a:ext cx="3257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contesto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minacce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opportunità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429146" y="3856947"/>
            <a:ext cx="29633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185703" y="5105177"/>
            <a:ext cx="39875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L’ecosistema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costruire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le partnership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9657033" y="907055"/>
            <a:ext cx="17253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u="sng" spc="-3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sz="4400" b="1" u="sng" spc="-3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0047558" y="2277748"/>
            <a:ext cx="9025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-3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en-US" sz="4400" b="1" spc="-3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0047558" y="3672932"/>
            <a:ext cx="9025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-30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en-US" sz="4400" b="1" spc="-3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0047558" y="5043625"/>
            <a:ext cx="9025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-30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lang="en-US" sz="4400" b="1" spc="-3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933005" y="2039439"/>
            <a:ext cx="28975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Up Acceleration</a:t>
            </a:r>
          </a:p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&amp;</a:t>
            </a:r>
          </a:p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Executive</a:t>
            </a:r>
          </a:p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Reemployment</a:t>
            </a:r>
          </a:p>
        </p:txBody>
      </p:sp>
      <p:pic>
        <p:nvPicPr>
          <p:cNvPr id="203" name="Immagine 20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33638" y="6564599"/>
            <a:ext cx="1136985" cy="216680"/>
          </a:xfrm>
          <a:prstGeom prst="rect">
            <a:avLst/>
          </a:prstGeom>
        </p:spPr>
      </p:pic>
      <p:pic>
        <p:nvPicPr>
          <p:cNvPr id="204" name="Immagine 203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800210" y="6596738"/>
            <a:ext cx="1323694" cy="187854"/>
          </a:xfrm>
          <a:prstGeom prst="rect">
            <a:avLst/>
          </a:prstGeom>
        </p:spPr>
      </p:pic>
      <p:grpSp>
        <p:nvGrpSpPr>
          <p:cNvPr id="206" name="Group 21"/>
          <p:cNvGrpSpPr>
            <a:grpSpLocks noChangeAspect="1"/>
          </p:cNvGrpSpPr>
          <p:nvPr/>
        </p:nvGrpSpPr>
        <p:grpSpPr bwMode="auto">
          <a:xfrm>
            <a:off x="4573277" y="2926778"/>
            <a:ext cx="799378" cy="878150"/>
            <a:chOff x="5494" y="882"/>
            <a:chExt cx="274" cy="301"/>
          </a:xfrm>
          <a:solidFill>
            <a:schemeClr val="bg1"/>
          </a:solidFill>
        </p:grpSpPr>
        <p:sp>
          <p:nvSpPr>
            <p:cNvPr id="207" name="Freeform 23"/>
            <p:cNvSpPr>
              <a:spLocks noEditPoints="1"/>
            </p:cNvSpPr>
            <p:nvPr/>
          </p:nvSpPr>
          <p:spPr bwMode="auto">
            <a:xfrm>
              <a:off x="5539" y="928"/>
              <a:ext cx="184" cy="255"/>
            </a:xfrm>
            <a:custGeom>
              <a:avLst/>
              <a:gdLst>
                <a:gd name="T0" fmla="*/ 750 w 2029"/>
                <a:gd name="T1" fmla="*/ 299 h 2800"/>
                <a:gd name="T2" fmla="*/ 479 w 2029"/>
                <a:gd name="T3" fmla="*/ 466 h 2800"/>
                <a:gd name="T4" fmla="*/ 304 w 2029"/>
                <a:gd name="T5" fmla="*/ 723 h 2800"/>
                <a:gd name="T6" fmla="*/ 259 w 2029"/>
                <a:gd name="T7" fmla="*/ 1034 h 2800"/>
                <a:gd name="T8" fmla="*/ 314 w 2029"/>
                <a:gd name="T9" fmla="*/ 1283 h 2800"/>
                <a:gd name="T10" fmla="*/ 414 w 2029"/>
                <a:gd name="T11" fmla="*/ 1472 h 2800"/>
                <a:gd name="T12" fmla="*/ 530 w 2029"/>
                <a:gd name="T13" fmla="*/ 1646 h 2800"/>
                <a:gd name="T14" fmla="*/ 603 w 2029"/>
                <a:gd name="T15" fmla="*/ 1843 h 2800"/>
                <a:gd name="T16" fmla="*/ 647 w 2029"/>
                <a:gd name="T17" fmla="*/ 1978 h 2800"/>
                <a:gd name="T18" fmla="*/ 1346 w 2029"/>
                <a:gd name="T19" fmla="*/ 2011 h 2800"/>
                <a:gd name="T20" fmla="*/ 1421 w 2029"/>
                <a:gd name="T21" fmla="*/ 1912 h 2800"/>
                <a:gd name="T22" fmla="*/ 1460 w 2029"/>
                <a:gd name="T23" fmla="*/ 1721 h 2800"/>
                <a:gd name="T24" fmla="*/ 1570 w 2029"/>
                <a:gd name="T25" fmla="*/ 1538 h 2800"/>
                <a:gd name="T26" fmla="*/ 1678 w 2029"/>
                <a:gd name="T27" fmla="*/ 1364 h 2800"/>
                <a:gd name="T28" fmla="*/ 1756 w 2029"/>
                <a:gd name="T29" fmla="*/ 1143 h 2800"/>
                <a:gd name="T30" fmla="*/ 1760 w 2029"/>
                <a:gd name="T31" fmla="*/ 844 h 2800"/>
                <a:gd name="T32" fmla="*/ 1634 w 2029"/>
                <a:gd name="T33" fmla="*/ 559 h 2800"/>
                <a:gd name="T34" fmla="*/ 1397 w 2029"/>
                <a:gd name="T35" fmla="*/ 352 h 2800"/>
                <a:gd name="T36" fmla="*/ 1084 w 2029"/>
                <a:gd name="T37" fmla="*/ 258 h 2800"/>
                <a:gd name="T38" fmla="*/ 1258 w 2029"/>
                <a:gd name="T39" fmla="*/ 29 h 2800"/>
                <a:gd name="T40" fmla="*/ 1613 w 2029"/>
                <a:gd name="T41" fmla="*/ 188 h 2800"/>
                <a:gd name="T42" fmla="*/ 1877 w 2029"/>
                <a:gd name="T43" fmla="*/ 461 h 2800"/>
                <a:gd name="T44" fmla="*/ 2015 w 2029"/>
                <a:gd name="T45" fmla="*/ 815 h 2800"/>
                <a:gd name="T46" fmla="*/ 2013 w 2029"/>
                <a:gd name="T47" fmla="*/ 1166 h 2800"/>
                <a:gd name="T48" fmla="*/ 1934 w 2029"/>
                <a:gd name="T49" fmla="*/ 1424 h 2800"/>
                <a:gd name="T50" fmla="*/ 1825 w 2029"/>
                <a:gd name="T51" fmla="*/ 1617 h 2800"/>
                <a:gd name="T52" fmla="*/ 1714 w 2029"/>
                <a:gd name="T53" fmla="*/ 1785 h 2800"/>
                <a:gd name="T54" fmla="*/ 1677 w 2029"/>
                <a:gd name="T55" fmla="*/ 1934 h 2800"/>
                <a:gd name="T56" fmla="*/ 1572 w 2029"/>
                <a:gd name="T57" fmla="*/ 2150 h 2800"/>
                <a:gd name="T58" fmla="*/ 1487 w 2029"/>
                <a:gd name="T59" fmla="*/ 2294 h 2800"/>
                <a:gd name="T60" fmla="*/ 1480 w 2029"/>
                <a:gd name="T61" fmla="*/ 2429 h 2800"/>
                <a:gd name="T62" fmla="*/ 1476 w 2029"/>
                <a:gd name="T63" fmla="*/ 2492 h 2800"/>
                <a:gd name="T64" fmla="*/ 1446 w 2029"/>
                <a:gd name="T65" fmla="*/ 2575 h 2800"/>
                <a:gd name="T66" fmla="*/ 1340 w 2029"/>
                <a:gd name="T67" fmla="*/ 2666 h 2800"/>
                <a:gd name="T68" fmla="*/ 1184 w 2029"/>
                <a:gd name="T69" fmla="*/ 2779 h 2800"/>
                <a:gd name="T70" fmla="*/ 891 w 2029"/>
                <a:gd name="T71" fmla="*/ 2798 h 2800"/>
                <a:gd name="T72" fmla="*/ 762 w 2029"/>
                <a:gd name="T73" fmla="*/ 2698 h 2800"/>
                <a:gd name="T74" fmla="*/ 607 w 2029"/>
                <a:gd name="T75" fmla="*/ 2606 h 2800"/>
                <a:gd name="T76" fmla="*/ 556 w 2029"/>
                <a:gd name="T77" fmla="*/ 2509 h 2800"/>
                <a:gd name="T78" fmla="*/ 551 w 2029"/>
                <a:gd name="T79" fmla="*/ 2466 h 2800"/>
                <a:gd name="T80" fmla="*/ 545 w 2029"/>
                <a:gd name="T81" fmla="*/ 2350 h 2800"/>
                <a:gd name="T82" fmla="*/ 538 w 2029"/>
                <a:gd name="T83" fmla="*/ 2221 h 2800"/>
                <a:gd name="T84" fmla="*/ 376 w 2029"/>
                <a:gd name="T85" fmla="*/ 2025 h 2800"/>
                <a:gd name="T86" fmla="*/ 340 w 2029"/>
                <a:gd name="T87" fmla="*/ 1839 h 2800"/>
                <a:gd name="T88" fmla="*/ 248 w 2029"/>
                <a:gd name="T89" fmla="*/ 1682 h 2800"/>
                <a:gd name="T90" fmla="*/ 138 w 2029"/>
                <a:gd name="T91" fmla="*/ 1508 h 2800"/>
                <a:gd name="T92" fmla="*/ 41 w 2029"/>
                <a:gd name="T93" fmla="*/ 1278 h 2800"/>
                <a:gd name="T94" fmla="*/ 0 w 2029"/>
                <a:gd name="T95" fmla="*/ 973 h 2800"/>
                <a:gd name="T96" fmla="*/ 80 w 2029"/>
                <a:gd name="T97" fmla="*/ 595 h 2800"/>
                <a:gd name="T98" fmla="*/ 298 w 2029"/>
                <a:gd name="T99" fmla="*/ 286 h 2800"/>
                <a:gd name="T100" fmla="*/ 621 w 2029"/>
                <a:gd name="T101" fmla="*/ 77 h 2800"/>
                <a:gd name="T102" fmla="*/ 1014 w 2029"/>
                <a:gd name="T103" fmla="*/ 0 h 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29" h="2800">
                  <a:moveTo>
                    <a:pt x="1014" y="255"/>
                  </a:moveTo>
                  <a:lnTo>
                    <a:pt x="945" y="258"/>
                  </a:lnTo>
                  <a:lnTo>
                    <a:pt x="878" y="266"/>
                  </a:lnTo>
                  <a:lnTo>
                    <a:pt x="813" y="281"/>
                  </a:lnTo>
                  <a:lnTo>
                    <a:pt x="750" y="299"/>
                  </a:lnTo>
                  <a:lnTo>
                    <a:pt x="690" y="324"/>
                  </a:lnTo>
                  <a:lnTo>
                    <a:pt x="632" y="354"/>
                  </a:lnTo>
                  <a:lnTo>
                    <a:pt x="578" y="387"/>
                  </a:lnTo>
                  <a:lnTo>
                    <a:pt x="527" y="424"/>
                  </a:lnTo>
                  <a:lnTo>
                    <a:pt x="479" y="466"/>
                  </a:lnTo>
                  <a:lnTo>
                    <a:pt x="435" y="511"/>
                  </a:lnTo>
                  <a:lnTo>
                    <a:pt x="396" y="559"/>
                  </a:lnTo>
                  <a:lnTo>
                    <a:pt x="361" y="611"/>
                  </a:lnTo>
                  <a:lnTo>
                    <a:pt x="330" y="666"/>
                  </a:lnTo>
                  <a:lnTo>
                    <a:pt x="304" y="723"/>
                  </a:lnTo>
                  <a:lnTo>
                    <a:pt x="284" y="783"/>
                  </a:lnTo>
                  <a:lnTo>
                    <a:pt x="270" y="844"/>
                  </a:lnTo>
                  <a:lnTo>
                    <a:pt x="260" y="908"/>
                  </a:lnTo>
                  <a:lnTo>
                    <a:pt x="257" y="973"/>
                  </a:lnTo>
                  <a:lnTo>
                    <a:pt x="259" y="1034"/>
                  </a:lnTo>
                  <a:lnTo>
                    <a:pt x="264" y="1090"/>
                  </a:lnTo>
                  <a:lnTo>
                    <a:pt x="273" y="1143"/>
                  </a:lnTo>
                  <a:lnTo>
                    <a:pt x="284" y="1193"/>
                  </a:lnTo>
                  <a:lnTo>
                    <a:pt x="298" y="1240"/>
                  </a:lnTo>
                  <a:lnTo>
                    <a:pt x="314" y="1283"/>
                  </a:lnTo>
                  <a:lnTo>
                    <a:pt x="331" y="1325"/>
                  </a:lnTo>
                  <a:lnTo>
                    <a:pt x="351" y="1364"/>
                  </a:lnTo>
                  <a:lnTo>
                    <a:pt x="371" y="1402"/>
                  </a:lnTo>
                  <a:lnTo>
                    <a:pt x="393" y="1437"/>
                  </a:lnTo>
                  <a:lnTo>
                    <a:pt x="414" y="1472"/>
                  </a:lnTo>
                  <a:lnTo>
                    <a:pt x="437" y="1505"/>
                  </a:lnTo>
                  <a:lnTo>
                    <a:pt x="458" y="1537"/>
                  </a:lnTo>
                  <a:lnTo>
                    <a:pt x="483" y="1573"/>
                  </a:lnTo>
                  <a:lnTo>
                    <a:pt x="507" y="1610"/>
                  </a:lnTo>
                  <a:lnTo>
                    <a:pt x="530" y="1646"/>
                  </a:lnTo>
                  <a:lnTo>
                    <a:pt x="551" y="1683"/>
                  </a:lnTo>
                  <a:lnTo>
                    <a:pt x="569" y="1721"/>
                  </a:lnTo>
                  <a:lnTo>
                    <a:pt x="584" y="1760"/>
                  </a:lnTo>
                  <a:lnTo>
                    <a:pt x="595" y="1800"/>
                  </a:lnTo>
                  <a:lnTo>
                    <a:pt x="603" y="1843"/>
                  </a:lnTo>
                  <a:lnTo>
                    <a:pt x="605" y="1888"/>
                  </a:lnTo>
                  <a:lnTo>
                    <a:pt x="608" y="1912"/>
                  </a:lnTo>
                  <a:lnTo>
                    <a:pt x="617" y="1936"/>
                  </a:lnTo>
                  <a:lnTo>
                    <a:pt x="630" y="1958"/>
                  </a:lnTo>
                  <a:lnTo>
                    <a:pt x="647" y="1978"/>
                  </a:lnTo>
                  <a:lnTo>
                    <a:pt x="665" y="1996"/>
                  </a:lnTo>
                  <a:lnTo>
                    <a:pt x="683" y="2011"/>
                  </a:lnTo>
                  <a:lnTo>
                    <a:pt x="701" y="2025"/>
                  </a:lnTo>
                  <a:lnTo>
                    <a:pt x="1328" y="2025"/>
                  </a:lnTo>
                  <a:lnTo>
                    <a:pt x="1346" y="2011"/>
                  </a:lnTo>
                  <a:lnTo>
                    <a:pt x="1364" y="1996"/>
                  </a:lnTo>
                  <a:lnTo>
                    <a:pt x="1383" y="1978"/>
                  </a:lnTo>
                  <a:lnTo>
                    <a:pt x="1399" y="1958"/>
                  </a:lnTo>
                  <a:lnTo>
                    <a:pt x="1412" y="1936"/>
                  </a:lnTo>
                  <a:lnTo>
                    <a:pt x="1421" y="1912"/>
                  </a:lnTo>
                  <a:lnTo>
                    <a:pt x="1424" y="1888"/>
                  </a:lnTo>
                  <a:lnTo>
                    <a:pt x="1426" y="1843"/>
                  </a:lnTo>
                  <a:lnTo>
                    <a:pt x="1434" y="1800"/>
                  </a:lnTo>
                  <a:lnTo>
                    <a:pt x="1445" y="1760"/>
                  </a:lnTo>
                  <a:lnTo>
                    <a:pt x="1460" y="1721"/>
                  </a:lnTo>
                  <a:lnTo>
                    <a:pt x="1478" y="1684"/>
                  </a:lnTo>
                  <a:lnTo>
                    <a:pt x="1498" y="1646"/>
                  </a:lnTo>
                  <a:lnTo>
                    <a:pt x="1520" y="1610"/>
                  </a:lnTo>
                  <a:lnTo>
                    <a:pt x="1545" y="1574"/>
                  </a:lnTo>
                  <a:lnTo>
                    <a:pt x="1570" y="1538"/>
                  </a:lnTo>
                  <a:lnTo>
                    <a:pt x="1592" y="1506"/>
                  </a:lnTo>
                  <a:lnTo>
                    <a:pt x="1614" y="1473"/>
                  </a:lnTo>
                  <a:lnTo>
                    <a:pt x="1636" y="1438"/>
                  </a:lnTo>
                  <a:lnTo>
                    <a:pt x="1658" y="1402"/>
                  </a:lnTo>
                  <a:lnTo>
                    <a:pt x="1678" y="1364"/>
                  </a:lnTo>
                  <a:lnTo>
                    <a:pt x="1698" y="1325"/>
                  </a:lnTo>
                  <a:lnTo>
                    <a:pt x="1715" y="1283"/>
                  </a:lnTo>
                  <a:lnTo>
                    <a:pt x="1731" y="1240"/>
                  </a:lnTo>
                  <a:lnTo>
                    <a:pt x="1745" y="1193"/>
                  </a:lnTo>
                  <a:lnTo>
                    <a:pt x="1756" y="1143"/>
                  </a:lnTo>
                  <a:lnTo>
                    <a:pt x="1765" y="1090"/>
                  </a:lnTo>
                  <a:lnTo>
                    <a:pt x="1770" y="1034"/>
                  </a:lnTo>
                  <a:lnTo>
                    <a:pt x="1772" y="973"/>
                  </a:lnTo>
                  <a:lnTo>
                    <a:pt x="1769" y="908"/>
                  </a:lnTo>
                  <a:lnTo>
                    <a:pt x="1760" y="844"/>
                  </a:lnTo>
                  <a:lnTo>
                    <a:pt x="1745" y="782"/>
                  </a:lnTo>
                  <a:lnTo>
                    <a:pt x="1725" y="723"/>
                  </a:lnTo>
                  <a:lnTo>
                    <a:pt x="1700" y="666"/>
                  </a:lnTo>
                  <a:lnTo>
                    <a:pt x="1668" y="610"/>
                  </a:lnTo>
                  <a:lnTo>
                    <a:pt x="1634" y="559"/>
                  </a:lnTo>
                  <a:lnTo>
                    <a:pt x="1594" y="511"/>
                  </a:lnTo>
                  <a:lnTo>
                    <a:pt x="1550" y="466"/>
                  </a:lnTo>
                  <a:lnTo>
                    <a:pt x="1503" y="424"/>
                  </a:lnTo>
                  <a:lnTo>
                    <a:pt x="1451" y="386"/>
                  </a:lnTo>
                  <a:lnTo>
                    <a:pt x="1397" y="352"/>
                  </a:lnTo>
                  <a:lnTo>
                    <a:pt x="1339" y="324"/>
                  </a:lnTo>
                  <a:lnTo>
                    <a:pt x="1278" y="299"/>
                  </a:lnTo>
                  <a:lnTo>
                    <a:pt x="1216" y="281"/>
                  </a:lnTo>
                  <a:lnTo>
                    <a:pt x="1151" y="266"/>
                  </a:lnTo>
                  <a:lnTo>
                    <a:pt x="1084" y="258"/>
                  </a:lnTo>
                  <a:lnTo>
                    <a:pt x="1014" y="255"/>
                  </a:lnTo>
                  <a:close/>
                  <a:moveTo>
                    <a:pt x="1014" y="0"/>
                  </a:moveTo>
                  <a:lnTo>
                    <a:pt x="1097" y="3"/>
                  </a:lnTo>
                  <a:lnTo>
                    <a:pt x="1179" y="13"/>
                  </a:lnTo>
                  <a:lnTo>
                    <a:pt x="1258" y="29"/>
                  </a:lnTo>
                  <a:lnTo>
                    <a:pt x="1335" y="50"/>
                  </a:lnTo>
                  <a:lnTo>
                    <a:pt x="1408" y="77"/>
                  </a:lnTo>
                  <a:lnTo>
                    <a:pt x="1480" y="109"/>
                  </a:lnTo>
                  <a:lnTo>
                    <a:pt x="1548" y="147"/>
                  </a:lnTo>
                  <a:lnTo>
                    <a:pt x="1613" y="188"/>
                  </a:lnTo>
                  <a:lnTo>
                    <a:pt x="1673" y="235"/>
                  </a:lnTo>
                  <a:lnTo>
                    <a:pt x="1731" y="286"/>
                  </a:lnTo>
                  <a:lnTo>
                    <a:pt x="1783" y="340"/>
                  </a:lnTo>
                  <a:lnTo>
                    <a:pt x="1833" y="399"/>
                  </a:lnTo>
                  <a:lnTo>
                    <a:pt x="1877" y="461"/>
                  </a:lnTo>
                  <a:lnTo>
                    <a:pt x="1915" y="526"/>
                  </a:lnTo>
                  <a:lnTo>
                    <a:pt x="1949" y="595"/>
                  </a:lnTo>
                  <a:lnTo>
                    <a:pt x="1976" y="667"/>
                  </a:lnTo>
                  <a:lnTo>
                    <a:pt x="1999" y="739"/>
                  </a:lnTo>
                  <a:lnTo>
                    <a:pt x="2015" y="815"/>
                  </a:lnTo>
                  <a:lnTo>
                    <a:pt x="2025" y="893"/>
                  </a:lnTo>
                  <a:lnTo>
                    <a:pt x="2029" y="973"/>
                  </a:lnTo>
                  <a:lnTo>
                    <a:pt x="2026" y="1041"/>
                  </a:lnTo>
                  <a:lnTo>
                    <a:pt x="2021" y="1105"/>
                  </a:lnTo>
                  <a:lnTo>
                    <a:pt x="2013" y="1166"/>
                  </a:lnTo>
                  <a:lnTo>
                    <a:pt x="2001" y="1224"/>
                  </a:lnTo>
                  <a:lnTo>
                    <a:pt x="1988" y="1278"/>
                  </a:lnTo>
                  <a:lnTo>
                    <a:pt x="1972" y="1329"/>
                  </a:lnTo>
                  <a:lnTo>
                    <a:pt x="1953" y="1378"/>
                  </a:lnTo>
                  <a:lnTo>
                    <a:pt x="1934" y="1424"/>
                  </a:lnTo>
                  <a:lnTo>
                    <a:pt x="1913" y="1466"/>
                  </a:lnTo>
                  <a:lnTo>
                    <a:pt x="1892" y="1507"/>
                  </a:lnTo>
                  <a:lnTo>
                    <a:pt x="1869" y="1546"/>
                  </a:lnTo>
                  <a:lnTo>
                    <a:pt x="1847" y="1583"/>
                  </a:lnTo>
                  <a:lnTo>
                    <a:pt x="1825" y="1617"/>
                  </a:lnTo>
                  <a:lnTo>
                    <a:pt x="1803" y="1649"/>
                  </a:lnTo>
                  <a:lnTo>
                    <a:pt x="1781" y="1681"/>
                  </a:lnTo>
                  <a:lnTo>
                    <a:pt x="1756" y="1719"/>
                  </a:lnTo>
                  <a:lnTo>
                    <a:pt x="1733" y="1753"/>
                  </a:lnTo>
                  <a:lnTo>
                    <a:pt x="1714" y="1785"/>
                  </a:lnTo>
                  <a:lnTo>
                    <a:pt x="1700" y="1813"/>
                  </a:lnTo>
                  <a:lnTo>
                    <a:pt x="1689" y="1839"/>
                  </a:lnTo>
                  <a:lnTo>
                    <a:pt x="1682" y="1864"/>
                  </a:lnTo>
                  <a:lnTo>
                    <a:pt x="1680" y="1888"/>
                  </a:lnTo>
                  <a:lnTo>
                    <a:pt x="1677" y="1934"/>
                  </a:lnTo>
                  <a:lnTo>
                    <a:pt x="1667" y="1980"/>
                  </a:lnTo>
                  <a:lnTo>
                    <a:pt x="1652" y="2025"/>
                  </a:lnTo>
                  <a:lnTo>
                    <a:pt x="1630" y="2068"/>
                  </a:lnTo>
                  <a:lnTo>
                    <a:pt x="1604" y="2110"/>
                  </a:lnTo>
                  <a:lnTo>
                    <a:pt x="1572" y="2150"/>
                  </a:lnTo>
                  <a:lnTo>
                    <a:pt x="1534" y="2187"/>
                  </a:lnTo>
                  <a:lnTo>
                    <a:pt x="1491" y="2221"/>
                  </a:lnTo>
                  <a:lnTo>
                    <a:pt x="1490" y="2242"/>
                  </a:lnTo>
                  <a:lnTo>
                    <a:pt x="1489" y="2267"/>
                  </a:lnTo>
                  <a:lnTo>
                    <a:pt x="1487" y="2294"/>
                  </a:lnTo>
                  <a:lnTo>
                    <a:pt x="1486" y="2322"/>
                  </a:lnTo>
                  <a:lnTo>
                    <a:pt x="1484" y="2350"/>
                  </a:lnTo>
                  <a:lnTo>
                    <a:pt x="1483" y="2378"/>
                  </a:lnTo>
                  <a:lnTo>
                    <a:pt x="1481" y="2405"/>
                  </a:lnTo>
                  <a:lnTo>
                    <a:pt x="1480" y="2429"/>
                  </a:lnTo>
                  <a:lnTo>
                    <a:pt x="1479" y="2449"/>
                  </a:lnTo>
                  <a:lnTo>
                    <a:pt x="1478" y="2466"/>
                  </a:lnTo>
                  <a:lnTo>
                    <a:pt x="1478" y="2476"/>
                  </a:lnTo>
                  <a:lnTo>
                    <a:pt x="1476" y="2479"/>
                  </a:lnTo>
                  <a:lnTo>
                    <a:pt x="1476" y="2492"/>
                  </a:lnTo>
                  <a:lnTo>
                    <a:pt x="1474" y="2506"/>
                  </a:lnTo>
                  <a:lnTo>
                    <a:pt x="1470" y="2522"/>
                  </a:lnTo>
                  <a:lnTo>
                    <a:pt x="1465" y="2539"/>
                  </a:lnTo>
                  <a:lnTo>
                    <a:pt x="1457" y="2557"/>
                  </a:lnTo>
                  <a:lnTo>
                    <a:pt x="1446" y="2575"/>
                  </a:lnTo>
                  <a:lnTo>
                    <a:pt x="1432" y="2594"/>
                  </a:lnTo>
                  <a:lnTo>
                    <a:pt x="1416" y="2613"/>
                  </a:lnTo>
                  <a:lnTo>
                    <a:pt x="1395" y="2631"/>
                  </a:lnTo>
                  <a:lnTo>
                    <a:pt x="1370" y="2650"/>
                  </a:lnTo>
                  <a:lnTo>
                    <a:pt x="1340" y="2666"/>
                  </a:lnTo>
                  <a:lnTo>
                    <a:pt x="1307" y="2683"/>
                  </a:lnTo>
                  <a:lnTo>
                    <a:pt x="1267" y="2698"/>
                  </a:lnTo>
                  <a:lnTo>
                    <a:pt x="1244" y="2727"/>
                  </a:lnTo>
                  <a:lnTo>
                    <a:pt x="1216" y="2754"/>
                  </a:lnTo>
                  <a:lnTo>
                    <a:pt x="1184" y="2779"/>
                  </a:lnTo>
                  <a:lnTo>
                    <a:pt x="1162" y="2790"/>
                  </a:lnTo>
                  <a:lnTo>
                    <a:pt x="1138" y="2798"/>
                  </a:lnTo>
                  <a:lnTo>
                    <a:pt x="1113" y="2800"/>
                  </a:lnTo>
                  <a:lnTo>
                    <a:pt x="916" y="2800"/>
                  </a:lnTo>
                  <a:lnTo>
                    <a:pt x="891" y="2798"/>
                  </a:lnTo>
                  <a:lnTo>
                    <a:pt x="867" y="2790"/>
                  </a:lnTo>
                  <a:lnTo>
                    <a:pt x="845" y="2779"/>
                  </a:lnTo>
                  <a:lnTo>
                    <a:pt x="813" y="2754"/>
                  </a:lnTo>
                  <a:lnTo>
                    <a:pt x="785" y="2727"/>
                  </a:lnTo>
                  <a:lnTo>
                    <a:pt x="762" y="2698"/>
                  </a:lnTo>
                  <a:lnTo>
                    <a:pt x="720" y="2681"/>
                  </a:lnTo>
                  <a:lnTo>
                    <a:pt x="684" y="2664"/>
                  </a:lnTo>
                  <a:lnTo>
                    <a:pt x="653" y="2646"/>
                  </a:lnTo>
                  <a:lnTo>
                    <a:pt x="628" y="2626"/>
                  </a:lnTo>
                  <a:lnTo>
                    <a:pt x="607" y="2606"/>
                  </a:lnTo>
                  <a:lnTo>
                    <a:pt x="590" y="2585"/>
                  </a:lnTo>
                  <a:lnTo>
                    <a:pt x="578" y="2566"/>
                  </a:lnTo>
                  <a:lnTo>
                    <a:pt x="567" y="2546"/>
                  </a:lnTo>
                  <a:lnTo>
                    <a:pt x="561" y="2527"/>
                  </a:lnTo>
                  <a:lnTo>
                    <a:pt x="556" y="2509"/>
                  </a:lnTo>
                  <a:lnTo>
                    <a:pt x="554" y="2494"/>
                  </a:lnTo>
                  <a:lnTo>
                    <a:pt x="552" y="2479"/>
                  </a:lnTo>
                  <a:lnTo>
                    <a:pt x="552" y="2479"/>
                  </a:lnTo>
                  <a:lnTo>
                    <a:pt x="552" y="2476"/>
                  </a:lnTo>
                  <a:lnTo>
                    <a:pt x="551" y="2466"/>
                  </a:lnTo>
                  <a:lnTo>
                    <a:pt x="550" y="2449"/>
                  </a:lnTo>
                  <a:lnTo>
                    <a:pt x="549" y="2429"/>
                  </a:lnTo>
                  <a:lnTo>
                    <a:pt x="548" y="2405"/>
                  </a:lnTo>
                  <a:lnTo>
                    <a:pt x="546" y="2378"/>
                  </a:lnTo>
                  <a:lnTo>
                    <a:pt x="545" y="2350"/>
                  </a:lnTo>
                  <a:lnTo>
                    <a:pt x="543" y="2322"/>
                  </a:lnTo>
                  <a:lnTo>
                    <a:pt x="542" y="2294"/>
                  </a:lnTo>
                  <a:lnTo>
                    <a:pt x="540" y="2267"/>
                  </a:lnTo>
                  <a:lnTo>
                    <a:pt x="539" y="2242"/>
                  </a:lnTo>
                  <a:lnTo>
                    <a:pt x="538" y="2221"/>
                  </a:lnTo>
                  <a:lnTo>
                    <a:pt x="495" y="2187"/>
                  </a:lnTo>
                  <a:lnTo>
                    <a:pt x="457" y="2150"/>
                  </a:lnTo>
                  <a:lnTo>
                    <a:pt x="425" y="2110"/>
                  </a:lnTo>
                  <a:lnTo>
                    <a:pt x="398" y="2068"/>
                  </a:lnTo>
                  <a:lnTo>
                    <a:pt x="376" y="2025"/>
                  </a:lnTo>
                  <a:lnTo>
                    <a:pt x="362" y="1980"/>
                  </a:lnTo>
                  <a:lnTo>
                    <a:pt x="352" y="1934"/>
                  </a:lnTo>
                  <a:lnTo>
                    <a:pt x="349" y="1888"/>
                  </a:lnTo>
                  <a:lnTo>
                    <a:pt x="347" y="1864"/>
                  </a:lnTo>
                  <a:lnTo>
                    <a:pt x="340" y="1839"/>
                  </a:lnTo>
                  <a:lnTo>
                    <a:pt x="329" y="1813"/>
                  </a:lnTo>
                  <a:lnTo>
                    <a:pt x="315" y="1785"/>
                  </a:lnTo>
                  <a:lnTo>
                    <a:pt x="296" y="1753"/>
                  </a:lnTo>
                  <a:lnTo>
                    <a:pt x="274" y="1719"/>
                  </a:lnTo>
                  <a:lnTo>
                    <a:pt x="248" y="1682"/>
                  </a:lnTo>
                  <a:lnTo>
                    <a:pt x="227" y="1650"/>
                  </a:lnTo>
                  <a:lnTo>
                    <a:pt x="205" y="1617"/>
                  </a:lnTo>
                  <a:lnTo>
                    <a:pt x="182" y="1583"/>
                  </a:lnTo>
                  <a:lnTo>
                    <a:pt x="160" y="1546"/>
                  </a:lnTo>
                  <a:lnTo>
                    <a:pt x="138" y="1508"/>
                  </a:lnTo>
                  <a:lnTo>
                    <a:pt x="116" y="1466"/>
                  </a:lnTo>
                  <a:lnTo>
                    <a:pt x="95" y="1424"/>
                  </a:lnTo>
                  <a:lnTo>
                    <a:pt x="76" y="1378"/>
                  </a:lnTo>
                  <a:lnTo>
                    <a:pt x="57" y="1329"/>
                  </a:lnTo>
                  <a:lnTo>
                    <a:pt x="41" y="1278"/>
                  </a:lnTo>
                  <a:lnTo>
                    <a:pt x="28" y="1224"/>
                  </a:lnTo>
                  <a:lnTo>
                    <a:pt x="16" y="1166"/>
                  </a:lnTo>
                  <a:lnTo>
                    <a:pt x="8" y="1105"/>
                  </a:lnTo>
                  <a:lnTo>
                    <a:pt x="2" y="1041"/>
                  </a:lnTo>
                  <a:lnTo>
                    <a:pt x="0" y="973"/>
                  </a:lnTo>
                  <a:lnTo>
                    <a:pt x="4" y="893"/>
                  </a:lnTo>
                  <a:lnTo>
                    <a:pt x="14" y="815"/>
                  </a:lnTo>
                  <a:lnTo>
                    <a:pt x="30" y="739"/>
                  </a:lnTo>
                  <a:lnTo>
                    <a:pt x="53" y="667"/>
                  </a:lnTo>
                  <a:lnTo>
                    <a:pt x="80" y="595"/>
                  </a:lnTo>
                  <a:lnTo>
                    <a:pt x="114" y="526"/>
                  </a:lnTo>
                  <a:lnTo>
                    <a:pt x="152" y="461"/>
                  </a:lnTo>
                  <a:lnTo>
                    <a:pt x="196" y="399"/>
                  </a:lnTo>
                  <a:lnTo>
                    <a:pt x="246" y="340"/>
                  </a:lnTo>
                  <a:lnTo>
                    <a:pt x="298" y="286"/>
                  </a:lnTo>
                  <a:lnTo>
                    <a:pt x="356" y="235"/>
                  </a:lnTo>
                  <a:lnTo>
                    <a:pt x="416" y="188"/>
                  </a:lnTo>
                  <a:lnTo>
                    <a:pt x="481" y="147"/>
                  </a:lnTo>
                  <a:lnTo>
                    <a:pt x="549" y="109"/>
                  </a:lnTo>
                  <a:lnTo>
                    <a:pt x="621" y="77"/>
                  </a:lnTo>
                  <a:lnTo>
                    <a:pt x="695" y="50"/>
                  </a:lnTo>
                  <a:lnTo>
                    <a:pt x="771" y="29"/>
                  </a:lnTo>
                  <a:lnTo>
                    <a:pt x="850" y="13"/>
                  </a:lnTo>
                  <a:lnTo>
                    <a:pt x="932" y="3"/>
                  </a:lnTo>
                  <a:lnTo>
                    <a:pt x="10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24"/>
            <p:cNvSpPr>
              <a:spLocks/>
            </p:cNvSpPr>
            <p:nvPr/>
          </p:nvSpPr>
          <p:spPr bwMode="auto">
            <a:xfrm>
              <a:off x="5625" y="882"/>
              <a:ext cx="12" cy="29"/>
            </a:xfrm>
            <a:custGeom>
              <a:avLst/>
              <a:gdLst>
                <a:gd name="T0" fmla="*/ 63 w 127"/>
                <a:gd name="T1" fmla="*/ 0 h 318"/>
                <a:gd name="T2" fmla="*/ 63 w 127"/>
                <a:gd name="T3" fmla="*/ 0 h 318"/>
                <a:gd name="T4" fmla="*/ 80 w 127"/>
                <a:gd name="T5" fmla="*/ 2 h 318"/>
                <a:gd name="T6" fmla="*/ 96 w 127"/>
                <a:gd name="T7" fmla="*/ 9 h 318"/>
                <a:gd name="T8" fmla="*/ 109 w 127"/>
                <a:gd name="T9" fmla="*/ 19 h 318"/>
                <a:gd name="T10" fmla="*/ 119 w 127"/>
                <a:gd name="T11" fmla="*/ 32 h 318"/>
                <a:gd name="T12" fmla="*/ 125 w 127"/>
                <a:gd name="T13" fmla="*/ 47 h 318"/>
                <a:gd name="T14" fmla="*/ 127 w 127"/>
                <a:gd name="T15" fmla="*/ 64 h 318"/>
                <a:gd name="T16" fmla="*/ 127 w 127"/>
                <a:gd name="T17" fmla="*/ 254 h 318"/>
                <a:gd name="T18" fmla="*/ 125 w 127"/>
                <a:gd name="T19" fmla="*/ 272 h 318"/>
                <a:gd name="T20" fmla="*/ 119 w 127"/>
                <a:gd name="T21" fmla="*/ 286 h 318"/>
                <a:gd name="T22" fmla="*/ 109 w 127"/>
                <a:gd name="T23" fmla="*/ 300 h 318"/>
                <a:gd name="T24" fmla="*/ 96 w 127"/>
                <a:gd name="T25" fmla="*/ 309 h 318"/>
                <a:gd name="T26" fmla="*/ 80 w 127"/>
                <a:gd name="T27" fmla="*/ 315 h 318"/>
                <a:gd name="T28" fmla="*/ 63 w 127"/>
                <a:gd name="T29" fmla="*/ 318 h 318"/>
                <a:gd name="T30" fmla="*/ 47 w 127"/>
                <a:gd name="T31" fmla="*/ 315 h 318"/>
                <a:gd name="T32" fmla="*/ 31 w 127"/>
                <a:gd name="T33" fmla="*/ 309 h 318"/>
                <a:gd name="T34" fmla="*/ 18 w 127"/>
                <a:gd name="T35" fmla="*/ 300 h 318"/>
                <a:gd name="T36" fmla="*/ 8 w 127"/>
                <a:gd name="T37" fmla="*/ 286 h 318"/>
                <a:gd name="T38" fmla="*/ 2 w 127"/>
                <a:gd name="T39" fmla="*/ 272 h 318"/>
                <a:gd name="T40" fmla="*/ 0 w 127"/>
                <a:gd name="T41" fmla="*/ 254 h 318"/>
                <a:gd name="T42" fmla="*/ 0 w 127"/>
                <a:gd name="T43" fmla="*/ 64 h 318"/>
                <a:gd name="T44" fmla="*/ 2 w 127"/>
                <a:gd name="T45" fmla="*/ 47 h 318"/>
                <a:gd name="T46" fmla="*/ 8 w 127"/>
                <a:gd name="T47" fmla="*/ 32 h 318"/>
                <a:gd name="T48" fmla="*/ 18 w 127"/>
                <a:gd name="T49" fmla="*/ 19 h 318"/>
                <a:gd name="T50" fmla="*/ 31 w 127"/>
                <a:gd name="T51" fmla="*/ 9 h 318"/>
                <a:gd name="T52" fmla="*/ 47 w 127"/>
                <a:gd name="T53" fmla="*/ 2 h 318"/>
                <a:gd name="T54" fmla="*/ 63 w 127"/>
                <a:gd name="T55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7" h="318">
                  <a:moveTo>
                    <a:pt x="63" y="0"/>
                  </a:moveTo>
                  <a:lnTo>
                    <a:pt x="63" y="0"/>
                  </a:lnTo>
                  <a:lnTo>
                    <a:pt x="80" y="2"/>
                  </a:lnTo>
                  <a:lnTo>
                    <a:pt x="96" y="9"/>
                  </a:lnTo>
                  <a:lnTo>
                    <a:pt x="109" y="19"/>
                  </a:lnTo>
                  <a:lnTo>
                    <a:pt x="119" y="32"/>
                  </a:lnTo>
                  <a:lnTo>
                    <a:pt x="125" y="47"/>
                  </a:lnTo>
                  <a:lnTo>
                    <a:pt x="127" y="64"/>
                  </a:lnTo>
                  <a:lnTo>
                    <a:pt x="127" y="254"/>
                  </a:lnTo>
                  <a:lnTo>
                    <a:pt x="125" y="272"/>
                  </a:lnTo>
                  <a:lnTo>
                    <a:pt x="119" y="286"/>
                  </a:lnTo>
                  <a:lnTo>
                    <a:pt x="109" y="300"/>
                  </a:lnTo>
                  <a:lnTo>
                    <a:pt x="96" y="309"/>
                  </a:lnTo>
                  <a:lnTo>
                    <a:pt x="80" y="315"/>
                  </a:lnTo>
                  <a:lnTo>
                    <a:pt x="63" y="318"/>
                  </a:lnTo>
                  <a:lnTo>
                    <a:pt x="47" y="315"/>
                  </a:lnTo>
                  <a:lnTo>
                    <a:pt x="31" y="309"/>
                  </a:lnTo>
                  <a:lnTo>
                    <a:pt x="18" y="300"/>
                  </a:lnTo>
                  <a:lnTo>
                    <a:pt x="8" y="286"/>
                  </a:lnTo>
                  <a:lnTo>
                    <a:pt x="2" y="272"/>
                  </a:lnTo>
                  <a:lnTo>
                    <a:pt x="0" y="254"/>
                  </a:lnTo>
                  <a:lnTo>
                    <a:pt x="0" y="64"/>
                  </a:lnTo>
                  <a:lnTo>
                    <a:pt x="2" y="47"/>
                  </a:lnTo>
                  <a:lnTo>
                    <a:pt x="8" y="32"/>
                  </a:lnTo>
                  <a:lnTo>
                    <a:pt x="18" y="19"/>
                  </a:lnTo>
                  <a:lnTo>
                    <a:pt x="31" y="9"/>
                  </a:lnTo>
                  <a:lnTo>
                    <a:pt x="47" y="2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25"/>
            <p:cNvSpPr>
              <a:spLocks/>
            </p:cNvSpPr>
            <p:nvPr/>
          </p:nvSpPr>
          <p:spPr bwMode="auto">
            <a:xfrm>
              <a:off x="5560" y="900"/>
              <a:ext cx="20" cy="26"/>
            </a:xfrm>
            <a:custGeom>
              <a:avLst/>
              <a:gdLst>
                <a:gd name="T0" fmla="*/ 64 w 224"/>
                <a:gd name="T1" fmla="*/ 0 h 293"/>
                <a:gd name="T2" fmla="*/ 80 w 224"/>
                <a:gd name="T3" fmla="*/ 2 h 293"/>
                <a:gd name="T4" fmla="*/ 95 w 224"/>
                <a:gd name="T5" fmla="*/ 8 h 293"/>
                <a:gd name="T6" fmla="*/ 109 w 224"/>
                <a:gd name="T7" fmla="*/ 18 h 293"/>
                <a:gd name="T8" fmla="*/ 119 w 224"/>
                <a:gd name="T9" fmla="*/ 32 h 293"/>
                <a:gd name="T10" fmla="*/ 216 w 224"/>
                <a:gd name="T11" fmla="*/ 197 h 293"/>
                <a:gd name="T12" fmla="*/ 222 w 224"/>
                <a:gd name="T13" fmla="*/ 213 h 293"/>
                <a:gd name="T14" fmla="*/ 224 w 224"/>
                <a:gd name="T15" fmla="*/ 230 h 293"/>
                <a:gd name="T16" fmla="*/ 222 w 224"/>
                <a:gd name="T17" fmla="*/ 245 h 293"/>
                <a:gd name="T18" fmla="*/ 216 w 224"/>
                <a:gd name="T19" fmla="*/ 261 h 293"/>
                <a:gd name="T20" fmla="*/ 206 w 224"/>
                <a:gd name="T21" fmla="*/ 274 h 293"/>
                <a:gd name="T22" fmla="*/ 193 w 224"/>
                <a:gd name="T23" fmla="*/ 285 h 293"/>
                <a:gd name="T24" fmla="*/ 177 w 224"/>
                <a:gd name="T25" fmla="*/ 291 h 293"/>
                <a:gd name="T26" fmla="*/ 160 w 224"/>
                <a:gd name="T27" fmla="*/ 293 h 293"/>
                <a:gd name="T28" fmla="*/ 143 w 224"/>
                <a:gd name="T29" fmla="*/ 291 h 293"/>
                <a:gd name="T30" fmla="*/ 129 w 224"/>
                <a:gd name="T31" fmla="*/ 285 h 293"/>
                <a:gd name="T32" fmla="*/ 115 w 224"/>
                <a:gd name="T33" fmla="*/ 274 h 293"/>
                <a:gd name="T34" fmla="*/ 105 w 224"/>
                <a:gd name="T35" fmla="*/ 261 h 293"/>
                <a:gd name="T36" fmla="*/ 8 w 224"/>
                <a:gd name="T37" fmla="*/ 95 h 293"/>
                <a:gd name="T38" fmla="*/ 2 w 224"/>
                <a:gd name="T39" fmla="*/ 80 h 293"/>
                <a:gd name="T40" fmla="*/ 0 w 224"/>
                <a:gd name="T41" fmla="*/ 63 h 293"/>
                <a:gd name="T42" fmla="*/ 2 w 224"/>
                <a:gd name="T43" fmla="*/ 48 h 293"/>
                <a:gd name="T44" fmla="*/ 8 w 224"/>
                <a:gd name="T45" fmla="*/ 32 h 293"/>
                <a:gd name="T46" fmla="*/ 19 w 224"/>
                <a:gd name="T47" fmla="*/ 19 h 293"/>
                <a:gd name="T48" fmla="*/ 31 w 224"/>
                <a:gd name="T49" fmla="*/ 9 h 293"/>
                <a:gd name="T50" fmla="*/ 48 w 224"/>
                <a:gd name="T51" fmla="*/ 2 h 293"/>
                <a:gd name="T52" fmla="*/ 64 w 224"/>
                <a:gd name="T53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4" h="293">
                  <a:moveTo>
                    <a:pt x="64" y="0"/>
                  </a:moveTo>
                  <a:lnTo>
                    <a:pt x="80" y="2"/>
                  </a:lnTo>
                  <a:lnTo>
                    <a:pt x="95" y="8"/>
                  </a:lnTo>
                  <a:lnTo>
                    <a:pt x="109" y="18"/>
                  </a:lnTo>
                  <a:lnTo>
                    <a:pt x="119" y="32"/>
                  </a:lnTo>
                  <a:lnTo>
                    <a:pt x="216" y="197"/>
                  </a:lnTo>
                  <a:lnTo>
                    <a:pt x="222" y="213"/>
                  </a:lnTo>
                  <a:lnTo>
                    <a:pt x="224" y="230"/>
                  </a:lnTo>
                  <a:lnTo>
                    <a:pt x="222" y="245"/>
                  </a:lnTo>
                  <a:lnTo>
                    <a:pt x="216" y="261"/>
                  </a:lnTo>
                  <a:lnTo>
                    <a:pt x="206" y="274"/>
                  </a:lnTo>
                  <a:lnTo>
                    <a:pt x="193" y="285"/>
                  </a:lnTo>
                  <a:lnTo>
                    <a:pt x="177" y="291"/>
                  </a:lnTo>
                  <a:lnTo>
                    <a:pt x="160" y="293"/>
                  </a:lnTo>
                  <a:lnTo>
                    <a:pt x="143" y="291"/>
                  </a:lnTo>
                  <a:lnTo>
                    <a:pt x="129" y="285"/>
                  </a:lnTo>
                  <a:lnTo>
                    <a:pt x="115" y="274"/>
                  </a:lnTo>
                  <a:lnTo>
                    <a:pt x="105" y="261"/>
                  </a:lnTo>
                  <a:lnTo>
                    <a:pt x="8" y="95"/>
                  </a:lnTo>
                  <a:lnTo>
                    <a:pt x="2" y="80"/>
                  </a:lnTo>
                  <a:lnTo>
                    <a:pt x="0" y="63"/>
                  </a:lnTo>
                  <a:lnTo>
                    <a:pt x="2" y="48"/>
                  </a:lnTo>
                  <a:lnTo>
                    <a:pt x="8" y="32"/>
                  </a:lnTo>
                  <a:lnTo>
                    <a:pt x="19" y="19"/>
                  </a:lnTo>
                  <a:lnTo>
                    <a:pt x="31" y="9"/>
                  </a:lnTo>
                  <a:lnTo>
                    <a:pt x="48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26"/>
            <p:cNvSpPr>
              <a:spLocks/>
            </p:cNvSpPr>
            <p:nvPr/>
          </p:nvSpPr>
          <p:spPr bwMode="auto">
            <a:xfrm>
              <a:off x="5512" y="947"/>
              <a:ext cx="26" cy="21"/>
            </a:xfrm>
            <a:custGeom>
              <a:avLst/>
              <a:gdLst>
                <a:gd name="T0" fmla="*/ 64 w 294"/>
                <a:gd name="T1" fmla="*/ 0 h 222"/>
                <a:gd name="T2" fmla="*/ 79 w 294"/>
                <a:gd name="T3" fmla="*/ 2 h 222"/>
                <a:gd name="T4" fmla="*/ 96 w 294"/>
                <a:gd name="T5" fmla="*/ 8 h 222"/>
                <a:gd name="T6" fmla="*/ 263 w 294"/>
                <a:gd name="T7" fmla="*/ 103 h 222"/>
                <a:gd name="T8" fmla="*/ 276 w 294"/>
                <a:gd name="T9" fmla="*/ 114 h 222"/>
                <a:gd name="T10" fmla="*/ 286 w 294"/>
                <a:gd name="T11" fmla="*/ 127 h 222"/>
                <a:gd name="T12" fmla="*/ 292 w 294"/>
                <a:gd name="T13" fmla="*/ 142 h 222"/>
                <a:gd name="T14" fmla="*/ 294 w 294"/>
                <a:gd name="T15" fmla="*/ 158 h 222"/>
                <a:gd name="T16" fmla="*/ 292 w 294"/>
                <a:gd name="T17" fmla="*/ 175 h 222"/>
                <a:gd name="T18" fmla="*/ 286 w 294"/>
                <a:gd name="T19" fmla="*/ 190 h 222"/>
                <a:gd name="T20" fmla="*/ 275 w 294"/>
                <a:gd name="T21" fmla="*/ 204 h 222"/>
                <a:gd name="T22" fmla="*/ 262 w 294"/>
                <a:gd name="T23" fmla="*/ 214 h 222"/>
                <a:gd name="T24" fmla="*/ 246 w 294"/>
                <a:gd name="T25" fmla="*/ 220 h 222"/>
                <a:gd name="T26" fmla="*/ 230 w 294"/>
                <a:gd name="T27" fmla="*/ 222 h 222"/>
                <a:gd name="T28" fmla="*/ 213 w 294"/>
                <a:gd name="T29" fmla="*/ 220 h 222"/>
                <a:gd name="T30" fmla="*/ 198 w 294"/>
                <a:gd name="T31" fmla="*/ 213 h 222"/>
                <a:gd name="T32" fmla="*/ 31 w 294"/>
                <a:gd name="T33" fmla="*/ 118 h 222"/>
                <a:gd name="T34" fmla="*/ 18 w 294"/>
                <a:gd name="T35" fmla="*/ 108 h 222"/>
                <a:gd name="T36" fmla="*/ 8 w 294"/>
                <a:gd name="T37" fmla="*/ 95 h 222"/>
                <a:gd name="T38" fmla="*/ 2 w 294"/>
                <a:gd name="T39" fmla="*/ 80 h 222"/>
                <a:gd name="T40" fmla="*/ 0 w 294"/>
                <a:gd name="T41" fmla="*/ 63 h 222"/>
                <a:gd name="T42" fmla="*/ 2 w 294"/>
                <a:gd name="T43" fmla="*/ 47 h 222"/>
                <a:gd name="T44" fmla="*/ 8 w 294"/>
                <a:gd name="T45" fmla="*/ 31 h 222"/>
                <a:gd name="T46" fmla="*/ 19 w 294"/>
                <a:gd name="T47" fmla="*/ 18 h 222"/>
                <a:gd name="T48" fmla="*/ 32 w 294"/>
                <a:gd name="T49" fmla="*/ 8 h 222"/>
                <a:gd name="T50" fmla="*/ 47 w 294"/>
                <a:gd name="T51" fmla="*/ 2 h 222"/>
                <a:gd name="T52" fmla="*/ 64 w 294"/>
                <a:gd name="T5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2">
                  <a:moveTo>
                    <a:pt x="64" y="0"/>
                  </a:moveTo>
                  <a:lnTo>
                    <a:pt x="79" y="2"/>
                  </a:lnTo>
                  <a:lnTo>
                    <a:pt x="96" y="8"/>
                  </a:lnTo>
                  <a:lnTo>
                    <a:pt x="263" y="103"/>
                  </a:lnTo>
                  <a:lnTo>
                    <a:pt x="276" y="114"/>
                  </a:lnTo>
                  <a:lnTo>
                    <a:pt x="286" y="127"/>
                  </a:lnTo>
                  <a:lnTo>
                    <a:pt x="292" y="142"/>
                  </a:lnTo>
                  <a:lnTo>
                    <a:pt x="294" y="158"/>
                  </a:lnTo>
                  <a:lnTo>
                    <a:pt x="292" y="175"/>
                  </a:lnTo>
                  <a:lnTo>
                    <a:pt x="286" y="190"/>
                  </a:lnTo>
                  <a:lnTo>
                    <a:pt x="275" y="204"/>
                  </a:lnTo>
                  <a:lnTo>
                    <a:pt x="262" y="214"/>
                  </a:lnTo>
                  <a:lnTo>
                    <a:pt x="246" y="220"/>
                  </a:lnTo>
                  <a:lnTo>
                    <a:pt x="230" y="222"/>
                  </a:lnTo>
                  <a:lnTo>
                    <a:pt x="213" y="220"/>
                  </a:lnTo>
                  <a:lnTo>
                    <a:pt x="198" y="213"/>
                  </a:lnTo>
                  <a:lnTo>
                    <a:pt x="31" y="118"/>
                  </a:lnTo>
                  <a:lnTo>
                    <a:pt x="18" y="108"/>
                  </a:lnTo>
                  <a:lnTo>
                    <a:pt x="8" y="95"/>
                  </a:lnTo>
                  <a:lnTo>
                    <a:pt x="2" y="80"/>
                  </a:lnTo>
                  <a:lnTo>
                    <a:pt x="0" y="63"/>
                  </a:lnTo>
                  <a:lnTo>
                    <a:pt x="2" y="47"/>
                  </a:lnTo>
                  <a:lnTo>
                    <a:pt x="8" y="31"/>
                  </a:lnTo>
                  <a:lnTo>
                    <a:pt x="19" y="18"/>
                  </a:lnTo>
                  <a:lnTo>
                    <a:pt x="32" y="8"/>
                  </a:lnTo>
                  <a:lnTo>
                    <a:pt x="47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27"/>
            <p:cNvSpPr>
              <a:spLocks/>
            </p:cNvSpPr>
            <p:nvPr/>
          </p:nvSpPr>
          <p:spPr bwMode="auto">
            <a:xfrm>
              <a:off x="5494" y="1012"/>
              <a:ext cx="29" cy="12"/>
            </a:xfrm>
            <a:custGeom>
              <a:avLst/>
              <a:gdLst>
                <a:gd name="T0" fmla="*/ 64 w 321"/>
                <a:gd name="T1" fmla="*/ 0 h 128"/>
                <a:gd name="T2" fmla="*/ 257 w 321"/>
                <a:gd name="T3" fmla="*/ 0 h 128"/>
                <a:gd name="T4" fmla="*/ 273 w 321"/>
                <a:gd name="T5" fmla="*/ 4 h 128"/>
                <a:gd name="T6" fmla="*/ 289 w 321"/>
                <a:gd name="T7" fmla="*/ 10 h 128"/>
                <a:gd name="T8" fmla="*/ 302 w 321"/>
                <a:gd name="T9" fmla="*/ 19 h 128"/>
                <a:gd name="T10" fmla="*/ 312 w 321"/>
                <a:gd name="T11" fmla="*/ 33 h 128"/>
                <a:gd name="T12" fmla="*/ 318 w 321"/>
                <a:gd name="T13" fmla="*/ 47 h 128"/>
                <a:gd name="T14" fmla="*/ 321 w 321"/>
                <a:gd name="T15" fmla="*/ 65 h 128"/>
                <a:gd name="T16" fmla="*/ 318 w 321"/>
                <a:gd name="T17" fmla="*/ 82 h 128"/>
                <a:gd name="T18" fmla="*/ 312 w 321"/>
                <a:gd name="T19" fmla="*/ 96 h 128"/>
                <a:gd name="T20" fmla="*/ 302 w 321"/>
                <a:gd name="T21" fmla="*/ 110 h 128"/>
                <a:gd name="T22" fmla="*/ 289 w 321"/>
                <a:gd name="T23" fmla="*/ 119 h 128"/>
                <a:gd name="T24" fmla="*/ 273 w 321"/>
                <a:gd name="T25" fmla="*/ 126 h 128"/>
                <a:gd name="T26" fmla="*/ 257 w 321"/>
                <a:gd name="T27" fmla="*/ 128 h 128"/>
                <a:gd name="T28" fmla="*/ 64 w 321"/>
                <a:gd name="T29" fmla="*/ 128 h 128"/>
                <a:gd name="T30" fmla="*/ 47 w 321"/>
                <a:gd name="T31" fmla="*/ 126 h 128"/>
                <a:gd name="T32" fmla="*/ 32 w 321"/>
                <a:gd name="T33" fmla="*/ 119 h 128"/>
                <a:gd name="T34" fmla="*/ 19 w 321"/>
                <a:gd name="T35" fmla="*/ 110 h 128"/>
                <a:gd name="T36" fmla="*/ 9 w 321"/>
                <a:gd name="T37" fmla="*/ 96 h 128"/>
                <a:gd name="T38" fmla="*/ 2 w 321"/>
                <a:gd name="T39" fmla="*/ 82 h 128"/>
                <a:gd name="T40" fmla="*/ 0 w 321"/>
                <a:gd name="T41" fmla="*/ 65 h 128"/>
                <a:gd name="T42" fmla="*/ 2 w 321"/>
                <a:gd name="T43" fmla="*/ 47 h 128"/>
                <a:gd name="T44" fmla="*/ 9 w 321"/>
                <a:gd name="T45" fmla="*/ 33 h 128"/>
                <a:gd name="T46" fmla="*/ 19 w 321"/>
                <a:gd name="T47" fmla="*/ 19 h 128"/>
                <a:gd name="T48" fmla="*/ 32 w 321"/>
                <a:gd name="T49" fmla="*/ 10 h 128"/>
                <a:gd name="T50" fmla="*/ 47 w 321"/>
                <a:gd name="T51" fmla="*/ 4 h 128"/>
                <a:gd name="T52" fmla="*/ 64 w 321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128">
                  <a:moveTo>
                    <a:pt x="64" y="0"/>
                  </a:moveTo>
                  <a:lnTo>
                    <a:pt x="257" y="0"/>
                  </a:lnTo>
                  <a:lnTo>
                    <a:pt x="273" y="4"/>
                  </a:lnTo>
                  <a:lnTo>
                    <a:pt x="289" y="10"/>
                  </a:lnTo>
                  <a:lnTo>
                    <a:pt x="302" y="19"/>
                  </a:lnTo>
                  <a:lnTo>
                    <a:pt x="312" y="33"/>
                  </a:lnTo>
                  <a:lnTo>
                    <a:pt x="318" y="47"/>
                  </a:lnTo>
                  <a:lnTo>
                    <a:pt x="321" y="65"/>
                  </a:lnTo>
                  <a:lnTo>
                    <a:pt x="318" y="82"/>
                  </a:lnTo>
                  <a:lnTo>
                    <a:pt x="312" y="96"/>
                  </a:lnTo>
                  <a:lnTo>
                    <a:pt x="302" y="110"/>
                  </a:lnTo>
                  <a:lnTo>
                    <a:pt x="289" y="119"/>
                  </a:lnTo>
                  <a:lnTo>
                    <a:pt x="273" y="126"/>
                  </a:lnTo>
                  <a:lnTo>
                    <a:pt x="257" y="128"/>
                  </a:lnTo>
                  <a:lnTo>
                    <a:pt x="64" y="128"/>
                  </a:lnTo>
                  <a:lnTo>
                    <a:pt x="47" y="126"/>
                  </a:lnTo>
                  <a:lnTo>
                    <a:pt x="32" y="119"/>
                  </a:lnTo>
                  <a:lnTo>
                    <a:pt x="19" y="110"/>
                  </a:lnTo>
                  <a:lnTo>
                    <a:pt x="9" y="96"/>
                  </a:lnTo>
                  <a:lnTo>
                    <a:pt x="2" y="82"/>
                  </a:lnTo>
                  <a:lnTo>
                    <a:pt x="0" y="65"/>
                  </a:lnTo>
                  <a:lnTo>
                    <a:pt x="2" y="47"/>
                  </a:lnTo>
                  <a:lnTo>
                    <a:pt x="9" y="33"/>
                  </a:lnTo>
                  <a:lnTo>
                    <a:pt x="19" y="19"/>
                  </a:lnTo>
                  <a:lnTo>
                    <a:pt x="32" y="10"/>
                  </a:lnTo>
                  <a:lnTo>
                    <a:pt x="47" y="4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28"/>
            <p:cNvSpPr>
              <a:spLocks/>
            </p:cNvSpPr>
            <p:nvPr/>
          </p:nvSpPr>
          <p:spPr bwMode="auto">
            <a:xfrm>
              <a:off x="5512" y="1069"/>
              <a:ext cx="26" cy="20"/>
            </a:xfrm>
            <a:custGeom>
              <a:avLst/>
              <a:gdLst>
                <a:gd name="T0" fmla="*/ 230 w 294"/>
                <a:gd name="T1" fmla="*/ 0 h 224"/>
                <a:gd name="T2" fmla="*/ 247 w 294"/>
                <a:gd name="T3" fmla="*/ 3 h 224"/>
                <a:gd name="T4" fmla="*/ 262 w 294"/>
                <a:gd name="T5" fmla="*/ 9 h 224"/>
                <a:gd name="T6" fmla="*/ 275 w 294"/>
                <a:gd name="T7" fmla="*/ 19 h 224"/>
                <a:gd name="T8" fmla="*/ 286 w 294"/>
                <a:gd name="T9" fmla="*/ 33 h 224"/>
                <a:gd name="T10" fmla="*/ 292 w 294"/>
                <a:gd name="T11" fmla="*/ 48 h 224"/>
                <a:gd name="T12" fmla="*/ 294 w 294"/>
                <a:gd name="T13" fmla="*/ 65 h 224"/>
                <a:gd name="T14" fmla="*/ 292 w 294"/>
                <a:gd name="T15" fmla="*/ 80 h 224"/>
                <a:gd name="T16" fmla="*/ 286 w 294"/>
                <a:gd name="T17" fmla="*/ 96 h 224"/>
                <a:gd name="T18" fmla="*/ 275 w 294"/>
                <a:gd name="T19" fmla="*/ 110 h 224"/>
                <a:gd name="T20" fmla="*/ 263 w 294"/>
                <a:gd name="T21" fmla="*/ 120 h 224"/>
                <a:gd name="T22" fmla="*/ 96 w 294"/>
                <a:gd name="T23" fmla="*/ 215 h 224"/>
                <a:gd name="T24" fmla="*/ 80 w 294"/>
                <a:gd name="T25" fmla="*/ 221 h 224"/>
                <a:gd name="T26" fmla="*/ 64 w 294"/>
                <a:gd name="T27" fmla="*/ 224 h 224"/>
                <a:gd name="T28" fmla="*/ 47 w 294"/>
                <a:gd name="T29" fmla="*/ 221 h 224"/>
                <a:gd name="T30" fmla="*/ 32 w 294"/>
                <a:gd name="T31" fmla="*/ 216 h 224"/>
                <a:gd name="T32" fmla="*/ 19 w 294"/>
                <a:gd name="T33" fmla="*/ 205 h 224"/>
                <a:gd name="T34" fmla="*/ 8 w 294"/>
                <a:gd name="T35" fmla="*/ 192 h 224"/>
                <a:gd name="T36" fmla="*/ 2 w 294"/>
                <a:gd name="T37" fmla="*/ 176 h 224"/>
                <a:gd name="T38" fmla="*/ 0 w 294"/>
                <a:gd name="T39" fmla="*/ 159 h 224"/>
                <a:gd name="T40" fmla="*/ 2 w 294"/>
                <a:gd name="T41" fmla="*/ 144 h 224"/>
                <a:gd name="T42" fmla="*/ 8 w 294"/>
                <a:gd name="T43" fmla="*/ 128 h 224"/>
                <a:gd name="T44" fmla="*/ 18 w 294"/>
                <a:gd name="T45" fmla="*/ 116 h 224"/>
                <a:gd name="T46" fmla="*/ 31 w 294"/>
                <a:gd name="T47" fmla="*/ 105 h 224"/>
                <a:gd name="T48" fmla="*/ 198 w 294"/>
                <a:gd name="T49" fmla="*/ 10 h 224"/>
                <a:gd name="T50" fmla="*/ 215 w 294"/>
                <a:gd name="T51" fmla="*/ 2 h 224"/>
                <a:gd name="T52" fmla="*/ 230 w 294"/>
                <a:gd name="T53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4">
                  <a:moveTo>
                    <a:pt x="230" y="0"/>
                  </a:moveTo>
                  <a:lnTo>
                    <a:pt x="247" y="3"/>
                  </a:lnTo>
                  <a:lnTo>
                    <a:pt x="262" y="9"/>
                  </a:lnTo>
                  <a:lnTo>
                    <a:pt x="275" y="19"/>
                  </a:lnTo>
                  <a:lnTo>
                    <a:pt x="286" y="33"/>
                  </a:lnTo>
                  <a:lnTo>
                    <a:pt x="292" y="48"/>
                  </a:lnTo>
                  <a:lnTo>
                    <a:pt x="294" y="65"/>
                  </a:lnTo>
                  <a:lnTo>
                    <a:pt x="292" y="80"/>
                  </a:lnTo>
                  <a:lnTo>
                    <a:pt x="286" y="96"/>
                  </a:lnTo>
                  <a:lnTo>
                    <a:pt x="275" y="110"/>
                  </a:lnTo>
                  <a:lnTo>
                    <a:pt x="263" y="120"/>
                  </a:lnTo>
                  <a:lnTo>
                    <a:pt x="96" y="215"/>
                  </a:lnTo>
                  <a:lnTo>
                    <a:pt x="80" y="221"/>
                  </a:lnTo>
                  <a:lnTo>
                    <a:pt x="64" y="224"/>
                  </a:lnTo>
                  <a:lnTo>
                    <a:pt x="47" y="221"/>
                  </a:lnTo>
                  <a:lnTo>
                    <a:pt x="32" y="216"/>
                  </a:lnTo>
                  <a:lnTo>
                    <a:pt x="19" y="205"/>
                  </a:lnTo>
                  <a:lnTo>
                    <a:pt x="8" y="192"/>
                  </a:lnTo>
                  <a:lnTo>
                    <a:pt x="2" y="176"/>
                  </a:lnTo>
                  <a:lnTo>
                    <a:pt x="0" y="159"/>
                  </a:lnTo>
                  <a:lnTo>
                    <a:pt x="2" y="144"/>
                  </a:lnTo>
                  <a:lnTo>
                    <a:pt x="8" y="128"/>
                  </a:lnTo>
                  <a:lnTo>
                    <a:pt x="18" y="116"/>
                  </a:lnTo>
                  <a:lnTo>
                    <a:pt x="31" y="105"/>
                  </a:lnTo>
                  <a:lnTo>
                    <a:pt x="198" y="10"/>
                  </a:lnTo>
                  <a:lnTo>
                    <a:pt x="215" y="2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29"/>
            <p:cNvSpPr>
              <a:spLocks/>
            </p:cNvSpPr>
            <p:nvPr/>
          </p:nvSpPr>
          <p:spPr bwMode="auto">
            <a:xfrm>
              <a:off x="5724" y="1069"/>
              <a:ext cx="26" cy="20"/>
            </a:xfrm>
            <a:custGeom>
              <a:avLst/>
              <a:gdLst>
                <a:gd name="T0" fmla="*/ 64 w 294"/>
                <a:gd name="T1" fmla="*/ 0 h 224"/>
                <a:gd name="T2" fmla="*/ 80 w 294"/>
                <a:gd name="T3" fmla="*/ 2 h 224"/>
                <a:gd name="T4" fmla="*/ 96 w 294"/>
                <a:gd name="T5" fmla="*/ 10 h 224"/>
                <a:gd name="T6" fmla="*/ 263 w 294"/>
                <a:gd name="T7" fmla="*/ 105 h 224"/>
                <a:gd name="T8" fmla="*/ 276 w 294"/>
                <a:gd name="T9" fmla="*/ 116 h 224"/>
                <a:gd name="T10" fmla="*/ 286 w 294"/>
                <a:gd name="T11" fmla="*/ 128 h 224"/>
                <a:gd name="T12" fmla="*/ 292 w 294"/>
                <a:gd name="T13" fmla="*/ 144 h 224"/>
                <a:gd name="T14" fmla="*/ 294 w 294"/>
                <a:gd name="T15" fmla="*/ 159 h 224"/>
                <a:gd name="T16" fmla="*/ 292 w 294"/>
                <a:gd name="T17" fmla="*/ 176 h 224"/>
                <a:gd name="T18" fmla="*/ 286 w 294"/>
                <a:gd name="T19" fmla="*/ 192 h 224"/>
                <a:gd name="T20" fmla="*/ 275 w 294"/>
                <a:gd name="T21" fmla="*/ 205 h 224"/>
                <a:gd name="T22" fmla="*/ 262 w 294"/>
                <a:gd name="T23" fmla="*/ 216 h 224"/>
                <a:gd name="T24" fmla="*/ 247 w 294"/>
                <a:gd name="T25" fmla="*/ 221 h 224"/>
                <a:gd name="T26" fmla="*/ 230 w 294"/>
                <a:gd name="T27" fmla="*/ 224 h 224"/>
                <a:gd name="T28" fmla="*/ 214 w 294"/>
                <a:gd name="T29" fmla="*/ 221 h 224"/>
                <a:gd name="T30" fmla="*/ 198 w 294"/>
                <a:gd name="T31" fmla="*/ 215 h 224"/>
                <a:gd name="T32" fmla="*/ 31 w 294"/>
                <a:gd name="T33" fmla="*/ 120 h 224"/>
                <a:gd name="T34" fmla="*/ 19 w 294"/>
                <a:gd name="T35" fmla="*/ 110 h 224"/>
                <a:gd name="T36" fmla="*/ 8 w 294"/>
                <a:gd name="T37" fmla="*/ 96 h 224"/>
                <a:gd name="T38" fmla="*/ 2 w 294"/>
                <a:gd name="T39" fmla="*/ 80 h 224"/>
                <a:gd name="T40" fmla="*/ 0 w 294"/>
                <a:gd name="T41" fmla="*/ 65 h 224"/>
                <a:gd name="T42" fmla="*/ 2 w 294"/>
                <a:gd name="T43" fmla="*/ 48 h 224"/>
                <a:gd name="T44" fmla="*/ 8 w 294"/>
                <a:gd name="T45" fmla="*/ 33 h 224"/>
                <a:gd name="T46" fmla="*/ 19 w 294"/>
                <a:gd name="T47" fmla="*/ 19 h 224"/>
                <a:gd name="T48" fmla="*/ 32 w 294"/>
                <a:gd name="T49" fmla="*/ 9 h 224"/>
                <a:gd name="T50" fmla="*/ 47 w 294"/>
                <a:gd name="T51" fmla="*/ 3 h 224"/>
                <a:gd name="T52" fmla="*/ 64 w 294"/>
                <a:gd name="T53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4">
                  <a:moveTo>
                    <a:pt x="64" y="0"/>
                  </a:moveTo>
                  <a:lnTo>
                    <a:pt x="80" y="2"/>
                  </a:lnTo>
                  <a:lnTo>
                    <a:pt x="96" y="10"/>
                  </a:lnTo>
                  <a:lnTo>
                    <a:pt x="263" y="105"/>
                  </a:lnTo>
                  <a:lnTo>
                    <a:pt x="276" y="116"/>
                  </a:lnTo>
                  <a:lnTo>
                    <a:pt x="286" y="128"/>
                  </a:lnTo>
                  <a:lnTo>
                    <a:pt x="292" y="144"/>
                  </a:lnTo>
                  <a:lnTo>
                    <a:pt x="294" y="159"/>
                  </a:lnTo>
                  <a:lnTo>
                    <a:pt x="292" y="176"/>
                  </a:lnTo>
                  <a:lnTo>
                    <a:pt x="286" y="192"/>
                  </a:lnTo>
                  <a:lnTo>
                    <a:pt x="275" y="205"/>
                  </a:lnTo>
                  <a:lnTo>
                    <a:pt x="262" y="216"/>
                  </a:lnTo>
                  <a:lnTo>
                    <a:pt x="247" y="221"/>
                  </a:lnTo>
                  <a:lnTo>
                    <a:pt x="230" y="224"/>
                  </a:lnTo>
                  <a:lnTo>
                    <a:pt x="214" y="221"/>
                  </a:lnTo>
                  <a:lnTo>
                    <a:pt x="198" y="215"/>
                  </a:lnTo>
                  <a:lnTo>
                    <a:pt x="31" y="120"/>
                  </a:lnTo>
                  <a:lnTo>
                    <a:pt x="19" y="110"/>
                  </a:lnTo>
                  <a:lnTo>
                    <a:pt x="8" y="96"/>
                  </a:lnTo>
                  <a:lnTo>
                    <a:pt x="2" y="80"/>
                  </a:lnTo>
                  <a:lnTo>
                    <a:pt x="0" y="65"/>
                  </a:lnTo>
                  <a:lnTo>
                    <a:pt x="2" y="48"/>
                  </a:lnTo>
                  <a:lnTo>
                    <a:pt x="8" y="33"/>
                  </a:lnTo>
                  <a:lnTo>
                    <a:pt x="19" y="19"/>
                  </a:lnTo>
                  <a:lnTo>
                    <a:pt x="32" y="9"/>
                  </a:lnTo>
                  <a:lnTo>
                    <a:pt x="47" y="3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30"/>
            <p:cNvSpPr>
              <a:spLocks/>
            </p:cNvSpPr>
            <p:nvPr/>
          </p:nvSpPr>
          <p:spPr bwMode="auto">
            <a:xfrm>
              <a:off x="5739" y="1012"/>
              <a:ext cx="29" cy="12"/>
            </a:xfrm>
            <a:custGeom>
              <a:avLst/>
              <a:gdLst>
                <a:gd name="T0" fmla="*/ 64 w 321"/>
                <a:gd name="T1" fmla="*/ 0 h 128"/>
                <a:gd name="T2" fmla="*/ 257 w 321"/>
                <a:gd name="T3" fmla="*/ 0 h 128"/>
                <a:gd name="T4" fmla="*/ 274 w 321"/>
                <a:gd name="T5" fmla="*/ 4 h 128"/>
                <a:gd name="T6" fmla="*/ 290 w 321"/>
                <a:gd name="T7" fmla="*/ 10 h 128"/>
                <a:gd name="T8" fmla="*/ 302 w 321"/>
                <a:gd name="T9" fmla="*/ 19 h 128"/>
                <a:gd name="T10" fmla="*/ 312 w 321"/>
                <a:gd name="T11" fmla="*/ 33 h 128"/>
                <a:gd name="T12" fmla="*/ 319 w 321"/>
                <a:gd name="T13" fmla="*/ 47 h 128"/>
                <a:gd name="T14" fmla="*/ 321 w 321"/>
                <a:gd name="T15" fmla="*/ 65 h 128"/>
                <a:gd name="T16" fmla="*/ 319 w 321"/>
                <a:gd name="T17" fmla="*/ 82 h 128"/>
                <a:gd name="T18" fmla="*/ 312 w 321"/>
                <a:gd name="T19" fmla="*/ 96 h 128"/>
                <a:gd name="T20" fmla="*/ 302 w 321"/>
                <a:gd name="T21" fmla="*/ 110 h 128"/>
                <a:gd name="T22" fmla="*/ 290 w 321"/>
                <a:gd name="T23" fmla="*/ 119 h 128"/>
                <a:gd name="T24" fmla="*/ 274 w 321"/>
                <a:gd name="T25" fmla="*/ 126 h 128"/>
                <a:gd name="T26" fmla="*/ 257 w 321"/>
                <a:gd name="T27" fmla="*/ 128 h 128"/>
                <a:gd name="T28" fmla="*/ 64 w 321"/>
                <a:gd name="T29" fmla="*/ 128 h 128"/>
                <a:gd name="T30" fmla="*/ 48 w 321"/>
                <a:gd name="T31" fmla="*/ 126 h 128"/>
                <a:gd name="T32" fmla="*/ 32 w 321"/>
                <a:gd name="T33" fmla="*/ 119 h 128"/>
                <a:gd name="T34" fmla="*/ 19 w 321"/>
                <a:gd name="T35" fmla="*/ 110 h 128"/>
                <a:gd name="T36" fmla="*/ 9 w 321"/>
                <a:gd name="T37" fmla="*/ 96 h 128"/>
                <a:gd name="T38" fmla="*/ 3 w 321"/>
                <a:gd name="T39" fmla="*/ 82 h 128"/>
                <a:gd name="T40" fmla="*/ 0 w 321"/>
                <a:gd name="T41" fmla="*/ 65 h 128"/>
                <a:gd name="T42" fmla="*/ 3 w 321"/>
                <a:gd name="T43" fmla="*/ 47 h 128"/>
                <a:gd name="T44" fmla="*/ 9 w 321"/>
                <a:gd name="T45" fmla="*/ 33 h 128"/>
                <a:gd name="T46" fmla="*/ 19 w 321"/>
                <a:gd name="T47" fmla="*/ 19 h 128"/>
                <a:gd name="T48" fmla="*/ 32 w 321"/>
                <a:gd name="T49" fmla="*/ 10 h 128"/>
                <a:gd name="T50" fmla="*/ 48 w 321"/>
                <a:gd name="T51" fmla="*/ 4 h 128"/>
                <a:gd name="T52" fmla="*/ 64 w 321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128">
                  <a:moveTo>
                    <a:pt x="64" y="0"/>
                  </a:moveTo>
                  <a:lnTo>
                    <a:pt x="257" y="0"/>
                  </a:lnTo>
                  <a:lnTo>
                    <a:pt x="274" y="4"/>
                  </a:lnTo>
                  <a:lnTo>
                    <a:pt x="290" y="10"/>
                  </a:lnTo>
                  <a:lnTo>
                    <a:pt x="302" y="19"/>
                  </a:lnTo>
                  <a:lnTo>
                    <a:pt x="312" y="33"/>
                  </a:lnTo>
                  <a:lnTo>
                    <a:pt x="319" y="47"/>
                  </a:lnTo>
                  <a:lnTo>
                    <a:pt x="321" y="65"/>
                  </a:lnTo>
                  <a:lnTo>
                    <a:pt x="319" y="82"/>
                  </a:lnTo>
                  <a:lnTo>
                    <a:pt x="312" y="96"/>
                  </a:lnTo>
                  <a:lnTo>
                    <a:pt x="302" y="110"/>
                  </a:lnTo>
                  <a:lnTo>
                    <a:pt x="290" y="119"/>
                  </a:lnTo>
                  <a:lnTo>
                    <a:pt x="274" y="126"/>
                  </a:lnTo>
                  <a:lnTo>
                    <a:pt x="257" y="128"/>
                  </a:lnTo>
                  <a:lnTo>
                    <a:pt x="64" y="128"/>
                  </a:lnTo>
                  <a:lnTo>
                    <a:pt x="48" y="126"/>
                  </a:lnTo>
                  <a:lnTo>
                    <a:pt x="32" y="119"/>
                  </a:lnTo>
                  <a:lnTo>
                    <a:pt x="19" y="110"/>
                  </a:lnTo>
                  <a:lnTo>
                    <a:pt x="9" y="96"/>
                  </a:lnTo>
                  <a:lnTo>
                    <a:pt x="3" y="82"/>
                  </a:lnTo>
                  <a:lnTo>
                    <a:pt x="0" y="65"/>
                  </a:lnTo>
                  <a:lnTo>
                    <a:pt x="3" y="47"/>
                  </a:lnTo>
                  <a:lnTo>
                    <a:pt x="9" y="33"/>
                  </a:lnTo>
                  <a:lnTo>
                    <a:pt x="19" y="19"/>
                  </a:lnTo>
                  <a:lnTo>
                    <a:pt x="32" y="10"/>
                  </a:lnTo>
                  <a:lnTo>
                    <a:pt x="48" y="4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31"/>
            <p:cNvSpPr>
              <a:spLocks/>
            </p:cNvSpPr>
            <p:nvPr/>
          </p:nvSpPr>
          <p:spPr bwMode="auto">
            <a:xfrm>
              <a:off x="5724" y="947"/>
              <a:ext cx="26" cy="21"/>
            </a:xfrm>
            <a:custGeom>
              <a:avLst/>
              <a:gdLst>
                <a:gd name="T0" fmla="*/ 230 w 294"/>
                <a:gd name="T1" fmla="*/ 0 h 222"/>
                <a:gd name="T2" fmla="*/ 247 w 294"/>
                <a:gd name="T3" fmla="*/ 2 h 222"/>
                <a:gd name="T4" fmla="*/ 262 w 294"/>
                <a:gd name="T5" fmla="*/ 8 h 222"/>
                <a:gd name="T6" fmla="*/ 275 w 294"/>
                <a:gd name="T7" fmla="*/ 18 h 222"/>
                <a:gd name="T8" fmla="*/ 286 w 294"/>
                <a:gd name="T9" fmla="*/ 31 h 222"/>
                <a:gd name="T10" fmla="*/ 292 w 294"/>
                <a:gd name="T11" fmla="*/ 47 h 222"/>
                <a:gd name="T12" fmla="*/ 294 w 294"/>
                <a:gd name="T13" fmla="*/ 63 h 222"/>
                <a:gd name="T14" fmla="*/ 292 w 294"/>
                <a:gd name="T15" fmla="*/ 80 h 222"/>
                <a:gd name="T16" fmla="*/ 286 w 294"/>
                <a:gd name="T17" fmla="*/ 95 h 222"/>
                <a:gd name="T18" fmla="*/ 276 w 294"/>
                <a:gd name="T19" fmla="*/ 108 h 222"/>
                <a:gd name="T20" fmla="*/ 263 w 294"/>
                <a:gd name="T21" fmla="*/ 118 h 222"/>
                <a:gd name="T22" fmla="*/ 96 w 294"/>
                <a:gd name="T23" fmla="*/ 213 h 222"/>
                <a:gd name="T24" fmla="*/ 80 w 294"/>
                <a:gd name="T25" fmla="*/ 220 h 222"/>
                <a:gd name="T26" fmla="*/ 64 w 294"/>
                <a:gd name="T27" fmla="*/ 222 h 222"/>
                <a:gd name="T28" fmla="*/ 48 w 294"/>
                <a:gd name="T29" fmla="*/ 220 h 222"/>
                <a:gd name="T30" fmla="*/ 32 w 294"/>
                <a:gd name="T31" fmla="*/ 214 h 222"/>
                <a:gd name="T32" fmla="*/ 19 w 294"/>
                <a:gd name="T33" fmla="*/ 204 h 222"/>
                <a:gd name="T34" fmla="*/ 8 w 294"/>
                <a:gd name="T35" fmla="*/ 190 h 222"/>
                <a:gd name="T36" fmla="*/ 2 w 294"/>
                <a:gd name="T37" fmla="*/ 175 h 222"/>
                <a:gd name="T38" fmla="*/ 0 w 294"/>
                <a:gd name="T39" fmla="*/ 158 h 222"/>
                <a:gd name="T40" fmla="*/ 2 w 294"/>
                <a:gd name="T41" fmla="*/ 142 h 222"/>
                <a:gd name="T42" fmla="*/ 8 w 294"/>
                <a:gd name="T43" fmla="*/ 127 h 222"/>
                <a:gd name="T44" fmla="*/ 19 w 294"/>
                <a:gd name="T45" fmla="*/ 114 h 222"/>
                <a:gd name="T46" fmla="*/ 31 w 294"/>
                <a:gd name="T47" fmla="*/ 103 h 222"/>
                <a:gd name="T48" fmla="*/ 198 w 294"/>
                <a:gd name="T49" fmla="*/ 8 h 222"/>
                <a:gd name="T50" fmla="*/ 215 w 294"/>
                <a:gd name="T51" fmla="*/ 2 h 222"/>
                <a:gd name="T52" fmla="*/ 230 w 294"/>
                <a:gd name="T5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2">
                  <a:moveTo>
                    <a:pt x="230" y="0"/>
                  </a:moveTo>
                  <a:lnTo>
                    <a:pt x="247" y="2"/>
                  </a:lnTo>
                  <a:lnTo>
                    <a:pt x="262" y="8"/>
                  </a:lnTo>
                  <a:lnTo>
                    <a:pt x="275" y="18"/>
                  </a:lnTo>
                  <a:lnTo>
                    <a:pt x="286" y="31"/>
                  </a:lnTo>
                  <a:lnTo>
                    <a:pt x="292" y="47"/>
                  </a:lnTo>
                  <a:lnTo>
                    <a:pt x="294" y="63"/>
                  </a:lnTo>
                  <a:lnTo>
                    <a:pt x="292" y="80"/>
                  </a:lnTo>
                  <a:lnTo>
                    <a:pt x="286" y="95"/>
                  </a:lnTo>
                  <a:lnTo>
                    <a:pt x="276" y="108"/>
                  </a:lnTo>
                  <a:lnTo>
                    <a:pt x="263" y="118"/>
                  </a:lnTo>
                  <a:lnTo>
                    <a:pt x="96" y="213"/>
                  </a:lnTo>
                  <a:lnTo>
                    <a:pt x="80" y="220"/>
                  </a:lnTo>
                  <a:lnTo>
                    <a:pt x="64" y="222"/>
                  </a:lnTo>
                  <a:lnTo>
                    <a:pt x="48" y="220"/>
                  </a:lnTo>
                  <a:lnTo>
                    <a:pt x="32" y="214"/>
                  </a:lnTo>
                  <a:lnTo>
                    <a:pt x="19" y="204"/>
                  </a:lnTo>
                  <a:lnTo>
                    <a:pt x="8" y="190"/>
                  </a:lnTo>
                  <a:lnTo>
                    <a:pt x="2" y="175"/>
                  </a:lnTo>
                  <a:lnTo>
                    <a:pt x="0" y="158"/>
                  </a:lnTo>
                  <a:lnTo>
                    <a:pt x="2" y="142"/>
                  </a:lnTo>
                  <a:lnTo>
                    <a:pt x="8" y="127"/>
                  </a:lnTo>
                  <a:lnTo>
                    <a:pt x="19" y="114"/>
                  </a:lnTo>
                  <a:lnTo>
                    <a:pt x="31" y="103"/>
                  </a:lnTo>
                  <a:lnTo>
                    <a:pt x="198" y="8"/>
                  </a:lnTo>
                  <a:lnTo>
                    <a:pt x="215" y="2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32"/>
            <p:cNvSpPr>
              <a:spLocks/>
            </p:cNvSpPr>
            <p:nvPr/>
          </p:nvSpPr>
          <p:spPr bwMode="auto">
            <a:xfrm>
              <a:off x="5682" y="900"/>
              <a:ext cx="20" cy="26"/>
            </a:xfrm>
            <a:custGeom>
              <a:avLst/>
              <a:gdLst>
                <a:gd name="T0" fmla="*/ 159 w 224"/>
                <a:gd name="T1" fmla="*/ 0 h 292"/>
                <a:gd name="T2" fmla="*/ 176 w 224"/>
                <a:gd name="T3" fmla="*/ 2 h 292"/>
                <a:gd name="T4" fmla="*/ 192 w 224"/>
                <a:gd name="T5" fmla="*/ 9 h 292"/>
                <a:gd name="T6" fmla="*/ 205 w 224"/>
                <a:gd name="T7" fmla="*/ 19 h 292"/>
                <a:gd name="T8" fmla="*/ 216 w 224"/>
                <a:gd name="T9" fmla="*/ 32 h 292"/>
                <a:gd name="T10" fmla="*/ 222 w 224"/>
                <a:gd name="T11" fmla="*/ 48 h 292"/>
                <a:gd name="T12" fmla="*/ 224 w 224"/>
                <a:gd name="T13" fmla="*/ 63 h 292"/>
                <a:gd name="T14" fmla="*/ 222 w 224"/>
                <a:gd name="T15" fmla="*/ 80 h 292"/>
                <a:gd name="T16" fmla="*/ 216 w 224"/>
                <a:gd name="T17" fmla="*/ 95 h 292"/>
                <a:gd name="T18" fmla="*/ 119 w 224"/>
                <a:gd name="T19" fmla="*/ 261 h 292"/>
                <a:gd name="T20" fmla="*/ 109 w 224"/>
                <a:gd name="T21" fmla="*/ 274 h 292"/>
                <a:gd name="T22" fmla="*/ 95 w 224"/>
                <a:gd name="T23" fmla="*/ 285 h 292"/>
                <a:gd name="T24" fmla="*/ 81 w 224"/>
                <a:gd name="T25" fmla="*/ 290 h 292"/>
                <a:gd name="T26" fmla="*/ 64 w 224"/>
                <a:gd name="T27" fmla="*/ 292 h 292"/>
                <a:gd name="T28" fmla="*/ 48 w 224"/>
                <a:gd name="T29" fmla="*/ 290 h 292"/>
                <a:gd name="T30" fmla="*/ 32 w 224"/>
                <a:gd name="T31" fmla="*/ 284 h 292"/>
                <a:gd name="T32" fmla="*/ 18 w 224"/>
                <a:gd name="T33" fmla="*/ 273 h 292"/>
                <a:gd name="T34" fmla="*/ 8 w 224"/>
                <a:gd name="T35" fmla="*/ 261 h 292"/>
                <a:gd name="T36" fmla="*/ 2 w 224"/>
                <a:gd name="T37" fmla="*/ 245 h 292"/>
                <a:gd name="T38" fmla="*/ 0 w 224"/>
                <a:gd name="T39" fmla="*/ 230 h 292"/>
                <a:gd name="T40" fmla="*/ 2 w 224"/>
                <a:gd name="T41" fmla="*/ 213 h 292"/>
                <a:gd name="T42" fmla="*/ 8 w 224"/>
                <a:gd name="T43" fmla="*/ 197 h 292"/>
                <a:gd name="T44" fmla="*/ 105 w 224"/>
                <a:gd name="T45" fmla="*/ 32 h 292"/>
                <a:gd name="T46" fmla="*/ 115 w 224"/>
                <a:gd name="T47" fmla="*/ 18 h 292"/>
                <a:gd name="T48" fmla="*/ 129 w 224"/>
                <a:gd name="T49" fmla="*/ 8 h 292"/>
                <a:gd name="T50" fmla="*/ 144 w 224"/>
                <a:gd name="T51" fmla="*/ 2 h 292"/>
                <a:gd name="T52" fmla="*/ 159 w 224"/>
                <a:gd name="T53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4" h="292">
                  <a:moveTo>
                    <a:pt x="159" y="0"/>
                  </a:moveTo>
                  <a:lnTo>
                    <a:pt x="176" y="2"/>
                  </a:lnTo>
                  <a:lnTo>
                    <a:pt x="192" y="9"/>
                  </a:lnTo>
                  <a:lnTo>
                    <a:pt x="205" y="19"/>
                  </a:lnTo>
                  <a:lnTo>
                    <a:pt x="216" y="32"/>
                  </a:lnTo>
                  <a:lnTo>
                    <a:pt x="222" y="48"/>
                  </a:lnTo>
                  <a:lnTo>
                    <a:pt x="224" y="63"/>
                  </a:lnTo>
                  <a:lnTo>
                    <a:pt x="222" y="80"/>
                  </a:lnTo>
                  <a:lnTo>
                    <a:pt x="216" y="95"/>
                  </a:lnTo>
                  <a:lnTo>
                    <a:pt x="119" y="261"/>
                  </a:lnTo>
                  <a:lnTo>
                    <a:pt x="109" y="274"/>
                  </a:lnTo>
                  <a:lnTo>
                    <a:pt x="95" y="285"/>
                  </a:lnTo>
                  <a:lnTo>
                    <a:pt x="81" y="290"/>
                  </a:lnTo>
                  <a:lnTo>
                    <a:pt x="64" y="292"/>
                  </a:lnTo>
                  <a:lnTo>
                    <a:pt x="48" y="290"/>
                  </a:lnTo>
                  <a:lnTo>
                    <a:pt x="32" y="284"/>
                  </a:lnTo>
                  <a:lnTo>
                    <a:pt x="18" y="273"/>
                  </a:lnTo>
                  <a:lnTo>
                    <a:pt x="8" y="261"/>
                  </a:lnTo>
                  <a:lnTo>
                    <a:pt x="2" y="245"/>
                  </a:lnTo>
                  <a:lnTo>
                    <a:pt x="0" y="230"/>
                  </a:lnTo>
                  <a:lnTo>
                    <a:pt x="2" y="213"/>
                  </a:lnTo>
                  <a:lnTo>
                    <a:pt x="8" y="197"/>
                  </a:lnTo>
                  <a:lnTo>
                    <a:pt x="105" y="32"/>
                  </a:lnTo>
                  <a:lnTo>
                    <a:pt x="115" y="18"/>
                  </a:lnTo>
                  <a:lnTo>
                    <a:pt x="129" y="8"/>
                  </a:lnTo>
                  <a:lnTo>
                    <a:pt x="144" y="2"/>
                  </a:lnTo>
                  <a:lnTo>
                    <a:pt x="1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33"/>
            <p:cNvSpPr>
              <a:spLocks/>
            </p:cNvSpPr>
            <p:nvPr/>
          </p:nvSpPr>
          <p:spPr bwMode="auto">
            <a:xfrm>
              <a:off x="5617" y="970"/>
              <a:ext cx="28" cy="90"/>
            </a:xfrm>
            <a:custGeom>
              <a:avLst/>
              <a:gdLst>
                <a:gd name="T0" fmla="*/ 154 w 308"/>
                <a:gd name="T1" fmla="*/ 0 h 991"/>
                <a:gd name="T2" fmla="*/ 186 w 308"/>
                <a:gd name="T3" fmla="*/ 2 h 991"/>
                <a:gd name="T4" fmla="*/ 213 w 308"/>
                <a:gd name="T5" fmla="*/ 8 h 991"/>
                <a:gd name="T6" fmla="*/ 238 w 308"/>
                <a:gd name="T7" fmla="*/ 17 h 991"/>
                <a:gd name="T8" fmla="*/ 259 w 308"/>
                <a:gd name="T9" fmla="*/ 30 h 991"/>
                <a:gd name="T10" fmla="*/ 277 w 308"/>
                <a:gd name="T11" fmla="*/ 47 h 991"/>
                <a:gd name="T12" fmla="*/ 291 w 308"/>
                <a:gd name="T13" fmla="*/ 67 h 991"/>
                <a:gd name="T14" fmla="*/ 301 w 308"/>
                <a:gd name="T15" fmla="*/ 91 h 991"/>
                <a:gd name="T16" fmla="*/ 306 w 308"/>
                <a:gd name="T17" fmla="*/ 119 h 991"/>
                <a:gd name="T18" fmla="*/ 308 w 308"/>
                <a:gd name="T19" fmla="*/ 150 h 991"/>
                <a:gd name="T20" fmla="*/ 308 w 308"/>
                <a:gd name="T21" fmla="*/ 375 h 991"/>
                <a:gd name="T22" fmla="*/ 307 w 308"/>
                <a:gd name="T23" fmla="*/ 405 h 991"/>
                <a:gd name="T24" fmla="*/ 304 w 308"/>
                <a:gd name="T25" fmla="*/ 435 h 991"/>
                <a:gd name="T26" fmla="*/ 301 w 308"/>
                <a:gd name="T27" fmla="*/ 466 h 991"/>
                <a:gd name="T28" fmla="*/ 240 w 308"/>
                <a:gd name="T29" fmla="*/ 920 h 991"/>
                <a:gd name="T30" fmla="*/ 236 w 308"/>
                <a:gd name="T31" fmla="*/ 942 h 991"/>
                <a:gd name="T32" fmla="*/ 229 w 308"/>
                <a:gd name="T33" fmla="*/ 959 h 991"/>
                <a:gd name="T34" fmla="*/ 219 w 308"/>
                <a:gd name="T35" fmla="*/ 972 h 991"/>
                <a:gd name="T36" fmla="*/ 207 w 308"/>
                <a:gd name="T37" fmla="*/ 981 h 991"/>
                <a:gd name="T38" fmla="*/ 192 w 308"/>
                <a:gd name="T39" fmla="*/ 987 h 991"/>
                <a:gd name="T40" fmla="*/ 174 w 308"/>
                <a:gd name="T41" fmla="*/ 990 h 991"/>
                <a:gd name="T42" fmla="*/ 154 w 308"/>
                <a:gd name="T43" fmla="*/ 991 h 991"/>
                <a:gd name="T44" fmla="*/ 135 w 308"/>
                <a:gd name="T45" fmla="*/ 990 h 991"/>
                <a:gd name="T46" fmla="*/ 117 w 308"/>
                <a:gd name="T47" fmla="*/ 987 h 991"/>
                <a:gd name="T48" fmla="*/ 102 w 308"/>
                <a:gd name="T49" fmla="*/ 981 h 991"/>
                <a:gd name="T50" fmla="*/ 90 w 308"/>
                <a:gd name="T51" fmla="*/ 972 h 991"/>
                <a:gd name="T52" fmla="*/ 80 w 308"/>
                <a:gd name="T53" fmla="*/ 959 h 991"/>
                <a:gd name="T54" fmla="*/ 73 w 308"/>
                <a:gd name="T55" fmla="*/ 942 h 991"/>
                <a:gd name="T56" fmla="*/ 69 w 308"/>
                <a:gd name="T57" fmla="*/ 920 h 991"/>
                <a:gd name="T58" fmla="*/ 8 w 308"/>
                <a:gd name="T59" fmla="*/ 466 h 991"/>
                <a:gd name="T60" fmla="*/ 5 w 308"/>
                <a:gd name="T61" fmla="*/ 435 h 991"/>
                <a:gd name="T62" fmla="*/ 2 w 308"/>
                <a:gd name="T63" fmla="*/ 405 h 991"/>
                <a:gd name="T64" fmla="*/ 0 w 308"/>
                <a:gd name="T65" fmla="*/ 375 h 991"/>
                <a:gd name="T66" fmla="*/ 0 w 308"/>
                <a:gd name="T67" fmla="*/ 150 h 991"/>
                <a:gd name="T68" fmla="*/ 3 w 308"/>
                <a:gd name="T69" fmla="*/ 119 h 991"/>
                <a:gd name="T70" fmla="*/ 8 w 308"/>
                <a:gd name="T71" fmla="*/ 91 h 991"/>
                <a:gd name="T72" fmla="*/ 18 w 308"/>
                <a:gd name="T73" fmla="*/ 67 h 991"/>
                <a:gd name="T74" fmla="*/ 32 w 308"/>
                <a:gd name="T75" fmla="*/ 47 h 991"/>
                <a:gd name="T76" fmla="*/ 50 w 308"/>
                <a:gd name="T77" fmla="*/ 30 h 991"/>
                <a:gd name="T78" fmla="*/ 71 w 308"/>
                <a:gd name="T79" fmla="*/ 17 h 991"/>
                <a:gd name="T80" fmla="*/ 96 w 308"/>
                <a:gd name="T81" fmla="*/ 8 h 991"/>
                <a:gd name="T82" fmla="*/ 123 w 308"/>
                <a:gd name="T83" fmla="*/ 2 h 991"/>
                <a:gd name="T84" fmla="*/ 154 w 308"/>
                <a:gd name="T85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8" h="991">
                  <a:moveTo>
                    <a:pt x="154" y="0"/>
                  </a:moveTo>
                  <a:lnTo>
                    <a:pt x="186" y="2"/>
                  </a:lnTo>
                  <a:lnTo>
                    <a:pt x="213" y="8"/>
                  </a:lnTo>
                  <a:lnTo>
                    <a:pt x="238" y="17"/>
                  </a:lnTo>
                  <a:lnTo>
                    <a:pt x="259" y="30"/>
                  </a:lnTo>
                  <a:lnTo>
                    <a:pt x="277" y="47"/>
                  </a:lnTo>
                  <a:lnTo>
                    <a:pt x="291" y="67"/>
                  </a:lnTo>
                  <a:lnTo>
                    <a:pt x="301" y="91"/>
                  </a:lnTo>
                  <a:lnTo>
                    <a:pt x="306" y="119"/>
                  </a:lnTo>
                  <a:lnTo>
                    <a:pt x="308" y="150"/>
                  </a:lnTo>
                  <a:lnTo>
                    <a:pt x="308" y="375"/>
                  </a:lnTo>
                  <a:lnTo>
                    <a:pt x="307" y="405"/>
                  </a:lnTo>
                  <a:lnTo>
                    <a:pt x="304" y="435"/>
                  </a:lnTo>
                  <a:lnTo>
                    <a:pt x="301" y="466"/>
                  </a:lnTo>
                  <a:lnTo>
                    <a:pt x="240" y="920"/>
                  </a:lnTo>
                  <a:lnTo>
                    <a:pt x="236" y="942"/>
                  </a:lnTo>
                  <a:lnTo>
                    <a:pt x="229" y="959"/>
                  </a:lnTo>
                  <a:lnTo>
                    <a:pt x="219" y="972"/>
                  </a:lnTo>
                  <a:lnTo>
                    <a:pt x="207" y="981"/>
                  </a:lnTo>
                  <a:lnTo>
                    <a:pt x="192" y="987"/>
                  </a:lnTo>
                  <a:lnTo>
                    <a:pt x="174" y="990"/>
                  </a:lnTo>
                  <a:lnTo>
                    <a:pt x="154" y="991"/>
                  </a:lnTo>
                  <a:lnTo>
                    <a:pt x="135" y="990"/>
                  </a:lnTo>
                  <a:lnTo>
                    <a:pt x="117" y="987"/>
                  </a:lnTo>
                  <a:lnTo>
                    <a:pt x="102" y="981"/>
                  </a:lnTo>
                  <a:lnTo>
                    <a:pt x="90" y="972"/>
                  </a:lnTo>
                  <a:lnTo>
                    <a:pt x="80" y="959"/>
                  </a:lnTo>
                  <a:lnTo>
                    <a:pt x="73" y="942"/>
                  </a:lnTo>
                  <a:lnTo>
                    <a:pt x="69" y="920"/>
                  </a:lnTo>
                  <a:lnTo>
                    <a:pt x="8" y="466"/>
                  </a:lnTo>
                  <a:lnTo>
                    <a:pt x="5" y="435"/>
                  </a:lnTo>
                  <a:lnTo>
                    <a:pt x="2" y="405"/>
                  </a:lnTo>
                  <a:lnTo>
                    <a:pt x="0" y="375"/>
                  </a:lnTo>
                  <a:lnTo>
                    <a:pt x="0" y="150"/>
                  </a:lnTo>
                  <a:lnTo>
                    <a:pt x="3" y="119"/>
                  </a:lnTo>
                  <a:lnTo>
                    <a:pt x="8" y="91"/>
                  </a:lnTo>
                  <a:lnTo>
                    <a:pt x="18" y="67"/>
                  </a:lnTo>
                  <a:lnTo>
                    <a:pt x="32" y="47"/>
                  </a:lnTo>
                  <a:lnTo>
                    <a:pt x="50" y="30"/>
                  </a:lnTo>
                  <a:lnTo>
                    <a:pt x="71" y="17"/>
                  </a:lnTo>
                  <a:lnTo>
                    <a:pt x="96" y="8"/>
                  </a:lnTo>
                  <a:lnTo>
                    <a:pt x="123" y="2"/>
                  </a:lnTo>
                  <a:lnTo>
                    <a:pt x="1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34"/>
            <p:cNvSpPr>
              <a:spLocks/>
            </p:cNvSpPr>
            <p:nvPr/>
          </p:nvSpPr>
          <p:spPr bwMode="auto">
            <a:xfrm>
              <a:off x="5616" y="1071"/>
              <a:ext cx="30" cy="29"/>
            </a:xfrm>
            <a:custGeom>
              <a:avLst/>
              <a:gdLst>
                <a:gd name="T0" fmla="*/ 160 w 321"/>
                <a:gd name="T1" fmla="*/ 0 h 319"/>
                <a:gd name="T2" fmla="*/ 193 w 321"/>
                <a:gd name="T3" fmla="*/ 4 h 319"/>
                <a:gd name="T4" fmla="*/ 222 w 321"/>
                <a:gd name="T5" fmla="*/ 14 h 319"/>
                <a:gd name="T6" fmla="*/ 250 w 321"/>
                <a:gd name="T7" fmla="*/ 28 h 319"/>
                <a:gd name="T8" fmla="*/ 274 w 321"/>
                <a:gd name="T9" fmla="*/ 47 h 319"/>
                <a:gd name="T10" fmla="*/ 294 w 321"/>
                <a:gd name="T11" fmla="*/ 71 h 319"/>
                <a:gd name="T12" fmla="*/ 308 w 321"/>
                <a:gd name="T13" fmla="*/ 98 h 319"/>
                <a:gd name="T14" fmla="*/ 318 w 321"/>
                <a:gd name="T15" fmla="*/ 128 h 319"/>
                <a:gd name="T16" fmla="*/ 321 w 321"/>
                <a:gd name="T17" fmla="*/ 159 h 319"/>
                <a:gd name="T18" fmla="*/ 318 w 321"/>
                <a:gd name="T19" fmla="*/ 192 h 319"/>
                <a:gd name="T20" fmla="*/ 308 w 321"/>
                <a:gd name="T21" fmla="*/ 222 h 319"/>
                <a:gd name="T22" fmla="*/ 294 w 321"/>
                <a:gd name="T23" fmla="*/ 249 h 319"/>
                <a:gd name="T24" fmla="*/ 274 w 321"/>
                <a:gd name="T25" fmla="*/ 272 h 319"/>
                <a:gd name="T26" fmla="*/ 250 w 321"/>
                <a:gd name="T27" fmla="*/ 291 h 319"/>
                <a:gd name="T28" fmla="*/ 222 w 321"/>
                <a:gd name="T29" fmla="*/ 306 h 319"/>
                <a:gd name="T30" fmla="*/ 193 w 321"/>
                <a:gd name="T31" fmla="*/ 315 h 319"/>
                <a:gd name="T32" fmla="*/ 160 w 321"/>
                <a:gd name="T33" fmla="*/ 319 h 319"/>
                <a:gd name="T34" fmla="*/ 128 w 321"/>
                <a:gd name="T35" fmla="*/ 315 h 319"/>
                <a:gd name="T36" fmla="*/ 99 w 321"/>
                <a:gd name="T37" fmla="*/ 306 h 319"/>
                <a:gd name="T38" fmla="*/ 71 w 321"/>
                <a:gd name="T39" fmla="*/ 291 h 319"/>
                <a:gd name="T40" fmla="*/ 47 w 321"/>
                <a:gd name="T41" fmla="*/ 272 h 319"/>
                <a:gd name="T42" fmla="*/ 27 w 321"/>
                <a:gd name="T43" fmla="*/ 249 h 319"/>
                <a:gd name="T44" fmla="*/ 13 w 321"/>
                <a:gd name="T45" fmla="*/ 222 h 319"/>
                <a:gd name="T46" fmla="*/ 3 w 321"/>
                <a:gd name="T47" fmla="*/ 192 h 319"/>
                <a:gd name="T48" fmla="*/ 0 w 321"/>
                <a:gd name="T49" fmla="*/ 159 h 319"/>
                <a:gd name="T50" fmla="*/ 3 w 321"/>
                <a:gd name="T51" fmla="*/ 128 h 319"/>
                <a:gd name="T52" fmla="*/ 13 w 321"/>
                <a:gd name="T53" fmla="*/ 98 h 319"/>
                <a:gd name="T54" fmla="*/ 27 w 321"/>
                <a:gd name="T55" fmla="*/ 71 h 319"/>
                <a:gd name="T56" fmla="*/ 47 w 321"/>
                <a:gd name="T57" fmla="*/ 47 h 319"/>
                <a:gd name="T58" fmla="*/ 71 w 321"/>
                <a:gd name="T59" fmla="*/ 28 h 319"/>
                <a:gd name="T60" fmla="*/ 99 w 321"/>
                <a:gd name="T61" fmla="*/ 14 h 319"/>
                <a:gd name="T62" fmla="*/ 128 w 321"/>
                <a:gd name="T63" fmla="*/ 4 h 319"/>
                <a:gd name="T64" fmla="*/ 160 w 321"/>
                <a:gd name="T65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1" h="319">
                  <a:moveTo>
                    <a:pt x="160" y="0"/>
                  </a:moveTo>
                  <a:lnTo>
                    <a:pt x="193" y="4"/>
                  </a:lnTo>
                  <a:lnTo>
                    <a:pt x="222" y="14"/>
                  </a:lnTo>
                  <a:lnTo>
                    <a:pt x="250" y="28"/>
                  </a:lnTo>
                  <a:lnTo>
                    <a:pt x="274" y="47"/>
                  </a:lnTo>
                  <a:lnTo>
                    <a:pt x="294" y="71"/>
                  </a:lnTo>
                  <a:lnTo>
                    <a:pt x="308" y="98"/>
                  </a:lnTo>
                  <a:lnTo>
                    <a:pt x="318" y="128"/>
                  </a:lnTo>
                  <a:lnTo>
                    <a:pt x="321" y="159"/>
                  </a:lnTo>
                  <a:lnTo>
                    <a:pt x="318" y="192"/>
                  </a:lnTo>
                  <a:lnTo>
                    <a:pt x="308" y="222"/>
                  </a:lnTo>
                  <a:lnTo>
                    <a:pt x="294" y="249"/>
                  </a:lnTo>
                  <a:lnTo>
                    <a:pt x="274" y="272"/>
                  </a:lnTo>
                  <a:lnTo>
                    <a:pt x="250" y="291"/>
                  </a:lnTo>
                  <a:lnTo>
                    <a:pt x="222" y="306"/>
                  </a:lnTo>
                  <a:lnTo>
                    <a:pt x="193" y="315"/>
                  </a:lnTo>
                  <a:lnTo>
                    <a:pt x="160" y="319"/>
                  </a:lnTo>
                  <a:lnTo>
                    <a:pt x="128" y="315"/>
                  </a:lnTo>
                  <a:lnTo>
                    <a:pt x="99" y="306"/>
                  </a:lnTo>
                  <a:lnTo>
                    <a:pt x="71" y="291"/>
                  </a:lnTo>
                  <a:lnTo>
                    <a:pt x="47" y="272"/>
                  </a:lnTo>
                  <a:lnTo>
                    <a:pt x="27" y="249"/>
                  </a:lnTo>
                  <a:lnTo>
                    <a:pt x="13" y="222"/>
                  </a:lnTo>
                  <a:lnTo>
                    <a:pt x="3" y="192"/>
                  </a:lnTo>
                  <a:lnTo>
                    <a:pt x="0" y="159"/>
                  </a:lnTo>
                  <a:lnTo>
                    <a:pt x="3" y="128"/>
                  </a:lnTo>
                  <a:lnTo>
                    <a:pt x="13" y="98"/>
                  </a:lnTo>
                  <a:lnTo>
                    <a:pt x="27" y="71"/>
                  </a:lnTo>
                  <a:lnTo>
                    <a:pt x="47" y="47"/>
                  </a:lnTo>
                  <a:lnTo>
                    <a:pt x="71" y="28"/>
                  </a:lnTo>
                  <a:lnTo>
                    <a:pt x="99" y="14"/>
                  </a:lnTo>
                  <a:lnTo>
                    <a:pt x="128" y="4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2</a:t>
            </a:fld>
            <a:r>
              <a:rPr lang="en-US" dirty="0" smtClean="0"/>
              <a:t> -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13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2318667" y="116098"/>
            <a:ext cx="8368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800" b="1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-20521" y="108545"/>
            <a:ext cx="2257435" cy="2006633"/>
            <a:chOff x="-20521" y="108545"/>
            <a:chExt cx="2257435" cy="2006633"/>
          </a:xfrm>
        </p:grpSpPr>
        <p:sp>
          <p:nvSpPr>
            <p:cNvPr id="17" name="Trapezoid 16"/>
            <p:cNvSpPr/>
            <p:nvPr/>
          </p:nvSpPr>
          <p:spPr>
            <a:xfrm>
              <a:off x="208942" y="319320"/>
              <a:ext cx="1843314" cy="872688"/>
            </a:xfrm>
            <a:prstGeom prst="trapezoid">
              <a:avLst>
                <a:gd name="adj" fmla="val 46621"/>
              </a:avLst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rect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20521" y="108545"/>
              <a:ext cx="2257435" cy="2006633"/>
            </a:xfrm>
            <a:custGeom>
              <a:avLst/>
              <a:gdLst>
                <a:gd name="connsiteX0" fmla="*/ 746781 w 2598057"/>
                <a:gd name="connsiteY0" fmla="*/ 232229 h 2322284"/>
                <a:gd name="connsiteX1" fmla="*/ 684747 w 2598057"/>
                <a:gd name="connsiteY1" fmla="*/ 357321 h 2322284"/>
                <a:gd name="connsiteX2" fmla="*/ 713911 w 2598057"/>
                <a:gd name="connsiteY2" fmla="*/ 341491 h 2322284"/>
                <a:gd name="connsiteX3" fmla="*/ 874077 w 2598057"/>
                <a:gd name="connsiteY3" fmla="*/ 309155 h 2322284"/>
                <a:gd name="connsiteX4" fmla="*/ 1285557 w 2598057"/>
                <a:gd name="connsiteY4" fmla="*/ 720635 h 2322284"/>
                <a:gd name="connsiteX5" fmla="*/ 874077 w 2598057"/>
                <a:gd name="connsiteY5" fmla="*/ 1132115 h 2322284"/>
                <a:gd name="connsiteX6" fmla="*/ 470957 w 2598057"/>
                <a:gd name="connsiteY6" fmla="*/ 803563 h 2322284"/>
                <a:gd name="connsiteX7" fmla="*/ 469689 w 2598057"/>
                <a:gd name="connsiteY7" fmla="*/ 790986 h 2322284"/>
                <a:gd name="connsiteX8" fmla="*/ 300520 w 2598057"/>
                <a:gd name="connsiteY8" fmla="*/ 1132115 h 2322284"/>
                <a:gd name="connsiteX9" fmla="*/ 874077 w 2598057"/>
                <a:gd name="connsiteY9" fmla="*/ 1132115 h 2322284"/>
                <a:gd name="connsiteX10" fmla="*/ 2297537 w 2598057"/>
                <a:gd name="connsiteY10" fmla="*/ 1132115 h 2322284"/>
                <a:gd name="connsiteX11" fmla="*/ 1851277 w 2598057"/>
                <a:gd name="connsiteY11" fmla="*/ 232229 h 2322284"/>
                <a:gd name="connsiteX12" fmla="*/ 580572 w 2598057"/>
                <a:gd name="connsiteY12" fmla="*/ 0 h 2322284"/>
                <a:gd name="connsiteX13" fmla="*/ 2017486 w 2598057"/>
                <a:gd name="connsiteY13" fmla="*/ 0 h 2322284"/>
                <a:gd name="connsiteX14" fmla="*/ 2598057 w 2598057"/>
                <a:gd name="connsiteY14" fmla="*/ 1161142 h 2322284"/>
                <a:gd name="connsiteX15" fmla="*/ 2017486 w 2598057"/>
                <a:gd name="connsiteY15" fmla="*/ 2322284 h 2322284"/>
                <a:gd name="connsiteX16" fmla="*/ 580572 w 2598057"/>
                <a:gd name="connsiteY16" fmla="*/ 2322284 h 2322284"/>
                <a:gd name="connsiteX17" fmla="*/ 0 w 2598057"/>
                <a:gd name="connsiteY17" fmla="*/ 1161142 h 232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98057" h="2322284">
                  <a:moveTo>
                    <a:pt x="746781" y="232229"/>
                  </a:moveTo>
                  <a:lnTo>
                    <a:pt x="684747" y="357321"/>
                  </a:lnTo>
                  <a:lnTo>
                    <a:pt x="713911" y="341491"/>
                  </a:lnTo>
                  <a:cubicBezTo>
                    <a:pt x="763139" y="320669"/>
                    <a:pt x="817264" y="309155"/>
                    <a:pt x="874077" y="309155"/>
                  </a:cubicBezTo>
                  <a:cubicBezTo>
                    <a:pt x="1101331" y="309155"/>
                    <a:pt x="1285557" y="493381"/>
                    <a:pt x="1285557" y="720635"/>
                  </a:cubicBezTo>
                  <a:cubicBezTo>
                    <a:pt x="1285557" y="947889"/>
                    <a:pt x="1101331" y="1132115"/>
                    <a:pt x="874077" y="1132115"/>
                  </a:cubicBezTo>
                  <a:cubicBezTo>
                    <a:pt x="675230" y="1132115"/>
                    <a:pt x="509326" y="991067"/>
                    <a:pt x="470957" y="803563"/>
                  </a:cubicBezTo>
                  <a:lnTo>
                    <a:pt x="469689" y="790986"/>
                  </a:lnTo>
                  <a:lnTo>
                    <a:pt x="300520" y="1132115"/>
                  </a:lnTo>
                  <a:lnTo>
                    <a:pt x="874077" y="1132115"/>
                  </a:lnTo>
                  <a:lnTo>
                    <a:pt x="2297537" y="1132115"/>
                  </a:lnTo>
                  <a:lnTo>
                    <a:pt x="1851277" y="232229"/>
                  </a:lnTo>
                  <a:close/>
                  <a:moveTo>
                    <a:pt x="580572" y="0"/>
                  </a:moveTo>
                  <a:lnTo>
                    <a:pt x="2017486" y="0"/>
                  </a:lnTo>
                  <a:lnTo>
                    <a:pt x="2598057" y="1161142"/>
                  </a:lnTo>
                  <a:lnTo>
                    <a:pt x="2017486" y="2322284"/>
                  </a:lnTo>
                  <a:lnTo>
                    <a:pt x="580572" y="2322284"/>
                  </a:lnTo>
                  <a:lnTo>
                    <a:pt x="0" y="11611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path path="rect">
                <a:fillToRect l="100000" b="100000"/>
              </a:path>
              <a:tileRect t="-100000" r="-100000"/>
            </a:gra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18014" y="408389"/>
              <a:ext cx="65915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b="1" spc="-150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en-US" sz="3600" b="1" dirty="0">
                <a:solidFill>
                  <a:schemeClr val="accent1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72343" y="1220078"/>
              <a:ext cx="13339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spc="-150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premessa</a:t>
              </a:r>
            </a:p>
          </p:txBody>
        </p:sp>
      </p:grpSp>
      <p:sp>
        <p:nvSpPr>
          <p:cNvPr id="216" name="Rettangolo 215"/>
          <p:cNvSpPr/>
          <p:nvPr/>
        </p:nvSpPr>
        <p:spPr>
          <a:xfrm>
            <a:off x="2422701" y="1203665"/>
            <a:ext cx="9073974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it-IT" sz="2400" dirty="0" smtClean="0"/>
              <a:t>Il prolungato periodo di crisi ha messo in difficoltà la maggior parte delle aziende italiane con conseguente </a:t>
            </a:r>
            <a:r>
              <a:rPr lang="it-IT" sz="2400" b="1" dirty="0" smtClean="0"/>
              <a:t>riduzione di organici </a:t>
            </a:r>
            <a:r>
              <a:rPr lang="it-IT" sz="2400" dirty="0" smtClean="0"/>
              <a:t>a tutti i livelli della forza lavoro, </a:t>
            </a:r>
            <a:r>
              <a:rPr lang="it-IT" sz="2400" b="1" dirty="0" smtClean="0"/>
              <a:t>dagli operativi ai Manager.</a:t>
            </a:r>
          </a:p>
          <a:p>
            <a:pPr marL="342900" indent="-342900" algn="just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it-IT" sz="2400" b="1" dirty="0" smtClean="0"/>
          </a:p>
          <a:p>
            <a:pPr marL="342900" indent="-342900" algn="just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it-IT" sz="2400" dirty="0" smtClean="0"/>
              <a:t>E</a:t>
            </a:r>
            <a:r>
              <a:rPr lang="it-IT" sz="2400" dirty="0"/>
              <a:t>’ urgente sviluppare in Italia una </a:t>
            </a:r>
            <a:r>
              <a:rPr lang="it-IT" sz="2400" b="1" dirty="0"/>
              <a:t>cultura </a:t>
            </a:r>
            <a:r>
              <a:rPr lang="it-IT" sz="2400" b="1" dirty="0" smtClean="0"/>
              <a:t>dell’innovazione </a:t>
            </a:r>
            <a:r>
              <a:rPr lang="it-IT" sz="2400" dirty="0"/>
              <a:t>ed un </a:t>
            </a:r>
            <a:r>
              <a:rPr lang="it-IT" sz="2400" b="1" dirty="0"/>
              <a:t>ecosistema </a:t>
            </a:r>
            <a:r>
              <a:rPr lang="it-IT" sz="2400" dirty="0"/>
              <a:t>abilitante in grado di contrastare il declino economico  </a:t>
            </a:r>
            <a:r>
              <a:rPr lang="it-IT" sz="2400" dirty="0" smtClean="0"/>
              <a:t>attraverso la creazione di imprese innovative capaci di innescare nuovi modelli di business digitale.</a:t>
            </a:r>
          </a:p>
          <a:p>
            <a:pPr marL="342900" indent="-342900" algn="just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it-IT" sz="2400" dirty="0" err="1" smtClean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3</a:t>
            </a:fld>
            <a:r>
              <a:rPr lang="en-US" dirty="0" smtClean="0"/>
              <a:t> - </a:t>
            </a:r>
            <a:endParaRPr lang="en-US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33638" y="6564599"/>
            <a:ext cx="1136985" cy="21668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800210" y="6596738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87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8667" y="116098"/>
            <a:ext cx="8368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Disruptive Innovation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4</a:t>
            </a:fld>
            <a:r>
              <a:rPr lang="en-US" dirty="0" smtClean="0"/>
              <a:t> - </a:t>
            </a:r>
            <a:endParaRPr lang="en-US" dirty="0"/>
          </a:p>
        </p:txBody>
      </p:sp>
      <p:sp>
        <p:nvSpPr>
          <p:cNvPr id="217" name="Rettangolo 216"/>
          <p:cNvSpPr/>
          <p:nvPr/>
        </p:nvSpPr>
        <p:spPr>
          <a:xfrm>
            <a:off x="2363336" y="1201860"/>
            <a:ext cx="9264417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«</a:t>
            </a:r>
            <a:r>
              <a:rPr lang="en-US" sz="2400" b="1" dirty="0" smtClean="0"/>
              <a:t>Disruptive innovation</a:t>
            </a:r>
            <a:r>
              <a:rPr lang="en-US" sz="2400" dirty="0" smtClean="0"/>
              <a:t>», </a:t>
            </a:r>
            <a:r>
              <a:rPr lang="en-US" sz="2400" dirty="0"/>
              <a:t>è un </a:t>
            </a:r>
            <a:r>
              <a:rPr lang="it-IT" sz="2400" dirty="0"/>
              <a:t>termine</a:t>
            </a:r>
            <a:r>
              <a:rPr lang="en-US" sz="2400" dirty="0"/>
              <a:t> </a:t>
            </a:r>
            <a:r>
              <a:rPr lang="it-IT" sz="2400" dirty="0"/>
              <a:t>coniato</a:t>
            </a:r>
            <a:r>
              <a:rPr lang="en-US" sz="2400" dirty="0"/>
              <a:t> da </a:t>
            </a:r>
            <a:r>
              <a:rPr lang="it-IT" sz="2400" dirty="0">
                <a:hlinkClick r:id="rId2"/>
              </a:rPr>
              <a:t>Clayton Christensen</a:t>
            </a:r>
            <a:r>
              <a:rPr lang="it-IT" sz="2400" dirty="0"/>
              <a:t> (Professore di Harvard) </a:t>
            </a:r>
            <a:r>
              <a:rPr lang="it-IT" sz="2400" b="1" dirty="0"/>
              <a:t>descrive il processo di creare prodotti\servizi per un mercato in precedenza non servito</a:t>
            </a:r>
            <a:r>
              <a:rPr lang="en-US" sz="2400" dirty="0"/>
              <a:t> – </a:t>
            </a:r>
            <a:r>
              <a:rPr lang="it-IT" sz="2400" dirty="0"/>
              <a:t>una</a:t>
            </a:r>
            <a:r>
              <a:rPr lang="en-US" sz="2400" dirty="0"/>
              <a:t> new-market disruption — o </a:t>
            </a:r>
            <a:r>
              <a:rPr lang="it-IT" sz="2400" dirty="0"/>
              <a:t>che</a:t>
            </a:r>
            <a:r>
              <a:rPr lang="en-US" sz="2400" dirty="0"/>
              <a:t> </a:t>
            </a:r>
            <a:r>
              <a:rPr lang="it-IT" sz="2400" dirty="0"/>
              <a:t>offre un’alternativa più conveniente, più semplice, meno costosa ad un prodotto  esistente </a:t>
            </a:r>
            <a:r>
              <a:rPr lang="en-US" sz="2400" dirty="0"/>
              <a:t>- </a:t>
            </a:r>
            <a:r>
              <a:rPr lang="it-IT" sz="2400" dirty="0"/>
              <a:t>una</a:t>
            </a:r>
            <a:r>
              <a:rPr lang="en-US" sz="2400" dirty="0"/>
              <a:t> low-end disruption.”</a:t>
            </a:r>
          </a:p>
          <a:p>
            <a:pPr marL="342900" indent="-342900" algn="just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 algn="just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it-IT" sz="2400" dirty="0"/>
              <a:t>Poche persone sanno che cosa significhi veramente </a:t>
            </a:r>
            <a:r>
              <a:rPr lang="en-US" sz="2400" dirty="0"/>
              <a:t>“disruptive”.  </a:t>
            </a:r>
            <a:r>
              <a:rPr lang="it-IT" sz="2400" dirty="0"/>
              <a:t>Scambiano un prodotto migliore per uno </a:t>
            </a:r>
            <a:r>
              <a:rPr lang="en-US" sz="2400" dirty="0"/>
              <a:t>disruptive. </a:t>
            </a:r>
            <a:r>
              <a:rPr lang="it-IT" sz="2400" dirty="0"/>
              <a:t>Invece “migliore, più veloce o meno costoso” non significano </a:t>
            </a:r>
            <a:r>
              <a:rPr lang="en-US" sz="2400" dirty="0"/>
              <a:t>disruptive. </a:t>
            </a:r>
            <a:r>
              <a:rPr lang="it-IT" sz="2400" b="1" dirty="0"/>
              <a:t>E’ più appropriato chiamare il </a:t>
            </a:r>
            <a:r>
              <a:rPr lang="en-US" sz="2400" b="1" dirty="0"/>
              <a:t>business model disruptive.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33638" y="6564599"/>
            <a:ext cx="1136985" cy="21668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800210" y="6596738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47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8667" y="116098"/>
            <a:ext cx="8368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Definizione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 </a:t>
            </a:r>
            <a:r>
              <a:rPr lang="it-IT" sz="28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</a:t>
            </a:r>
            <a:endParaRPr lang="it-IT" sz="28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5</a:t>
            </a:fld>
            <a:r>
              <a:rPr lang="en-US" dirty="0" smtClean="0"/>
              <a:t> - </a:t>
            </a:r>
            <a:endParaRPr lang="en-US" dirty="0"/>
          </a:p>
        </p:txBody>
      </p:sp>
      <p:sp>
        <p:nvSpPr>
          <p:cNvPr id="2" name="Rettangolo 1"/>
          <p:cNvSpPr/>
          <p:nvPr/>
        </p:nvSpPr>
        <p:spPr>
          <a:xfrm>
            <a:off x="2498198" y="853638"/>
            <a:ext cx="93509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it-IT" sz="2400" dirty="0"/>
              <a:t>Si definisce con il termine “</a:t>
            </a:r>
            <a:r>
              <a:rPr lang="en-US" sz="2400" b="1" dirty="0" smtClean="0"/>
              <a:t>Fin Tech</a:t>
            </a:r>
            <a:r>
              <a:rPr lang="it-IT" sz="2400" dirty="0"/>
              <a:t>“ la </a:t>
            </a:r>
            <a:r>
              <a:rPr lang="it-IT" sz="2400" b="1" dirty="0"/>
              <a:t>digitalizzazione dei servizi finanziari</a:t>
            </a:r>
            <a:r>
              <a:rPr lang="it-IT" sz="2400" dirty="0"/>
              <a:t> ovvero </a:t>
            </a:r>
            <a:r>
              <a:rPr lang="it-IT" sz="2400" b="1" dirty="0"/>
              <a:t>l’applicazione della tecnologia all’industria bancaria</a:t>
            </a:r>
            <a:r>
              <a:rPr lang="it-IT" sz="2400" dirty="0"/>
              <a:t> per l’abilitazione o la fornitura dei </a:t>
            </a:r>
            <a:r>
              <a:rPr lang="it-IT" sz="2400" b="1" dirty="0"/>
              <a:t>servizi finanziari </a:t>
            </a:r>
            <a:r>
              <a:rPr lang="it-IT" sz="2400" dirty="0"/>
              <a:t>attraverso l’impiego di </a:t>
            </a:r>
            <a:r>
              <a:rPr lang="it-IT" sz="2400" b="1" dirty="0"/>
              <a:t>tecnologie basate su Internet</a:t>
            </a:r>
            <a:r>
              <a:rPr lang="it-IT" sz="2400" dirty="0"/>
              <a:t>.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33638" y="6564599"/>
            <a:ext cx="1136985" cy="21668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800210" y="6596738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0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64667" y="77998"/>
            <a:ext cx="9873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 Finanziamenti arrivano </a:t>
            </a: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 Fin </a:t>
            </a:r>
            <a:r>
              <a:rPr lang="it-IT" sz="28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algn="ctr"/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Quasi 14 Miliardi si U$D </a:t>
            </a: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egli </a:t>
            </a: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ltimi 12 Mesi</a:t>
            </a:r>
            <a:endParaRPr lang="it-IT" sz="28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6</a:t>
            </a:fld>
            <a:r>
              <a:rPr lang="en-US" dirty="0" smtClean="0"/>
              <a:t> - 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402" y="1111861"/>
            <a:ext cx="8610928" cy="5403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3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55800" y="116098"/>
            <a:ext cx="10185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Investimenti Venture Capital nelle Fin </a:t>
            </a:r>
            <a:r>
              <a:rPr lang="it-IT" sz="28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prima e adesso</a:t>
            </a:r>
            <a:endParaRPr lang="it-IT" sz="28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US" sz="2000" spc="-15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contesto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7</a:t>
            </a:fld>
            <a:r>
              <a:rPr lang="en-US" dirty="0" smtClean="0"/>
              <a:t> - 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116" y="1565831"/>
            <a:ext cx="9368758" cy="5041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tangolo 8"/>
          <p:cNvSpPr/>
          <p:nvPr/>
        </p:nvSpPr>
        <p:spPr>
          <a:xfrm>
            <a:off x="2236913" y="657890"/>
            <a:ext cx="9904287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 sz="2400" b="1" dirty="0"/>
              <a:t>223</a:t>
            </a:r>
            <a:r>
              <a:rPr lang="en-US" sz="2400" dirty="0"/>
              <a:t> </a:t>
            </a:r>
            <a:r>
              <a:rPr lang="en-US" sz="2400" dirty="0" err="1"/>
              <a:t>investitori</a:t>
            </a:r>
            <a:r>
              <a:rPr lang="en-US" sz="2400" dirty="0"/>
              <a:t> </a:t>
            </a:r>
            <a:r>
              <a:rPr lang="en-US" sz="2400" dirty="0" err="1"/>
              <a:t>unici</a:t>
            </a:r>
            <a:r>
              <a:rPr lang="en-US" sz="2400" dirty="0"/>
              <a:t> in FinTech </a:t>
            </a:r>
            <a:r>
              <a:rPr lang="en-US" sz="2400" dirty="0" err="1"/>
              <a:t>nel</a:t>
            </a:r>
            <a:r>
              <a:rPr lang="en-US" sz="2400" dirty="0"/>
              <a:t> 2010. </a:t>
            </a:r>
            <a:r>
              <a:rPr lang="en-US" sz="2400" dirty="0" err="1"/>
              <a:t>Adesso</a:t>
            </a:r>
            <a:r>
              <a:rPr lang="en-US" sz="2400" dirty="0"/>
              <a:t>, ci </a:t>
            </a:r>
            <a:r>
              <a:rPr lang="en-US" sz="2400" dirty="0" err="1"/>
              <a:t>sono</a:t>
            </a:r>
            <a:r>
              <a:rPr lang="en-US" sz="2400" dirty="0"/>
              <a:t> 8</a:t>
            </a:r>
            <a:r>
              <a:rPr lang="en-US" sz="2400" b="1" dirty="0"/>
              <a:t>94</a:t>
            </a:r>
            <a:r>
              <a:rPr lang="en-US" sz="2400" dirty="0"/>
              <a:t> </a:t>
            </a:r>
            <a:r>
              <a:rPr lang="en-US" sz="2400" dirty="0" err="1"/>
              <a:t>investitori</a:t>
            </a:r>
            <a:r>
              <a:rPr lang="en-US" sz="2400" dirty="0"/>
              <a:t>. </a:t>
            </a:r>
          </a:p>
          <a:p>
            <a:pPr algn="ctr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 sz="2400" dirty="0" err="1"/>
              <a:t>Aumenta</a:t>
            </a:r>
            <a:r>
              <a:rPr lang="en-US" sz="2400" dirty="0"/>
              <a:t> </a:t>
            </a:r>
            <a:r>
              <a:rPr lang="en-US" sz="2400" dirty="0" err="1"/>
              <a:t>l’interesse</a:t>
            </a:r>
            <a:r>
              <a:rPr lang="en-US" sz="2400" dirty="0"/>
              <a:t> </a:t>
            </a:r>
            <a:r>
              <a:rPr lang="en-US" sz="2400" dirty="0" err="1"/>
              <a:t>gli</a:t>
            </a:r>
            <a:r>
              <a:rPr lang="en-US" sz="2400" dirty="0"/>
              <a:t> “Investors see blood”</a:t>
            </a:r>
            <a:endParaRPr lang="it-IT" sz="2400" dirty="0"/>
          </a:p>
        </p:txBody>
      </p:sp>
      <p:sp>
        <p:nvSpPr>
          <p:cNvPr id="10" name="Rettangolo 9"/>
          <p:cNvSpPr/>
          <p:nvPr/>
        </p:nvSpPr>
        <p:spPr>
          <a:xfrm>
            <a:off x="1003300" y="5941090"/>
            <a:ext cx="37236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 sz="1600" dirty="0" smtClean="0"/>
              <a:t>Business Social Graph</a:t>
            </a:r>
            <a:endParaRPr lang="it-IT" sz="1600" dirty="0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3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8667" y="116098"/>
            <a:ext cx="9873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Fin </a:t>
            </a:r>
            <a:r>
              <a:rPr lang="it-IT" sz="28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</a:t>
            </a: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attraggono società di servizi non finanziari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8</a:t>
            </a:fld>
            <a:r>
              <a:rPr lang="en-US" dirty="0" smtClean="0"/>
              <a:t> - 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116" y="1111861"/>
            <a:ext cx="10077537" cy="518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tangolo 8"/>
          <p:cNvSpPr/>
          <p:nvPr/>
        </p:nvSpPr>
        <p:spPr>
          <a:xfrm>
            <a:off x="2521867" y="657890"/>
            <a:ext cx="67491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</a:pPr>
            <a:r>
              <a:rPr lang="it-IT" sz="2400" dirty="0"/>
              <a:t>Comportamenti inusuali e “sospetti”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3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200235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138088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00447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57256" y="77998"/>
            <a:ext cx="11168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L’approccio di nascondere la testa nella sabbia non funziona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minacce delle startup e l’innovazione devastante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4776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9</a:t>
            </a:fld>
            <a:r>
              <a:rPr lang="en-US" dirty="0" smtClean="0"/>
              <a:t> - 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" r="5010"/>
          <a:stretch/>
        </p:blipFill>
        <p:spPr bwMode="auto">
          <a:xfrm>
            <a:off x="1926609" y="1620188"/>
            <a:ext cx="5200693" cy="302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tangolo 8"/>
          <p:cNvSpPr/>
          <p:nvPr/>
        </p:nvSpPr>
        <p:spPr>
          <a:xfrm>
            <a:off x="7197346" y="1722472"/>
            <a:ext cx="36743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Brian Moynihan, CEO </a:t>
            </a:r>
            <a:r>
              <a:rPr lang="it-IT" sz="2000" dirty="0" smtClean="0"/>
              <a:t>della seconda Banca più grande degli USA per patrimonio, diceva che la maggior parte dei </a:t>
            </a:r>
            <a:r>
              <a:rPr lang="en-US" sz="2000" b="1" dirty="0" smtClean="0">
                <a:hlinkClick r:id="rId3" action="ppaction://hlinksldjump"/>
              </a:rPr>
              <a:t>robo-advisors</a:t>
            </a:r>
            <a:r>
              <a:rPr lang="it-IT" sz="2000" dirty="0" smtClean="0">
                <a:hlinkClick r:id="rId3" action="ppaction://hlinksldjump"/>
              </a:rPr>
              <a:t> </a:t>
            </a:r>
            <a:r>
              <a:rPr lang="it-IT" sz="2000" dirty="0" smtClean="0"/>
              <a:t>andava dietro a investitori che non erano abbastanza ricchi per la Banca</a:t>
            </a:r>
            <a:r>
              <a:rPr lang="en-US" sz="2000" dirty="0" smtClean="0"/>
              <a:t> da </a:t>
            </a:r>
            <a:r>
              <a:rPr lang="it-IT" sz="2000" dirty="0" smtClean="0"/>
              <a:t>essere preoccupati</a:t>
            </a:r>
            <a:r>
              <a:rPr lang="en-US" sz="2000" dirty="0" smtClean="0"/>
              <a:t>! </a:t>
            </a:r>
            <a:r>
              <a:rPr lang="it-IT" sz="2000" dirty="0" smtClean="0"/>
              <a:t>Investitori che sono sotto la “soglia minima” affermava </a:t>
            </a:r>
            <a:r>
              <a:rPr lang="it-IT" sz="2000" dirty="0" err="1" smtClean="0"/>
              <a:t>Moynihan</a:t>
            </a:r>
            <a:r>
              <a:rPr lang="it-IT" sz="2000" dirty="0" smtClean="0"/>
              <a:t> prima del prospetto di borsa con riduzione significativa dell’utile...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2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8667" y="116098"/>
            <a:ext cx="9873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L’adozione di nuovi modelli di Fin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 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10</a:t>
            </a:fld>
            <a:r>
              <a:rPr lang="en-US" dirty="0" smtClean="0"/>
              <a:t> - </a:t>
            </a:r>
            <a:endParaRPr lang="en-US" dirty="0"/>
          </a:p>
        </p:txBody>
      </p:sp>
      <p:sp>
        <p:nvSpPr>
          <p:cNvPr id="8" name="Rettangolo 7"/>
          <p:cNvSpPr/>
          <p:nvPr/>
        </p:nvSpPr>
        <p:spPr>
          <a:xfrm>
            <a:off x="2521867" y="657890"/>
            <a:ext cx="6749133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</a:pPr>
            <a:r>
              <a:rPr lang="it-IT" sz="2400" dirty="0"/>
              <a:t>Questo è solo un esempio: </a:t>
            </a:r>
            <a:r>
              <a:rPr lang="it-IT" sz="2400" b="1" dirty="0"/>
              <a:t>Wealthfront</a:t>
            </a:r>
            <a:r>
              <a:rPr lang="it-IT" sz="2400" dirty="0"/>
              <a:t> </a:t>
            </a:r>
            <a:endParaRPr lang="it-IT" sz="2400" dirty="0" smtClean="0"/>
          </a:p>
          <a:p>
            <a:pPr algn="ctr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</a:pPr>
            <a:r>
              <a:rPr lang="it-IT" sz="2400" dirty="0" smtClean="0"/>
              <a:t>in </a:t>
            </a:r>
            <a:r>
              <a:rPr lang="it-IT" sz="2400" dirty="0"/>
              <a:t>due anni ha raccolto </a:t>
            </a:r>
            <a:r>
              <a:rPr lang="it-IT" sz="2400" b="1" dirty="0"/>
              <a:t>1 miliardo di Dollari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867" y="1565831"/>
            <a:ext cx="6852593" cy="514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8667" y="116098"/>
            <a:ext cx="9873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modelli di business e le startup emergenti di oggi</a:t>
            </a:r>
          </a:p>
          <a:p>
            <a:pPr algn="ctr"/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sono il problema di domani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11</a:t>
            </a:fld>
            <a:r>
              <a:rPr lang="en-US" dirty="0" smtClean="0"/>
              <a:t> - 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614" y="657633"/>
            <a:ext cx="7961186" cy="5949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2318667" y="116098"/>
            <a:ext cx="9873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è mai stato cosi difficile stare tra i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</a:t>
            </a:r>
            <a:endParaRPr lang="it-IT" sz="28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12</a:t>
            </a:fld>
            <a:r>
              <a:rPr lang="en-US" dirty="0" smtClean="0"/>
              <a:t> - 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152" y="1620188"/>
            <a:ext cx="8655248" cy="5064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tangolo 8"/>
          <p:cNvSpPr/>
          <p:nvPr/>
        </p:nvSpPr>
        <p:spPr>
          <a:xfrm>
            <a:off x="2063553" y="636808"/>
            <a:ext cx="99125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b="1" dirty="0"/>
              <a:t>Durata media delle società rispetto all'indice S&amp;P 500 (Standard &amp; </a:t>
            </a:r>
            <a:r>
              <a:rPr lang="it-IT" sz="2200" b="1" dirty="0" err="1"/>
              <a:t>Poor's</a:t>
            </a:r>
            <a:r>
              <a:rPr lang="it-IT" sz="2200" b="1" dirty="0"/>
              <a:t>) </a:t>
            </a:r>
            <a:r>
              <a:rPr lang="it-IT" sz="2200" dirty="0"/>
              <a:t>segue l’andamento azionario delle 500 aziende statunitensi a maggiore capitalizzazione. </a:t>
            </a:r>
          </a:p>
        </p:txBody>
      </p:sp>
      <p:sp>
        <p:nvSpPr>
          <p:cNvPr id="10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14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8667" y="116098"/>
            <a:ext cx="9873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è mai stato cosi economico creare startup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13</a:t>
            </a:fld>
            <a:r>
              <a:rPr lang="en-US" dirty="0" smtClean="0"/>
              <a:t> - </a:t>
            </a:r>
            <a:endParaRPr lang="en-US" dirty="0"/>
          </a:p>
        </p:txBody>
      </p:sp>
      <p:sp>
        <p:nvSpPr>
          <p:cNvPr id="8" name="Rettangolo 7"/>
          <p:cNvSpPr/>
          <p:nvPr/>
        </p:nvSpPr>
        <p:spPr>
          <a:xfrm>
            <a:off x="2063553" y="636808"/>
            <a:ext cx="99125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b="1" dirty="0"/>
              <a:t>Durata media delle società rispetto all'indice S&amp;P 500 (Standard &amp; </a:t>
            </a:r>
            <a:r>
              <a:rPr lang="it-IT" sz="2200" b="1" dirty="0" err="1"/>
              <a:t>Poor's</a:t>
            </a:r>
            <a:r>
              <a:rPr lang="it-IT" sz="2200" b="1" dirty="0"/>
              <a:t>) </a:t>
            </a:r>
            <a:r>
              <a:rPr lang="it-IT" sz="2200" dirty="0"/>
              <a:t>segue l’andamento azionario delle 500 aziende statunitensi a maggiore capitalizzazione.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7"/>
          <a:stretch/>
        </p:blipFill>
        <p:spPr bwMode="auto">
          <a:xfrm>
            <a:off x="2266628" y="1409700"/>
            <a:ext cx="7797995" cy="464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e 9"/>
          <p:cNvSpPr/>
          <p:nvPr/>
        </p:nvSpPr>
        <p:spPr>
          <a:xfrm>
            <a:off x="9107388" y="5254972"/>
            <a:ext cx="957235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1" name="Connettore 2 10"/>
          <p:cNvCxnSpPr/>
          <p:nvPr/>
        </p:nvCxnSpPr>
        <p:spPr>
          <a:xfrm flipV="1">
            <a:off x="8603380" y="5687020"/>
            <a:ext cx="432000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Rettangolo 12"/>
          <p:cNvSpPr/>
          <p:nvPr/>
        </p:nvSpPr>
        <p:spPr>
          <a:xfrm>
            <a:off x="8423689" y="2000320"/>
            <a:ext cx="2926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/>
              <a:t>La </a:t>
            </a:r>
            <a:r>
              <a:rPr lang="it-IT" b="1" dirty="0" smtClean="0">
                <a:solidFill>
                  <a:srgbClr val="C00000"/>
                </a:solidFill>
              </a:rPr>
              <a:t>tecnologia</a:t>
            </a:r>
            <a:r>
              <a:rPr lang="it-IT" dirty="0" smtClean="0">
                <a:solidFill>
                  <a:srgbClr val="C00000"/>
                </a:solidFill>
              </a:rPr>
              <a:t> </a:t>
            </a:r>
            <a:r>
              <a:rPr lang="it-IT" dirty="0" smtClean="0"/>
              <a:t>non è più una barriera all’ingresso:</a:t>
            </a:r>
          </a:p>
          <a:p>
            <a:pPr algn="ctr"/>
            <a:r>
              <a:rPr lang="it-IT" dirty="0" smtClean="0"/>
              <a:t>Il costo per le </a:t>
            </a:r>
            <a:r>
              <a:rPr lang="it-IT" b="1" dirty="0" smtClean="0">
                <a:solidFill>
                  <a:srgbClr val="C00000"/>
                </a:solidFill>
              </a:rPr>
              <a:t>infrastrutture</a:t>
            </a:r>
            <a:r>
              <a:rPr lang="it-IT" dirty="0" smtClean="0">
                <a:solidFill>
                  <a:srgbClr val="C00000"/>
                </a:solidFill>
              </a:rPr>
              <a:t> </a:t>
            </a:r>
            <a:r>
              <a:rPr lang="it-IT" dirty="0" smtClean="0"/>
              <a:t>si è notevolmente ridotto…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8667" y="116098"/>
            <a:ext cx="9873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L’adozione delle tecnologie è più rapido che mai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14</a:t>
            </a:fld>
            <a:r>
              <a:rPr lang="en-US" dirty="0" smtClean="0"/>
              <a:t> - </a:t>
            </a:r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109" y="1713632"/>
            <a:ext cx="9131227" cy="44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tangolo 8"/>
          <p:cNvSpPr/>
          <p:nvPr/>
        </p:nvSpPr>
        <p:spPr>
          <a:xfrm>
            <a:off x="2063553" y="636808"/>
            <a:ext cx="991254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La penetrazione della tecnologia non è mai stato cosi veloce</a:t>
            </a:r>
            <a:r>
              <a:rPr lang="it-IT" sz="2400" dirty="0" smtClean="0"/>
              <a:t>.</a:t>
            </a:r>
          </a:p>
          <a:p>
            <a:pPr algn="ctr"/>
            <a:r>
              <a:rPr lang="it-IT" sz="2400" dirty="0" smtClean="0"/>
              <a:t> </a:t>
            </a:r>
            <a:r>
              <a:rPr lang="it-IT" sz="2400" b="1" dirty="0"/>
              <a:t>Time </a:t>
            </a:r>
            <a:r>
              <a:rPr lang="en-US" sz="2400" b="1" dirty="0"/>
              <a:t>is not on your </a:t>
            </a:r>
            <a:r>
              <a:rPr lang="it-IT" sz="2400" b="1" dirty="0"/>
              <a:t>side</a:t>
            </a:r>
          </a:p>
          <a:p>
            <a:pPr algn="ctr"/>
            <a:r>
              <a:rPr lang="it-IT" sz="2200" dirty="0" smtClean="0"/>
              <a:t>. </a:t>
            </a:r>
            <a:endParaRPr lang="it-IT" sz="2200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8667" y="116098"/>
            <a:ext cx="9873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ti preoccupare di questa tipologia di concorrenti</a:t>
            </a:r>
            <a:endParaRPr lang="it-IT" sz="28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15</a:t>
            </a:fld>
            <a:r>
              <a:rPr lang="en-US" dirty="0" smtClean="0"/>
              <a:t> - 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116" y="1420133"/>
            <a:ext cx="8437159" cy="504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2173816" y="599732"/>
            <a:ext cx="10030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L’innovazione disruptive, discontinua, raramente proviene dai giganti simili a te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26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8667" y="116098"/>
            <a:ext cx="9873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Preoccupati  di più dei nuovi ed emergenti concorrenti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16</a:t>
            </a:fld>
            <a:r>
              <a:rPr lang="en-US" dirty="0" smtClean="0"/>
              <a:t> - 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117" y="1518622"/>
            <a:ext cx="8226746" cy="488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2260600" y="555508"/>
            <a:ext cx="9931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/>
              <a:t>Sono</a:t>
            </a:r>
            <a:r>
              <a:rPr lang="en-US" sz="2000" dirty="0"/>
              <a:t> le </a:t>
            </a:r>
            <a:r>
              <a:rPr lang="en-US" sz="2000" dirty="0" err="1"/>
              <a:t>piccole</a:t>
            </a:r>
            <a:r>
              <a:rPr lang="en-US" sz="2000" dirty="0"/>
              <a:t> startup </a:t>
            </a:r>
            <a:r>
              <a:rPr lang="en-US" sz="2000" dirty="0" err="1"/>
              <a:t>che</a:t>
            </a:r>
            <a:r>
              <a:rPr lang="en-US" sz="2000" dirty="0"/>
              <a:t> </a:t>
            </a:r>
            <a:r>
              <a:rPr lang="en-US" sz="2000" dirty="0" err="1"/>
              <a:t>spingono</a:t>
            </a:r>
            <a:r>
              <a:rPr lang="en-US" sz="2000" dirty="0"/>
              <a:t> la </a:t>
            </a:r>
            <a:r>
              <a:rPr lang="en-US" sz="2000" dirty="0" err="1"/>
              <a:t>frontiera</a:t>
            </a:r>
            <a:r>
              <a:rPr lang="en-US" sz="2000" dirty="0"/>
              <a:t> </a:t>
            </a:r>
            <a:r>
              <a:rPr lang="en-US" sz="2000" dirty="0" err="1"/>
              <a:t>dei</a:t>
            </a:r>
            <a:r>
              <a:rPr lang="en-US" sz="2000" dirty="0"/>
              <a:t> </a:t>
            </a:r>
            <a:r>
              <a:rPr lang="en-US" sz="2000" dirty="0" err="1"/>
              <a:t>nuovi</a:t>
            </a:r>
            <a:r>
              <a:rPr lang="en-US" sz="2000" dirty="0"/>
              <a:t> </a:t>
            </a:r>
            <a:r>
              <a:rPr lang="en-US" sz="2000" dirty="0" err="1"/>
              <a:t>prodotti</a:t>
            </a:r>
            <a:r>
              <a:rPr lang="en-US" sz="2000" dirty="0"/>
              <a:t>, </a:t>
            </a:r>
            <a:r>
              <a:rPr lang="en-US" sz="2000" dirty="0" err="1"/>
              <a:t>servizi</a:t>
            </a:r>
            <a:r>
              <a:rPr lang="en-US" sz="2000" dirty="0"/>
              <a:t>, </a:t>
            </a:r>
            <a:r>
              <a:rPr lang="en-US" sz="2000" dirty="0" err="1"/>
              <a:t>tecnologie</a:t>
            </a:r>
            <a:r>
              <a:rPr lang="en-US" sz="2000" dirty="0"/>
              <a:t> e business model. </a:t>
            </a:r>
            <a:r>
              <a:rPr lang="en-US" sz="2000" b="1" dirty="0"/>
              <a:t>Death by a thousand cuts. La  “</a:t>
            </a:r>
            <a:r>
              <a:rPr lang="en-US" sz="2000" b="1" dirty="0" err="1"/>
              <a:t>morte</a:t>
            </a:r>
            <a:r>
              <a:rPr lang="en-US" sz="2000" b="1" dirty="0"/>
              <a:t>” per </a:t>
            </a:r>
            <a:r>
              <a:rPr lang="en-US" sz="2000" b="1" dirty="0" err="1"/>
              <a:t>migliaia</a:t>
            </a:r>
            <a:r>
              <a:rPr lang="en-US" sz="2000" b="1" dirty="0"/>
              <a:t> di </a:t>
            </a:r>
            <a:r>
              <a:rPr lang="en-US" sz="2000" b="1" dirty="0" err="1" smtClean="0"/>
              <a:t>tagli</a:t>
            </a:r>
            <a:endParaRPr lang="en-US" sz="2000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915" y="680972"/>
            <a:ext cx="8862886" cy="580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61117" y="116098"/>
            <a:ext cx="10030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Esempio: La disaggregazione di Wells Fargo (Banca USA)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17</a:t>
            </a:fld>
            <a:r>
              <a:rPr lang="en-US" dirty="0" smtClean="0"/>
              <a:t> - 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8667" y="116098"/>
            <a:ext cx="9873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Esempio: La disaggregazione di HSBC (Banca Europea)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18</a:t>
            </a:fld>
            <a:r>
              <a:rPr lang="en-US" dirty="0" smtClean="0"/>
              <a:t> - 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567" y="728218"/>
            <a:ext cx="7896221" cy="5951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26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8667" y="116098"/>
            <a:ext cx="9873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Nuovi Trends: Collaborative </a:t>
            </a: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Economy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19</a:t>
            </a:fld>
            <a:r>
              <a:rPr lang="en-US" dirty="0" smtClean="0"/>
              <a:t> - </a:t>
            </a:r>
            <a:endParaRPr lang="en-US" dirty="0"/>
          </a:p>
        </p:txBody>
      </p:sp>
      <p:sp>
        <p:nvSpPr>
          <p:cNvPr id="8" name="Rettangolo 7"/>
          <p:cNvSpPr/>
          <p:nvPr/>
        </p:nvSpPr>
        <p:spPr>
          <a:xfrm>
            <a:off x="2318667" y="908720"/>
            <a:ext cx="9505033" cy="443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 smtClean="0"/>
              <a:t>Attualmente</a:t>
            </a:r>
            <a:r>
              <a:rPr lang="en-US" sz="2000" dirty="0" smtClean="0"/>
              <a:t> la </a:t>
            </a:r>
            <a:r>
              <a:rPr lang="en-US" sz="2000" b="1" dirty="0" smtClean="0"/>
              <a:t>Collaborative </a:t>
            </a:r>
            <a:r>
              <a:rPr lang="en-US" sz="2000" b="1" dirty="0"/>
              <a:t>Economy </a:t>
            </a:r>
            <a:r>
              <a:rPr lang="en-US" sz="2000" dirty="0" smtClean="0"/>
              <a:t>è </a:t>
            </a:r>
            <a:r>
              <a:rPr lang="it-IT" sz="2000" dirty="0" smtClean="0"/>
              <a:t>una delle principali </a:t>
            </a:r>
            <a:r>
              <a:rPr lang="en-US" sz="2000" dirty="0" smtClean="0"/>
              <a:t>disruption</a:t>
            </a:r>
            <a:r>
              <a:rPr lang="en-US" sz="2000" dirty="0"/>
              <a:t>, </a:t>
            </a:r>
            <a:r>
              <a:rPr lang="it-IT" sz="2000" dirty="0" smtClean="0"/>
              <a:t>si tratta di condividere e creare prodotti fisici e servizi invece di comprare nuove cose, la gente si scambia i prodotti tra di loro in un nuovo emergente cambiamento sociale detto la </a:t>
            </a:r>
            <a:r>
              <a:rPr lang="en-US" sz="2000" b="1" dirty="0" smtClean="0"/>
              <a:t>Sharing </a:t>
            </a:r>
            <a:r>
              <a:rPr lang="en-US" sz="2000" b="1" dirty="0"/>
              <a:t>Economy</a:t>
            </a:r>
            <a:r>
              <a:rPr lang="en-US" sz="2000" dirty="0"/>
              <a:t>.</a:t>
            </a:r>
          </a:p>
          <a:p>
            <a:pPr algn="just"/>
            <a:endParaRPr lang="en-US" sz="1200" dirty="0"/>
          </a:p>
          <a:p>
            <a:pPr algn="just"/>
            <a:r>
              <a:rPr lang="it-IT" sz="2000" dirty="0" smtClean="0"/>
              <a:t>Punti principali:</a:t>
            </a:r>
          </a:p>
          <a:p>
            <a:pPr algn="just"/>
            <a:endParaRPr lang="en-US" sz="1050" dirty="0"/>
          </a:p>
          <a:p>
            <a:pPr marL="285750" indent="-285750" algn="just">
              <a:buFont typeface="Wingdings" pitchFamily="2" charset="2"/>
              <a:buChar char="q"/>
            </a:pPr>
            <a:r>
              <a:rPr lang="it-IT" sz="2000" b="1" dirty="0" smtClean="0"/>
              <a:t>Accesso verso proprietà </a:t>
            </a:r>
            <a:r>
              <a:rPr lang="it-IT" sz="2000" dirty="0" smtClean="0"/>
              <a:t>(non è questione di possedere; ma di ottenere l’accesso</a:t>
            </a:r>
            <a:r>
              <a:rPr lang="en-US" sz="2000" dirty="0" smtClean="0"/>
              <a:t>);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en-US" sz="2000" b="1" dirty="0" smtClean="0"/>
              <a:t>Prosumers</a:t>
            </a:r>
            <a:r>
              <a:rPr lang="en-US" sz="2000" dirty="0" smtClean="0"/>
              <a:t> </a:t>
            </a:r>
            <a:r>
              <a:rPr lang="en-US" sz="2000" b="1" dirty="0"/>
              <a:t>empowerment</a:t>
            </a:r>
            <a:r>
              <a:rPr lang="en-US" sz="2000" dirty="0"/>
              <a:t> </a:t>
            </a:r>
            <a:r>
              <a:rPr lang="en-US" sz="2000" dirty="0" smtClean="0"/>
              <a:t>(</a:t>
            </a:r>
            <a:r>
              <a:rPr lang="it-IT" sz="2000" dirty="0"/>
              <a:t>il termine significa che </a:t>
            </a:r>
            <a:r>
              <a:rPr lang="it-IT" sz="2000" dirty="0" smtClean="0"/>
              <a:t>oltre a semplicemente </a:t>
            </a:r>
            <a:r>
              <a:rPr lang="it-IT" sz="2000" dirty="0"/>
              <a:t>"consumare" i prodotti, le persone </a:t>
            </a:r>
            <a:r>
              <a:rPr lang="it-IT" sz="2000" dirty="0" smtClean="0"/>
              <a:t>sostengono i marchi</a:t>
            </a:r>
            <a:r>
              <a:rPr lang="en-US" sz="2000" dirty="0" smtClean="0"/>
              <a:t>);</a:t>
            </a:r>
            <a:endParaRPr lang="en-US" sz="2000" dirty="0"/>
          </a:p>
          <a:p>
            <a:pPr marL="285750" indent="-285750" algn="just">
              <a:buFont typeface="Wingdings" pitchFamily="2" charset="2"/>
              <a:buChar char="q"/>
            </a:pPr>
            <a:r>
              <a:rPr lang="it-IT" sz="2000" b="1" dirty="0" smtClean="0"/>
              <a:t>Digitalizzazione</a:t>
            </a:r>
            <a:r>
              <a:rPr lang="en-US" sz="2000" dirty="0" smtClean="0"/>
              <a:t> è un </a:t>
            </a:r>
            <a:r>
              <a:rPr lang="en-US" sz="2000" b="1" dirty="0" smtClean="0"/>
              <a:t>Disruptive </a:t>
            </a:r>
            <a:r>
              <a:rPr lang="en-US" sz="2000" b="1" dirty="0"/>
              <a:t>Trend </a:t>
            </a:r>
            <a:r>
              <a:rPr lang="en-US" sz="2000" dirty="0" smtClean="0"/>
              <a:t>e </a:t>
            </a:r>
            <a:r>
              <a:rPr lang="it-IT" sz="2000" dirty="0" smtClean="0"/>
              <a:t>sta</a:t>
            </a:r>
            <a:r>
              <a:rPr lang="en-US" sz="2000" dirty="0" smtClean="0"/>
              <a:t> per </a:t>
            </a:r>
            <a:r>
              <a:rPr lang="it-IT" sz="2000" dirty="0" smtClean="0"/>
              <a:t>rendere</a:t>
            </a:r>
            <a:r>
              <a:rPr lang="en-US" sz="2000" dirty="0" smtClean="0"/>
              <a:t> </a:t>
            </a:r>
            <a:r>
              <a:rPr lang="it-IT" sz="2000" dirty="0" smtClean="0"/>
              <a:t>l’</a:t>
            </a:r>
            <a:r>
              <a:rPr lang="it-IT" sz="2000" b="1" dirty="0" smtClean="0"/>
              <a:t>economia</a:t>
            </a:r>
            <a:r>
              <a:rPr lang="it-IT" sz="2000" dirty="0" smtClean="0"/>
              <a:t> con </a:t>
            </a:r>
            <a:r>
              <a:rPr lang="it-IT" sz="2000" b="1" dirty="0" smtClean="0"/>
              <a:t>costi marginali vicini allo</a:t>
            </a:r>
            <a:r>
              <a:rPr lang="en-US" sz="2000" b="1" dirty="0" smtClean="0"/>
              <a:t> zero</a:t>
            </a:r>
            <a:r>
              <a:rPr lang="en-US" sz="2000" dirty="0" smtClean="0"/>
              <a:t>;</a:t>
            </a:r>
            <a:r>
              <a:rPr lang="it-IT" sz="2000" dirty="0"/>
              <a:t> </a:t>
            </a:r>
            <a:endParaRPr lang="it-IT" sz="2000" dirty="0" smtClean="0"/>
          </a:p>
          <a:p>
            <a:pPr marL="285750" indent="-285750" algn="just">
              <a:buFont typeface="Wingdings" pitchFamily="2" charset="2"/>
              <a:buChar char="q"/>
            </a:pPr>
            <a:r>
              <a:rPr lang="en-US" sz="2000" b="1" dirty="0" smtClean="0"/>
              <a:t>Real </a:t>
            </a:r>
            <a:r>
              <a:rPr lang="en-US" sz="2000" b="1" dirty="0"/>
              <a:t>Time </a:t>
            </a:r>
            <a:r>
              <a:rPr lang="en-US" sz="2000" dirty="0" smtClean="0"/>
              <a:t>e </a:t>
            </a:r>
            <a:r>
              <a:rPr lang="it-IT" sz="2000" b="1" dirty="0" smtClean="0"/>
              <a:t>Consegne Rapide </a:t>
            </a:r>
            <a:r>
              <a:rPr lang="it-IT" sz="2000" dirty="0" smtClean="0"/>
              <a:t>(On </a:t>
            </a:r>
            <a:r>
              <a:rPr lang="en-US" sz="2000" dirty="0" smtClean="0"/>
              <a:t>Demand</a:t>
            </a:r>
            <a:r>
              <a:rPr lang="it-IT" sz="2000" dirty="0" smtClean="0"/>
              <a:t>) con </a:t>
            </a:r>
            <a:r>
              <a:rPr lang="it-IT" sz="2000" b="1" dirty="0" smtClean="0"/>
              <a:t>Personalizzazione</a:t>
            </a:r>
            <a:r>
              <a:rPr lang="it-IT" sz="2000" dirty="0" smtClean="0"/>
              <a:t> di </a:t>
            </a:r>
            <a:r>
              <a:rPr lang="it-IT" sz="2000" b="1" dirty="0" smtClean="0"/>
              <a:t>Massa </a:t>
            </a:r>
            <a:r>
              <a:rPr lang="it-IT" sz="2000" dirty="0" smtClean="0"/>
              <a:t>(ad es. 3D Printing);\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it-IT" sz="2000" dirty="0" smtClean="0"/>
              <a:t>Gli </a:t>
            </a:r>
            <a:r>
              <a:rPr lang="it-IT" sz="2000" b="1" dirty="0" smtClean="0"/>
              <a:t>Over The Top </a:t>
            </a:r>
            <a:r>
              <a:rPr lang="it-IT" sz="2000" dirty="0" smtClean="0"/>
              <a:t>(OTT) sono la vera minaccia agli </a:t>
            </a:r>
            <a:r>
              <a:rPr lang="en-US" sz="2000" b="1" dirty="0" smtClean="0"/>
              <a:t>incumbents</a:t>
            </a:r>
            <a:r>
              <a:rPr lang="en-US" sz="2000" dirty="0"/>
              <a:t>;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8667" y="116098"/>
            <a:ext cx="9873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Sharing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Economy in </a:t>
            </a: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20</a:t>
            </a:fld>
            <a:r>
              <a:rPr lang="en-US" dirty="0" smtClean="0"/>
              <a:t> - </a:t>
            </a:r>
            <a:endParaRPr lang="en-US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7" b="9851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7114" y="493564"/>
            <a:ext cx="7532211" cy="636443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8667" y="116098"/>
            <a:ext cx="9873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Settore Trasporti &amp; Logistica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21</a:t>
            </a:fld>
            <a:r>
              <a:rPr lang="en-US" dirty="0" smtClean="0"/>
              <a:t> - </a:t>
            </a:r>
            <a:endParaRPr lang="en-US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4249348" y="1145825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it-IT" b="1" dirty="0" smtClean="0">
                <a:hlinkClick r:id="rId2"/>
              </a:rPr>
              <a:t>www.myways.com</a:t>
            </a:r>
            <a:r>
              <a:rPr lang="it-IT" b="1" dirty="0" smtClean="0"/>
              <a:t> – </a:t>
            </a:r>
            <a:r>
              <a:rPr lang="it-IT" dirty="0" smtClean="0"/>
              <a:t>piattaforma per facilitare le consegne last-</a:t>
            </a:r>
            <a:r>
              <a:rPr lang="it-IT" dirty="0" err="1" smtClean="0"/>
              <a:t>mile</a:t>
            </a:r>
            <a:r>
              <a:rPr lang="it-IT" dirty="0" smtClean="0"/>
              <a:t> a Stoccolma involucrando i residenti. Tipologia crowdshipping;</a:t>
            </a:r>
          </a:p>
          <a:p>
            <a:pPr algn="just"/>
            <a:r>
              <a:rPr lang="it-IT" dirty="0" smtClean="0"/>
              <a:t>      </a:t>
            </a:r>
            <a:r>
              <a:rPr lang="it-IT" sz="1400" u="sng" dirty="0">
                <a:hlinkClick r:id="rId3"/>
              </a:rPr>
              <a:t>https://</a:t>
            </a:r>
            <a:r>
              <a:rPr lang="it-IT" sz="1400" u="sng" dirty="0" smtClean="0">
                <a:hlinkClick r:id="rId3"/>
              </a:rPr>
              <a:t>www.youtube.com/watch?v=EO7G3ZjTaWM</a:t>
            </a:r>
            <a:endParaRPr lang="it-IT" sz="1400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018" y="1161050"/>
            <a:ext cx="1097036" cy="992887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236" y="1523005"/>
            <a:ext cx="971550" cy="2286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148" y="2081929"/>
            <a:ext cx="1299645" cy="817444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4249348" y="2009921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it-IT" b="1" dirty="0" smtClean="0">
                <a:hlinkClick r:id="rId7"/>
              </a:rPr>
              <a:t>www.shyp.com</a:t>
            </a:r>
            <a:r>
              <a:rPr lang="it-IT" b="1" dirty="0" smtClean="0"/>
              <a:t> – </a:t>
            </a:r>
            <a:r>
              <a:rPr lang="en-US" dirty="0" err="1" smtClean="0"/>
              <a:t>Una</a:t>
            </a:r>
            <a:r>
              <a:rPr lang="en-US" dirty="0" smtClean="0"/>
              <a:t> APP mobile </a:t>
            </a:r>
            <a:r>
              <a:rPr lang="it-IT" dirty="0" smtClean="0"/>
              <a:t>con il sevizio per semplificare le spedizioni. </a:t>
            </a:r>
            <a:r>
              <a:rPr lang="it-IT" dirty="0" err="1" smtClean="0"/>
              <a:t>Shyp</a:t>
            </a:r>
            <a:r>
              <a:rPr lang="it-IT" dirty="0" smtClean="0"/>
              <a:t> è il tuo assistente su chiamata per spedire (scatta una foto di quello che vuoi inviare e richiedi il ritiro);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4249348" y="2946025"/>
            <a:ext cx="6912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US" b="1" dirty="0" err="1" smtClean="0">
                <a:hlinkClick r:id="rId8"/>
              </a:rPr>
              <a:t>UberCARGO</a:t>
            </a:r>
            <a:r>
              <a:rPr lang="it-IT" b="1" dirty="0" smtClean="0">
                <a:hlinkClick r:id="rId8"/>
              </a:rPr>
              <a:t> </a:t>
            </a:r>
            <a:r>
              <a:rPr lang="it-IT" b="1" dirty="0" smtClean="0"/>
              <a:t>- </a:t>
            </a:r>
            <a:r>
              <a:rPr lang="it-IT" dirty="0" err="1" smtClean="0"/>
              <a:t>UberCARGO</a:t>
            </a:r>
            <a:r>
              <a:rPr lang="it-IT" dirty="0" smtClean="0"/>
              <a:t> è la prima mossa nel settore della </a:t>
            </a:r>
            <a:r>
              <a:rPr lang="en-US" dirty="0" smtClean="0"/>
              <a:t>global </a:t>
            </a:r>
            <a:r>
              <a:rPr lang="en-US" dirty="0"/>
              <a:t>logistics </a:t>
            </a:r>
            <a:r>
              <a:rPr lang="en-US" dirty="0" smtClean="0"/>
              <a:t>(</a:t>
            </a:r>
            <a:r>
              <a:rPr lang="it-IT" dirty="0" smtClean="0"/>
              <a:t>adesso</a:t>
            </a:r>
            <a:r>
              <a:rPr lang="en-US" dirty="0" smtClean="0"/>
              <a:t> solo a Hong Kong) </a:t>
            </a:r>
            <a:r>
              <a:rPr lang="it-IT" dirty="0" smtClean="0"/>
              <a:t>;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b="1" dirty="0" smtClean="0">
                <a:hlinkClick r:id="rId9"/>
              </a:rPr>
              <a:t>UberRUSH</a:t>
            </a:r>
            <a:r>
              <a:rPr lang="it-IT" dirty="0" smtClean="0"/>
              <a:t> – servizio on-demand con consegna stesso giorno utilizza biciclette e messaggeri a piedi (solo in due città negli </a:t>
            </a:r>
            <a:r>
              <a:rPr lang="en-US" dirty="0" smtClean="0"/>
              <a:t>USA);</a:t>
            </a:r>
            <a:endParaRPr lang="it-IT" dirty="0"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205" y="3243708"/>
            <a:ext cx="2045822" cy="350389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5212" y="4595507"/>
            <a:ext cx="1315901" cy="261134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4249348" y="4170161"/>
            <a:ext cx="69127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t-IT" b="1" dirty="0" smtClean="0">
                <a:hlinkClick r:id="rId12"/>
              </a:rPr>
              <a:t>www.mttr.net</a:t>
            </a:r>
            <a:r>
              <a:rPr lang="it-IT" b="1" dirty="0" smtClean="0"/>
              <a:t> – </a:t>
            </a:r>
            <a:r>
              <a:rPr lang="it-IT" dirty="0" smtClean="0"/>
              <a:t>Start up che produce droni e software senza pilota</a:t>
            </a:r>
            <a:r>
              <a:rPr lang="en-US" dirty="0" smtClean="0"/>
              <a:t> </a:t>
            </a:r>
            <a:r>
              <a:rPr lang="it-IT" dirty="0" smtClean="0"/>
              <a:t>integrato in una soluzione di trasporto completa;</a:t>
            </a:r>
          </a:p>
          <a:p>
            <a:pPr marL="266700"/>
            <a:r>
              <a:rPr lang="it-IT" sz="1400" u="sng" dirty="0" smtClean="0">
                <a:hlinkClick r:id="rId13"/>
              </a:rPr>
              <a:t>www.ted.com/talks/andreas_raptopoulos_no_roads_there_s_a_drone_for_that</a:t>
            </a:r>
            <a:endParaRPr lang="it-IT" sz="1400" dirty="0"/>
          </a:p>
          <a:p>
            <a:endParaRPr lang="it-IT" dirty="0"/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1116" y="4305019"/>
            <a:ext cx="745657" cy="776858"/>
          </a:xfrm>
          <a:prstGeom prst="rect">
            <a:avLst/>
          </a:prstGeom>
        </p:spPr>
      </p:pic>
      <p:sp>
        <p:nvSpPr>
          <p:cNvPr id="22" name="CasellaDiTesto 21"/>
          <p:cNvSpPr txBox="1"/>
          <p:nvPr/>
        </p:nvSpPr>
        <p:spPr>
          <a:xfrm>
            <a:off x="4249348" y="5106265"/>
            <a:ext cx="6912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it-IT" b="1" dirty="0" smtClean="0">
                <a:hlinkClick r:id="rId15"/>
              </a:rPr>
              <a:t>www.piggybee.com</a:t>
            </a:r>
            <a:r>
              <a:rPr lang="it-IT" b="1" dirty="0" smtClean="0"/>
              <a:t> – </a:t>
            </a:r>
            <a:r>
              <a:rPr lang="it-IT" dirty="0" smtClean="0"/>
              <a:t>connette le persone attraverso una piattaforma </a:t>
            </a:r>
            <a:r>
              <a:rPr lang="en-US" dirty="0" smtClean="0"/>
              <a:t>(</a:t>
            </a:r>
            <a:r>
              <a:rPr lang="en-US" dirty="0"/>
              <a:t>crowdshipping/crowdsourcing deliveries), </a:t>
            </a:r>
            <a:r>
              <a:rPr lang="en-US" dirty="0" smtClean="0"/>
              <a:t>in </a:t>
            </a:r>
            <a:r>
              <a:rPr lang="it-IT" dirty="0" smtClean="0"/>
              <a:t>cambio del servizio di corriere, i viaggiatori ricevono un premio (come un pranzo o un passaggio) o contanti;</a:t>
            </a:r>
            <a:endParaRPr lang="it-IT" dirty="0"/>
          </a:p>
        </p:txBody>
      </p:sp>
      <p:pic>
        <p:nvPicPr>
          <p:cNvPr id="23" name="Immagine 2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17" y="5250281"/>
            <a:ext cx="2000223" cy="720080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25" name="Immagine 24"/>
          <p:cNvPicPr>
            <a:picLocks noChangeAspect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26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oid 16"/>
          <p:cNvSpPr/>
          <p:nvPr/>
        </p:nvSpPr>
        <p:spPr>
          <a:xfrm>
            <a:off x="317802" y="417294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20521" y="10854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18014" y="40838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8667" y="116098"/>
            <a:ext cx="9873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Settore Servizi e altro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343" y="122007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22</a:t>
            </a:fld>
            <a:r>
              <a:rPr lang="en-US" dirty="0" smtClean="0"/>
              <a:t> - </a:t>
            </a:r>
            <a:endParaRPr lang="en-US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4129873" y="1054720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it-IT" b="1" dirty="0" smtClean="0">
                <a:hlinkClick r:id="rId2"/>
              </a:rPr>
              <a:t>www.mila.com</a:t>
            </a:r>
            <a:r>
              <a:rPr lang="it-IT" b="1" dirty="0" smtClean="0"/>
              <a:t> – </a:t>
            </a:r>
            <a:r>
              <a:rPr lang="it-IT" dirty="0" smtClean="0"/>
              <a:t>piattaforma </a:t>
            </a:r>
            <a:r>
              <a:rPr lang="it-IT" dirty="0"/>
              <a:t>per </a:t>
            </a:r>
            <a:r>
              <a:rPr lang="it-IT" dirty="0" smtClean="0"/>
              <a:t>il </a:t>
            </a:r>
            <a:r>
              <a:rPr lang="it-IT" dirty="0"/>
              <a:t>tuo vicinato. Ottieni l'assistenza locale di cui hai bisogno, quando e dove è </a:t>
            </a:r>
            <a:r>
              <a:rPr lang="it-IT" dirty="0" smtClean="0"/>
              <a:t>necessaria;</a:t>
            </a:r>
            <a:endParaRPr lang="it-IT" sz="14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4129873" y="1918816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it-IT" b="1" dirty="0" smtClean="0">
                <a:hlinkClick r:id="rId3"/>
              </a:rPr>
              <a:t>www.wimdu.com</a:t>
            </a:r>
            <a:r>
              <a:rPr lang="it-IT" b="1" dirty="0" smtClean="0"/>
              <a:t> – </a:t>
            </a:r>
            <a:r>
              <a:rPr lang="it-IT" dirty="0" smtClean="0"/>
              <a:t>portale europeo </a:t>
            </a:r>
            <a:r>
              <a:rPr lang="it-IT" dirty="0"/>
              <a:t>di appartamenti in </a:t>
            </a:r>
            <a:r>
              <a:rPr lang="it-IT" dirty="0" smtClean="0"/>
              <a:t>città, alternativa economica rispetto agli hotel. Metti in affitto il tuo alloggio e guadagna;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4129873" y="2854920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it-IT" b="1" dirty="0" smtClean="0">
                <a:hlinkClick r:id="rId4"/>
              </a:rPr>
              <a:t>www.friendsurance.com</a:t>
            </a:r>
            <a:r>
              <a:rPr lang="it-IT" b="1" dirty="0" smtClean="0"/>
              <a:t> – </a:t>
            </a:r>
            <a:r>
              <a:rPr lang="it-IT" dirty="0" smtClean="0"/>
              <a:t>nuovo approccio all’assicurazione con concetti di network marketing si arriva a risparmiare il 50% sul premio assicurato; 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4129873" y="4008789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it-IT" b="1" dirty="0" smtClean="0">
                <a:hlinkClick r:id="rId5"/>
              </a:rPr>
              <a:t>www.car2go.com</a:t>
            </a:r>
            <a:r>
              <a:rPr lang="it-IT" b="1" dirty="0" smtClean="0"/>
              <a:t> – </a:t>
            </a:r>
            <a:r>
              <a:rPr lang="it-IT" dirty="0"/>
              <a:t>piattaforma </a:t>
            </a:r>
            <a:r>
              <a:rPr lang="it-IT" dirty="0" smtClean="0"/>
              <a:t>web che fornisce </a:t>
            </a:r>
            <a:r>
              <a:rPr lang="it-IT" dirty="0"/>
              <a:t>servizi di car </a:t>
            </a:r>
            <a:r>
              <a:rPr lang="it-IT" dirty="0" err="1" smtClean="0"/>
              <a:t>sharing</a:t>
            </a:r>
            <a:r>
              <a:rPr lang="it-IT" dirty="0" smtClean="0"/>
              <a:t> anche tramite APP;</a:t>
            </a:r>
            <a:endParaRPr lang="it-IT" sz="1400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681" y="818816"/>
            <a:ext cx="1244414" cy="1244414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649" y="2063230"/>
            <a:ext cx="1800224" cy="633412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092" y="3142952"/>
            <a:ext cx="2438813" cy="457572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891" y="3852610"/>
            <a:ext cx="1374958" cy="903402"/>
          </a:xfrm>
          <a:prstGeom prst="rect">
            <a:avLst/>
          </a:prstGeom>
        </p:spPr>
      </p:pic>
      <p:sp>
        <p:nvSpPr>
          <p:cNvPr id="19" name="Rettangolo 18"/>
          <p:cNvSpPr/>
          <p:nvPr/>
        </p:nvSpPr>
        <p:spPr>
          <a:xfrm>
            <a:off x="1934137" y="5015160"/>
            <a:ext cx="90629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/>
              <a:t>La tecnologia digitale è un supporto necessario</a:t>
            </a:r>
            <a:r>
              <a:rPr lang="it-IT" sz="2000" dirty="0"/>
              <a:t>: in tutti i servizi collaborativi digitali, le piattaforme tecnologiche, sotto forma di siti internet o </a:t>
            </a:r>
            <a:r>
              <a:rPr lang="it-IT" sz="2000" dirty="0" err="1"/>
              <a:t>app</a:t>
            </a:r>
            <a:r>
              <a:rPr lang="it-IT" sz="2000" dirty="0"/>
              <a:t> mobile, sono necessarie per abilitare questi servizi e renderli scalabili, utili, </a:t>
            </a:r>
            <a:r>
              <a:rPr lang="it-IT" sz="2000" dirty="0" smtClean="0"/>
              <a:t>originali.</a:t>
            </a:r>
            <a:endParaRPr lang="it-IT" sz="2000" dirty="0"/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5" name="Straight Arrow Connector 77"/>
          <p:cNvCxnSpPr/>
          <p:nvPr/>
        </p:nvCxnSpPr>
        <p:spPr>
          <a:xfrm>
            <a:off x="7562383" y="3727170"/>
            <a:ext cx="1789288" cy="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rapezoid 16"/>
          <p:cNvSpPr/>
          <p:nvPr/>
        </p:nvSpPr>
        <p:spPr>
          <a:xfrm>
            <a:off x="239503" y="168679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9930" y="3805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58465" y="33789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2794" y="114958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spc="-1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8" name="TextBox 88"/>
          <p:cNvSpPr txBox="1"/>
          <p:nvPr/>
        </p:nvSpPr>
        <p:spPr>
          <a:xfrm>
            <a:off x="6151327" y="1067158"/>
            <a:ext cx="5673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80975" algn="l"/>
              </a:tabLst>
            </a:pPr>
            <a:r>
              <a:rPr lang="en-US" dirty="0" err="1"/>
              <a:t>Na</a:t>
            </a:r>
            <a:r>
              <a:rPr lang="en-US" dirty="0" err="1" smtClean="0"/>
              <a:t>scono</a:t>
            </a:r>
            <a:r>
              <a:rPr lang="en-US" dirty="0" smtClean="0"/>
              <a:t>  </a:t>
            </a:r>
            <a:r>
              <a:rPr lang="en-US" dirty="0"/>
              <a:t>con </a:t>
            </a:r>
            <a:r>
              <a:rPr lang="en-US" dirty="0" err="1"/>
              <a:t>l’obiettivo</a:t>
            </a:r>
            <a:r>
              <a:rPr lang="en-US" dirty="0"/>
              <a:t> di </a:t>
            </a:r>
            <a:r>
              <a:rPr lang="en-US" dirty="0" err="1"/>
              <a:t>innovare</a:t>
            </a:r>
            <a:r>
              <a:rPr lang="en-US" dirty="0"/>
              <a:t> e </a:t>
            </a:r>
            <a:r>
              <a:rPr lang="en-US" dirty="0" err="1"/>
              <a:t>crescere</a:t>
            </a:r>
            <a:r>
              <a:rPr lang="en-US" dirty="0"/>
              <a:t>: solo </a:t>
            </a:r>
            <a:r>
              <a:rPr lang="en-US" dirty="0" err="1"/>
              <a:t>una</a:t>
            </a:r>
            <a:r>
              <a:rPr lang="en-US" dirty="0"/>
              <a:t> parte è </a:t>
            </a:r>
            <a:r>
              <a:rPr lang="en-US" dirty="0" err="1"/>
              <a:t>destinata</a:t>
            </a:r>
            <a:r>
              <a:rPr lang="en-US" dirty="0"/>
              <a:t> ad </a:t>
            </a:r>
            <a:r>
              <a:rPr lang="en-US" dirty="0" err="1" smtClean="0"/>
              <a:t>avere</a:t>
            </a:r>
            <a:r>
              <a:rPr lang="en-US" dirty="0" smtClean="0"/>
              <a:t> </a:t>
            </a:r>
            <a:r>
              <a:rPr lang="en-US" dirty="0" err="1" smtClean="0"/>
              <a:t>successo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9" name="TextBox 89"/>
          <p:cNvSpPr txBox="1"/>
          <p:nvPr/>
        </p:nvSpPr>
        <p:spPr>
          <a:xfrm>
            <a:off x="9430613" y="2332479"/>
            <a:ext cx="41154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/>
            <a:r>
              <a:rPr lang="en-US" sz="1400" b="1" dirty="0"/>
              <a:t> </a:t>
            </a:r>
            <a:r>
              <a:rPr lang="en-US" b="1" dirty="0" err="1" smtClean="0"/>
              <a:t>Generarano</a:t>
            </a:r>
            <a:r>
              <a:rPr lang="en-US" b="1" dirty="0" smtClean="0"/>
              <a:t> </a:t>
            </a:r>
          </a:p>
          <a:p>
            <a:pPr marL="266700" indent="-266700"/>
            <a:r>
              <a:rPr lang="en-US" b="1" dirty="0" err="1" smtClean="0"/>
              <a:t>produttività</a:t>
            </a:r>
            <a:r>
              <a:rPr lang="en-US" b="1" dirty="0" smtClean="0"/>
              <a:t> e</a:t>
            </a:r>
          </a:p>
          <a:p>
            <a:pPr marL="266700" indent="-266700"/>
            <a:r>
              <a:rPr lang="en-US" b="1" dirty="0" err="1" smtClean="0"/>
              <a:t>redditività</a:t>
            </a:r>
            <a:endParaRPr lang="en-US" b="1" dirty="0" smtClean="0"/>
          </a:p>
          <a:p>
            <a:pPr marL="266700" indent="-266700"/>
            <a:r>
              <a:rPr lang="en-US" b="1" dirty="0" err="1"/>
              <a:t>f</a:t>
            </a:r>
            <a:r>
              <a:rPr lang="en-US" b="1" dirty="0" err="1" smtClean="0"/>
              <a:t>acendo</a:t>
            </a:r>
            <a:r>
              <a:rPr lang="en-US" b="1" dirty="0" smtClean="0"/>
              <a:t> </a:t>
            </a:r>
            <a:r>
              <a:rPr lang="en-US" b="1" dirty="0" err="1" smtClean="0"/>
              <a:t>leva</a:t>
            </a:r>
            <a:r>
              <a:rPr lang="en-US" b="1" dirty="0" smtClean="0"/>
              <a:t> </a:t>
            </a:r>
            <a:r>
              <a:rPr lang="en-US" b="1" dirty="0" err="1" smtClean="0"/>
              <a:t>su</a:t>
            </a:r>
            <a:endParaRPr lang="en-US" b="1" dirty="0" smtClean="0"/>
          </a:p>
          <a:p>
            <a:pPr marL="266700" indent="-266700"/>
            <a:r>
              <a:rPr lang="en-US" b="1" u="sng" dirty="0" smtClean="0"/>
              <a:t>ICT , </a:t>
            </a:r>
            <a:r>
              <a:rPr lang="en-US" b="1" u="sng" dirty="0" err="1" smtClean="0"/>
              <a:t>cooperazione</a:t>
            </a:r>
            <a:r>
              <a:rPr lang="en-US" b="1" u="sng" dirty="0" smtClean="0"/>
              <a:t> e</a:t>
            </a:r>
          </a:p>
          <a:p>
            <a:pPr marL="266700" indent="-266700"/>
            <a:r>
              <a:rPr lang="en-US" b="1" u="sng" dirty="0" err="1" smtClean="0"/>
              <a:t>scala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laterale</a:t>
            </a:r>
            <a:endParaRPr lang="en-US" b="1" u="sng" dirty="0" smtClean="0"/>
          </a:p>
          <a:p>
            <a:pPr marL="266700" indent="-266700"/>
            <a:endParaRPr lang="en-US" b="1" dirty="0" smtClean="0"/>
          </a:p>
          <a:p>
            <a:pPr marL="266700" indent="-266700"/>
            <a:endParaRPr lang="en-US" b="1" dirty="0"/>
          </a:p>
        </p:txBody>
      </p:sp>
      <p:sp>
        <p:nvSpPr>
          <p:cNvPr id="463" name="TextBox 93"/>
          <p:cNvSpPr txBox="1"/>
          <p:nvPr/>
        </p:nvSpPr>
        <p:spPr>
          <a:xfrm>
            <a:off x="5130671" y="5246006"/>
            <a:ext cx="64025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588"/>
            <a:r>
              <a:rPr lang="en-US" sz="2000" dirty="0" err="1"/>
              <a:t>Occupano</a:t>
            </a:r>
            <a:r>
              <a:rPr lang="en-US" sz="2000" dirty="0"/>
              <a:t> </a:t>
            </a:r>
            <a:r>
              <a:rPr lang="en-US" sz="2000" dirty="0" err="1"/>
              <a:t>segmenti</a:t>
            </a:r>
            <a:r>
              <a:rPr lang="en-US" sz="2000" dirty="0"/>
              <a:t> non </a:t>
            </a:r>
            <a:r>
              <a:rPr lang="en-US" sz="2000" dirty="0" err="1"/>
              <a:t>innovativi</a:t>
            </a:r>
            <a:r>
              <a:rPr lang="en-US" sz="2000" dirty="0"/>
              <a:t> </a:t>
            </a:r>
            <a:r>
              <a:rPr lang="en-US" sz="2000" dirty="0" err="1"/>
              <a:t>ed</a:t>
            </a:r>
            <a:r>
              <a:rPr lang="en-US" sz="2000" dirty="0"/>
              <a:t> </a:t>
            </a:r>
            <a:r>
              <a:rPr lang="en-US" sz="2000" dirty="0" err="1"/>
              <a:t>hanno</a:t>
            </a:r>
            <a:r>
              <a:rPr lang="en-US" sz="2000" dirty="0"/>
              <a:t> </a:t>
            </a:r>
            <a:r>
              <a:rPr lang="en-US" sz="2000" dirty="0" err="1"/>
              <a:t>scarse</a:t>
            </a:r>
            <a:r>
              <a:rPr lang="en-US" sz="2000" dirty="0"/>
              <a:t> chance di </a:t>
            </a:r>
            <a:r>
              <a:rPr lang="en-US" sz="2000" dirty="0" err="1"/>
              <a:t>crescita</a:t>
            </a:r>
            <a:r>
              <a:rPr lang="en-US" sz="2000" dirty="0"/>
              <a:t>,  </a:t>
            </a:r>
            <a:r>
              <a:rPr lang="en-US" sz="2000" dirty="0" err="1"/>
              <a:t>restano</a:t>
            </a:r>
            <a:r>
              <a:rPr lang="en-US" sz="2000" dirty="0"/>
              <a:t> </a:t>
            </a:r>
            <a:r>
              <a:rPr lang="en-US" sz="2000" dirty="0" err="1"/>
              <a:t>piccole</a:t>
            </a:r>
            <a:r>
              <a:rPr lang="en-US" sz="2000" dirty="0"/>
              <a:t> e </a:t>
            </a:r>
            <a:r>
              <a:rPr lang="en-US" sz="2000" dirty="0" err="1"/>
              <a:t>muoiono</a:t>
            </a:r>
            <a:r>
              <a:rPr lang="en-US" sz="2000" dirty="0"/>
              <a:t> </a:t>
            </a:r>
            <a:r>
              <a:rPr lang="en-US" sz="2000" dirty="0" err="1"/>
              <a:t>entro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primi</a:t>
            </a:r>
            <a:r>
              <a:rPr lang="en-US" sz="2000" dirty="0"/>
              <a:t> </a:t>
            </a:r>
            <a:r>
              <a:rPr lang="en-US" sz="2000" dirty="0" err="1"/>
              <a:t>dieci</a:t>
            </a:r>
            <a:r>
              <a:rPr lang="en-US" sz="2000" dirty="0"/>
              <a:t> </a:t>
            </a:r>
            <a:r>
              <a:rPr lang="en-US" sz="2000" dirty="0" err="1"/>
              <a:t>anni</a:t>
            </a:r>
            <a:r>
              <a:rPr lang="en-US" sz="2000" dirty="0"/>
              <a:t> di vita</a:t>
            </a:r>
          </a:p>
        </p:txBody>
      </p:sp>
      <p:grpSp>
        <p:nvGrpSpPr>
          <p:cNvPr id="464" name="Group 50"/>
          <p:cNvGrpSpPr/>
          <p:nvPr/>
        </p:nvGrpSpPr>
        <p:grpSpPr>
          <a:xfrm>
            <a:off x="2771214" y="1825062"/>
            <a:ext cx="5601536" cy="2968129"/>
            <a:chOff x="1574612" y="1855636"/>
            <a:chExt cx="6838369" cy="3624438"/>
          </a:xfrm>
        </p:grpSpPr>
        <p:grpSp>
          <p:nvGrpSpPr>
            <p:cNvPr id="465" name="Group 59"/>
            <p:cNvGrpSpPr/>
            <p:nvPr/>
          </p:nvGrpSpPr>
          <p:grpSpPr>
            <a:xfrm>
              <a:off x="1574612" y="2105206"/>
              <a:ext cx="1167000" cy="2959939"/>
              <a:chOff x="1199685" y="2105206"/>
              <a:chExt cx="1167000" cy="2959939"/>
            </a:xfrm>
          </p:grpSpPr>
          <p:grpSp>
            <p:nvGrpSpPr>
              <p:cNvPr id="495" name="Group 44"/>
              <p:cNvGrpSpPr/>
              <p:nvPr/>
            </p:nvGrpSpPr>
            <p:grpSpPr>
              <a:xfrm>
                <a:off x="1199685" y="3279582"/>
                <a:ext cx="611188" cy="611186"/>
                <a:chOff x="17839" y="2438400"/>
                <a:chExt cx="3391254" cy="3391248"/>
              </a:xfrm>
            </p:grpSpPr>
            <p:sp>
              <p:nvSpPr>
                <p:cNvPr id="508" name="Oval 45"/>
                <p:cNvSpPr/>
                <p:nvPr/>
              </p:nvSpPr>
              <p:spPr>
                <a:xfrm>
                  <a:off x="17839" y="2438400"/>
                  <a:ext cx="3391254" cy="3391248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innerShdw blurRad="342900" dir="12360000">
                    <a:prstClr val="black">
                      <a:alpha val="73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9" name="Oval 46"/>
                <p:cNvSpPr/>
                <p:nvPr/>
              </p:nvSpPr>
              <p:spPr>
                <a:xfrm>
                  <a:off x="293166" y="2546379"/>
                  <a:ext cx="2843987" cy="2843982"/>
                </a:xfrm>
                <a:prstGeom prst="ellipse">
                  <a:avLst/>
                </a:prstGeom>
                <a:gradFill>
                  <a:gsLst>
                    <a:gs pos="0">
                      <a:schemeClr val="bg1">
                        <a:alpha val="9900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6" name="Group 47"/>
              <p:cNvGrpSpPr/>
              <p:nvPr/>
            </p:nvGrpSpPr>
            <p:grpSpPr>
              <a:xfrm>
                <a:off x="1755497" y="2661018"/>
                <a:ext cx="611188" cy="611186"/>
                <a:chOff x="17839" y="2438400"/>
                <a:chExt cx="3391254" cy="3391248"/>
              </a:xfrm>
            </p:grpSpPr>
            <p:sp>
              <p:nvSpPr>
                <p:cNvPr id="506" name="Oval 48"/>
                <p:cNvSpPr/>
                <p:nvPr/>
              </p:nvSpPr>
              <p:spPr>
                <a:xfrm>
                  <a:off x="17839" y="2438400"/>
                  <a:ext cx="3391254" cy="3391248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innerShdw blurRad="342900" dir="12360000">
                    <a:prstClr val="black">
                      <a:alpha val="73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7" name="Oval 49"/>
                <p:cNvSpPr/>
                <p:nvPr/>
              </p:nvSpPr>
              <p:spPr>
                <a:xfrm>
                  <a:off x="293166" y="2546379"/>
                  <a:ext cx="2843987" cy="2843982"/>
                </a:xfrm>
                <a:prstGeom prst="ellipse">
                  <a:avLst/>
                </a:prstGeom>
                <a:gradFill>
                  <a:gsLst>
                    <a:gs pos="0">
                      <a:schemeClr val="bg1">
                        <a:alpha val="9900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7" name="Group 50"/>
              <p:cNvGrpSpPr/>
              <p:nvPr/>
            </p:nvGrpSpPr>
            <p:grpSpPr>
              <a:xfrm>
                <a:off x="1199685" y="2105206"/>
                <a:ext cx="611188" cy="611186"/>
                <a:chOff x="17839" y="2438400"/>
                <a:chExt cx="3391254" cy="3391248"/>
              </a:xfrm>
            </p:grpSpPr>
            <p:sp>
              <p:nvSpPr>
                <p:cNvPr id="504" name="Oval 51"/>
                <p:cNvSpPr/>
                <p:nvPr/>
              </p:nvSpPr>
              <p:spPr>
                <a:xfrm>
                  <a:off x="17839" y="2438400"/>
                  <a:ext cx="3391254" cy="3391248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innerShdw blurRad="342900" dir="12360000">
                    <a:prstClr val="black">
                      <a:alpha val="73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5" name="Oval 52"/>
                <p:cNvSpPr/>
                <p:nvPr/>
              </p:nvSpPr>
              <p:spPr>
                <a:xfrm>
                  <a:off x="293166" y="2546379"/>
                  <a:ext cx="2843987" cy="2843982"/>
                </a:xfrm>
                <a:prstGeom prst="ellipse">
                  <a:avLst/>
                </a:prstGeom>
                <a:gradFill>
                  <a:gsLst>
                    <a:gs pos="0">
                      <a:schemeClr val="bg1">
                        <a:alpha val="9900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8" name="Group 53"/>
              <p:cNvGrpSpPr/>
              <p:nvPr/>
            </p:nvGrpSpPr>
            <p:grpSpPr>
              <a:xfrm>
                <a:off x="1755497" y="3724164"/>
                <a:ext cx="611188" cy="731381"/>
                <a:chOff x="17839" y="1771483"/>
                <a:chExt cx="3391254" cy="4058165"/>
              </a:xfrm>
            </p:grpSpPr>
            <p:sp>
              <p:nvSpPr>
                <p:cNvPr id="502" name="Oval 54"/>
                <p:cNvSpPr/>
                <p:nvPr/>
              </p:nvSpPr>
              <p:spPr>
                <a:xfrm>
                  <a:off x="17839" y="2438400"/>
                  <a:ext cx="3391254" cy="3391248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innerShdw blurRad="342900" dir="12360000">
                    <a:prstClr val="black">
                      <a:alpha val="73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3" name="Oval 55"/>
                <p:cNvSpPr/>
                <p:nvPr/>
              </p:nvSpPr>
              <p:spPr>
                <a:xfrm>
                  <a:off x="293166" y="1771483"/>
                  <a:ext cx="2843988" cy="2843981"/>
                </a:xfrm>
                <a:prstGeom prst="ellipse">
                  <a:avLst/>
                </a:prstGeom>
                <a:gradFill>
                  <a:gsLst>
                    <a:gs pos="0">
                      <a:schemeClr val="bg1">
                        <a:alpha val="9900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9" name="Group 56"/>
              <p:cNvGrpSpPr/>
              <p:nvPr/>
            </p:nvGrpSpPr>
            <p:grpSpPr>
              <a:xfrm>
                <a:off x="1199685" y="4453959"/>
                <a:ext cx="611188" cy="611186"/>
                <a:chOff x="17839" y="2438400"/>
                <a:chExt cx="3391254" cy="3391248"/>
              </a:xfrm>
            </p:grpSpPr>
            <p:sp>
              <p:nvSpPr>
                <p:cNvPr id="500" name="Oval 57"/>
                <p:cNvSpPr/>
                <p:nvPr/>
              </p:nvSpPr>
              <p:spPr>
                <a:xfrm>
                  <a:off x="17839" y="2438400"/>
                  <a:ext cx="3391254" cy="3391248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innerShdw blurRad="342900" dir="12360000">
                    <a:prstClr val="black">
                      <a:alpha val="73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1" name="Oval 58"/>
                <p:cNvSpPr/>
                <p:nvPr/>
              </p:nvSpPr>
              <p:spPr>
                <a:xfrm>
                  <a:off x="293166" y="2546379"/>
                  <a:ext cx="2843987" cy="2843982"/>
                </a:xfrm>
                <a:prstGeom prst="ellipse">
                  <a:avLst/>
                </a:prstGeom>
                <a:gradFill>
                  <a:gsLst>
                    <a:gs pos="0">
                      <a:schemeClr val="bg1">
                        <a:alpha val="9900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466" name="Group 25"/>
            <p:cNvGrpSpPr/>
            <p:nvPr/>
          </p:nvGrpSpPr>
          <p:grpSpPr>
            <a:xfrm>
              <a:off x="3678237" y="1855636"/>
              <a:ext cx="4184014" cy="3395814"/>
              <a:chOff x="2506663" y="1855636"/>
              <a:chExt cx="4184014" cy="3395814"/>
            </a:xfrm>
          </p:grpSpPr>
          <p:grpSp>
            <p:nvGrpSpPr>
              <p:cNvPr id="477" name="Group 20"/>
              <p:cNvGrpSpPr/>
              <p:nvPr/>
            </p:nvGrpSpPr>
            <p:grpSpPr>
              <a:xfrm>
                <a:off x="2506663" y="1855636"/>
                <a:ext cx="1354137" cy="3395814"/>
                <a:chOff x="2506663" y="1855636"/>
                <a:chExt cx="1354137" cy="3395814"/>
              </a:xfrm>
            </p:grpSpPr>
            <p:sp>
              <p:nvSpPr>
                <p:cNvPr id="491" name="Freeform 10"/>
                <p:cNvSpPr>
                  <a:spLocks/>
                </p:cNvSpPr>
                <p:nvPr/>
              </p:nvSpPr>
              <p:spPr bwMode="auto">
                <a:xfrm>
                  <a:off x="2724150" y="1873249"/>
                  <a:ext cx="1136650" cy="3378201"/>
                </a:xfrm>
                <a:custGeom>
                  <a:avLst/>
                  <a:gdLst>
                    <a:gd name="connsiteX0" fmla="*/ 96 w 843"/>
                    <a:gd name="connsiteY0" fmla="*/ 0 h 1832"/>
                    <a:gd name="connsiteX1" fmla="*/ 740 w 843"/>
                    <a:gd name="connsiteY1" fmla="*/ 0 h 1832"/>
                    <a:gd name="connsiteX2" fmla="*/ 778 w 843"/>
                    <a:gd name="connsiteY2" fmla="*/ 179 h 1832"/>
                    <a:gd name="connsiteX3" fmla="*/ 806 w 843"/>
                    <a:gd name="connsiteY3" fmla="*/ 360 h 1832"/>
                    <a:gd name="connsiteX4" fmla="*/ 826 w 843"/>
                    <a:gd name="connsiteY4" fmla="*/ 545 h 1832"/>
                    <a:gd name="connsiteX5" fmla="*/ 839 w 843"/>
                    <a:gd name="connsiteY5" fmla="*/ 731 h 1832"/>
                    <a:gd name="connsiteX6" fmla="*/ 843 w 843"/>
                    <a:gd name="connsiteY6" fmla="*/ 920 h 1832"/>
                    <a:gd name="connsiteX7" fmla="*/ 839 w 843"/>
                    <a:gd name="connsiteY7" fmla="*/ 1107 h 1832"/>
                    <a:gd name="connsiteX8" fmla="*/ 826 w 843"/>
                    <a:gd name="connsiteY8" fmla="*/ 1292 h 1832"/>
                    <a:gd name="connsiteX9" fmla="*/ 807 w 843"/>
                    <a:gd name="connsiteY9" fmla="*/ 1475 h 1832"/>
                    <a:gd name="connsiteX10" fmla="*/ 779 w 843"/>
                    <a:gd name="connsiteY10" fmla="*/ 1654 h 1832"/>
                    <a:gd name="connsiteX11" fmla="*/ 743 w 843"/>
                    <a:gd name="connsiteY11" fmla="*/ 1832 h 1832"/>
                    <a:gd name="connsiteX12" fmla="*/ 97 w 843"/>
                    <a:gd name="connsiteY12" fmla="*/ 1832 h 1832"/>
                    <a:gd name="connsiteX13" fmla="*/ 133 w 843"/>
                    <a:gd name="connsiteY13" fmla="*/ 1685 h 1832"/>
                    <a:gd name="connsiteX14" fmla="*/ 163 w 843"/>
                    <a:gd name="connsiteY14" fmla="*/ 1536 h 1832"/>
                    <a:gd name="connsiteX15" fmla="*/ 187 w 843"/>
                    <a:gd name="connsiteY15" fmla="*/ 1385 h 1832"/>
                    <a:gd name="connsiteX16" fmla="*/ 204 w 843"/>
                    <a:gd name="connsiteY16" fmla="*/ 1232 h 1832"/>
                    <a:gd name="connsiteX17" fmla="*/ 215 w 843"/>
                    <a:gd name="connsiteY17" fmla="*/ 1077 h 1832"/>
                    <a:gd name="connsiteX18" fmla="*/ 218 w 843"/>
                    <a:gd name="connsiteY18" fmla="*/ 920 h 1832"/>
                    <a:gd name="connsiteX19" fmla="*/ 213 w 843"/>
                    <a:gd name="connsiteY19" fmla="*/ 762 h 1832"/>
                    <a:gd name="connsiteX20" fmla="*/ 204 w 843"/>
                    <a:gd name="connsiteY20" fmla="*/ 605 h 1832"/>
                    <a:gd name="connsiteX21" fmla="*/ 186 w 843"/>
                    <a:gd name="connsiteY21" fmla="*/ 450 h 1832"/>
                    <a:gd name="connsiteX22" fmla="*/ 162 w 843"/>
                    <a:gd name="connsiteY22" fmla="*/ 299 h 1832"/>
                    <a:gd name="connsiteX23" fmla="*/ 96 w 843"/>
                    <a:gd name="connsiteY23" fmla="*/ 0 h 1832"/>
                    <a:gd name="connsiteX0" fmla="*/ 92 w 839"/>
                    <a:gd name="connsiteY0" fmla="*/ 0 h 1832"/>
                    <a:gd name="connsiteX1" fmla="*/ 736 w 839"/>
                    <a:gd name="connsiteY1" fmla="*/ 0 h 1832"/>
                    <a:gd name="connsiteX2" fmla="*/ 774 w 839"/>
                    <a:gd name="connsiteY2" fmla="*/ 179 h 1832"/>
                    <a:gd name="connsiteX3" fmla="*/ 802 w 839"/>
                    <a:gd name="connsiteY3" fmla="*/ 360 h 1832"/>
                    <a:gd name="connsiteX4" fmla="*/ 822 w 839"/>
                    <a:gd name="connsiteY4" fmla="*/ 545 h 1832"/>
                    <a:gd name="connsiteX5" fmla="*/ 835 w 839"/>
                    <a:gd name="connsiteY5" fmla="*/ 731 h 1832"/>
                    <a:gd name="connsiteX6" fmla="*/ 839 w 839"/>
                    <a:gd name="connsiteY6" fmla="*/ 920 h 1832"/>
                    <a:gd name="connsiteX7" fmla="*/ 835 w 839"/>
                    <a:gd name="connsiteY7" fmla="*/ 1107 h 1832"/>
                    <a:gd name="connsiteX8" fmla="*/ 822 w 839"/>
                    <a:gd name="connsiteY8" fmla="*/ 1292 h 1832"/>
                    <a:gd name="connsiteX9" fmla="*/ 803 w 839"/>
                    <a:gd name="connsiteY9" fmla="*/ 1475 h 1832"/>
                    <a:gd name="connsiteX10" fmla="*/ 775 w 839"/>
                    <a:gd name="connsiteY10" fmla="*/ 1654 h 1832"/>
                    <a:gd name="connsiteX11" fmla="*/ 739 w 839"/>
                    <a:gd name="connsiteY11" fmla="*/ 1832 h 1832"/>
                    <a:gd name="connsiteX12" fmla="*/ 93 w 839"/>
                    <a:gd name="connsiteY12" fmla="*/ 1832 h 1832"/>
                    <a:gd name="connsiteX13" fmla="*/ 129 w 839"/>
                    <a:gd name="connsiteY13" fmla="*/ 1685 h 1832"/>
                    <a:gd name="connsiteX14" fmla="*/ 159 w 839"/>
                    <a:gd name="connsiteY14" fmla="*/ 1536 h 1832"/>
                    <a:gd name="connsiteX15" fmla="*/ 183 w 839"/>
                    <a:gd name="connsiteY15" fmla="*/ 1385 h 1832"/>
                    <a:gd name="connsiteX16" fmla="*/ 200 w 839"/>
                    <a:gd name="connsiteY16" fmla="*/ 1232 h 1832"/>
                    <a:gd name="connsiteX17" fmla="*/ 211 w 839"/>
                    <a:gd name="connsiteY17" fmla="*/ 1077 h 1832"/>
                    <a:gd name="connsiteX18" fmla="*/ 214 w 839"/>
                    <a:gd name="connsiteY18" fmla="*/ 920 h 1832"/>
                    <a:gd name="connsiteX19" fmla="*/ 209 w 839"/>
                    <a:gd name="connsiteY19" fmla="*/ 762 h 1832"/>
                    <a:gd name="connsiteX20" fmla="*/ 200 w 839"/>
                    <a:gd name="connsiteY20" fmla="*/ 605 h 1832"/>
                    <a:gd name="connsiteX21" fmla="*/ 182 w 839"/>
                    <a:gd name="connsiteY21" fmla="*/ 450 h 1832"/>
                    <a:gd name="connsiteX22" fmla="*/ 92 w 839"/>
                    <a:gd name="connsiteY22" fmla="*/ 0 h 1832"/>
                    <a:gd name="connsiteX0" fmla="*/ 89 w 836"/>
                    <a:gd name="connsiteY0" fmla="*/ 0 h 1832"/>
                    <a:gd name="connsiteX1" fmla="*/ 733 w 836"/>
                    <a:gd name="connsiteY1" fmla="*/ 0 h 1832"/>
                    <a:gd name="connsiteX2" fmla="*/ 771 w 836"/>
                    <a:gd name="connsiteY2" fmla="*/ 179 h 1832"/>
                    <a:gd name="connsiteX3" fmla="*/ 799 w 836"/>
                    <a:gd name="connsiteY3" fmla="*/ 360 h 1832"/>
                    <a:gd name="connsiteX4" fmla="*/ 819 w 836"/>
                    <a:gd name="connsiteY4" fmla="*/ 545 h 1832"/>
                    <a:gd name="connsiteX5" fmla="*/ 832 w 836"/>
                    <a:gd name="connsiteY5" fmla="*/ 731 h 1832"/>
                    <a:gd name="connsiteX6" fmla="*/ 836 w 836"/>
                    <a:gd name="connsiteY6" fmla="*/ 920 h 1832"/>
                    <a:gd name="connsiteX7" fmla="*/ 832 w 836"/>
                    <a:gd name="connsiteY7" fmla="*/ 1107 h 1832"/>
                    <a:gd name="connsiteX8" fmla="*/ 819 w 836"/>
                    <a:gd name="connsiteY8" fmla="*/ 1292 h 1832"/>
                    <a:gd name="connsiteX9" fmla="*/ 800 w 836"/>
                    <a:gd name="connsiteY9" fmla="*/ 1475 h 1832"/>
                    <a:gd name="connsiteX10" fmla="*/ 772 w 836"/>
                    <a:gd name="connsiteY10" fmla="*/ 1654 h 1832"/>
                    <a:gd name="connsiteX11" fmla="*/ 736 w 836"/>
                    <a:gd name="connsiteY11" fmla="*/ 1832 h 1832"/>
                    <a:gd name="connsiteX12" fmla="*/ 90 w 836"/>
                    <a:gd name="connsiteY12" fmla="*/ 1832 h 1832"/>
                    <a:gd name="connsiteX13" fmla="*/ 126 w 836"/>
                    <a:gd name="connsiteY13" fmla="*/ 1685 h 1832"/>
                    <a:gd name="connsiteX14" fmla="*/ 156 w 836"/>
                    <a:gd name="connsiteY14" fmla="*/ 1536 h 1832"/>
                    <a:gd name="connsiteX15" fmla="*/ 180 w 836"/>
                    <a:gd name="connsiteY15" fmla="*/ 1385 h 1832"/>
                    <a:gd name="connsiteX16" fmla="*/ 197 w 836"/>
                    <a:gd name="connsiteY16" fmla="*/ 1232 h 1832"/>
                    <a:gd name="connsiteX17" fmla="*/ 208 w 836"/>
                    <a:gd name="connsiteY17" fmla="*/ 1077 h 1832"/>
                    <a:gd name="connsiteX18" fmla="*/ 211 w 836"/>
                    <a:gd name="connsiteY18" fmla="*/ 920 h 1832"/>
                    <a:gd name="connsiteX19" fmla="*/ 206 w 836"/>
                    <a:gd name="connsiteY19" fmla="*/ 762 h 1832"/>
                    <a:gd name="connsiteX20" fmla="*/ 197 w 836"/>
                    <a:gd name="connsiteY20" fmla="*/ 605 h 1832"/>
                    <a:gd name="connsiteX21" fmla="*/ 89 w 836"/>
                    <a:gd name="connsiteY21" fmla="*/ 0 h 1832"/>
                    <a:gd name="connsiteX0" fmla="*/ 88 w 835"/>
                    <a:gd name="connsiteY0" fmla="*/ 0 h 1832"/>
                    <a:gd name="connsiteX1" fmla="*/ 732 w 835"/>
                    <a:gd name="connsiteY1" fmla="*/ 0 h 1832"/>
                    <a:gd name="connsiteX2" fmla="*/ 770 w 835"/>
                    <a:gd name="connsiteY2" fmla="*/ 179 h 1832"/>
                    <a:gd name="connsiteX3" fmla="*/ 798 w 835"/>
                    <a:gd name="connsiteY3" fmla="*/ 360 h 1832"/>
                    <a:gd name="connsiteX4" fmla="*/ 818 w 835"/>
                    <a:gd name="connsiteY4" fmla="*/ 545 h 1832"/>
                    <a:gd name="connsiteX5" fmla="*/ 831 w 835"/>
                    <a:gd name="connsiteY5" fmla="*/ 731 h 1832"/>
                    <a:gd name="connsiteX6" fmla="*/ 835 w 835"/>
                    <a:gd name="connsiteY6" fmla="*/ 920 h 1832"/>
                    <a:gd name="connsiteX7" fmla="*/ 831 w 835"/>
                    <a:gd name="connsiteY7" fmla="*/ 1107 h 1832"/>
                    <a:gd name="connsiteX8" fmla="*/ 818 w 835"/>
                    <a:gd name="connsiteY8" fmla="*/ 1292 h 1832"/>
                    <a:gd name="connsiteX9" fmla="*/ 799 w 835"/>
                    <a:gd name="connsiteY9" fmla="*/ 1475 h 1832"/>
                    <a:gd name="connsiteX10" fmla="*/ 771 w 835"/>
                    <a:gd name="connsiteY10" fmla="*/ 1654 h 1832"/>
                    <a:gd name="connsiteX11" fmla="*/ 735 w 835"/>
                    <a:gd name="connsiteY11" fmla="*/ 1832 h 1832"/>
                    <a:gd name="connsiteX12" fmla="*/ 89 w 835"/>
                    <a:gd name="connsiteY12" fmla="*/ 1832 h 1832"/>
                    <a:gd name="connsiteX13" fmla="*/ 125 w 835"/>
                    <a:gd name="connsiteY13" fmla="*/ 1685 h 1832"/>
                    <a:gd name="connsiteX14" fmla="*/ 155 w 835"/>
                    <a:gd name="connsiteY14" fmla="*/ 1536 h 1832"/>
                    <a:gd name="connsiteX15" fmla="*/ 179 w 835"/>
                    <a:gd name="connsiteY15" fmla="*/ 1385 h 1832"/>
                    <a:gd name="connsiteX16" fmla="*/ 196 w 835"/>
                    <a:gd name="connsiteY16" fmla="*/ 1232 h 1832"/>
                    <a:gd name="connsiteX17" fmla="*/ 207 w 835"/>
                    <a:gd name="connsiteY17" fmla="*/ 1077 h 1832"/>
                    <a:gd name="connsiteX18" fmla="*/ 210 w 835"/>
                    <a:gd name="connsiteY18" fmla="*/ 920 h 1832"/>
                    <a:gd name="connsiteX19" fmla="*/ 205 w 835"/>
                    <a:gd name="connsiteY19" fmla="*/ 762 h 1832"/>
                    <a:gd name="connsiteX20" fmla="*/ 88 w 835"/>
                    <a:gd name="connsiteY20" fmla="*/ 0 h 1832"/>
                    <a:gd name="connsiteX0" fmla="*/ 87 w 834"/>
                    <a:gd name="connsiteY0" fmla="*/ 0 h 1832"/>
                    <a:gd name="connsiteX1" fmla="*/ 731 w 834"/>
                    <a:gd name="connsiteY1" fmla="*/ 0 h 1832"/>
                    <a:gd name="connsiteX2" fmla="*/ 769 w 834"/>
                    <a:gd name="connsiteY2" fmla="*/ 179 h 1832"/>
                    <a:gd name="connsiteX3" fmla="*/ 797 w 834"/>
                    <a:gd name="connsiteY3" fmla="*/ 360 h 1832"/>
                    <a:gd name="connsiteX4" fmla="*/ 817 w 834"/>
                    <a:gd name="connsiteY4" fmla="*/ 545 h 1832"/>
                    <a:gd name="connsiteX5" fmla="*/ 830 w 834"/>
                    <a:gd name="connsiteY5" fmla="*/ 731 h 1832"/>
                    <a:gd name="connsiteX6" fmla="*/ 834 w 834"/>
                    <a:gd name="connsiteY6" fmla="*/ 920 h 1832"/>
                    <a:gd name="connsiteX7" fmla="*/ 830 w 834"/>
                    <a:gd name="connsiteY7" fmla="*/ 1107 h 1832"/>
                    <a:gd name="connsiteX8" fmla="*/ 817 w 834"/>
                    <a:gd name="connsiteY8" fmla="*/ 1292 h 1832"/>
                    <a:gd name="connsiteX9" fmla="*/ 798 w 834"/>
                    <a:gd name="connsiteY9" fmla="*/ 1475 h 1832"/>
                    <a:gd name="connsiteX10" fmla="*/ 770 w 834"/>
                    <a:gd name="connsiteY10" fmla="*/ 1654 h 1832"/>
                    <a:gd name="connsiteX11" fmla="*/ 734 w 834"/>
                    <a:gd name="connsiteY11" fmla="*/ 1832 h 1832"/>
                    <a:gd name="connsiteX12" fmla="*/ 88 w 834"/>
                    <a:gd name="connsiteY12" fmla="*/ 1832 h 1832"/>
                    <a:gd name="connsiteX13" fmla="*/ 124 w 834"/>
                    <a:gd name="connsiteY13" fmla="*/ 1685 h 1832"/>
                    <a:gd name="connsiteX14" fmla="*/ 154 w 834"/>
                    <a:gd name="connsiteY14" fmla="*/ 1536 h 1832"/>
                    <a:gd name="connsiteX15" fmla="*/ 178 w 834"/>
                    <a:gd name="connsiteY15" fmla="*/ 1385 h 1832"/>
                    <a:gd name="connsiteX16" fmla="*/ 195 w 834"/>
                    <a:gd name="connsiteY16" fmla="*/ 1232 h 1832"/>
                    <a:gd name="connsiteX17" fmla="*/ 206 w 834"/>
                    <a:gd name="connsiteY17" fmla="*/ 1077 h 1832"/>
                    <a:gd name="connsiteX18" fmla="*/ 209 w 834"/>
                    <a:gd name="connsiteY18" fmla="*/ 920 h 1832"/>
                    <a:gd name="connsiteX19" fmla="*/ 87 w 834"/>
                    <a:gd name="connsiteY19" fmla="*/ 0 h 1832"/>
                    <a:gd name="connsiteX0" fmla="*/ 87 w 834"/>
                    <a:gd name="connsiteY0" fmla="*/ 0 h 1832"/>
                    <a:gd name="connsiteX1" fmla="*/ 731 w 834"/>
                    <a:gd name="connsiteY1" fmla="*/ 0 h 1832"/>
                    <a:gd name="connsiteX2" fmla="*/ 769 w 834"/>
                    <a:gd name="connsiteY2" fmla="*/ 179 h 1832"/>
                    <a:gd name="connsiteX3" fmla="*/ 797 w 834"/>
                    <a:gd name="connsiteY3" fmla="*/ 360 h 1832"/>
                    <a:gd name="connsiteX4" fmla="*/ 817 w 834"/>
                    <a:gd name="connsiteY4" fmla="*/ 545 h 1832"/>
                    <a:gd name="connsiteX5" fmla="*/ 830 w 834"/>
                    <a:gd name="connsiteY5" fmla="*/ 731 h 1832"/>
                    <a:gd name="connsiteX6" fmla="*/ 834 w 834"/>
                    <a:gd name="connsiteY6" fmla="*/ 920 h 1832"/>
                    <a:gd name="connsiteX7" fmla="*/ 830 w 834"/>
                    <a:gd name="connsiteY7" fmla="*/ 1107 h 1832"/>
                    <a:gd name="connsiteX8" fmla="*/ 817 w 834"/>
                    <a:gd name="connsiteY8" fmla="*/ 1292 h 1832"/>
                    <a:gd name="connsiteX9" fmla="*/ 798 w 834"/>
                    <a:gd name="connsiteY9" fmla="*/ 1475 h 1832"/>
                    <a:gd name="connsiteX10" fmla="*/ 770 w 834"/>
                    <a:gd name="connsiteY10" fmla="*/ 1654 h 1832"/>
                    <a:gd name="connsiteX11" fmla="*/ 734 w 834"/>
                    <a:gd name="connsiteY11" fmla="*/ 1832 h 1832"/>
                    <a:gd name="connsiteX12" fmla="*/ 88 w 834"/>
                    <a:gd name="connsiteY12" fmla="*/ 1832 h 1832"/>
                    <a:gd name="connsiteX13" fmla="*/ 124 w 834"/>
                    <a:gd name="connsiteY13" fmla="*/ 1685 h 1832"/>
                    <a:gd name="connsiteX14" fmla="*/ 154 w 834"/>
                    <a:gd name="connsiteY14" fmla="*/ 1536 h 1832"/>
                    <a:gd name="connsiteX15" fmla="*/ 178 w 834"/>
                    <a:gd name="connsiteY15" fmla="*/ 1385 h 1832"/>
                    <a:gd name="connsiteX16" fmla="*/ 195 w 834"/>
                    <a:gd name="connsiteY16" fmla="*/ 1232 h 1832"/>
                    <a:gd name="connsiteX17" fmla="*/ 206 w 834"/>
                    <a:gd name="connsiteY17" fmla="*/ 1077 h 1832"/>
                    <a:gd name="connsiteX18" fmla="*/ 87 w 834"/>
                    <a:gd name="connsiteY18" fmla="*/ 0 h 1832"/>
                    <a:gd name="connsiteX0" fmla="*/ 89 w 836"/>
                    <a:gd name="connsiteY0" fmla="*/ 0 h 1832"/>
                    <a:gd name="connsiteX1" fmla="*/ 733 w 836"/>
                    <a:gd name="connsiteY1" fmla="*/ 0 h 1832"/>
                    <a:gd name="connsiteX2" fmla="*/ 771 w 836"/>
                    <a:gd name="connsiteY2" fmla="*/ 179 h 1832"/>
                    <a:gd name="connsiteX3" fmla="*/ 799 w 836"/>
                    <a:gd name="connsiteY3" fmla="*/ 360 h 1832"/>
                    <a:gd name="connsiteX4" fmla="*/ 819 w 836"/>
                    <a:gd name="connsiteY4" fmla="*/ 545 h 1832"/>
                    <a:gd name="connsiteX5" fmla="*/ 832 w 836"/>
                    <a:gd name="connsiteY5" fmla="*/ 731 h 1832"/>
                    <a:gd name="connsiteX6" fmla="*/ 836 w 836"/>
                    <a:gd name="connsiteY6" fmla="*/ 920 h 1832"/>
                    <a:gd name="connsiteX7" fmla="*/ 832 w 836"/>
                    <a:gd name="connsiteY7" fmla="*/ 1107 h 1832"/>
                    <a:gd name="connsiteX8" fmla="*/ 819 w 836"/>
                    <a:gd name="connsiteY8" fmla="*/ 1292 h 1832"/>
                    <a:gd name="connsiteX9" fmla="*/ 800 w 836"/>
                    <a:gd name="connsiteY9" fmla="*/ 1475 h 1832"/>
                    <a:gd name="connsiteX10" fmla="*/ 772 w 836"/>
                    <a:gd name="connsiteY10" fmla="*/ 1654 h 1832"/>
                    <a:gd name="connsiteX11" fmla="*/ 736 w 836"/>
                    <a:gd name="connsiteY11" fmla="*/ 1832 h 1832"/>
                    <a:gd name="connsiteX12" fmla="*/ 90 w 836"/>
                    <a:gd name="connsiteY12" fmla="*/ 1832 h 1832"/>
                    <a:gd name="connsiteX13" fmla="*/ 126 w 836"/>
                    <a:gd name="connsiteY13" fmla="*/ 1685 h 1832"/>
                    <a:gd name="connsiteX14" fmla="*/ 156 w 836"/>
                    <a:gd name="connsiteY14" fmla="*/ 1536 h 1832"/>
                    <a:gd name="connsiteX15" fmla="*/ 180 w 836"/>
                    <a:gd name="connsiteY15" fmla="*/ 1385 h 1832"/>
                    <a:gd name="connsiteX16" fmla="*/ 197 w 836"/>
                    <a:gd name="connsiteY16" fmla="*/ 1232 h 1832"/>
                    <a:gd name="connsiteX17" fmla="*/ 89 w 836"/>
                    <a:gd name="connsiteY17" fmla="*/ 0 h 1832"/>
                    <a:gd name="connsiteX0" fmla="*/ 92 w 839"/>
                    <a:gd name="connsiteY0" fmla="*/ 0 h 1832"/>
                    <a:gd name="connsiteX1" fmla="*/ 736 w 839"/>
                    <a:gd name="connsiteY1" fmla="*/ 0 h 1832"/>
                    <a:gd name="connsiteX2" fmla="*/ 774 w 839"/>
                    <a:gd name="connsiteY2" fmla="*/ 179 h 1832"/>
                    <a:gd name="connsiteX3" fmla="*/ 802 w 839"/>
                    <a:gd name="connsiteY3" fmla="*/ 360 h 1832"/>
                    <a:gd name="connsiteX4" fmla="*/ 822 w 839"/>
                    <a:gd name="connsiteY4" fmla="*/ 545 h 1832"/>
                    <a:gd name="connsiteX5" fmla="*/ 835 w 839"/>
                    <a:gd name="connsiteY5" fmla="*/ 731 h 1832"/>
                    <a:gd name="connsiteX6" fmla="*/ 839 w 839"/>
                    <a:gd name="connsiteY6" fmla="*/ 920 h 1832"/>
                    <a:gd name="connsiteX7" fmla="*/ 835 w 839"/>
                    <a:gd name="connsiteY7" fmla="*/ 1107 h 1832"/>
                    <a:gd name="connsiteX8" fmla="*/ 822 w 839"/>
                    <a:gd name="connsiteY8" fmla="*/ 1292 h 1832"/>
                    <a:gd name="connsiteX9" fmla="*/ 803 w 839"/>
                    <a:gd name="connsiteY9" fmla="*/ 1475 h 1832"/>
                    <a:gd name="connsiteX10" fmla="*/ 775 w 839"/>
                    <a:gd name="connsiteY10" fmla="*/ 1654 h 1832"/>
                    <a:gd name="connsiteX11" fmla="*/ 739 w 839"/>
                    <a:gd name="connsiteY11" fmla="*/ 1832 h 1832"/>
                    <a:gd name="connsiteX12" fmla="*/ 93 w 839"/>
                    <a:gd name="connsiteY12" fmla="*/ 1832 h 1832"/>
                    <a:gd name="connsiteX13" fmla="*/ 129 w 839"/>
                    <a:gd name="connsiteY13" fmla="*/ 1685 h 1832"/>
                    <a:gd name="connsiteX14" fmla="*/ 159 w 839"/>
                    <a:gd name="connsiteY14" fmla="*/ 1536 h 1832"/>
                    <a:gd name="connsiteX15" fmla="*/ 183 w 839"/>
                    <a:gd name="connsiteY15" fmla="*/ 1385 h 1832"/>
                    <a:gd name="connsiteX16" fmla="*/ 92 w 839"/>
                    <a:gd name="connsiteY16" fmla="*/ 0 h 1832"/>
                    <a:gd name="connsiteX0" fmla="*/ 96 w 843"/>
                    <a:gd name="connsiteY0" fmla="*/ 0 h 1832"/>
                    <a:gd name="connsiteX1" fmla="*/ 740 w 843"/>
                    <a:gd name="connsiteY1" fmla="*/ 0 h 1832"/>
                    <a:gd name="connsiteX2" fmla="*/ 778 w 843"/>
                    <a:gd name="connsiteY2" fmla="*/ 179 h 1832"/>
                    <a:gd name="connsiteX3" fmla="*/ 806 w 843"/>
                    <a:gd name="connsiteY3" fmla="*/ 360 h 1832"/>
                    <a:gd name="connsiteX4" fmla="*/ 826 w 843"/>
                    <a:gd name="connsiteY4" fmla="*/ 545 h 1832"/>
                    <a:gd name="connsiteX5" fmla="*/ 839 w 843"/>
                    <a:gd name="connsiteY5" fmla="*/ 731 h 1832"/>
                    <a:gd name="connsiteX6" fmla="*/ 843 w 843"/>
                    <a:gd name="connsiteY6" fmla="*/ 920 h 1832"/>
                    <a:gd name="connsiteX7" fmla="*/ 839 w 843"/>
                    <a:gd name="connsiteY7" fmla="*/ 1107 h 1832"/>
                    <a:gd name="connsiteX8" fmla="*/ 826 w 843"/>
                    <a:gd name="connsiteY8" fmla="*/ 1292 h 1832"/>
                    <a:gd name="connsiteX9" fmla="*/ 807 w 843"/>
                    <a:gd name="connsiteY9" fmla="*/ 1475 h 1832"/>
                    <a:gd name="connsiteX10" fmla="*/ 779 w 843"/>
                    <a:gd name="connsiteY10" fmla="*/ 1654 h 1832"/>
                    <a:gd name="connsiteX11" fmla="*/ 743 w 843"/>
                    <a:gd name="connsiteY11" fmla="*/ 1832 h 1832"/>
                    <a:gd name="connsiteX12" fmla="*/ 97 w 843"/>
                    <a:gd name="connsiteY12" fmla="*/ 1832 h 1832"/>
                    <a:gd name="connsiteX13" fmla="*/ 133 w 843"/>
                    <a:gd name="connsiteY13" fmla="*/ 1685 h 1832"/>
                    <a:gd name="connsiteX14" fmla="*/ 163 w 843"/>
                    <a:gd name="connsiteY14" fmla="*/ 1536 h 1832"/>
                    <a:gd name="connsiteX15" fmla="*/ 96 w 843"/>
                    <a:gd name="connsiteY15" fmla="*/ 0 h 1832"/>
                    <a:gd name="connsiteX0" fmla="*/ 101 w 848"/>
                    <a:gd name="connsiteY0" fmla="*/ 0 h 1832"/>
                    <a:gd name="connsiteX1" fmla="*/ 745 w 848"/>
                    <a:gd name="connsiteY1" fmla="*/ 0 h 1832"/>
                    <a:gd name="connsiteX2" fmla="*/ 783 w 848"/>
                    <a:gd name="connsiteY2" fmla="*/ 179 h 1832"/>
                    <a:gd name="connsiteX3" fmla="*/ 811 w 848"/>
                    <a:gd name="connsiteY3" fmla="*/ 360 h 1832"/>
                    <a:gd name="connsiteX4" fmla="*/ 831 w 848"/>
                    <a:gd name="connsiteY4" fmla="*/ 545 h 1832"/>
                    <a:gd name="connsiteX5" fmla="*/ 844 w 848"/>
                    <a:gd name="connsiteY5" fmla="*/ 731 h 1832"/>
                    <a:gd name="connsiteX6" fmla="*/ 848 w 848"/>
                    <a:gd name="connsiteY6" fmla="*/ 920 h 1832"/>
                    <a:gd name="connsiteX7" fmla="*/ 844 w 848"/>
                    <a:gd name="connsiteY7" fmla="*/ 1107 h 1832"/>
                    <a:gd name="connsiteX8" fmla="*/ 831 w 848"/>
                    <a:gd name="connsiteY8" fmla="*/ 1292 h 1832"/>
                    <a:gd name="connsiteX9" fmla="*/ 812 w 848"/>
                    <a:gd name="connsiteY9" fmla="*/ 1475 h 1832"/>
                    <a:gd name="connsiteX10" fmla="*/ 784 w 848"/>
                    <a:gd name="connsiteY10" fmla="*/ 1654 h 1832"/>
                    <a:gd name="connsiteX11" fmla="*/ 748 w 848"/>
                    <a:gd name="connsiteY11" fmla="*/ 1832 h 1832"/>
                    <a:gd name="connsiteX12" fmla="*/ 102 w 848"/>
                    <a:gd name="connsiteY12" fmla="*/ 1832 h 1832"/>
                    <a:gd name="connsiteX13" fmla="*/ 138 w 848"/>
                    <a:gd name="connsiteY13" fmla="*/ 1685 h 1832"/>
                    <a:gd name="connsiteX14" fmla="*/ 101 w 848"/>
                    <a:gd name="connsiteY14" fmla="*/ 0 h 1832"/>
                    <a:gd name="connsiteX0" fmla="*/ 0 w 747"/>
                    <a:gd name="connsiteY0" fmla="*/ 0 h 1832"/>
                    <a:gd name="connsiteX1" fmla="*/ 644 w 747"/>
                    <a:gd name="connsiteY1" fmla="*/ 0 h 1832"/>
                    <a:gd name="connsiteX2" fmla="*/ 682 w 747"/>
                    <a:gd name="connsiteY2" fmla="*/ 179 h 1832"/>
                    <a:gd name="connsiteX3" fmla="*/ 710 w 747"/>
                    <a:gd name="connsiteY3" fmla="*/ 360 h 1832"/>
                    <a:gd name="connsiteX4" fmla="*/ 730 w 747"/>
                    <a:gd name="connsiteY4" fmla="*/ 545 h 1832"/>
                    <a:gd name="connsiteX5" fmla="*/ 743 w 747"/>
                    <a:gd name="connsiteY5" fmla="*/ 731 h 1832"/>
                    <a:gd name="connsiteX6" fmla="*/ 747 w 747"/>
                    <a:gd name="connsiteY6" fmla="*/ 920 h 1832"/>
                    <a:gd name="connsiteX7" fmla="*/ 743 w 747"/>
                    <a:gd name="connsiteY7" fmla="*/ 1107 h 1832"/>
                    <a:gd name="connsiteX8" fmla="*/ 730 w 747"/>
                    <a:gd name="connsiteY8" fmla="*/ 1292 h 1832"/>
                    <a:gd name="connsiteX9" fmla="*/ 711 w 747"/>
                    <a:gd name="connsiteY9" fmla="*/ 1475 h 1832"/>
                    <a:gd name="connsiteX10" fmla="*/ 683 w 747"/>
                    <a:gd name="connsiteY10" fmla="*/ 1654 h 1832"/>
                    <a:gd name="connsiteX11" fmla="*/ 647 w 747"/>
                    <a:gd name="connsiteY11" fmla="*/ 1832 h 1832"/>
                    <a:gd name="connsiteX12" fmla="*/ 1 w 747"/>
                    <a:gd name="connsiteY12" fmla="*/ 1832 h 1832"/>
                    <a:gd name="connsiteX13" fmla="*/ 0 w 747"/>
                    <a:gd name="connsiteY13" fmla="*/ 0 h 1832"/>
                    <a:gd name="connsiteX0" fmla="*/ 0 w 747"/>
                    <a:gd name="connsiteY0" fmla="*/ 0 h 1973"/>
                    <a:gd name="connsiteX1" fmla="*/ 644 w 747"/>
                    <a:gd name="connsiteY1" fmla="*/ 0 h 1973"/>
                    <a:gd name="connsiteX2" fmla="*/ 682 w 747"/>
                    <a:gd name="connsiteY2" fmla="*/ 179 h 1973"/>
                    <a:gd name="connsiteX3" fmla="*/ 710 w 747"/>
                    <a:gd name="connsiteY3" fmla="*/ 360 h 1973"/>
                    <a:gd name="connsiteX4" fmla="*/ 730 w 747"/>
                    <a:gd name="connsiteY4" fmla="*/ 545 h 1973"/>
                    <a:gd name="connsiteX5" fmla="*/ 743 w 747"/>
                    <a:gd name="connsiteY5" fmla="*/ 731 h 1973"/>
                    <a:gd name="connsiteX6" fmla="*/ 747 w 747"/>
                    <a:gd name="connsiteY6" fmla="*/ 920 h 1973"/>
                    <a:gd name="connsiteX7" fmla="*/ 743 w 747"/>
                    <a:gd name="connsiteY7" fmla="*/ 1107 h 1973"/>
                    <a:gd name="connsiteX8" fmla="*/ 730 w 747"/>
                    <a:gd name="connsiteY8" fmla="*/ 1292 h 1973"/>
                    <a:gd name="connsiteX9" fmla="*/ 711 w 747"/>
                    <a:gd name="connsiteY9" fmla="*/ 1475 h 1973"/>
                    <a:gd name="connsiteX10" fmla="*/ 683 w 747"/>
                    <a:gd name="connsiteY10" fmla="*/ 1654 h 1973"/>
                    <a:gd name="connsiteX11" fmla="*/ 647 w 747"/>
                    <a:gd name="connsiteY11" fmla="*/ 1832 h 1973"/>
                    <a:gd name="connsiteX12" fmla="*/ 38 w 747"/>
                    <a:gd name="connsiteY12" fmla="*/ 1973 h 1973"/>
                    <a:gd name="connsiteX13" fmla="*/ 0 w 747"/>
                    <a:gd name="connsiteY13" fmla="*/ 0 h 1973"/>
                    <a:gd name="connsiteX0" fmla="*/ 0 w 716"/>
                    <a:gd name="connsiteY0" fmla="*/ 0 h 2128"/>
                    <a:gd name="connsiteX1" fmla="*/ 613 w 716"/>
                    <a:gd name="connsiteY1" fmla="*/ 155 h 2128"/>
                    <a:gd name="connsiteX2" fmla="*/ 651 w 716"/>
                    <a:gd name="connsiteY2" fmla="*/ 334 h 2128"/>
                    <a:gd name="connsiteX3" fmla="*/ 679 w 716"/>
                    <a:gd name="connsiteY3" fmla="*/ 515 h 2128"/>
                    <a:gd name="connsiteX4" fmla="*/ 699 w 716"/>
                    <a:gd name="connsiteY4" fmla="*/ 700 h 2128"/>
                    <a:gd name="connsiteX5" fmla="*/ 712 w 716"/>
                    <a:gd name="connsiteY5" fmla="*/ 886 h 2128"/>
                    <a:gd name="connsiteX6" fmla="*/ 716 w 716"/>
                    <a:gd name="connsiteY6" fmla="*/ 1075 h 2128"/>
                    <a:gd name="connsiteX7" fmla="*/ 712 w 716"/>
                    <a:gd name="connsiteY7" fmla="*/ 1262 h 2128"/>
                    <a:gd name="connsiteX8" fmla="*/ 699 w 716"/>
                    <a:gd name="connsiteY8" fmla="*/ 1447 h 2128"/>
                    <a:gd name="connsiteX9" fmla="*/ 680 w 716"/>
                    <a:gd name="connsiteY9" fmla="*/ 1630 h 2128"/>
                    <a:gd name="connsiteX10" fmla="*/ 652 w 716"/>
                    <a:gd name="connsiteY10" fmla="*/ 1809 h 2128"/>
                    <a:gd name="connsiteX11" fmla="*/ 616 w 716"/>
                    <a:gd name="connsiteY11" fmla="*/ 1987 h 2128"/>
                    <a:gd name="connsiteX12" fmla="*/ 7 w 716"/>
                    <a:gd name="connsiteY12" fmla="*/ 2128 h 2128"/>
                    <a:gd name="connsiteX13" fmla="*/ 0 w 716"/>
                    <a:gd name="connsiteY13" fmla="*/ 0 h 2128"/>
                    <a:gd name="connsiteX0" fmla="*/ 0 w 716"/>
                    <a:gd name="connsiteY0" fmla="*/ 0 h 2128"/>
                    <a:gd name="connsiteX1" fmla="*/ 613 w 716"/>
                    <a:gd name="connsiteY1" fmla="*/ 155 h 2128"/>
                    <a:gd name="connsiteX2" fmla="*/ 651 w 716"/>
                    <a:gd name="connsiteY2" fmla="*/ 334 h 2128"/>
                    <a:gd name="connsiteX3" fmla="*/ 679 w 716"/>
                    <a:gd name="connsiteY3" fmla="*/ 515 h 2128"/>
                    <a:gd name="connsiteX4" fmla="*/ 699 w 716"/>
                    <a:gd name="connsiteY4" fmla="*/ 700 h 2128"/>
                    <a:gd name="connsiteX5" fmla="*/ 712 w 716"/>
                    <a:gd name="connsiteY5" fmla="*/ 886 h 2128"/>
                    <a:gd name="connsiteX6" fmla="*/ 716 w 716"/>
                    <a:gd name="connsiteY6" fmla="*/ 1075 h 2128"/>
                    <a:gd name="connsiteX7" fmla="*/ 712 w 716"/>
                    <a:gd name="connsiteY7" fmla="*/ 1262 h 2128"/>
                    <a:gd name="connsiteX8" fmla="*/ 699 w 716"/>
                    <a:gd name="connsiteY8" fmla="*/ 1447 h 2128"/>
                    <a:gd name="connsiteX9" fmla="*/ 680 w 716"/>
                    <a:gd name="connsiteY9" fmla="*/ 1630 h 2128"/>
                    <a:gd name="connsiteX10" fmla="*/ 652 w 716"/>
                    <a:gd name="connsiteY10" fmla="*/ 1809 h 2128"/>
                    <a:gd name="connsiteX11" fmla="*/ 616 w 716"/>
                    <a:gd name="connsiteY11" fmla="*/ 1987 h 2128"/>
                    <a:gd name="connsiteX12" fmla="*/ 7 w 716"/>
                    <a:gd name="connsiteY12" fmla="*/ 2128 h 2128"/>
                    <a:gd name="connsiteX13" fmla="*/ 0 w 716"/>
                    <a:gd name="connsiteY13" fmla="*/ 0 h 2128"/>
                    <a:gd name="connsiteX0" fmla="*/ 0 w 716"/>
                    <a:gd name="connsiteY0" fmla="*/ 0 h 2128"/>
                    <a:gd name="connsiteX1" fmla="*/ 613 w 716"/>
                    <a:gd name="connsiteY1" fmla="*/ 155 h 2128"/>
                    <a:gd name="connsiteX2" fmla="*/ 651 w 716"/>
                    <a:gd name="connsiteY2" fmla="*/ 334 h 2128"/>
                    <a:gd name="connsiteX3" fmla="*/ 679 w 716"/>
                    <a:gd name="connsiteY3" fmla="*/ 515 h 2128"/>
                    <a:gd name="connsiteX4" fmla="*/ 699 w 716"/>
                    <a:gd name="connsiteY4" fmla="*/ 700 h 2128"/>
                    <a:gd name="connsiteX5" fmla="*/ 712 w 716"/>
                    <a:gd name="connsiteY5" fmla="*/ 886 h 2128"/>
                    <a:gd name="connsiteX6" fmla="*/ 716 w 716"/>
                    <a:gd name="connsiteY6" fmla="*/ 1075 h 2128"/>
                    <a:gd name="connsiteX7" fmla="*/ 712 w 716"/>
                    <a:gd name="connsiteY7" fmla="*/ 1262 h 2128"/>
                    <a:gd name="connsiteX8" fmla="*/ 699 w 716"/>
                    <a:gd name="connsiteY8" fmla="*/ 1447 h 2128"/>
                    <a:gd name="connsiteX9" fmla="*/ 680 w 716"/>
                    <a:gd name="connsiteY9" fmla="*/ 1630 h 2128"/>
                    <a:gd name="connsiteX10" fmla="*/ 652 w 716"/>
                    <a:gd name="connsiteY10" fmla="*/ 1809 h 2128"/>
                    <a:gd name="connsiteX11" fmla="*/ 616 w 716"/>
                    <a:gd name="connsiteY11" fmla="*/ 1987 h 2128"/>
                    <a:gd name="connsiteX12" fmla="*/ 7 w 716"/>
                    <a:gd name="connsiteY12" fmla="*/ 2128 h 2128"/>
                    <a:gd name="connsiteX13" fmla="*/ 0 w 716"/>
                    <a:gd name="connsiteY13" fmla="*/ 0 h 2128"/>
                    <a:gd name="connsiteX0" fmla="*/ 0 w 716"/>
                    <a:gd name="connsiteY0" fmla="*/ 0 h 2128"/>
                    <a:gd name="connsiteX1" fmla="*/ 613 w 716"/>
                    <a:gd name="connsiteY1" fmla="*/ 155 h 2128"/>
                    <a:gd name="connsiteX2" fmla="*/ 651 w 716"/>
                    <a:gd name="connsiteY2" fmla="*/ 334 h 2128"/>
                    <a:gd name="connsiteX3" fmla="*/ 679 w 716"/>
                    <a:gd name="connsiteY3" fmla="*/ 515 h 2128"/>
                    <a:gd name="connsiteX4" fmla="*/ 699 w 716"/>
                    <a:gd name="connsiteY4" fmla="*/ 700 h 2128"/>
                    <a:gd name="connsiteX5" fmla="*/ 712 w 716"/>
                    <a:gd name="connsiteY5" fmla="*/ 886 h 2128"/>
                    <a:gd name="connsiteX6" fmla="*/ 716 w 716"/>
                    <a:gd name="connsiteY6" fmla="*/ 1075 h 2128"/>
                    <a:gd name="connsiteX7" fmla="*/ 712 w 716"/>
                    <a:gd name="connsiteY7" fmla="*/ 1262 h 2128"/>
                    <a:gd name="connsiteX8" fmla="*/ 699 w 716"/>
                    <a:gd name="connsiteY8" fmla="*/ 1447 h 2128"/>
                    <a:gd name="connsiteX9" fmla="*/ 680 w 716"/>
                    <a:gd name="connsiteY9" fmla="*/ 1630 h 2128"/>
                    <a:gd name="connsiteX10" fmla="*/ 652 w 716"/>
                    <a:gd name="connsiteY10" fmla="*/ 1809 h 2128"/>
                    <a:gd name="connsiteX11" fmla="*/ 616 w 716"/>
                    <a:gd name="connsiteY11" fmla="*/ 1987 h 2128"/>
                    <a:gd name="connsiteX12" fmla="*/ 7 w 716"/>
                    <a:gd name="connsiteY12" fmla="*/ 2128 h 2128"/>
                    <a:gd name="connsiteX13" fmla="*/ 0 w 716"/>
                    <a:gd name="connsiteY13" fmla="*/ 0 h 2128"/>
                    <a:gd name="connsiteX0" fmla="*/ 0 w 716"/>
                    <a:gd name="connsiteY0" fmla="*/ 0 h 2128"/>
                    <a:gd name="connsiteX1" fmla="*/ 613 w 716"/>
                    <a:gd name="connsiteY1" fmla="*/ 155 h 2128"/>
                    <a:gd name="connsiteX2" fmla="*/ 651 w 716"/>
                    <a:gd name="connsiteY2" fmla="*/ 334 h 2128"/>
                    <a:gd name="connsiteX3" fmla="*/ 679 w 716"/>
                    <a:gd name="connsiteY3" fmla="*/ 515 h 2128"/>
                    <a:gd name="connsiteX4" fmla="*/ 699 w 716"/>
                    <a:gd name="connsiteY4" fmla="*/ 700 h 2128"/>
                    <a:gd name="connsiteX5" fmla="*/ 712 w 716"/>
                    <a:gd name="connsiteY5" fmla="*/ 886 h 2128"/>
                    <a:gd name="connsiteX6" fmla="*/ 716 w 716"/>
                    <a:gd name="connsiteY6" fmla="*/ 1075 h 2128"/>
                    <a:gd name="connsiteX7" fmla="*/ 712 w 716"/>
                    <a:gd name="connsiteY7" fmla="*/ 1262 h 2128"/>
                    <a:gd name="connsiteX8" fmla="*/ 699 w 716"/>
                    <a:gd name="connsiteY8" fmla="*/ 1447 h 2128"/>
                    <a:gd name="connsiteX9" fmla="*/ 680 w 716"/>
                    <a:gd name="connsiteY9" fmla="*/ 1630 h 2128"/>
                    <a:gd name="connsiteX10" fmla="*/ 652 w 716"/>
                    <a:gd name="connsiteY10" fmla="*/ 1809 h 2128"/>
                    <a:gd name="connsiteX11" fmla="*/ 616 w 716"/>
                    <a:gd name="connsiteY11" fmla="*/ 1987 h 2128"/>
                    <a:gd name="connsiteX12" fmla="*/ 7 w 716"/>
                    <a:gd name="connsiteY12" fmla="*/ 2128 h 2128"/>
                    <a:gd name="connsiteX13" fmla="*/ 0 w 716"/>
                    <a:gd name="connsiteY13" fmla="*/ 0 h 2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16" h="2128">
                      <a:moveTo>
                        <a:pt x="0" y="0"/>
                      </a:moveTo>
                      <a:lnTo>
                        <a:pt x="613" y="155"/>
                      </a:lnTo>
                      <a:cubicBezTo>
                        <a:pt x="626" y="215"/>
                        <a:pt x="638" y="274"/>
                        <a:pt x="651" y="334"/>
                      </a:cubicBezTo>
                      <a:cubicBezTo>
                        <a:pt x="660" y="394"/>
                        <a:pt x="670" y="455"/>
                        <a:pt x="679" y="515"/>
                      </a:cubicBezTo>
                      <a:cubicBezTo>
                        <a:pt x="686" y="577"/>
                        <a:pt x="692" y="638"/>
                        <a:pt x="699" y="700"/>
                      </a:cubicBezTo>
                      <a:cubicBezTo>
                        <a:pt x="703" y="762"/>
                        <a:pt x="708" y="824"/>
                        <a:pt x="712" y="886"/>
                      </a:cubicBezTo>
                      <a:cubicBezTo>
                        <a:pt x="713" y="949"/>
                        <a:pt x="715" y="1012"/>
                        <a:pt x="716" y="1075"/>
                      </a:cubicBezTo>
                      <a:cubicBezTo>
                        <a:pt x="715" y="1137"/>
                        <a:pt x="713" y="1200"/>
                        <a:pt x="712" y="1262"/>
                      </a:cubicBezTo>
                      <a:cubicBezTo>
                        <a:pt x="708" y="1324"/>
                        <a:pt x="703" y="1385"/>
                        <a:pt x="699" y="1447"/>
                      </a:cubicBezTo>
                      <a:cubicBezTo>
                        <a:pt x="693" y="1508"/>
                        <a:pt x="686" y="1569"/>
                        <a:pt x="680" y="1630"/>
                      </a:cubicBezTo>
                      <a:cubicBezTo>
                        <a:pt x="671" y="1690"/>
                        <a:pt x="661" y="1749"/>
                        <a:pt x="652" y="1809"/>
                      </a:cubicBezTo>
                      <a:cubicBezTo>
                        <a:pt x="640" y="1868"/>
                        <a:pt x="628" y="1928"/>
                        <a:pt x="616" y="1987"/>
                      </a:cubicBezTo>
                      <a:lnTo>
                        <a:pt x="7" y="2128"/>
                      </a:lnTo>
                      <a:cubicBezTo>
                        <a:pt x="123" y="1523"/>
                        <a:pt x="151" y="759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2" name="Freeform 13"/>
                <p:cNvSpPr>
                  <a:spLocks/>
                </p:cNvSpPr>
                <p:nvPr/>
              </p:nvSpPr>
              <p:spPr bwMode="auto">
                <a:xfrm>
                  <a:off x="2506663" y="1855636"/>
                  <a:ext cx="1189037" cy="3365499"/>
                </a:xfrm>
                <a:custGeom>
                  <a:avLst/>
                  <a:gdLst/>
                  <a:ahLst/>
                  <a:cxnLst>
                    <a:cxn ang="0">
                      <a:pos x="139" y="0"/>
                    </a:cxn>
                    <a:cxn ang="0">
                      <a:pos x="749" y="146"/>
                    </a:cxn>
                    <a:cxn ang="0">
                      <a:pos x="713" y="293"/>
                    </a:cxn>
                    <a:cxn ang="0">
                      <a:pos x="682" y="445"/>
                    </a:cxn>
                    <a:cxn ang="0">
                      <a:pos x="659" y="596"/>
                    </a:cxn>
                    <a:cxn ang="0">
                      <a:pos x="641" y="751"/>
                    </a:cxn>
                    <a:cxn ang="0">
                      <a:pos x="631" y="908"/>
                    </a:cxn>
                    <a:cxn ang="0">
                      <a:pos x="627" y="1066"/>
                    </a:cxn>
                    <a:cxn ang="0">
                      <a:pos x="630" y="1223"/>
                    </a:cxn>
                    <a:cxn ang="0">
                      <a:pos x="641" y="1378"/>
                    </a:cxn>
                    <a:cxn ang="0">
                      <a:pos x="657" y="1531"/>
                    </a:cxn>
                    <a:cxn ang="0">
                      <a:pos x="681" y="1682"/>
                    </a:cxn>
                    <a:cxn ang="0">
                      <a:pos x="712" y="1831"/>
                    </a:cxn>
                    <a:cxn ang="0">
                      <a:pos x="748" y="1978"/>
                    </a:cxn>
                    <a:cxn ang="0">
                      <a:pos x="136" y="2120"/>
                    </a:cxn>
                    <a:cxn ang="0">
                      <a:pos x="96" y="1951"/>
                    </a:cxn>
                    <a:cxn ang="0">
                      <a:pos x="63" y="1778"/>
                    </a:cxn>
                    <a:cxn ang="0">
                      <a:pos x="35" y="1604"/>
                    </a:cxn>
                    <a:cxn ang="0">
                      <a:pos x="15" y="1426"/>
                    </a:cxn>
                    <a:cxn ang="0">
                      <a:pos x="4" y="1247"/>
                    </a:cxn>
                    <a:cxn ang="0">
                      <a:pos x="0" y="1066"/>
                    </a:cxn>
                    <a:cxn ang="0">
                      <a:pos x="4" y="883"/>
                    </a:cxn>
                    <a:cxn ang="0">
                      <a:pos x="15" y="702"/>
                    </a:cxn>
                    <a:cxn ang="0">
                      <a:pos x="36" y="523"/>
                    </a:cxn>
                    <a:cxn ang="0">
                      <a:pos x="63" y="346"/>
                    </a:cxn>
                    <a:cxn ang="0">
                      <a:pos x="97" y="171"/>
                    </a:cxn>
                    <a:cxn ang="0">
                      <a:pos x="139" y="0"/>
                    </a:cxn>
                  </a:cxnLst>
                  <a:rect l="0" t="0" r="r" b="b"/>
                  <a:pathLst>
                    <a:path w="749" h="2120">
                      <a:moveTo>
                        <a:pt x="139" y="0"/>
                      </a:moveTo>
                      <a:lnTo>
                        <a:pt x="749" y="146"/>
                      </a:lnTo>
                      <a:lnTo>
                        <a:pt x="713" y="293"/>
                      </a:lnTo>
                      <a:lnTo>
                        <a:pt x="682" y="445"/>
                      </a:lnTo>
                      <a:lnTo>
                        <a:pt x="659" y="596"/>
                      </a:lnTo>
                      <a:lnTo>
                        <a:pt x="641" y="751"/>
                      </a:lnTo>
                      <a:lnTo>
                        <a:pt x="631" y="908"/>
                      </a:lnTo>
                      <a:lnTo>
                        <a:pt x="627" y="1066"/>
                      </a:lnTo>
                      <a:lnTo>
                        <a:pt x="630" y="1223"/>
                      </a:lnTo>
                      <a:lnTo>
                        <a:pt x="641" y="1378"/>
                      </a:lnTo>
                      <a:lnTo>
                        <a:pt x="657" y="1531"/>
                      </a:lnTo>
                      <a:lnTo>
                        <a:pt x="681" y="1682"/>
                      </a:lnTo>
                      <a:lnTo>
                        <a:pt x="712" y="1831"/>
                      </a:lnTo>
                      <a:lnTo>
                        <a:pt x="748" y="1978"/>
                      </a:lnTo>
                      <a:lnTo>
                        <a:pt x="136" y="2120"/>
                      </a:lnTo>
                      <a:lnTo>
                        <a:pt x="96" y="1951"/>
                      </a:lnTo>
                      <a:lnTo>
                        <a:pt x="63" y="1778"/>
                      </a:lnTo>
                      <a:lnTo>
                        <a:pt x="35" y="1604"/>
                      </a:lnTo>
                      <a:lnTo>
                        <a:pt x="15" y="1426"/>
                      </a:lnTo>
                      <a:lnTo>
                        <a:pt x="4" y="1247"/>
                      </a:lnTo>
                      <a:lnTo>
                        <a:pt x="0" y="1066"/>
                      </a:lnTo>
                      <a:lnTo>
                        <a:pt x="4" y="883"/>
                      </a:lnTo>
                      <a:lnTo>
                        <a:pt x="15" y="702"/>
                      </a:lnTo>
                      <a:lnTo>
                        <a:pt x="36" y="523"/>
                      </a:lnTo>
                      <a:lnTo>
                        <a:pt x="63" y="346"/>
                      </a:lnTo>
                      <a:lnTo>
                        <a:pt x="97" y="171"/>
                      </a:lnTo>
                      <a:lnTo>
                        <a:pt x="139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740000"/>
                    </a:gs>
                    <a:gs pos="55000">
                      <a:srgbClr val="C00000">
                        <a:alpha val="70000"/>
                      </a:srgbClr>
                    </a:gs>
                    <a:gs pos="100000">
                      <a:srgbClr val="760000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78" name="Group 21"/>
              <p:cNvGrpSpPr/>
              <p:nvPr/>
            </p:nvGrpSpPr>
            <p:grpSpPr>
              <a:xfrm>
                <a:off x="3746500" y="2176463"/>
                <a:ext cx="1239836" cy="2795588"/>
                <a:chOff x="3746500" y="2176463"/>
                <a:chExt cx="1239836" cy="2795588"/>
              </a:xfrm>
            </p:grpSpPr>
            <p:sp>
              <p:nvSpPr>
                <p:cNvPr id="489" name="Freeform 9"/>
                <p:cNvSpPr>
                  <a:spLocks/>
                </p:cNvSpPr>
                <p:nvPr/>
              </p:nvSpPr>
              <p:spPr bwMode="auto">
                <a:xfrm>
                  <a:off x="3929063" y="2193925"/>
                  <a:ext cx="1057273" cy="2778126"/>
                </a:xfrm>
                <a:custGeom>
                  <a:avLst/>
                  <a:gdLst>
                    <a:gd name="connsiteX0" fmla="*/ 611 w 695"/>
                    <a:gd name="connsiteY0" fmla="*/ 0 h 1625"/>
                    <a:gd name="connsiteX1" fmla="*/ 642 w 695"/>
                    <a:gd name="connsiteY1" fmla="*/ 146 h 1625"/>
                    <a:gd name="connsiteX2" fmla="*/ 664 w 695"/>
                    <a:gd name="connsiteY2" fmla="*/ 294 h 1625"/>
                    <a:gd name="connsiteX3" fmla="*/ 681 w 695"/>
                    <a:gd name="connsiteY3" fmla="*/ 444 h 1625"/>
                    <a:gd name="connsiteX4" fmla="*/ 692 w 695"/>
                    <a:gd name="connsiteY4" fmla="*/ 595 h 1625"/>
                    <a:gd name="connsiteX5" fmla="*/ 695 w 695"/>
                    <a:gd name="connsiteY5" fmla="*/ 748 h 1625"/>
                    <a:gd name="connsiteX6" fmla="*/ 692 w 695"/>
                    <a:gd name="connsiteY6" fmla="*/ 900 h 1625"/>
                    <a:gd name="connsiteX7" fmla="*/ 681 w 695"/>
                    <a:gd name="connsiteY7" fmla="*/ 1050 h 1625"/>
                    <a:gd name="connsiteX8" fmla="*/ 666 w 695"/>
                    <a:gd name="connsiteY8" fmla="*/ 1199 h 1625"/>
                    <a:gd name="connsiteX9" fmla="*/ 642 w 695"/>
                    <a:gd name="connsiteY9" fmla="*/ 1345 h 1625"/>
                    <a:gd name="connsiteX10" fmla="*/ 613 w 695"/>
                    <a:gd name="connsiteY10" fmla="*/ 1489 h 1625"/>
                    <a:gd name="connsiteX11" fmla="*/ 29 w 695"/>
                    <a:gd name="connsiteY11" fmla="*/ 1625 h 1625"/>
                    <a:gd name="connsiteX12" fmla="*/ 37 w 695"/>
                    <a:gd name="connsiteY12" fmla="*/ 1346 h 1625"/>
                    <a:gd name="connsiteX13" fmla="*/ 65 w 695"/>
                    <a:gd name="connsiteY13" fmla="*/ 1200 h 1625"/>
                    <a:gd name="connsiteX14" fmla="*/ 86 w 695"/>
                    <a:gd name="connsiteY14" fmla="*/ 1053 h 1625"/>
                    <a:gd name="connsiteX15" fmla="*/ 98 w 695"/>
                    <a:gd name="connsiteY15" fmla="*/ 901 h 1625"/>
                    <a:gd name="connsiteX16" fmla="*/ 103 w 695"/>
                    <a:gd name="connsiteY16" fmla="*/ 748 h 1625"/>
                    <a:gd name="connsiteX17" fmla="*/ 98 w 695"/>
                    <a:gd name="connsiteY17" fmla="*/ 594 h 1625"/>
                    <a:gd name="connsiteX18" fmla="*/ 86 w 695"/>
                    <a:gd name="connsiteY18" fmla="*/ 442 h 1625"/>
                    <a:gd name="connsiteX19" fmla="*/ 65 w 695"/>
                    <a:gd name="connsiteY19" fmla="*/ 294 h 1625"/>
                    <a:gd name="connsiteX20" fmla="*/ 36 w 695"/>
                    <a:gd name="connsiteY20" fmla="*/ 146 h 1625"/>
                    <a:gd name="connsiteX21" fmla="*/ 0 w 695"/>
                    <a:gd name="connsiteY21" fmla="*/ 3 h 1625"/>
                    <a:gd name="connsiteX22" fmla="*/ 611 w 695"/>
                    <a:gd name="connsiteY22" fmla="*/ 0 h 1625"/>
                    <a:gd name="connsiteX0" fmla="*/ 587 w 671"/>
                    <a:gd name="connsiteY0" fmla="*/ 125 h 1750"/>
                    <a:gd name="connsiteX1" fmla="*/ 618 w 671"/>
                    <a:gd name="connsiteY1" fmla="*/ 271 h 1750"/>
                    <a:gd name="connsiteX2" fmla="*/ 640 w 671"/>
                    <a:gd name="connsiteY2" fmla="*/ 419 h 1750"/>
                    <a:gd name="connsiteX3" fmla="*/ 657 w 671"/>
                    <a:gd name="connsiteY3" fmla="*/ 569 h 1750"/>
                    <a:gd name="connsiteX4" fmla="*/ 668 w 671"/>
                    <a:gd name="connsiteY4" fmla="*/ 720 h 1750"/>
                    <a:gd name="connsiteX5" fmla="*/ 671 w 671"/>
                    <a:gd name="connsiteY5" fmla="*/ 873 h 1750"/>
                    <a:gd name="connsiteX6" fmla="*/ 668 w 671"/>
                    <a:gd name="connsiteY6" fmla="*/ 1025 h 1750"/>
                    <a:gd name="connsiteX7" fmla="*/ 657 w 671"/>
                    <a:gd name="connsiteY7" fmla="*/ 1175 h 1750"/>
                    <a:gd name="connsiteX8" fmla="*/ 642 w 671"/>
                    <a:gd name="connsiteY8" fmla="*/ 1324 h 1750"/>
                    <a:gd name="connsiteX9" fmla="*/ 618 w 671"/>
                    <a:gd name="connsiteY9" fmla="*/ 1470 h 1750"/>
                    <a:gd name="connsiteX10" fmla="*/ 589 w 671"/>
                    <a:gd name="connsiteY10" fmla="*/ 1614 h 1750"/>
                    <a:gd name="connsiteX11" fmla="*/ 5 w 671"/>
                    <a:gd name="connsiteY11" fmla="*/ 1750 h 1750"/>
                    <a:gd name="connsiteX12" fmla="*/ 13 w 671"/>
                    <a:gd name="connsiteY12" fmla="*/ 1471 h 1750"/>
                    <a:gd name="connsiteX13" fmla="*/ 41 w 671"/>
                    <a:gd name="connsiteY13" fmla="*/ 1325 h 1750"/>
                    <a:gd name="connsiteX14" fmla="*/ 62 w 671"/>
                    <a:gd name="connsiteY14" fmla="*/ 1178 h 1750"/>
                    <a:gd name="connsiteX15" fmla="*/ 74 w 671"/>
                    <a:gd name="connsiteY15" fmla="*/ 1026 h 1750"/>
                    <a:gd name="connsiteX16" fmla="*/ 79 w 671"/>
                    <a:gd name="connsiteY16" fmla="*/ 873 h 1750"/>
                    <a:gd name="connsiteX17" fmla="*/ 74 w 671"/>
                    <a:gd name="connsiteY17" fmla="*/ 719 h 1750"/>
                    <a:gd name="connsiteX18" fmla="*/ 62 w 671"/>
                    <a:gd name="connsiteY18" fmla="*/ 567 h 1750"/>
                    <a:gd name="connsiteX19" fmla="*/ 41 w 671"/>
                    <a:gd name="connsiteY19" fmla="*/ 419 h 1750"/>
                    <a:gd name="connsiteX20" fmla="*/ 12 w 671"/>
                    <a:gd name="connsiteY20" fmla="*/ 271 h 1750"/>
                    <a:gd name="connsiteX21" fmla="*/ 10 w 671"/>
                    <a:gd name="connsiteY21" fmla="*/ 0 h 1750"/>
                    <a:gd name="connsiteX22" fmla="*/ 587 w 671"/>
                    <a:gd name="connsiteY22" fmla="*/ 125 h 1750"/>
                    <a:gd name="connsiteX0" fmla="*/ 668 w 752"/>
                    <a:gd name="connsiteY0" fmla="*/ 125 h 1750"/>
                    <a:gd name="connsiteX1" fmla="*/ 699 w 752"/>
                    <a:gd name="connsiteY1" fmla="*/ 271 h 1750"/>
                    <a:gd name="connsiteX2" fmla="*/ 721 w 752"/>
                    <a:gd name="connsiteY2" fmla="*/ 419 h 1750"/>
                    <a:gd name="connsiteX3" fmla="*/ 738 w 752"/>
                    <a:gd name="connsiteY3" fmla="*/ 569 h 1750"/>
                    <a:gd name="connsiteX4" fmla="*/ 749 w 752"/>
                    <a:gd name="connsiteY4" fmla="*/ 720 h 1750"/>
                    <a:gd name="connsiteX5" fmla="*/ 752 w 752"/>
                    <a:gd name="connsiteY5" fmla="*/ 873 h 1750"/>
                    <a:gd name="connsiteX6" fmla="*/ 749 w 752"/>
                    <a:gd name="connsiteY6" fmla="*/ 1025 h 1750"/>
                    <a:gd name="connsiteX7" fmla="*/ 738 w 752"/>
                    <a:gd name="connsiteY7" fmla="*/ 1175 h 1750"/>
                    <a:gd name="connsiteX8" fmla="*/ 723 w 752"/>
                    <a:gd name="connsiteY8" fmla="*/ 1324 h 1750"/>
                    <a:gd name="connsiteX9" fmla="*/ 699 w 752"/>
                    <a:gd name="connsiteY9" fmla="*/ 1470 h 1750"/>
                    <a:gd name="connsiteX10" fmla="*/ 670 w 752"/>
                    <a:gd name="connsiteY10" fmla="*/ 1614 h 1750"/>
                    <a:gd name="connsiteX11" fmla="*/ 86 w 752"/>
                    <a:gd name="connsiteY11" fmla="*/ 1750 h 1750"/>
                    <a:gd name="connsiteX12" fmla="*/ 94 w 752"/>
                    <a:gd name="connsiteY12" fmla="*/ 1471 h 1750"/>
                    <a:gd name="connsiteX13" fmla="*/ 122 w 752"/>
                    <a:gd name="connsiteY13" fmla="*/ 1325 h 1750"/>
                    <a:gd name="connsiteX14" fmla="*/ 143 w 752"/>
                    <a:gd name="connsiteY14" fmla="*/ 1178 h 1750"/>
                    <a:gd name="connsiteX15" fmla="*/ 155 w 752"/>
                    <a:gd name="connsiteY15" fmla="*/ 1026 h 1750"/>
                    <a:gd name="connsiteX16" fmla="*/ 160 w 752"/>
                    <a:gd name="connsiteY16" fmla="*/ 873 h 1750"/>
                    <a:gd name="connsiteX17" fmla="*/ 155 w 752"/>
                    <a:gd name="connsiteY17" fmla="*/ 719 h 1750"/>
                    <a:gd name="connsiteX18" fmla="*/ 143 w 752"/>
                    <a:gd name="connsiteY18" fmla="*/ 567 h 1750"/>
                    <a:gd name="connsiteX19" fmla="*/ 122 w 752"/>
                    <a:gd name="connsiteY19" fmla="*/ 419 h 1750"/>
                    <a:gd name="connsiteX20" fmla="*/ 91 w 752"/>
                    <a:gd name="connsiteY20" fmla="*/ 0 h 1750"/>
                    <a:gd name="connsiteX21" fmla="*/ 668 w 752"/>
                    <a:gd name="connsiteY21" fmla="*/ 125 h 1750"/>
                    <a:gd name="connsiteX0" fmla="*/ 664 w 748"/>
                    <a:gd name="connsiteY0" fmla="*/ 125 h 1750"/>
                    <a:gd name="connsiteX1" fmla="*/ 695 w 748"/>
                    <a:gd name="connsiteY1" fmla="*/ 271 h 1750"/>
                    <a:gd name="connsiteX2" fmla="*/ 717 w 748"/>
                    <a:gd name="connsiteY2" fmla="*/ 419 h 1750"/>
                    <a:gd name="connsiteX3" fmla="*/ 734 w 748"/>
                    <a:gd name="connsiteY3" fmla="*/ 569 h 1750"/>
                    <a:gd name="connsiteX4" fmla="*/ 745 w 748"/>
                    <a:gd name="connsiteY4" fmla="*/ 720 h 1750"/>
                    <a:gd name="connsiteX5" fmla="*/ 748 w 748"/>
                    <a:gd name="connsiteY5" fmla="*/ 873 h 1750"/>
                    <a:gd name="connsiteX6" fmla="*/ 745 w 748"/>
                    <a:gd name="connsiteY6" fmla="*/ 1025 h 1750"/>
                    <a:gd name="connsiteX7" fmla="*/ 734 w 748"/>
                    <a:gd name="connsiteY7" fmla="*/ 1175 h 1750"/>
                    <a:gd name="connsiteX8" fmla="*/ 719 w 748"/>
                    <a:gd name="connsiteY8" fmla="*/ 1324 h 1750"/>
                    <a:gd name="connsiteX9" fmla="*/ 695 w 748"/>
                    <a:gd name="connsiteY9" fmla="*/ 1470 h 1750"/>
                    <a:gd name="connsiteX10" fmla="*/ 666 w 748"/>
                    <a:gd name="connsiteY10" fmla="*/ 1614 h 1750"/>
                    <a:gd name="connsiteX11" fmla="*/ 82 w 748"/>
                    <a:gd name="connsiteY11" fmla="*/ 1750 h 1750"/>
                    <a:gd name="connsiteX12" fmla="*/ 90 w 748"/>
                    <a:gd name="connsiteY12" fmla="*/ 1471 h 1750"/>
                    <a:gd name="connsiteX13" fmla="*/ 118 w 748"/>
                    <a:gd name="connsiteY13" fmla="*/ 1325 h 1750"/>
                    <a:gd name="connsiteX14" fmla="*/ 139 w 748"/>
                    <a:gd name="connsiteY14" fmla="*/ 1178 h 1750"/>
                    <a:gd name="connsiteX15" fmla="*/ 151 w 748"/>
                    <a:gd name="connsiteY15" fmla="*/ 1026 h 1750"/>
                    <a:gd name="connsiteX16" fmla="*/ 156 w 748"/>
                    <a:gd name="connsiteY16" fmla="*/ 873 h 1750"/>
                    <a:gd name="connsiteX17" fmla="*/ 151 w 748"/>
                    <a:gd name="connsiteY17" fmla="*/ 719 h 1750"/>
                    <a:gd name="connsiteX18" fmla="*/ 139 w 748"/>
                    <a:gd name="connsiteY18" fmla="*/ 567 h 1750"/>
                    <a:gd name="connsiteX19" fmla="*/ 87 w 748"/>
                    <a:gd name="connsiteY19" fmla="*/ 0 h 1750"/>
                    <a:gd name="connsiteX20" fmla="*/ 664 w 748"/>
                    <a:gd name="connsiteY20" fmla="*/ 125 h 1750"/>
                    <a:gd name="connsiteX0" fmla="*/ 662 w 746"/>
                    <a:gd name="connsiteY0" fmla="*/ 125 h 1750"/>
                    <a:gd name="connsiteX1" fmla="*/ 693 w 746"/>
                    <a:gd name="connsiteY1" fmla="*/ 271 h 1750"/>
                    <a:gd name="connsiteX2" fmla="*/ 715 w 746"/>
                    <a:gd name="connsiteY2" fmla="*/ 419 h 1750"/>
                    <a:gd name="connsiteX3" fmla="*/ 732 w 746"/>
                    <a:gd name="connsiteY3" fmla="*/ 569 h 1750"/>
                    <a:gd name="connsiteX4" fmla="*/ 743 w 746"/>
                    <a:gd name="connsiteY4" fmla="*/ 720 h 1750"/>
                    <a:gd name="connsiteX5" fmla="*/ 746 w 746"/>
                    <a:gd name="connsiteY5" fmla="*/ 873 h 1750"/>
                    <a:gd name="connsiteX6" fmla="*/ 743 w 746"/>
                    <a:gd name="connsiteY6" fmla="*/ 1025 h 1750"/>
                    <a:gd name="connsiteX7" fmla="*/ 732 w 746"/>
                    <a:gd name="connsiteY7" fmla="*/ 1175 h 1750"/>
                    <a:gd name="connsiteX8" fmla="*/ 717 w 746"/>
                    <a:gd name="connsiteY8" fmla="*/ 1324 h 1750"/>
                    <a:gd name="connsiteX9" fmla="*/ 693 w 746"/>
                    <a:gd name="connsiteY9" fmla="*/ 1470 h 1750"/>
                    <a:gd name="connsiteX10" fmla="*/ 664 w 746"/>
                    <a:gd name="connsiteY10" fmla="*/ 1614 h 1750"/>
                    <a:gd name="connsiteX11" fmla="*/ 80 w 746"/>
                    <a:gd name="connsiteY11" fmla="*/ 1750 h 1750"/>
                    <a:gd name="connsiteX12" fmla="*/ 88 w 746"/>
                    <a:gd name="connsiteY12" fmla="*/ 1471 h 1750"/>
                    <a:gd name="connsiteX13" fmla="*/ 116 w 746"/>
                    <a:gd name="connsiteY13" fmla="*/ 1325 h 1750"/>
                    <a:gd name="connsiteX14" fmla="*/ 137 w 746"/>
                    <a:gd name="connsiteY14" fmla="*/ 1178 h 1750"/>
                    <a:gd name="connsiteX15" fmla="*/ 149 w 746"/>
                    <a:gd name="connsiteY15" fmla="*/ 1026 h 1750"/>
                    <a:gd name="connsiteX16" fmla="*/ 154 w 746"/>
                    <a:gd name="connsiteY16" fmla="*/ 873 h 1750"/>
                    <a:gd name="connsiteX17" fmla="*/ 149 w 746"/>
                    <a:gd name="connsiteY17" fmla="*/ 719 h 1750"/>
                    <a:gd name="connsiteX18" fmla="*/ 85 w 746"/>
                    <a:gd name="connsiteY18" fmla="*/ 0 h 1750"/>
                    <a:gd name="connsiteX19" fmla="*/ 662 w 746"/>
                    <a:gd name="connsiteY19" fmla="*/ 125 h 1750"/>
                    <a:gd name="connsiteX0" fmla="*/ 662 w 746"/>
                    <a:gd name="connsiteY0" fmla="*/ 125 h 1750"/>
                    <a:gd name="connsiteX1" fmla="*/ 693 w 746"/>
                    <a:gd name="connsiteY1" fmla="*/ 271 h 1750"/>
                    <a:gd name="connsiteX2" fmla="*/ 715 w 746"/>
                    <a:gd name="connsiteY2" fmla="*/ 419 h 1750"/>
                    <a:gd name="connsiteX3" fmla="*/ 732 w 746"/>
                    <a:gd name="connsiteY3" fmla="*/ 569 h 1750"/>
                    <a:gd name="connsiteX4" fmla="*/ 743 w 746"/>
                    <a:gd name="connsiteY4" fmla="*/ 720 h 1750"/>
                    <a:gd name="connsiteX5" fmla="*/ 746 w 746"/>
                    <a:gd name="connsiteY5" fmla="*/ 873 h 1750"/>
                    <a:gd name="connsiteX6" fmla="*/ 743 w 746"/>
                    <a:gd name="connsiteY6" fmla="*/ 1025 h 1750"/>
                    <a:gd name="connsiteX7" fmla="*/ 732 w 746"/>
                    <a:gd name="connsiteY7" fmla="*/ 1175 h 1750"/>
                    <a:gd name="connsiteX8" fmla="*/ 717 w 746"/>
                    <a:gd name="connsiteY8" fmla="*/ 1324 h 1750"/>
                    <a:gd name="connsiteX9" fmla="*/ 693 w 746"/>
                    <a:gd name="connsiteY9" fmla="*/ 1470 h 1750"/>
                    <a:gd name="connsiteX10" fmla="*/ 664 w 746"/>
                    <a:gd name="connsiteY10" fmla="*/ 1614 h 1750"/>
                    <a:gd name="connsiteX11" fmla="*/ 80 w 746"/>
                    <a:gd name="connsiteY11" fmla="*/ 1750 h 1750"/>
                    <a:gd name="connsiteX12" fmla="*/ 88 w 746"/>
                    <a:gd name="connsiteY12" fmla="*/ 1471 h 1750"/>
                    <a:gd name="connsiteX13" fmla="*/ 116 w 746"/>
                    <a:gd name="connsiteY13" fmla="*/ 1325 h 1750"/>
                    <a:gd name="connsiteX14" fmla="*/ 137 w 746"/>
                    <a:gd name="connsiteY14" fmla="*/ 1178 h 1750"/>
                    <a:gd name="connsiteX15" fmla="*/ 149 w 746"/>
                    <a:gd name="connsiteY15" fmla="*/ 1026 h 1750"/>
                    <a:gd name="connsiteX16" fmla="*/ 154 w 746"/>
                    <a:gd name="connsiteY16" fmla="*/ 873 h 1750"/>
                    <a:gd name="connsiteX17" fmla="*/ 85 w 746"/>
                    <a:gd name="connsiteY17" fmla="*/ 0 h 1750"/>
                    <a:gd name="connsiteX18" fmla="*/ 662 w 746"/>
                    <a:gd name="connsiteY18" fmla="*/ 125 h 1750"/>
                    <a:gd name="connsiteX0" fmla="*/ 663 w 747"/>
                    <a:gd name="connsiteY0" fmla="*/ 125 h 1750"/>
                    <a:gd name="connsiteX1" fmla="*/ 694 w 747"/>
                    <a:gd name="connsiteY1" fmla="*/ 271 h 1750"/>
                    <a:gd name="connsiteX2" fmla="*/ 716 w 747"/>
                    <a:gd name="connsiteY2" fmla="*/ 419 h 1750"/>
                    <a:gd name="connsiteX3" fmla="*/ 733 w 747"/>
                    <a:gd name="connsiteY3" fmla="*/ 569 h 1750"/>
                    <a:gd name="connsiteX4" fmla="*/ 744 w 747"/>
                    <a:gd name="connsiteY4" fmla="*/ 720 h 1750"/>
                    <a:gd name="connsiteX5" fmla="*/ 747 w 747"/>
                    <a:gd name="connsiteY5" fmla="*/ 873 h 1750"/>
                    <a:gd name="connsiteX6" fmla="*/ 744 w 747"/>
                    <a:gd name="connsiteY6" fmla="*/ 1025 h 1750"/>
                    <a:gd name="connsiteX7" fmla="*/ 733 w 747"/>
                    <a:gd name="connsiteY7" fmla="*/ 1175 h 1750"/>
                    <a:gd name="connsiteX8" fmla="*/ 718 w 747"/>
                    <a:gd name="connsiteY8" fmla="*/ 1324 h 1750"/>
                    <a:gd name="connsiteX9" fmla="*/ 694 w 747"/>
                    <a:gd name="connsiteY9" fmla="*/ 1470 h 1750"/>
                    <a:gd name="connsiteX10" fmla="*/ 665 w 747"/>
                    <a:gd name="connsiteY10" fmla="*/ 1614 h 1750"/>
                    <a:gd name="connsiteX11" fmla="*/ 81 w 747"/>
                    <a:gd name="connsiteY11" fmla="*/ 1750 h 1750"/>
                    <a:gd name="connsiteX12" fmla="*/ 89 w 747"/>
                    <a:gd name="connsiteY12" fmla="*/ 1471 h 1750"/>
                    <a:gd name="connsiteX13" fmla="*/ 117 w 747"/>
                    <a:gd name="connsiteY13" fmla="*/ 1325 h 1750"/>
                    <a:gd name="connsiteX14" fmla="*/ 138 w 747"/>
                    <a:gd name="connsiteY14" fmla="*/ 1178 h 1750"/>
                    <a:gd name="connsiteX15" fmla="*/ 150 w 747"/>
                    <a:gd name="connsiteY15" fmla="*/ 1026 h 1750"/>
                    <a:gd name="connsiteX16" fmla="*/ 86 w 747"/>
                    <a:gd name="connsiteY16" fmla="*/ 0 h 1750"/>
                    <a:gd name="connsiteX17" fmla="*/ 663 w 747"/>
                    <a:gd name="connsiteY17" fmla="*/ 125 h 1750"/>
                    <a:gd name="connsiteX0" fmla="*/ 664 w 748"/>
                    <a:gd name="connsiteY0" fmla="*/ 125 h 1750"/>
                    <a:gd name="connsiteX1" fmla="*/ 695 w 748"/>
                    <a:gd name="connsiteY1" fmla="*/ 271 h 1750"/>
                    <a:gd name="connsiteX2" fmla="*/ 717 w 748"/>
                    <a:gd name="connsiteY2" fmla="*/ 419 h 1750"/>
                    <a:gd name="connsiteX3" fmla="*/ 734 w 748"/>
                    <a:gd name="connsiteY3" fmla="*/ 569 h 1750"/>
                    <a:gd name="connsiteX4" fmla="*/ 745 w 748"/>
                    <a:gd name="connsiteY4" fmla="*/ 720 h 1750"/>
                    <a:gd name="connsiteX5" fmla="*/ 748 w 748"/>
                    <a:gd name="connsiteY5" fmla="*/ 873 h 1750"/>
                    <a:gd name="connsiteX6" fmla="*/ 745 w 748"/>
                    <a:gd name="connsiteY6" fmla="*/ 1025 h 1750"/>
                    <a:gd name="connsiteX7" fmla="*/ 734 w 748"/>
                    <a:gd name="connsiteY7" fmla="*/ 1175 h 1750"/>
                    <a:gd name="connsiteX8" fmla="*/ 719 w 748"/>
                    <a:gd name="connsiteY8" fmla="*/ 1324 h 1750"/>
                    <a:gd name="connsiteX9" fmla="*/ 695 w 748"/>
                    <a:gd name="connsiteY9" fmla="*/ 1470 h 1750"/>
                    <a:gd name="connsiteX10" fmla="*/ 666 w 748"/>
                    <a:gd name="connsiteY10" fmla="*/ 1614 h 1750"/>
                    <a:gd name="connsiteX11" fmla="*/ 82 w 748"/>
                    <a:gd name="connsiteY11" fmla="*/ 1750 h 1750"/>
                    <a:gd name="connsiteX12" fmla="*/ 90 w 748"/>
                    <a:gd name="connsiteY12" fmla="*/ 1471 h 1750"/>
                    <a:gd name="connsiteX13" fmla="*/ 118 w 748"/>
                    <a:gd name="connsiteY13" fmla="*/ 1325 h 1750"/>
                    <a:gd name="connsiteX14" fmla="*/ 139 w 748"/>
                    <a:gd name="connsiteY14" fmla="*/ 1178 h 1750"/>
                    <a:gd name="connsiteX15" fmla="*/ 87 w 748"/>
                    <a:gd name="connsiteY15" fmla="*/ 0 h 1750"/>
                    <a:gd name="connsiteX16" fmla="*/ 664 w 748"/>
                    <a:gd name="connsiteY16" fmla="*/ 125 h 1750"/>
                    <a:gd name="connsiteX0" fmla="*/ 586 w 670"/>
                    <a:gd name="connsiteY0" fmla="*/ 125 h 1750"/>
                    <a:gd name="connsiteX1" fmla="*/ 617 w 670"/>
                    <a:gd name="connsiteY1" fmla="*/ 271 h 1750"/>
                    <a:gd name="connsiteX2" fmla="*/ 639 w 670"/>
                    <a:gd name="connsiteY2" fmla="*/ 419 h 1750"/>
                    <a:gd name="connsiteX3" fmla="*/ 656 w 670"/>
                    <a:gd name="connsiteY3" fmla="*/ 569 h 1750"/>
                    <a:gd name="connsiteX4" fmla="*/ 667 w 670"/>
                    <a:gd name="connsiteY4" fmla="*/ 720 h 1750"/>
                    <a:gd name="connsiteX5" fmla="*/ 670 w 670"/>
                    <a:gd name="connsiteY5" fmla="*/ 873 h 1750"/>
                    <a:gd name="connsiteX6" fmla="*/ 667 w 670"/>
                    <a:gd name="connsiteY6" fmla="*/ 1025 h 1750"/>
                    <a:gd name="connsiteX7" fmla="*/ 656 w 670"/>
                    <a:gd name="connsiteY7" fmla="*/ 1175 h 1750"/>
                    <a:gd name="connsiteX8" fmla="*/ 641 w 670"/>
                    <a:gd name="connsiteY8" fmla="*/ 1324 h 1750"/>
                    <a:gd name="connsiteX9" fmla="*/ 617 w 670"/>
                    <a:gd name="connsiteY9" fmla="*/ 1470 h 1750"/>
                    <a:gd name="connsiteX10" fmla="*/ 588 w 670"/>
                    <a:gd name="connsiteY10" fmla="*/ 1614 h 1750"/>
                    <a:gd name="connsiteX11" fmla="*/ 4 w 670"/>
                    <a:gd name="connsiteY11" fmla="*/ 1750 h 1750"/>
                    <a:gd name="connsiteX12" fmla="*/ 12 w 670"/>
                    <a:gd name="connsiteY12" fmla="*/ 1471 h 1750"/>
                    <a:gd name="connsiteX13" fmla="*/ 40 w 670"/>
                    <a:gd name="connsiteY13" fmla="*/ 1325 h 1750"/>
                    <a:gd name="connsiteX14" fmla="*/ 9 w 670"/>
                    <a:gd name="connsiteY14" fmla="*/ 0 h 1750"/>
                    <a:gd name="connsiteX15" fmla="*/ 586 w 670"/>
                    <a:gd name="connsiteY15" fmla="*/ 125 h 1750"/>
                    <a:gd name="connsiteX0" fmla="*/ 673 w 757"/>
                    <a:gd name="connsiteY0" fmla="*/ 125 h 1750"/>
                    <a:gd name="connsiteX1" fmla="*/ 704 w 757"/>
                    <a:gd name="connsiteY1" fmla="*/ 271 h 1750"/>
                    <a:gd name="connsiteX2" fmla="*/ 726 w 757"/>
                    <a:gd name="connsiteY2" fmla="*/ 419 h 1750"/>
                    <a:gd name="connsiteX3" fmla="*/ 743 w 757"/>
                    <a:gd name="connsiteY3" fmla="*/ 569 h 1750"/>
                    <a:gd name="connsiteX4" fmla="*/ 754 w 757"/>
                    <a:gd name="connsiteY4" fmla="*/ 720 h 1750"/>
                    <a:gd name="connsiteX5" fmla="*/ 757 w 757"/>
                    <a:gd name="connsiteY5" fmla="*/ 873 h 1750"/>
                    <a:gd name="connsiteX6" fmla="*/ 754 w 757"/>
                    <a:gd name="connsiteY6" fmla="*/ 1025 h 1750"/>
                    <a:gd name="connsiteX7" fmla="*/ 743 w 757"/>
                    <a:gd name="connsiteY7" fmla="*/ 1175 h 1750"/>
                    <a:gd name="connsiteX8" fmla="*/ 728 w 757"/>
                    <a:gd name="connsiteY8" fmla="*/ 1324 h 1750"/>
                    <a:gd name="connsiteX9" fmla="*/ 704 w 757"/>
                    <a:gd name="connsiteY9" fmla="*/ 1470 h 1750"/>
                    <a:gd name="connsiteX10" fmla="*/ 675 w 757"/>
                    <a:gd name="connsiteY10" fmla="*/ 1614 h 1750"/>
                    <a:gd name="connsiteX11" fmla="*/ 91 w 757"/>
                    <a:gd name="connsiteY11" fmla="*/ 1750 h 1750"/>
                    <a:gd name="connsiteX12" fmla="*/ 99 w 757"/>
                    <a:gd name="connsiteY12" fmla="*/ 1471 h 1750"/>
                    <a:gd name="connsiteX13" fmla="*/ 96 w 757"/>
                    <a:gd name="connsiteY13" fmla="*/ 0 h 1750"/>
                    <a:gd name="connsiteX14" fmla="*/ 673 w 757"/>
                    <a:gd name="connsiteY14" fmla="*/ 125 h 1750"/>
                    <a:gd name="connsiteX0" fmla="*/ 679 w 763"/>
                    <a:gd name="connsiteY0" fmla="*/ 125 h 1750"/>
                    <a:gd name="connsiteX1" fmla="*/ 710 w 763"/>
                    <a:gd name="connsiteY1" fmla="*/ 271 h 1750"/>
                    <a:gd name="connsiteX2" fmla="*/ 732 w 763"/>
                    <a:gd name="connsiteY2" fmla="*/ 419 h 1750"/>
                    <a:gd name="connsiteX3" fmla="*/ 749 w 763"/>
                    <a:gd name="connsiteY3" fmla="*/ 569 h 1750"/>
                    <a:gd name="connsiteX4" fmla="*/ 760 w 763"/>
                    <a:gd name="connsiteY4" fmla="*/ 720 h 1750"/>
                    <a:gd name="connsiteX5" fmla="*/ 763 w 763"/>
                    <a:gd name="connsiteY5" fmla="*/ 873 h 1750"/>
                    <a:gd name="connsiteX6" fmla="*/ 760 w 763"/>
                    <a:gd name="connsiteY6" fmla="*/ 1025 h 1750"/>
                    <a:gd name="connsiteX7" fmla="*/ 749 w 763"/>
                    <a:gd name="connsiteY7" fmla="*/ 1175 h 1750"/>
                    <a:gd name="connsiteX8" fmla="*/ 734 w 763"/>
                    <a:gd name="connsiteY8" fmla="*/ 1324 h 1750"/>
                    <a:gd name="connsiteX9" fmla="*/ 710 w 763"/>
                    <a:gd name="connsiteY9" fmla="*/ 1470 h 1750"/>
                    <a:gd name="connsiteX10" fmla="*/ 681 w 763"/>
                    <a:gd name="connsiteY10" fmla="*/ 1614 h 1750"/>
                    <a:gd name="connsiteX11" fmla="*/ 97 w 763"/>
                    <a:gd name="connsiteY11" fmla="*/ 1750 h 1750"/>
                    <a:gd name="connsiteX12" fmla="*/ 102 w 763"/>
                    <a:gd name="connsiteY12" fmla="*/ 0 h 1750"/>
                    <a:gd name="connsiteX13" fmla="*/ 679 w 763"/>
                    <a:gd name="connsiteY13" fmla="*/ 125 h 1750"/>
                    <a:gd name="connsiteX0" fmla="*/ 674 w 758"/>
                    <a:gd name="connsiteY0" fmla="*/ 125 h 1750"/>
                    <a:gd name="connsiteX1" fmla="*/ 705 w 758"/>
                    <a:gd name="connsiteY1" fmla="*/ 271 h 1750"/>
                    <a:gd name="connsiteX2" fmla="*/ 727 w 758"/>
                    <a:gd name="connsiteY2" fmla="*/ 419 h 1750"/>
                    <a:gd name="connsiteX3" fmla="*/ 744 w 758"/>
                    <a:gd name="connsiteY3" fmla="*/ 569 h 1750"/>
                    <a:gd name="connsiteX4" fmla="*/ 755 w 758"/>
                    <a:gd name="connsiteY4" fmla="*/ 720 h 1750"/>
                    <a:gd name="connsiteX5" fmla="*/ 758 w 758"/>
                    <a:gd name="connsiteY5" fmla="*/ 873 h 1750"/>
                    <a:gd name="connsiteX6" fmla="*/ 755 w 758"/>
                    <a:gd name="connsiteY6" fmla="*/ 1025 h 1750"/>
                    <a:gd name="connsiteX7" fmla="*/ 744 w 758"/>
                    <a:gd name="connsiteY7" fmla="*/ 1175 h 1750"/>
                    <a:gd name="connsiteX8" fmla="*/ 729 w 758"/>
                    <a:gd name="connsiteY8" fmla="*/ 1324 h 1750"/>
                    <a:gd name="connsiteX9" fmla="*/ 705 w 758"/>
                    <a:gd name="connsiteY9" fmla="*/ 1470 h 1750"/>
                    <a:gd name="connsiteX10" fmla="*/ 676 w 758"/>
                    <a:gd name="connsiteY10" fmla="*/ 1614 h 1750"/>
                    <a:gd name="connsiteX11" fmla="*/ 92 w 758"/>
                    <a:gd name="connsiteY11" fmla="*/ 1750 h 1750"/>
                    <a:gd name="connsiteX12" fmla="*/ 97 w 758"/>
                    <a:gd name="connsiteY12" fmla="*/ 0 h 1750"/>
                    <a:gd name="connsiteX13" fmla="*/ 674 w 758"/>
                    <a:gd name="connsiteY13" fmla="*/ 125 h 1750"/>
                    <a:gd name="connsiteX0" fmla="*/ 582 w 666"/>
                    <a:gd name="connsiteY0" fmla="*/ 125 h 1750"/>
                    <a:gd name="connsiteX1" fmla="*/ 613 w 666"/>
                    <a:gd name="connsiteY1" fmla="*/ 271 h 1750"/>
                    <a:gd name="connsiteX2" fmla="*/ 635 w 666"/>
                    <a:gd name="connsiteY2" fmla="*/ 419 h 1750"/>
                    <a:gd name="connsiteX3" fmla="*/ 652 w 666"/>
                    <a:gd name="connsiteY3" fmla="*/ 569 h 1750"/>
                    <a:gd name="connsiteX4" fmla="*/ 663 w 666"/>
                    <a:gd name="connsiteY4" fmla="*/ 720 h 1750"/>
                    <a:gd name="connsiteX5" fmla="*/ 666 w 666"/>
                    <a:gd name="connsiteY5" fmla="*/ 873 h 1750"/>
                    <a:gd name="connsiteX6" fmla="*/ 663 w 666"/>
                    <a:gd name="connsiteY6" fmla="*/ 1025 h 1750"/>
                    <a:gd name="connsiteX7" fmla="*/ 652 w 666"/>
                    <a:gd name="connsiteY7" fmla="*/ 1175 h 1750"/>
                    <a:gd name="connsiteX8" fmla="*/ 637 w 666"/>
                    <a:gd name="connsiteY8" fmla="*/ 1324 h 1750"/>
                    <a:gd name="connsiteX9" fmla="*/ 613 w 666"/>
                    <a:gd name="connsiteY9" fmla="*/ 1470 h 1750"/>
                    <a:gd name="connsiteX10" fmla="*/ 584 w 666"/>
                    <a:gd name="connsiteY10" fmla="*/ 1614 h 1750"/>
                    <a:gd name="connsiteX11" fmla="*/ 0 w 666"/>
                    <a:gd name="connsiteY11" fmla="*/ 1750 h 1750"/>
                    <a:gd name="connsiteX12" fmla="*/ 5 w 666"/>
                    <a:gd name="connsiteY12" fmla="*/ 0 h 1750"/>
                    <a:gd name="connsiteX13" fmla="*/ 582 w 666"/>
                    <a:gd name="connsiteY13" fmla="*/ 125 h 1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66" h="1750">
                      <a:moveTo>
                        <a:pt x="582" y="125"/>
                      </a:moveTo>
                      <a:cubicBezTo>
                        <a:pt x="592" y="174"/>
                        <a:pt x="603" y="222"/>
                        <a:pt x="613" y="271"/>
                      </a:cubicBezTo>
                      <a:cubicBezTo>
                        <a:pt x="620" y="320"/>
                        <a:pt x="628" y="370"/>
                        <a:pt x="635" y="419"/>
                      </a:cubicBezTo>
                      <a:cubicBezTo>
                        <a:pt x="641" y="469"/>
                        <a:pt x="646" y="519"/>
                        <a:pt x="652" y="569"/>
                      </a:cubicBezTo>
                      <a:cubicBezTo>
                        <a:pt x="656" y="619"/>
                        <a:pt x="659" y="670"/>
                        <a:pt x="663" y="720"/>
                      </a:cubicBezTo>
                      <a:lnTo>
                        <a:pt x="666" y="873"/>
                      </a:lnTo>
                      <a:cubicBezTo>
                        <a:pt x="665" y="924"/>
                        <a:pt x="664" y="974"/>
                        <a:pt x="663" y="1025"/>
                      </a:cubicBezTo>
                      <a:cubicBezTo>
                        <a:pt x="659" y="1075"/>
                        <a:pt x="656" y="1125"/>
                        <a:pt x="652" y="1175"/>
                      </a:cubicBezTo>
                      <a:cubicBezTo>
                        <a:pt x="647" y="1225"/>
                        <a:pt x="642" y="1274"/>
                        <a:pt x="637" y="1324"/>
                      </a:cubicBezTo>
                      <a:cubicBezTo>
                        <a:pt x="629" y="1373"/>
                        <a:pt x="621" y="1421"/>
                        <a:pt x="613" y="1470"/>
                      </a:cubicBezTo>
                      <a:cubicBezTo>
                        <a:pt x="603" y="1518"/>
                        <a:pt x="594" y="1566"/>
                        <a:pt x="584" y="1614"/>
                      </a:cubicBezTo>
                      <a:lnTo>
                        <a:pt x="0" y="1750"/>
                      </a:lnTo>
                      <a:cubicBezTo>
                        <a:pt x="89" y="1168"/>
                        <a:pt x="95" y="655"/>
                        <a:pt x="5" y="0"/>
                      </a:cubicBezTo>
                      <a:lnTo>
                        <a:pt x="582" y="12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0" name="Freeform 14"/>
                <p:cNvSpPr>
                  <a:spLocks/>
                </p:cNvSpPr>
                <p:nvPr/>
              </p:nvSpPr>
              <p:spPr bwMode="auto">
                <a:xfrm>
                  <a:off x="3746500" y="2176463"/>
                  <a:ext cx="1103312" cy="2794000"/>
                </a:xfrm>
                <a:custGeom>
                  <a:avLst/>
                  <a:gdLst/>
                  <a:ahLst/>
                  <a:cxnLst>
                    <a:cxn ang="0">
                      <a:pos x="118" y="0"/>
                    </a:cxn>
                    <a:cxn ang="0">
                      <a:pos x="695" y="139"/>
                    </a:cxn>
                    <a:cxn ang="0">
                      <a:pos x="659" y="282"/>
                    </a:cxn>
                    <a:cxn ang="0">
                      <a:pos x="631" y="430"/>
                    </a:cxn>
                    <a:cxn ang="0">
                      <a:pos x="610" y="578"/>
                    </a:cxn>
                    <a:cxn ang="0">
                      <a:pos x="598" y="730"/>
                    </a:cxn>
                    <a:cxn ang="0">
                      <a:pos x="593" y="884"/>
                    </a:cxn>
                    <a:cxn ang="0">
                      <a:pos x="598" y="1037"/>
                    </a:cxn>
                    <a:cxn ang="0">
                      <a:pos x="610" y="1189"/>
                    </a:cxn>
                    <a:cxn ang="0">
                      <a:pos x="631" y="1336"/>
                    </a:cxn>
                    <a:cxn ang="0">
                      <a:pos x="659" y="1482"/>
                    </a:cxn>
                    <a:cxn ang="0">
                      <a:pos x="695" y="1625"/>
                    </a:cxn>
                    <a:cxn ang="0">
                      <a:pos x="116" y="1760"/>
                    </a:cxn>
                    <a:cxn ang="0">
                      <a:pos x="82" y="1620"/>
                    </a:cxn>
                    <a:cxn ang="0">
                      <a:pos x="53" y="1477"/>
                    </a:cxn>
                    <a:cxn ang="0">
                      <a:pos x="29" y="1331"/>
                    </a:cxn>
                    <a:cxn ang="0">
                      <a:pos x="14" y="1185"/>
                    </a:cxn>
                    <a:cxn ang="0">
                      <a:pos x="3" y="1034"/>
                    </a:cxn>
                    <a:cxn ang="0">
                      <a:pos x="0" y="884"/>
                    </a:cxn>
                    <a:cxn ang="0">
                      <a:pos x="3" y="733"/>
                    </a:cxn>
                    <a:cxn ang="0">
                      <a:pos x="14" y="581"/>
                    </a:cxn>
                    <a:cxn ang="0">
                      <a:pos x="30" y="434"/>
                    </a:cxn>
                    <a:cxn ang="0">
                      <a:pos x="54" y="286"/>
                    </a:cxn>
                    <a:cxn ang="0">
                      <a:pos x="83" y="142"/>
                    </a:cxn>
                    <a:cxn ang="0">
                      <a:pos x="118" y="0"/>
                    </a:cxn>
                  </a:cxnLst>
                  <a:rect l="0" t="0" r="r" b="b"/>
                  <a:pathLst>
                    <a:path w="695" h="1760">
                      <a:moveTo>
                        <a:pt x="118" y="0"/>
                      </a:moveTo>
                      <a:lnTo>
                        <a:pt x="695" y="139"/>
                      </a:lnTo>
                      <a:lnTo>
                        <a:pt x="659" y="282"/>
                      </a:lnTo>
                      <a:lnTo>
                        <a:pt x="631" y="430"/>
                      </a:lnTo>
                      <a:lnTo>
                        <a:pt x="610" y="578"/>
                      </a:lnTo>
                      <a:lnTo>
                        <a:pt x="598" y="730"/>
                      </a:lnTo>
                      <a:lnTo>
                        <a:pt x="593" y="884"/>
                      </a:lnTo>
                      <a:lnTo>
                        <a:pt x="598" y="1037"/>
                      </a:lnTo>
                      <a:lnTo>
                        <a:pt x="610" y="1189"/>
                      </a:lnTo>
                      <a:lnTo>
                        <a:pt x="631" y="1336"/>
                      </a:lnTo>
                      <a:lnTo>
                        <a:pt x="659" y="1482"/>
                      </a:lnTo>
                      <a:lnTo>
                        <a:pt x="695" y="1625"/>
                      </a:lnTo>
                      <a:lnTo>
                        <a:pt x="116" y="1760"/>
                      </a:lnTo>
                      <a:lnTo>
                        <a:pt x="82" y="1620"/>
                      </a:lnTo>
                      <a:lnTo>
                        <a:pt x="53" y="1477"/>
                      </a:lnTo>
                      <a:lnTo>
                        <a:pt x="29" y="1331"/>
                      </a:lnTo>
                      <a:lnTo>
                        <a:pt x="14" y="1185"/>
                      </a:lnTo>
                      <a:lnTo>
                        <a:pt x="3" y="1034"/>
                      </a:lnTo>
                      <a:lnTo>
                        <a:pt x="0" y="884"/>
                      </a:lnTo>
                      <a:lnTo>
                        <a:pt x="3" y="733"/>
                      </a:lnTo>
                      <a:lnTo>
                        <a:pt x="14" y="581"/>
                      </a:lnTo>
                      <a:lnTo>
                        <a:pt x="30" y="434"/>
                      </a:lnTo>
                      <a:lnTo>
                        <a:pt x="54" y="286"/>
                      </a:lnTo>
                      <a:lnTo>
                        <a:pt x="83" y="142"/>
                      </a:lnTo>
                      <a:lnTo>
                        <a:pt x="118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3A1A"/>
                    </a:gs>
                    <a:gs pos="55000">
                      <a:srgbClr val="00B050">
                        <a:alpha val="70000"/>
                      </a:srgbClr>
                    </a:gs>
                    <a:gs pos="100000">
                      <a:srgbClr val="003A1A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81" name="Freeform 17"/>
              <p:cNvSpPr>
                <a:spLocks/>
              </p:cNvSpPr>
              <p:nvPr/>
            </p:nvSpPr>
            <p:spPr bwMode="auto">
              <a:xfrm>
                <a:off x="4862428" y="2422110"/>
                <a:ext cx="1728933" cy="2284571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709" y="155"/>
                  </a:cxn>
                  <a:cxn ang="0">
                    <a:pos x="687" y="200"/>
                  </a:cxn>
                  <a:cxn ang="0">
                    <a:pos x="671" y="246"/>
                  </a:cxn>
                  <a:cxn ang="0">
                    <a:pos x="660" y="296"/>
                  </a:cxn>
                  <a:cxn ang="0">
                    <a:pos x="657" y="347"/>
                  </a:cxn>
                  <a:cxn ang="0">
                    <a:pos x="662" y="402"/>
                  </a:cxn>
                  <a:cxn ang="0">
                    <a:pos x="673" y="453"/>
                  </a:cxn>
                  <a:cxn ang="0">
                    <a:pos x="691" y="502"/>
                  </a:cxn>
                  <a:cxn ang="0">
                    <a:pos x="714" y="548"/>
                  </a:cxn>
                  <a:cxn ang="0">
                    <a:pos x="61" y="700"/>
                  </a:cxn>
                  <a:cxn ang="0">
                    <a:pos x="35" y="617"/>
                  </a:cxn>
                  <a:cxn ang="0">
                    <a:pos x="17" y="529"/>
                  </a:cxn>
                  <a:cxn ang="0">
                    <a:pos x="4" y="439"/>
                  </a:cxn>
                  <a:cxn ang="0">
                    <a:pos x="0" y="347"/>
                  </a:cxn>
                  <a:cxn ang="0">
                    <a:pos x="4" y="257"/>
                  </a:cxn>
                  <a:cxn ang="0">
                    <a:pos x="15" y="168"/>
                  </a:cxn>
                  <a:cxn ang="0">
                    <a:pos x="33" y="83"/>
                  </a:cxn>
                  <a:cxn ang="0">
                    <a:pos x="60" y="0"/>
                  </a:cxn>
                </a:cxnLst>
                <a:rect l="0" t="0" r="r" b="b"/>
                <a:pathLst>
                  <a:path w="714" h="700">
                    <a:moveTo>
                      <a:pt x="60" y="0"/>
                    </a:moveTo>
                    <a:lnTo>
                      <a:pt x="709" y="155"/>
                    </a:lnTo>
                    <a:lnTo>
                      <a:pt x="687" y="200"/>
                    </a:lnTo>
                    <a:lnTo>
                      <a:pt x="671" y="246"/>
                    </a:lnTo>
                    <a:lnTo>
                      <a:pt x="660" y="296"/>
                    </a:lnTo>
                    <a:lnTo>
                      <a:pt x="657" y="347"/>
                    </a:lnTo>
                    <a:lnTo>
                      <a:pt x="662" y="402"/>
                    </a:lnTo>
                    <a:lnTo>
                      <a:pt x="673" y="453"/>
                    </a:lnTo>
                    <a:lnTo>
                      <a:pt x="691" y="502"/>
                    </a:lnTo>
                    <a:lnTo>
                      <a:pt x="714" y="548"/>
                    </a:lnTo>
                    <a:lnTo>
                      <a:pt x="61" y="700"/>
                    </a:lnTo>
                    <a:lnTo>
                      <a:pt x="35" y="617"/>
                    </a:lnTo>
                    <a:lnTo>
                      <a:pt x="17" y="529"/>
                    </a:lnTo>
                    <a:lnTo>
                      <a:pt x="4" y="439"/>
                    </a:lnTo>
                    <a:lnTo>
                      <a:pt x="0" y="347"/>
                    </a:lnTo>
                    <a:lnTo>
                      <a:pt x="4" y="257"/>
                    </a:lnTo>
                    <a:lnTo>
                      <a:pt x="15" y="168"/>
                    </a:lnTo>
                    <a:lnTo>
                      <a:pt x="33" y="83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EF57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82" name="Group 24"/>
              <p:cNvGrpSpPr/>
              <p:nvPr/>
            </p:nvGrpSpPr>
            <p:grpSpPr>
              <a:xfrm>
                <a:off x="4837624" y="2411983"/>
                <a:ext cx="1853053" cy="2296031"/>
                <a:chOff x="4837624" y="2411983"/>
                <a:chExt cx="1853053" cy="2296031"/>
              </a:xfrm>
            </p:grpSpPr>
            <p:sp>
              <p:nvSpPr>
                <p:cNvPr id="483" name="Freeform 6"/>
                <p:cNvSpPr>
                  <a:spLocks/>
                </p:cNvSpPr>
                <p:nvPr/>
              </p:nvSpPr>
              <p:spPr bwMode="auto">
                <a:xfrm>
                  <a:off x="4987458" y="2448077"/>
                  <a:ext cx="1617545" cy="2251936"/>
                </a:xfrm>
                <a:custGeom>
                  <a:avLst/>
                  <a:gdLst>
                    <a:gd name="connsiteX0" fmla="*/ 796 w 816"/>
                    <a:gd name="connsiteY0" fmla="*/ 0 h 405"/>
                    <a:gd name="connsiteX1" fmla="*/ 805 w 816"/>
                    <a:gd name="connsiteY1" fmla="*/ 60 h 405"/>
                    <a:gd name="connsiteX2" fmla="*/ 812 w 816"/>
                    <a:gd name="connsiteY2" fmla="*/ 120 h 405"/>
                    <a:gd name="connsiteX3" fmla="*/ 816 w 816"/>
                    <a:gd name="connsiteY3" fmla="*/ 181 h 405"/>
                    <a:gd name="connsiteX4" fmla="*/ 816 w 816"/>
                    <a:gd name="connsiteY4" fmla="*/ 253 h 405"/>
                    <a:gd name="connsiteX5" fmla="*/ 811 w 816"/>
                    <a:gd name="connsiteY5" fmla="*/ 325 h 405"/>
                    <a:gd name="connsiteX6" fmla="*/ 801 w 816"/>
                    <a:gd name="connsiteY6" fmla="*/ 395 h 405"/>
                    <a:gd name="connsiteX7" fmla="*/ 109 w 816"/>
                    <a:gd name="connsiteY7" fmla="*/ 405 h 405"/>
                    <a:gd name="connsiteX8" fmla="*/ 148 w 816"/>
                    <a:gd name="connsiteY8" fmla="*/ 310 h 405"/>
                    <a:gd name="connsiteX9" fmla="*/ 158 w 816"/>
                    <a:gd name="connsiteY9" fmla="*/ 257 h 405"/>
                    <a:gd name="connsiteX10" fmla="*/ 159 w 816"/>
                    <a:gd name="connsiteY10" fmla="*/ 203 h 405"/>
                    <a:gd name="connsiteX11" fmla="*/ 155 w 816"/>
                    <a:gd name="connsiteY11" fmla="*/ 152 h 405"/>
                    <a:gd name="connsiteX12" fmla="*/ 144 w 816"/>
                    <a:gd name="connsiteY12" fmla="*/ 102 h 405"/>
                    <a:gd name="connsiteX13" fmla="*/ 126 w 816"/>
                    <a:gd name="connsiteY13" fmla="*/ 56 h 405"/>
                    <a:gd name="connsiteX14" fmla="*/ 102 w 816"/>
                    <a:gd name="connsiteY14" fmla="*/ 13 h 405"/>
                    <a:gd name="connsiteX15" fmla="*/ 796 w 816"/>
                    <a:gd name="connsiteY15" fmla="*/ 0 h 405"/>
                    <a:gd name="connsiteX0" fmla="*/ 794 w 814"/>
                    <a:gd name="connsiteY0" fmla="*/ 0 h 405"/>
                    <a:gd name="connsiteX1" fmla="*/ 803 w 814"/>
                    <a:gd name="connsiteY1" fmla="*/ 60 h 405"/>
                    <a:gd name="connsiteX2" fmla="*/ 810 w 814"/>
                    <a:gd name="connsiteY2" fmla="*/ 120 h 405"/>
                    <a:gd name="connsiteX3" fmla="*/ 814 w 814"/>
                    <a:gd name="connsiteY3" fmla="*/ 181 h 405"/>
                    <a:gd name="connsiteX4" fmla="*/ 814 w 814"/>
                    <a:gd name="connsiteY4" fmla="*/ 253 h 405"/>
                    <a:gd name="connsiteX5" fmla="*/ 809 w 814"/>
                    <a:gd name="connsiteY5" fmla="*/ 325 h 405"/>
                    <a:gd name="connsiteX6" fmla="*/ 799 w 814"/>
                    <a:gd name="connsiteY6" fmla="*/ 395 h 405"/>
                    <a:gd name="connsiteX7" fmla="*/ 107 w 814"/>
                    <a:gd name="connsiteY7" fmla="*/ 405 h 405"/>
                    <a:gd name="connsiteX8" fmla="*/ 156 w 814"/>
                    <a:gd name="connsiteY8" fmla="*/ 257 h 405"/>
                    <a:gd name="connsiteX9" fmla="*/ 157 w 814"/>
                    <a:gd name="connsiteY9" fmla="*/ 203 h 405"/>
                    <a:gd name="connsiteX10" fmla="*/ 153 w 814"/>
                    <a:gd name="connsiteY10" fmla="*/ 152 h 405"/>
                    <a:gd name="connsiteX11" fmla="*/ 142 w 814"/>
                    <a:gd name="connsiteY11" fmla="*/ 102 h 405"/>
                    <a:gd name="connsiteX12" fmla="*/ 124 w 814"/>
                    <a:gd name="connsiteY12" fmla="*/ 56 h 405"/>
                    <a:gd name="connsiteX13" fmla="*/ 100 w 814"/>
                    <a:gd name="connsiteY13" fmla="*/ 13 h 405"/>
                    <a:gd name="connsiteX14" fmla="*/ 794 w 814"/>
                    <a:gd name="connsiteY14" fmla="*/ 0 h 405"/>
                    <a:gd name="connsiteX0" fmla="*/ 794 w 814"/>
                    <a:gd name="connsiteY0" fmla="*/ 0 h 405"/>
                    <a:gd name="connsiteX1" fmla="*/ 803 w 814"/>
                    <a:gd name="connsiteY1" fmla="*/ 60 h 405"/>
                    <a:gd name="connsiteX2" fmla="*/ 810 w 814"/>
                    <a:gd name="connsiteY2" fmla="*/ 120 h 405"/>
                    <a:gd name="connsiteX3" fmla="*/ 814 w 814"/>
                    <a:gd name="connsiteY3" fmla="*/ 181 h 405"/>
                    <a:gd name="connsiteX4" fmla="*/ 814 w 814"/>
                    <a:gd name="connsiteY4" fmla="*/ 253 h 405"/>
                    <a:gd name="connsiteX5" fmla="*/ 809 w 814"/>
                    <a:gd name="connsiteY5" fmla="*/ 325 h 405"/>
                    <a:gd name="connsiteX6" fmla="*/ 799 w 814"/>
                    <a:gd name="connsiteY6" fmla="*/ 395 h 405"/>
                    <a:gd name="connsiteX7" fmla="*/ 107 w 814"/>
                    <a:gd name="connsiteY7" fmla="*/ 405 h 405"/>
                    <a:gd name="connsiteX8" fmla="*/ 157 w 814"/>
                    <a:gd name="connsiteY8" fmla="*/ 203 h 405"/>
                    <a:gd name="connsiteX9" fmla="*/ 153 w 814"/>
                    <a:gd name="connsiteY9" fmla="*/ 152 h 405"/>
                    <a:gd name="connsiteX10" fmla="*/ 142 w 814"/>
                    <a:gd name="connsiteY10" fmla="*/ 102 h 405"/>
                    <a:gd name="connsiteX11" fmla="*/ 124 w 814"/>
                    <a:gd name="connsiteY11" fmla="*/ 56 h 405"/>
                    <a:gd name="connsiteX12" fmla="*/ 100 w 814"/>
                    <a:gd name="connsiteY12" fmla="*/ 13 h 405"/>
                    <a:gd name="connsiteX13" fmla="*/ 794 w 814"/>
                    <a:gd name="connsiteY13" fmla="*/ 0 h 405"/>
                    <a:gd name="connsiteX0" fmla="*/ 795 w 815"/>
                    <a:gd name="connsiteY0" fmla="*/ 0 h 405"/>
                    <a:gd name="connsiteX1" fmla="*/ 804 w 815"/>
                    <a:gd name="connsiteY1" fmla="*/ 60 h 405"/>
                    <a:gd name="connsiteX2" fmla="*/ 811 w 815"/>
                    <a:gd name="connsiteY2" fmla="*/ 120 h 405"/>
                    <a:gd name="connsiteX3" fmla="*/ 815 w 815"/>
                    <a:gd name="connsiteY3" fmla="*/ 181 h 405"/>
                    <a:gd name="connsiteX4" fmla="*/ 815 w 815"/>
                    <a:gd name="connsiteY4" fmla="*/ 253 h 405"/>
                    <a:gd name="connsiteX5" fmla="*/ 810 w 815"/>
                    <a:gd name="connsiteY5" fmla="*/ 325 h 405"/>
                    <a:gd name="connsiteX6" fmla="*/ 800 w 815"/>
                    <a:gd name="connsiteY6" fmla="*/ 395 h 405"/>
                    <a:gd name="connsiteX7" fmla="*/ 108 w 815"/>
                    <a:gd name="connsiteY7" fmla="*/ 405 h 405"/>
                    <a:gd name="connsiteX8" fmla="*/ 154 w 815"/>
                    <a:gd name="connsiteY8" fmla="*/ 152 h 405"/>
                    <a:gd name="connsiteX9" fmla="*/ 143 w 815"/>
                    <a:gd name="connsiteY9" fmla="*/ 102 h 405"/>
                    <a:gd name="connsiteX10" fmla="*/ 125 w 815"/>
                    <a:gd name="connsiteY10" fmla="*/ 56 h 405"/>
                    <a:gd name="connsiteX11" fmla="*/ 101 w 815"/>
                    <a:gd name="connsiteY11" fmla="*/ 13 h 405"/>
                    <a:gd name="connsiteX12" fmla="*/ 795 w 815"/>
                    <a:gd name="connsiteY12" fmla="*/ 0 h 405"/>
                    <a:gd name="connsiteX0" fmla="*/ 796 w 816"/>
                    <a:gd name="connsiteY0" fmla="*/ 0 h 405"/>
                    <a:gd name="connsiteX1" fmla="*/ 805 w 816"/>
                    <a:gd name="connsiteY1" fmla="*/ 60 h 405"/>
                    <a:gd name="connsiteX2" fmla="*/ 812 w 816"/>
                    <a:gd name="connsiteY2" fmla="*/ 120 h 405"/>
                    <a:gd name="connsiteX3" fmla="*/ 816 w 816"/>
                    <a:gd name="connsiteY3" fmla="*/ 181 h 405"/>
                    <a:gd name="connsiteX4" fmla="*/ 816 w 816"/>
                    <a:gd name="connsiteY4" fmla="*/ 253 h 405"/>
                    <a:gd name="connsiteX5" fmla="*/ 811 w 816"/>
                    <a:gd name="connsiteY5" fmla="*/ 325 h 405"/>
                    <a:gd name="connsiteX6" fmla="*/ 801 w 816"/>
                    <a:gd name="connsiteY6" fmla="*/ 395 h 405"/>
                    <a:gd name="connsiteX7" fmla="*/ 109 w 816"/>
                    <a:gd name="connsiteY7" fmla="*/ 405 h 405"/>
                    <a:gd name="connsiteX8" fmla="*/ 144 w 816"/>
                    <a:gd name="connsiteY8" fmla="*/ 102 h 405"/>
                    <a:gd name="connsiteX9" fmla="*/ 126 w 816"/>
                    <a:gd name="connsiteY9" fmla="*/ 56 h 405"/>
                    <a:gd name="connsiteX10" fmla="*/ 102 w 816"/>
                    <a:gd name="connsiteY10" fmla="*/ 13 h 405"/>
                    <a:gd name="connsiteX11" fmla="*/ 796 w 816"/>
                    <a:gd name="connsiteY11" fmla="*/ 0 h 405"/>
                    <a:gd name="connsiteX0" fmla="*/ 799 w 819"/>
                    <a:gd name="connsiteY0" fmla="*/ 0 h 405"/>
                    <a:gd name="connsiteX1" fmla="*/ 808 w 819"/>
                    <a:gd name="connsiteY1" fmla="*/ 60 h 405"/>
                    <a:gd name="connsiteX2" fmla="*/ 815 w 819"/>
                    <a:gd name="connsiteY2" fmla="*/ 120 h 405"/>
                    <a:gd name="connsiteX3" fmla="*/ 819 w 819"/>
                    <a:gd name="connsiteY3" fmla="*/ 181 h 405"/>
                    <a:gd name="connsiteX4" fmla="*/ 819 w 819"/>
                    <a:gd name="connsiteY4" fmla="*/ 253 h 405"/>
                    <a:gd name="connsiteX5" fmla="*/ 814 w 819"/>
                    <a:gd name="connsiteY5" fmla="*/ 325 h 405"/>
                    <a:gd name="connsiteX6" fmla="*/ 804 w 819"/>
                    <a:gd name="connsiteY6" fmla="*/ 395 h 405"/>
                    <a:gd name="connsiteX7" fmla="*/ 112 w 819"/>
                    <a:gd name="connsiteY7" fmla="*/ 405 h 405"/>
                    <a:gd name="connsiteX8" fmla="*/ 129 w 819"/>
                    <a:gd name="connsiteY8" fmla="*/ 56 h 405"/>
                    <a:gd name="connsiteX9" fmla="*/ 105 w 819"/>
                    <a:gd name="connsiteY9" fmla="*/ 13 h 405"/>
                    <a:gd name="connsiteX10" fmla="*/ 799 w 819"/>
                    <a:gd name="connsiteY10" fmla="*/ 0 h 405"/>
                    <a:gd name="connsiteX0" fmla="*/ 809 w 829"/>
                    <a:gd name="connsiteY0" fmla="*/ 0 h 405"/>
                    <a:gd name="connsiteX1" fmla="*/ 818 w 829"/>
                    <a:gd name="connsiteY1" fmla="*/ 60 h 405"/>
                    <a:gd name="connsiteX2" fmla="*/ 825 w 829"/>
                    <a:gd name="connsiteY2" fmla="*/ 120 h 405"/>
                    <a:gd name="connsiteX3" fmla="*/ 829 w 829"/>
                    <a:gd name="connsiteY3" fmla="*/ 181 h 405"/>
                    <a:gd name="connsiteX4" fmla="*/ 829 w 829"/>
                    <a:gd name="connsiteY4" fmla="*/ 253 h 405"/>
                    <a:gd name="connsiteX5" fmla="*/ 824 w 829"/>
                    <a:gd name="connsiteY5" fmla="*/ 325 h 405"/>
                    <a:gd name="connsiteX6" fmla="*/ 814 w 829"/>
                    <a:gd name="connsiteY6" fmla="*/ 395 h 405"/>
                    <a:gd name="connsiteX7" fmla="*/ 122 w 829"/>
                    <a:gd name="connsiteY7" fmla="*/ 405 h 405"/>
                    <a:gd name="connsiteX8" fmla="*/ 115 w 829"/>
                    <a:gd name="connsiteY8" fmla="*/ 13 h 405"/>
                    <a:gd name="connsiteX9" fmla="*/ 809 w 829"/>
                    <a:gd name="connsiteY9" fmla="*/ 0 h 405"/>
                    <a:gd name="connsiteX0" fmla="*/ 809 w 829"/>
                    <a:gd name="connsiteY0" fmla="*/ 0 h 541"/>
                    <a:gd name="connsiteX1" fmla="*/ 818 w 829"/>
                    <a:gd name="connsiteY1" fmla="*/ 60 h 541"/>
                    <a:gd name="connsiteX2" fmla="*/ 825 w 829"/>
                    <a:gd name="connsiteY2" fmla="*/ 120 h 541"/>
                    <a:gd name="connsiteX3" fmla="*/ 829 w 829"/>
                    <a:gd name="connsiteY3" fmla="*/ 181 h 541"/>
                    <a:gd name="connsiteX4" fmla="*/ 829 w 829"/>
                    <a:gd name="connsiteY4" fmla="*/ 253 h 541"/>
                    <a:gd name="connsiteX5" fmla="*/ 824 w 829"/>
                    <a:gd name="connsiteY5" fmla="*/ 325 h 541"/>
                    <a:gd name="connsiteX6" fmla="*/ 814 w 829"/>
                    <a:gd name="connsiteY6" fmla="*/ 395 h 541"/>
                    <a:gd name="connsiteX7" fmla="*/ 168 w 829"/>
                    <a:gd name="connsiteY7" fmla="*/ 541 h 541"/>
                    <a:gd name="connsiteX8" fmla="*/ 115 w 829"/>
                    <a:gd name="connsiteY8" fmla="*/ 13 h 541"/>
                    <a:gd name="connsiteX9" fmla="*/ 809 w 829"/>
                    <a:gd name="connsiteY9" fmla="*/ 0 h 541"/>
                    <a:gd name="connsiteX0" fmla="*/ 763 w 783"/>
                    <a:gd name="connsiteY0" fmla="*/ 149 h 690"/>
                    <a:gd name="connsiteX1" fmla="*/ 772 w 783"/>
                    <a:gd name="connsiteY1" fmla="*/ 209 h 690"/>
                    <a:gd name="connsiteX2" fmla="*/ 779 w 783"/>
                    <a:gd name="connsiteY2" fmla="*/ 269 h 690"/>
                    <a:gd name="connsiteX3" fmla="*/ 783 w 783"/>
                    <a:gd name="connsiteY3" fmla="*/ 330 h 690"/>
                    <a:gd name="connsiteX4" fmla="*/ 783 w 783"/>
                    <a:gd name="connsiteY4" fmla="*/ 402 h 690"/>
                    <a:gd name="connsiteX5" fmla="*/ 778 w 783"/>
                    <a:gd name="connsiteY5" fmla="*/ 474 h 690"/>
                    <a:gd name="connsiteX6" fmla="*/ 768 w 783"/>
                    <a:gd name="connsiteY6" fmla="*/ 544 h 690"/>
                    <a:gd name="connsiteX7" fmla="*/ 122 w 783"/>
                    <a:gd name="connsiteY7" fmla="*/ 690 h 690"/>
                    <a:gd name="connsiteX8" fmla="*/ 115 w 783"/>
                    <a:gd name="connsiteY8" fmla="*/ 0 h 690"/>
                    <a:gd name="connsiteX9" fmla="*/ 763 w 783"/>
                    <a:gd name="connsiteY9" fmla="*/ 149 h 690"/>
                    <a:gd name="connsiteX0" fmla="*/ 758 w 778"/>
                    <a:gd name="connsiteY0" fmla="*/ 149 h 690"/>
                    <a:gd name="connsiteX1" fmla="*/ 767 w 778"/>
                    <a:gd name="connsiteY1" fmla="*/ 209 h 690"/>
                    <a:gd name="connsiteX2" fmla="*/ 774 w 778"/>
                    <a:gd name="connsiteY2" fmla="*/ 269 h 690"/>
                    <a:gd name="connsiteX3" fmla="*/ 778 w 778"/>
                    <a:gd name="connsiteY3" fmla="*/ 330 h 690"/>
                    <a:gd name="connsiteX4" fmla="*/ 778 w 778"/>
                    <a:gd name="connsiteY4" fmla="*/ 402 h 690"/>
                    <a:gd name="connsiteX5" fmla="*/ 773 w 778"/>
                    <a:gd name="connsiteY5" fmla="*/ 474 h 690"/>
                    <a:gd name="connsiteX6" fmla="*/ 763 w 778"/>
                    <a:gd name="connsiteY6" fmla="*/ 544 h 690"/>
                    <a:gd name="connsiteX7" fmla="*/ 117 w 778"/>
                    <a:gd name="connsiteY7" fmla="*/ 690 h 690"/>
                    <a:gd name="connsiteX8" fmla="*/ 110 w 778"/>
                    <a:gd name="connsiteY8" fmla="*/ 0 h 690"/>
                    <a:gd name="connsiteX9" fmla="*/ 758 w 778"/>
                    <a:gd name="connsiteY9" fmla="*/ 149 h 690"/>
                    <a:gd name="connsiteX0" fmla="*/ 648 w 668"/>
                    <a:gd name="connsiteY0" fmla="*/ 149 h 690"/>
                    <a:gd name="connsiteX1" fmla="*/ 657 w 668"/>
                    <a:gd name="connsiteY1" fmla="*/ 209 h 690"/>
                    <a:gd name="connsiteX2" fmla="*/ 664 w 668"/>
                    <a:gd name="connsiteY2" fmla="*/ 269 h 690"/>
                    <a:gd name="connsiteX3" fmla="*/ 668 w 668"/>
                    <a:gd name="connsiteY3" fmla="*/ 330 h 690"/>
                    <a:gd name="connsiteX4" fmla="*/ 668 w 668"/>
                    <a:gd name="connsiteY4" fmla="*/ 402 h 690"/>
                    <a:gd name="connsiteX5" fmla="*/ 663 w 668"/>
                    <a:gd name="connsiteY5" fmla="*/ 474 h 690"/>
                    <a:gd name="connsiteX6" fmla="*/ 653 w 668"/>
                    <a:gd name="connsiteY6" fmla="*/ 544 h 690"/>
                    <a:gd name="connsiteX7" fmla="*/ 7 w 668"/>
                    <a:gd name="connsiteY7" fmla="*/ 690 h 690"/>
                    <a:gd name="connsiteX8" fmla="*/ 0 w 668"/>
                    <a:gd name="connsiteY8" fmla="*/ 0 h 690"/>
                    <a:gd name="connsiteX9" fmla="*/ 648 w 668"/>
                    <a:gd name="connsiteY9" fmla="*/ 149 h 690"/>
                    <a:gd name="connsiteX0" fmla="*/ 648 w 668"/>
                    <a:gd name="connsiteY0" fmla="*/ 149 h 690"/>
                    <a:gd name="connsiteX1" fmla="*/ 657 w 668"/>
                    <a:gd name="connsiteY1" fmla="*/ 209 h 690"/>
                    <a:gd name="connsiteX2" fmla="*/ 664 w 668"/>
                    <a:gd name="connsiteY2" fmla="*/ 269 h 690"/>
                    <a:gd name="connsiteX3" fmla="*/ 668 w 668"/>
                    <a:gd name="connsiteY3" fmla="*/ 330 h 690"/>
                    <a:gd name="connsiteX4" fmla="*/ 668 w 668"/>
                    <a:gd name="connsiteY4" fmla="*/ 402 h 690"/>
                    <a:gd name="connsiteX5" fmla="*/ 663 w 668"/>
                    <a:gd name="connsiteY5" fmla="*/ 474 h 690"/>
                    <a:gd name="connsiteX6" fmla="*/ 653 w 668"/>
                    <a:gd name="connsiteY6" fmla="*/ 544 h 690"/>
                    <a:gd name="connsiteX7" fmla="*/ 7 w 668"/>
                    <a:gd name="connsiteY7" fmla="*/ 690 h 690"/>
                    <a:gd name="connsiteX8" fmla="*/ 0 w 668"/>
                    <a:gd name="connsiteY8" fmla="*/ 0 h 690"/>
                    <a:gd name="connsiteX9" fmla="*/ 648 w 668"/>
                    <a:gd name="connsiteY9" fmla="*/ 149 h 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68" h="690">
                      <a:moveTo>
                        <a:pt x="648" y="149"/>
                      </a:moveTo>
                      <a:lnTo>
                        <a:pt x="657" y="209"/>
                      </a:lnTo>
                      <a:cubicBezTo>
                        <a:pt x="659" y="229"/>
                        <a:pt x="662" y="249"/>
                        <a:pt x="664" y="269"/>
                      </a:cubicBezTo>
                      <a:cubicBezTo>
                        <a:pt x="665" y="289"/>
                        <a:pt x="667" y="310"/>
                        <a:pt x="668" y="330"/>
                      </a:cubicBezTo>
                      <a:lnTo>
                        <a:pt x="668" y="402"/>
                      </a:lnTo>
                      <a:cubicBezTo>
                        <a:pt x="666" y="426"/>
                        <a:pt x="665" y="450"/>
                        <a:pt x="663" y="474"/>
                      </a:cubicBezTo>
                      <a:cubicBezTo>
                        <a:pt x="660" y="497"/>
                        <a:pt x="656" y="521"/>
                        <a:pt x="653" y="544"/>
                      </a:cubicBezTo>
                      <a:lnTo>
                        <a:pt x="7" y="690"/>
                      </a:lnTo>
                      <a:cubicBezTo>
                        <a:pt x="29" y="566"/>
                        <a:pt x="66" y="260"/>
                        <a:pt x="0" y="0"/>
                      </a:cubicBezTo>
                      <a:lnTo>
                        <a:pt x="648" y="149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baseline="-25000"/>
                </a:p>
              </p:txBody>
            </p:sp>
            <p:sp>
              <p:nvSpPr>
                <p:cNvPr id="484" name="Freeform 18"/>
                <p:cNvSpPr>
                  <a:spLocks/>
                </p:cNvSpPr>
                <p:nvPr/>
              </p:nvSpPr>
              <p:spPr bwMode="auto">
                <a:xfrm>
                  <a:off x="4837624" y="2411983"/>
                  <a:ext cx="1853053" cy="2296031"/>
                </a:xfrm>
                <a:custGeom>
                  <a:avLst/>
                  <a:gdLst/>
                  <a:ahLst/>
                  <a:cxnLst>
                    <a:cxn ang="0">
                      <a:pos x="60" y="0"/>
                    </a:cxn>
                    <a:cxn ang="0">
                      <a:pos x="709" y="155"/>
                    </a:cxn>
                    <a:cxn ang="0">
                      <a:pos x="687" y="200"/>
                    </a:cxn>
                    <a:cxn ang="0">
                      <a:pos x="671" y="246"/>
                    </a:cxn>
                    <a:cxn ang="0">
                      <a:pos x="660" y="296"/>
                    </a:cxn>
                    <a:cxn ang="0">
                      <a:pos x="657" y="347"/>
                    </a:cxn>
                    <a:cxn ang="0">
                      <a:pos x="662" y="402"/>
                    </a:cxn>
                    <a:cxn ang="0">
                      <a:pos x="673" y="453"/>
                    </a:cxn>
                    <a:cxn ang="0">
                      <a:pos x="691" y="502"/>
                    </a:cxn>
                    <a:cxn ang="0">
                      <a:pos x="714" y="548"/>
                    </a:cxn>
                    <a:cxn ang="0">
                      <a:pos x="61" y="700"/>
                    </a:cxn>
                    <a:cxn ang="0">
                      <a:pos x="35" y="617"/>
                    </a:cxn>
                    <a:cxn ang="0">
                      <a:pos x="17" y="529"/>
                    </a:cxn>
                    <a:cxn ang="0">
                      <a:pos x="4" y="439"/>
                    </a:cxn>
                    <a:cxn ang="0">
                      <a:pos x="0" y="347"/>
                    </a:cxn>
                    <a:cxn ang="0">
                      <a:pos x="4" y="257"/>
                    </a:cxn>
                    <a:cxn ang="0">
                      <a:pos x="15" y="168"/>
                    </a:cxn>
                    <a:cxn ang="0">
                      <a:pos x="33" y="83"/>
                    </a:cxn>
                    <a:cxn ang="0">
                      <a:pos x="60" y="0"/>
                    </a:cxn>
                  </a:cxnLst>
                  <a:rect l="0" t="0" r="r" b="b"/>
                  <a:pathLst>
                    <a:path w="714" h="700">
                      <a:moveTo>
                        <a:pt x="60" y="0"/>
                      </a:moveTo>
                      <a:lnTo>
                        <a:pt x="709" y="155"/>
                      </a:lnTo>
                      <a:lnTo>
                        <a:pt x="687" y="200"/>
                      </a:lnTo>
                      <a:lnTo>
                        <a:pt x="671" y="246"/>
                      </a:lnTo>
                      <a:lnTo>
                        <a:pt x="660" y="296"/>
                      </a:lnTo>
                      <a:lnTo>
                        <a:pt x="657" y="347"/>
                      </a:lnTo>
                      <a:lnTo>
                        <a:pt x="662" y="402"/>
                      </a:lnTo>
                      <a:lnTo>
                        <a:pt x="673" y="453"/>
                      </a:lnTo>
                      <a:lnTo>
                        <a:pt x="691" y="502"/>
                      </a:lnTo>
                      <a:lnTo>
                        <a:pt x="714" y="548"/>
                      </a:lnTo>
                      <a:lnTo>
                        <a:pt x="61" y="700"/>
                      </a:lnTo>
                      <a:lnTo>
                        <a:pt x="35" y="617"/>
                      </a:lnTo>
                      <a:lnTo>
                        <a:pt x="17" y="529"/>
                      </a:lnTo>
                      <a:lnTo>
                        <a:pt x="4" y="439"/>
                      </a:lnTo>
                      <a:lnTo>
                        <a:pt x="0" y="347"/>
                      </a:lnTo>
                      <a:lnTo>
                        <a:pt x="4" y="257"/>
                      </a:lnTo>
                      <a:lnTo>
                        <a:pt x="15" y="168"/>
                      </a:lnTo>
                      <a:lnTo>
                        <a:pt x="33" y="83"/>
                      </a:lnTo>
                      <a:lnTo>
                        <a:pt x="6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50000"/>
                      </a:schemeClr>
                    </a:gs>
                    <a:gs pos="55000">
                      <a:schemeClr val="accent6">
                        <a:lumMod val="75000"/>
                        <a:alpha val="70000"/>
                      </a:schemeClr>
                    </a:gs>
                    <a:gs pos="100000">
                      <a:schemeClr val="accent6">
                        <a:lumMod val="50000"/>
                      </a:schemeClr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475" name="Oval 33"/>
            <p:cNvSpPr/>
            <p:nvPr/>
          </p:nvSpPr>
          <p:spPr>
            <a:xfrm>
              <a:off x="7842665" y="4888464"/>
              <a:ext cx="570316" cy="5916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9" name="TextBox 61"/>
            <p:cNvSpPr txBox="1"/>
            <p:nvPr/>
          </p:nvSpPr>
          <p:spPr>
            <a:xfrm>
              <a:off x="3445085" y="2236072"/>
              <a:ext cx="1752723" cy="48858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Subsistence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70" name="TextBox 62"/>
            <p:cNvSpPr txBox="1"/>
            <p:nvPr/>
          </p:nvSpPr>
          <p:spPr>
            <a:xfrm>
              <a:off x="4230618" y="3059249"/>
              <a:ext cx="2461217" cy="48858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00B050"/>
                  </a:solidFill>
                </a:rPr>
                <a:t>Transformational</a:t>
              </a:r>
              <a:endParaRPr lang="en-US" sz="2000" b="1" dirty="0">
                <a:solidFill>
                  <a:srgbClr val="00B050"/>
                </a:solidFill>
              </a:endParaRPr>
            </a:p>
          </p:txBody>
        </p:sp>
      </p:grpSp>
      <p:cxnSp>
        <p:nvCxnSpPr>
          <p:cNvPr id="510" name="Straight Connector 63"/>
          <p:cNvCxnSpPr/>
          <p:nvPr/>
        </p:nvCxnSpPr>
        <p:spPr>
          <a:xfrm flipV="1">
            <a:off x="5869222" y="1293950"/>
            <a:ext cx="1588" cy="14792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1" name="Straight Arrow Connector 65"/>
          <p:cNvCxnSpPr/>
          <p:nvPr/>
        </p:nvCxnSpPr>
        <p:spPr>
          <a:xfrm>
            <a:off x="5857792" y="1300680"/>
            <a:ext cx="251460" cy="1588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Straight Connector 73"/>
          <p:cNvCxnSpPr/>
          <p:nvPr/>
        </p:nvCxnSpPr>
        <p:spPr>
          <a:xfrm>
            <a:off x="4815906" y="2547407"/>
            <a:ext cx="0" cy="3017371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" name="Straight Arrow Connector 74"/>
          <p:cNvCxnSpPr/>
          <p:nvPr/>
        </p:nvCxnSpPr>
        <p:spPr>
          <a:xfrm flipV="1">
            <a:off x="4814318" y="5564777"/>
            <a:ext cx="316353" cy="1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6" name="Oval 54"/>
          <p:cNvSpPr/>
          <p:nvPr/>
        </p:nvSpPr>
        <p:spPr>
          <a:xfrm>
            <a:off x="8116622" y="2314286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7" name="Oval 55"/>
          <p:cNvSpPr/>
          <p:nvPr/>
        </p:nvSpPr>
        <p:spPr>
          <a:xfrm>
            <a:off x="8166793" y="2292123"/>
            <a:ext cx="419853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" name="Oval 54"/>
          <p:cNvSpPr/>
          <p:nvPr/>
        </p:nvSpPr>
        <p:spPr>
          <a:xfrm>
            <a:off x="8573822" y="2600036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9" name="Oval 55"/>
          <p:cNvSpPr/>
          <p:nvPr/>
        </p:nvSpPr>
        <p:spPr>
          <a:xfrm>
            <a:off x="8623993" y="2577873"/>
            <a:ext cx="419853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0" name="Oval 54"/>
          <p:cNvSpPr/>
          <p:nvPr/>
        </p:nvSpPr>
        <p:spPr>
          <a:xfrm>
            <a:off x="8206704" y="3027147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2" name="Oval 54"/>
          <p:cNvSpPr/>
          <p:nvPr/>
        </p:nvSpPr>
        <p:spPr>
          <a:xfrm>
            <a:off x="8905738" y="3027315"/>
            <a:ext cx="486017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3" name="Oval 55"/>
          <p:cNvSpPr/>
          <p:nvPr/>
        </p:nvSpPr>
        <p:spPr>
          <a:xfrm>
            <a:off x="8950773" y="3005152"/>
            <a:ext cx="407586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4" name="Oval 48"/>
          <p:cNvSpPr/>
          <p:nvPr/>
        </p:nvSpPr>
        <p:spPr>
          <a:xfrm>
            <a:off x="4015263" y="2414686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5" name="Oval 49"/>
          <p:cNvSpPr/>
          <p:nvPr/>
        </p:nvSpPr>
        <p:spPr>
          <a:xfrm>
            <a:off x="4055909" y="2430623"/>
            <a:ext cx="419853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6" name="Oval 48"/>
          <p:cNvSpPr/>
          <p:nvPr/>
        </p:nvSpPr>
        <p:spPr>
          <a:xfrm>
            <a:off x="2281913" y="3147712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7" name="Oval 49"/>
          <p:cNvSpPr/>
          <p:nvPr/>
        </p:nvSpPr>
        <p:spPr>
          <a:xfrm>
            <a:off x="2333739" y="3186304"/>
            <a:ext cx="419853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8" name="Oval 48"/>
          <p:cNvSpPr/>
          <p:nvPr/>
        </p:nvSpPr>
        <p:spPr>
          <a:xfrm>
            <a:off x="3430322" y="3307373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9" name="Oval 49"/>
          <p:cNvSpPr/>
          <p:nvPr/>
        </p:nvSpPr>
        <p:spPr>
          <a:xfrm>
            <a:off x="3470968" y="3323310"/>
            <a:ext cx="419853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0" name="Oval 48"/>
          <p:cNvSpPr/>
          <p:nvPr/>
        </p:nvSpPr>
        <p:spPr>
          <a:xfrm>
            <a:off x="3857042" y="3170213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1" name="Oval 49"/>
          <p:cNvSpPr/>
          <p:nvPr/>
        </p:nvSpPr>
        <p:spPr>
          <a:xfrm>
            <a:off x="3897688" y="3186150"/>
            <a:ext cx="419853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2" name="Oval 48"/>
          <p:cNvSpPr/>
          <p:nvPr/>
        </p:nvSpPr>
        <p:spPr>
          <a:xfrm>
            <a:off x="3864662" y="3711233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3" name="Oval 49"/>
          <p:cNvSpPr/>
          <p:nvPr/>
        </p:nvSpPr>
        <p:spPr>
          <a:xfrm>
            <a:off x="3905308" y="3727170"/>
            <a:ext cx="419853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4" name="Oval 51"/>
          <p:cNvSpPr/>
          <p:nvPr/>
        </p:nvSpPr>
        <p:spPr>
          <a:xfrm>
            <a:off x="2670238" y="2547407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5" name="Oval 52"/>
          <p:cNvSpPr/>
          <p:nvPr/>
        </p:nvSpPr>
        <p:spPr>
          <a:xfrm>
            <a:off x="2710884" y="2563344"/>
            <a:ext cx="419853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6" name="Oval 51"/>
          <p:cNvSpPr/>
          <p:nvPr/>
        </p:nvSpPr>
        <p:spPr>
          <a:xfrm>
            <a:off x="3739021" y="2073936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7" name="Oval 52"/>
          <p:cNvSpPr/>
          <p:nvPr/>
        </p:nvSpPr>
        <p:spPr>
          <a:xfrm>
            <a:off x="3779667" y="2089873"/>
            <a:ext cx="419853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8" name="Oval 51"/>
          <p:cNvSpPr/>
          <p:nvPr/>
        </p:nvSpPr>
        <p:spPr>
          <a:xfrm>
            <a:off x="3166026" y="1655921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9" name="Oval 52"/>
          <p:cNvSpPr/>
          <p:nvPr/>
        </p:nvSpPr>
        <p:spPr>
          <a:xfrm>
            <a:off x="3198618" y="1635890"/>
            <a:ext cx="419853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0" name="Oval 51"/>
          <p:cNvSpPr/>
          <p:nvPr/>
        </p:nvSpPr>
        <p:spPr>
          <a:xfrm>
            <a:off x="3660838" y="2661707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1" name="Oval 52"/>
          <p:cNvSpPr/>
          <p:nvPr/>
        </p:nvSpPr>
        <p:spPr>
          <a:xfrm>
            <a:off x="3701484" y="2677644"/>
            <a:ext cx="419853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" name="Oval 51"/>
          <p:cNvSpPr/>
          <p:nvPr/>
        </p:nvSpPr>
        <p:spPr>
          <a:xfrm>
            <a:off x="3813238" y="1480607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3" name="Oval 52"/>
          <p:cNvSpPr/>
          <p:nvPr/>
        </p:nvSpPr>
        <p:spPr>
          <a:xfrm>
            <a:off x="3853884" y="1496544"/>
            <a:ext cx="419853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5" name="TextBox 62"/>
          <p:cNvSpPr txBox="1"/>
          <p:nvPr/>
        </p:nvSpPr>
        <p:spPr>
          <a:xfrm>
            <a:off x="6516869" y="3461225"/>
            <a:ext cx="127772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Disruptive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-32258" y="5761970"/>
            <a:ext cx="51703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 smtClean="0"/>
              <a:t>Fonte</a:t>
            </a:r>
            <a:r>
              <a:rPr lang="en-US" sz="1100" b="1" dirty="0" smtClean="0"/>
              <a:t> : The </a:t>
            </a:r>
            <a:r>
              <a:rPr lang="en-US" sz="1100" b="1" dirty="0"/>
              <a:t>Role of Entrepreneurship in US </a:t>
            </a:r>
            <a:r>
              <a:rPr lang="en-US" sz="1100" b="1" dirty="0" smtClean="0"/>
              <a:t>Job </a:t>
            </a:r>
            <a:r>
              <a:rPr lang="it-IT" sz="1100" b="1" dirty="0" err="1" smtClean="0"/>
              <a:t>Creation</a:t>
            </a:r>
            <a:r>
              <a:rPr lang="it-IT" sz="1100" b="1" dirty="0" smtClean="0"/>
              <a:t> </a:t>
            </a:r>
            <a:r>
              <a:rPr lang="it-IT" sz="1100" b="1" dirty="0"/>
              <a:t>and </a:t>
            </a:r>
            <a:r>
              <a:rPr lang="it-IT" sz="1100" b="1" dirty="0" err="1"/>
              <a:t>Economic</a:t>
            </a:r>
            <a:r>
              <a:rPr lang="it-IT" sz="1100" b="1" dirty="0"/>
              <a:t> </a:t>
            </a:r>
            <a:r>
              <a:rPr lang="it-IT" sz="1100" b="1" dirty="0" err="1" smtClean="0"/>
              <a:t>Dynamism</a:t>
            </a:r>
            <a:endParaRPr lang="it-IT" sz="1100" dirty="0"/>
          </a:p>
          <a:p>
            <a:r>
              <a:rPr lang="it-IT" sz="1100" dirty="0" smtClean="0"/>
              <a:t>Ryan </a:t>
            </a:r>
            <a:r>
              <a:rPr lang="it-IT" sz="1100" dirty="0" err="1"/>
              <a:t>Decker</a:t>
            </a:r>
            <a:r>
              <a:rPr lang="it-IT" sz="1100" dirty="0"/>
              <a:t>, John </a:t>
            </a:r>
            <a:r>
              <a:rPr lang="it-IT" sz="1100" dirty="0" err="1"/>
              <a:t>Haltiwanger</a:t>
            </a:r>
            <a:r>
              <a:rPr lang="it-IT" sz="1100" dirty="0"/>
              <a:t>, </a:t>
            </a:r>
            <a:r>
              <a:rPr lang="it-IT" sz="1100" dirty="0" err="1"/>
              <a:t>Ron</a:t>
            </a:r>
            <a:r>
              <a:rPr lang="it-IT" sz="1100" dirty="0"/>
              <a:t> </a:t>
            </a:r>
            <a:r>
              <a:rPr lang="it-IT" sz="1100" dirty="0" err="1"/>
              <a:t>Jarmin</a:t>
            </a:r>
            <a:r>
              <a:rPr lang="it-IT" sz="1100" dirty="0"/>
              <a:t>, </a:t>
            </a:r>
            <a:r>
              <a:rPr lang="it-IT" sz="1100" dirty="0" smtClean="0"/>
              <a:t>Javier Miranda, in </a:t>
            </a:r>
          </a:p>
          <a:p>
            <a:r>
              <a:rPr lang="en-US" sz="1100" i="1" dirty="0" smtClean="0"/>
              <a:t>Journal </a:t>
            </a:r>
            <a:r>
              <a:rPr lang="en-US" sz="1100" i="1" dirty="0"/>
              <a:t>of Economic Perspectives—Volume 28, Number 3—Summer 2014—Pages 3–24</a:t>
            </a:r>
            <a:endParaRPr lang="it-IT" sz="1100" dirty="0"/>
          </a:p>
        </p:txBody>
      </p:sp>
      <p:sp>
        <p:nvSpPr>
          <p:cNvPr id="412" name="TextBox 28"/>
          <p:cNvSpPr txBox="1"/>
          <p:nvPr/>
        </p:nvSpPr>
        <p:spPr>
          <a:xfrm>
            <a:off x="2250853" y="199399"/>
            <a:ext cx="10780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AZIENDE DISRUPTIVE CREANO IMPIEGO DURATURO</a:t>
            </a:r>
          </a:p>
        </p:txBody>
      </p:sp>
      <p:sp>
        <p:nvSpPr>
          <p:cNvPr id="4" name="AutoShape 2" descr="Risultati immagini per obiettiv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4" descr="Risultati immagini per obiettiv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7432">
            <a:off x="10889202" y="2271702"/>
            <a:ext cx="1288046" cy="1260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" name="Oval 57"/>
          <p:cNvSpPr/>
          <p:nvPr/>
        </p:nvSpPr>
        <p:spPr>
          <a:xfrm>
            <a:off x="3333189" y="4002956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6" name="Oval 58"/>
          <p:cNvSpPr/>
          <p:nvPr/>
        </p:nvSpPr>
        <p:spPr>
          <a:xfrm>
            <a:off x="3373835" y="4018893"/>
            <a:ext cx="419853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3" name="Oval 48"/>
          <p:cNvSpPr/>
          <p:nvPr/>
        </p:nvSpPr>
        <p:spPr>
          <a:xfrm>
            <a:off x="4017062" y="4219883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4" name="Oval 49"/>
          <p:cNvSpPr/>
          <p:nvPr/>
        </p:nvSpPr>
        <p:spPr>
          <a:xfrm>
            <a:off x="4057708" y="4235820"/>
            <a:ext cx="419853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Oval 57"/>
          <p:cNvSpPr/>
          <p:nvPr/>
        </p:nvSpPr>
        <p:spPr>
          <a:xfrm>
            <a:off x="3485589" y="4511606"/>
            <a:ext cx="500645" cy="5005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42900" dir="12360000">
              <a:prstClr val="black">
                <a:alpha val="7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8" name="Oval 58"/>
          <p:cNvSpPr/>
          <p:nvPr/>
        </p:nvSpPr>
        <p:spPr>
          <a:xfrm>
            <a:off x="3526235" y="4527543"/>
            <a:ext cx="419853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23</a:t>
            </a:fld>
            <a:r>
              <a:rPr lang="en-US" dirty="0" smtClean="0"/>
              <a:t> -</a:t>
            </a:r>
            <a:endParaRPr lang="en-US" dirty="0"/>
          </a:p>
        </p:txBody>
      </p:sp>
      <p:pic>
        <p:nvPicPr>
          <p:cNvPr id="85" name="Immagine 84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86" name="Immagine 85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77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3482744" y="2046520"/>
            <a:ext cx="2946400" cy="2627083"/>
          </a:xfrm>
          <a:custGeom>
            <a:avLst/>
            <a:gdLst>
              <a:gd name="connsiteX0" fmla="*/ 798286 w 2946400"/>
              <a:gd name="connsiteY0" fmla="*/ 283027 h 2627083"/>
              <a:gd name="connsiteX1" fmla="*/ 283029 w 2946400"/>
              <a:gd name="connsiteY1" fmla="*/ 1313541 h 2627083"/>
              <a:gd name="connsiteX2" fmla="*/ 798286 w 2946400"/>
              <a:gd name="connsiteY2" fmla="*/ 2344055 h 2627083"/>
              <a:gd name="connsiteX3" fmla="*/ 2148115 w 2946400"/>
              <a:gd name="connsiteY3" fmla="*/ 2344055 h 2627083"/>
              <a:gd name="connsiteX4" fmla="*/ 2663372 w 2946400"/>
              <a:gd name="connsiteY4" fmla="*/ 1313541 h 2627083"/>
              <a:gd name="connsiteX5" fmla="*/ 2148115 w 2946400"/>
              <a:gd name="connsiteY5" fmla="*/ 283027 h 2627083"/>
              <a:gd name="connsiteX6" fmla="*/ 656771 w 2946400"/>
              <a:gd name="connsiteY6" fmla="*/ 0 h 2627083"/>
              <a:gd name="connsiteX7" fmla="*/ 2289629 w 2946400"/>
              <a:gd name="connsiteY7" fmla="*/ 0 h 2627083"/>
              <a:gd name="connsiteX8" fmla="*/ 2946400 w 2946400"/>
              <a:gd name="connsiteY8" fmla="*/ 1313542 h 2627083"/>
              <a:gd name="connsiteX9" fmla="*/ 2289629 w 2946400"/>
              <a:gd name="connsiteY9" fmla="*/ 2627083 h 2627083"/>
              <a:gd name="connsiteX10" fmla="*/ 656771 w 2946400"/>
              <a:gd name="connsiteY10" fmla="*/ 2627083 h 2627083"/>
              <a:gd name="connsiteX11" fmla="*/ 0 w 2946400"/>
              <a:gd name="connsiteY11" fmla="*/ 1313542 h 2627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46400" h="2627083">
                <a:moveTo>
                  <a:pt x="798286" y="283027"/>
                </a:moveTo>
                <a:lnTo>
                  <a:pt x="283029" y="1313541"/>
                </a:lnTo>
                <a:lnTo>
                  <a:pt x="798286" y="2344055"/>
                </a:lnTo>
                <a:lnTo>
                  <a:pt x="2148115" y="2344055"/>
                </a:lnTo>
                <a:lnTo>
                  <a:pt x="2663372" y="1313541"/>
                </a:lnTo>
                <a:lnTo>
                  <a:pt x="2148115" y="283027"/>
                </a:lnTo>
                <a:close/>
                <a:moveTo>
                  <a:pt x="656771" y="0"/>
                </a:moveTo>
                <a:lnTo>
                  <a:pt x="2289629" y="0"/>
                </a:lnTo>
                <a:lnTo>
                  <a:pt x="2946400" y="1313542"/>
                </a:lnTo>
                <a:lnTo>
                  <a:pt x="2289629" y="2627083"/>
                </a:lnTo>
                <a:lnTo>
                  <a:pt x="656771" y="2627083"/>
                </a:lnTo>
                <a:lnTo>
                  <a:pt x="0" y="131354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agon 4"/>
          <p:cNvSpPr/>
          <p:nvPr/>
        </p:nvSpPr>
        <p:spPr>
          <a:xfrm>
            <a:off x="4048801" y="2569029"/>
            <a:ext cx="1814286" cy="1582056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4185101" y="638633"/>
            <a:ext cx="5573488" cy="1306285"/>
          </a:xfrm>
          <a:custGeom>
            <a:avLst/>
            <a:gdLst>
              <a:gd name="connsiteX0" fmla="*/ 653146 w 5573488"/>
              <a:gd name="connsiteY0" fmla="*/ 0 h 1306285"/>
              <a:gd name="connsiteX1" fmla="*/ 5573488 w 5573488"/>
              <a:gd name="connsiteY1" fmla="*/ 0 h 1306285"/>
              <a:gd name="connsiteX2" fmla="*/ 5573488 w 5573488"/>
              <a:gd name="connsiteY2" fmla="*/ 1306285 h 1306285"/>
              <a:gd name="connsiteX3" fmla="*/ 653146 w 5573488"/>
              <a:gd name="connsiteY3" fmla="*/ 1306285 h 1306285"/>
              <a:gd name="connsiteX4" fmla="*/ 0 w 5573488"/>
              <a:gd name="connsiteY4" fmla="*/ 1306285 h 130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3488" h="1306285">
                <a:moveTo>
                  <a:pt x="653146" y="0"/>
                </a:moveTo>
                <a:lnTo>
                  <a:pt x="5573488" y="0"/>
                </a:lnTo>
                <a:lnTo>
                  <a:pt x="5573488" y="1306285"/>
                </a:lnTo>
                <a:lnTo>
                  <a:pt x="653146" y="1306285"/>
                </a:lnTo>
                <a:lnTo>
                  <a:pt x="0" y="130628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5877605" y="3441704"/>
            <a:ext cx="3880983" cy="1231899"/>
          </a:xfrm>
          <a:custGeom>
            <a:avLst/>
            <a:gdLst>
              <a:gd name="connsiteX0" fmla="*/ 625429 w 3880983"/>
              <a:gd name="connsiteY0" fmla="*/ 0 h 1231899"/>
              <a:gd name="connsiteX1" fmla="*/ 625429 w 3880983"/>
              <a:gd name="connsiteY1" fmla="*/ 1 h 1231899"/>
              <a:gd name="connsiteX2" fmla="*/ 3880983 w 3880983"/>
              <a:gd name="connsiteY2" fmla="*/ 1 h 1231899"/>
              <a:gd name="connsiteX3" fmla="*/ 3880983 w 3880983"/>
              <a:gd name="connsiteY3" fmla="*/ 1231899 h 1231899"/>
              <a:gd name="connsiteX4" fmla="*/ 625429 w 3880983"/>
              <a:gd name="connsiteY4" fmla="*/ 1231899 h 1231899"/>
              <a:gd name="connsiteX5" fmla="*/ 0 w 3880983"/>
              <a:gd name="connsiteY5" fmla="*/ 1231899 h 123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80983" h="1231899">
                <a:moveTo>
                  <a:pt x="625429" y="0"/>
                </a:moveTo>
                <a:lnTo>
                  <a:pt x="625429" y="1"/>
                </a:lnTo>
                <a:lnTo>
                  <a:pt x="3880983" y="1"/>
                </a:lnTo>
                <a:lnTo>
                  <a:pt x="3880983" y="1231899"/>
                </a:lnTo>
                <a:lnTo>
                  <a:pt x="625429" y="1231899"/>
                </a:lnTo>
                <a:lnTo>
                  <a:pt x="0" y="12318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 flipV="1">
            <a:off x="4185101" y="4775205"/>
            <a:ext cx="5573488" cy="1306285"/>
          </a:xfrm>
          <a:custGeom>
            <a:avLst/>
            <a:gdLst>
              <a:gd name="connsiteX0" fmla="*/ 653146 w 5573488"/>
              <a:gd name="connsiteY0" fmla="*/ 0 h 1306285"/>
              <a:gd name="connsiteX1" fmla="*/ 5573488 w 5573488"/>
              <a:gd name="connsiteY1" fmla="*/ 0 h 1306285"/>
              <a:gd name="connsiteX2" fmla="*/ 5573488 w 5573488"/>
              <a:gd name="connsiteY2" fmla="*/ 1306285 h 1306285"/>
              <a:gd name="connsiteX3" fmla="*/ 653146 w 5573488"/>
              <a:gd name="connsiteY3" fmla="*/ 1306285 h 1306285"/>
              <a:gd name="connsiteX4" fmla="*/ 0 w 5573488"/>
              <a:gd name="connsiteY4" fmla="*/ 1306285 h 130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3488" h="1306285">
                <a:moveTo>
                  <a:pt x="653146" y="0"/>
                </a:moveTo>
                <a:lnTo>
                  <a:pt x="5573488" y="0"/>
                </a:lnTo>
                <a:lnTo>
                  <a:pt x="5573488" y="1306285"/>
                </a:lnTo>
                <a:lnTo>
                  <a:pt x="653146" y="1306285"/>
                </a:lnTo>
                <a:lnTo>
                  <a:pt x="0" y="130628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 flipV="1">
            <a:off x="5877605" y="2038356"/>
            <a:ext cx="3880983" cy="1231899"/>
          </a:xfrm>
          <a:custGeom>
            <a:avLst/>
            <a:gdLst>
              <a:gd name="connsiteX0" fmla="*/ 625429 w 3880983"/>
              <a:gd name="connsiteY0" fmla="*/ 0 h 1231899"/>
              <a:gd name="connsiteX1" fmla="*/ 625429 w 3880983"/>
              <a:gd name="connsiteY1" fmla="*/ 1 h 1231899"/>
              <a:gd name="connsiteX2" fmla="*/ 3880983 w 3880983"/>
              <a:gd name="connsiteY2" fmla="*/ 1 h 1231899"/>
              <a:gd name="connsiteX3" fmla="*/ 3880983 w 3880983"/>
              <a:gd name="connsiteY3" fmla="*/ 1231899 h 1231899"/>
              <a:gd name="connsiteX4" fmla="*/ 625429 w 3880983"/>
              <a:gd name="connsiteY4" fmla="*/ 1231899 h 1231899"/>
              <a:gd name="connsiteX5" fmla="*/ 0 w 3880983"/>
              <a:gd name="connsiteY5" fmla="*/ 1231899 h 123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80983" h="1231899">
                <a:moveTo>
                  <a:pt x="625429" y="0"/>
                </a:moveTo>
                <a:lnTo>
                  <a:pt x="625429" y="1"/>
                </a:lnTo>
                <a:lnTo>
                  <a:pt x="3880983" y="1"/>
                </a:lnTo>
                <a:lnTo>
                  <a:pt x="3880983" y="1231899"/>
                </a:lnTo>
                <a:lnTo>
                  <a:pt x="625429" y="1231899"/>
                </a:lnTo>
                <a:lnTo>
                  <a:pt x="0" y="12318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 rot="16200000">
            <a:off x="9704162" y="410028"/>
            <a:ext cx="1306285" cy="1763490"/>
          </a:xfrm>
          <a:custGeom>
            <a:avLst/>
            <a:gdLst>
              <a:gd name="connsiteX0" fmla="*/ 1306285 w 1306285"/>
              <a:gd name="connsiteY0" fmla="*/ 268517 h 1763490"/>
              <a:gd name="connsiteX1" fmla="*/ 1306285 w 1306285"/>
              <a:gd name="connsiteY1" fmla="*/ 1763490 h 1763490"/>
              <a:gd name="connsiteX2" fmla="*/ 0 w 1306285"/>
              <a:gd name="connsiteY2" fmla="*/ 1763490 h 1763490"/>
              <a:gd name="connsiteX3" fmla="*/ 0 w 1306285"/>
              <a:gd name="connsiteY3" fmla="*/ 268517 h 1763490"/>
              <a:gd name="connsiteX4" fmla="*/ 508388 w 1306285"/>
              <a:gd name="connsiteY4" fmla="*/ 268517 h 1763490"/>
              <a:gd name="connsiteX5" fmla="*/ 653143 w 1306285"/>
              <a:gd name="connsiteY5" fmla="*/ 0 h 1763490"/>
              <a:gd name="connsiteX6" fmla="*/ 797897 w 1306285"/>
              <a:gd name="connsiteY6" fmla="*/ 268517 h 1763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6285" h="1763490">
                <a:moveTo>
                  <a:pt x="1306285" y="268517"/>
                </a:moveTo>
                <a:lnTo>
                  <a:pt x="1306285" y="1763490"/>
                </a:lnTo>
                <a:lnTo>
                  <a:pt x="0" y="1763490"/>
                </a:lnTo>
                <a:lnTo>
                  <a:pt x="0" y="268517"/>
                </a:lnTo>
                <a:lnTo>
                  <a:pt x="508388" y="268517"/>
                </a:lnTo>
                <a:lnTo>
                  <a:pt x="653143" y="0"/>
                </a:lnTo>
                <a:lnTo>
                  <a:pt x="797897" y="2685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 rot="16200000">
            <a:off x="9741356" y="1780723"/>
            <a:ext cx="1231899" cy="1763489"/>
          </a:xfrm>
          <a:custGeom>
            <a:avLst/>
            <a:gdLst>
              <a:gd name="connsiteX0" fmla="*/ 1231899 w 1231899"/>
              <a:gd name="connsiteY0" fmla="*/ 268516 h 1763489"/>
              <a:gd name="connsiteX1" fmla="*/ 1231899 w 1231899"/>
              <a:gd name="connsiteY1" fmla="*/ 1763489 h 1763489"/>
              <a:gd name="connsiteX2" fmla="*/ 0 w 1231899"/>
              <a:gd name="connsiteY2" fmla="*/ 1763489 h 1763489"/>
              <a:gd name="connsiteX3" fmla="*/ 0 w 1231899"/>
              <a:gd name="connsiteY3" fmla="*/ 268516 h 1763489"/>
              <a:gd name="connsiteX4" fmla="*/ 471196 w 1231899"/>
              <a:gd name="connsiteY4" fmla="*/ 268516 h 1763489"/>
              <a:gd name="connsiteX5" fmla="*/ 615950 w 1231899"/>
              <a:gd name="connsiteY5" fmla="*/ 0 h 1763489"/>
              <a:gd name="connsiteX6" fmla="*/ 760704 w 1231899"/>
              <a:gd name="connsiteY6" fmla="*/ 268516 h 176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1899" h="1763489">
                <a:moveTo>
                  <a:pt x="1231899" y="268516"/>
                </a:moveTo>
                <a:lnTo>
                  <a:pt x="1231899" y="1763489"/>
                </a:lnTo>
                <a:lnTo>
                  <a:pt x="0" y="1763489"/>
                </a:lnTo>
                <a:lnTo>
                  <a:pt x="0" y="268516"/>
                </a:lnTo>
                <a:lnTo>
                  <a:pt x="471196" y="268516"/>
                </a:lnTo>
                <a:lnTo>
                  <a:pt x="615950" y="0"/>
                </a:lnTo>
                <a:lnTo>
                  <a:pt x="760704" y="268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 rot="16200000">
            <a:off x="9741354" y="3175907"/>
            <a:ext cx="1231899" cy="1763489"/>
          </a:xfrm>
          <a:custGeom>
            <a:avLst/>
            <a:gdLst>
              <a:gd name="connsiteX0" fmla="*/ 1231899 w 1231899"/>
              <a:gd name="connsiteY0" fmla="*/ 268516 h 1763489"/>
              <a:gd name="connsiteX1" fmla="*/ 1231899 w 1231899"/>
              <a:gd name="connsiteY1" fmla="*/ 1763489 h 1763489"/>
              <a:gd name="connsiteX2" fmla="*/ 0 w 1231899"/>
              <a:gd name="connsiteY2" fmla="*/ 1763489 h 1763489"/>
              <a:gd name="connsiteX3" fmla="*/ 0 w 1231899"/>
              <a:gd name="connsiteY3" fmla="*/ 268516 h 1763489"/>
              <a:gd name="connsiteX4" fmla="*/ 471196 w 1231899"/>
              <a:gd name="connsiteY4" fmla="*/ 268516 h 1763489"/>
              <a:gd name="connsiteX5" fmla="*/ 615950 w 1231899"/>
              <a:gd name="connsiteY5" fmla="*/ 0 h 1763489"/>
              <a:gd name="connsiteX6" fmla="*/ 760704 w 1231899"/>
              <a:gd name="connsiteY6" fmla="*/ 268516 h 176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1899" h="1763489">
                <a:moveTo>
                  <a:pt x="1231899" y="268516"/>
                </a:moveTo>
                <a:lnTo>
                  <a:pt x="1231899" y="1763489"/>
                </a:lnTo>
                <a:lnTo>
                  <a:pt x="0" y="1763489"/>
                </a:lnTo>
                <a:lnTo>
                  <a:pt x="0" y="268516"/>
                </a:lnTo>
                <a:lnTo>
                  <a:pt x="471196" y="268516"/>
                </a:lnTo>
                <a:lnTo>
                  <a:pt x="615950" y="0"/>
                </a:lnTo>
                <a:lnTo>
                  <a:pt x="760704" y="268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 rot="16200000">
            <a:off x="9700531" y="4550230"/>
            <a:ext cx="1306285" cy="1756230"/>
          </a:xfrm>
          <a:custGeom>
            <a:avLst/>
            <a:gdLst>
              <a:gd name="connsiteX0" fmla="*/ 1306285 w 1306285"/>
              <a:gd name="connsiteY0" fmla="*/ 261257 h 1756230"/>
              <a:gd name="connsiteX1" fmla="*/ 1306285 w 1306285"/>
              <a:gd name="connsiteY1" fmla="*/ 1756230 h 1756230"/>
              <a:gd name="connsiteX2" fmla="*/ 0 w 1306285"/>
              <a:gd name="connsiteY2" fmla="*/ 1756230 h 1756230"/>
              <a:gd name="connsiteX3" fmla="*/ 0 w 1306285"/>
              <a:gd name="connsiteY3" fmla="*/ 261257 h 1756230"/>
              <a:gd name="connsiteX4" fmla="*/ 512302 w 1306285"/>
              <a:gd name="connsiteY4" fmla="*/ 261257 h 1756230"/>
              <a:gd name="connsiteX5" fmla="*/ 653143 w 1306285"/>
              <a:gd name="connsiteY5" fmla="*/ 0 h 1756230"/>
              <a:gd name="connsiteX6" fmla="*/ 793984 w 1306285"/>
              <a:gd name="connsiteY6" fmla="*/ 261257 h 1756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6285" h="1756230">
                <a:moveTo>
                  <a:pt x="1306285" y="261257"/>
                </a:moveTo>
                <a:lnTo>
                  <a:pt x="1306285" y="1756230"/>
                </a:lnTo>
                <a:lnTo>
                  <a:pt x="0" y="1756230"/>
                </a:lnTo>
                <a:lnTo>
                  <a:pt x="0" y="261257"/>
                </a:lnTo>
                <a:lnTo>
                  <a:pt x="512302" y="261257"/>
                </a:lnTo>
                <a:lnTo>
                  <a:pt x="653143" y="0"/>
                </a:lnTo>
                <a:lnTo>
                  <a:pt x="793984" y="2612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 flipV="1">
            <a:off x="845006" y="638630"/>
            <a:ext cx="3770575" cy="5488991"/>
          </a:xfrm>
          <a:custGeom>
            <a:avLst/>
            <a:gdLst>
              <a:gd name="connsiteX0" fmla="*/ 0 w 3245529"/>
              <a:gd name="connsiteY0" fmla="*/ 5442857 h 5442857"/>
              <a:gd name="connsiteX1" fmla="*/ 1914175 w 3245529"/>
              <a:gd name="connsiteY1" fmla="*/ 5442857 h 5442857"/>
              <a:gd name="connsiteX2" fmla="*/ 3245529 w 3245529"/>
              <a:gd name="connsiteY2" fmla="*/ 5442857 h 5442857"/>
              <a:gd name="connsiteX3" fmla="*/ 1928226 w 3245529"/>
              <a:gd name="connsiteY3" fmla="*/ 2773487 h 5442857"/>
              <a:gd name="connsiteX4" fmla="*/ 3245529 w 3245529"/>
              <a:gd name="connsiteY4" fmla="*/ 0 h 5442857"/>
              <a:gd name="connsiteX5" fmla="*/ 1914175 w 3245529"/>
              <a:gd name="connsiteY5" fmla="*/ 0 h 5442857"/>
              <a:gd name="connsiteX6" fmla="*/ 0 w 3245529"/>
              <a:gd name="connsiteY6" fmla="*/ 0 h 54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45529" h="5442857">
                <a:moveTo>
                  <a:pt x="0" y="5442857"/>
                </a:moveTo>
                <a:lnTo>
                  <a:pt x="1914175" y="5442857"/>
                </a:lnTo>
                <a:lnTo>
                  <a:pt x="3245529" y="5442857"/>
                </a:lnTo>
                <a:lnTo>
                  <a:pt x="1928226" y="2773487"/>
                </a:lnTo>
                <a:lnTo>
                  <a:pt x="3245529" y="0"/>
                </a:lnTo>
                <a:lnTo>
                  <a:pt x="19141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185703" y="995377"/>
            <a:ext cx="39875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lo scenario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648444" y="2384363"/>
            <a:ext cx="3257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contesto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minacce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opportunità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429146" y="3856947"/>
            <a:ext cx="29633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185703" y="5105177"/>
            <a:ext cx="39875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L’ecosistema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costruire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le partnership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9657033" y="907055"/>
            <a:ext cx="17253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-3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sz="4400" b="1" spc="-3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0047558" y="2277748"/>
            <a:ext cx="9025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u="sng" spc="-3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en-US" sz="4400" b="1" u="sng" spc="-3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0047558" y="3672932"/>
            <a:ext cx="9025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u="sng" spc="-30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endParaRPr lang="en-US" sz="4400" b="1" u="sng" spc="-3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0047558" y="5043625"/>
            <a:ext cx="9025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-30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lang="en-US" sz="4400" b="1" spc="-3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933005" y="2039439"/>
            <a:ext cx="28975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Up Acceleration</a:t>
            </a:r>
          </a:p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&amp;</a:t>
            </a:r>
          </a:p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Executive</a:t>
            </a:r>
          </a:p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Reemployment</a:t>
            </a:r>
          </a:p>
        </p:txBody>
      </p:sp>
      <p:pic>
        <p:nvPicPr>
          <p:cNvPr id="203" name="Immagine 20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33638" y="6564599"/>
            <a:ext cx="1136985" cy="216680"/>
          </a:xfrm>
          <a:prstGeom prst="rect">
            <a:avLst/>
          </a:prstGeom>
        </p:spPr>
      </p:pic>
      <p:pic>
        <p:nvPicPr>
          <p:cNvPr id="204" name="Immagine 203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800210" y="6596738"/>
            <a:ext cx="1323694" cy="187854"/>
          </a:xfrm>
          <a:prstGeom prst="rect">
            <a:avLst/>
          </a:prstGeom>
        </p:spPr>
      </p:pic>
      <p:grpSp>
        <p:nvGrpSpPr>
          <p:cNvPr id="206" name="Group 21"/>
          <p:cNvGrpSpPr>
            <a:grpSpLocks noChangeAspect="1"/>
          </p:cNvGrpSpPr>
          <p:nvPr/>
        </p:nvGrpSpPr>
        <p:grpSpPr bwMode="auto">
          <a:xfrm>
            <a:off x="4573277" y="2926778"/>
            <a:ext cx="799378" cy="878150"/>
            <a:chOff x="5494" y="882"/>
            <a:chExt cx="274" cy="301"/>
          </a:xfrm>
          <a:solidFill>
            <a:schemeClr val="bg1"/>
          </a:solidFill>
        </p:grpSpPr>
        <p:sp>
          <p:nvSpPr>
            <p:cNvPr id="207" name="Freeform 23"/>
            <p:cNvSpPr>
              <a:spLocks noEditPoints="1"/>
            </p:cNvSpPr>
            <p:nvPr/>
          </p:nvSpPr>
          <p:spPr bwMode="auto">
            <a:xfrm>
              <a:off x="5539" y="928"/>
              <a:ext cx="184" cy="255"/>
            </a:xfrm>
            <a:custGeom>
              <a:avLst/>
              <a:gdLst>
                <a:gd name="T0" fmla="*/ 750 w 2029"/>
                <a:gd name="T1" fmla="*/ 299 h 2800"/>
                <a:gd name="T2" fmla="*/ 479 w 2029"/>
                <a:gd name="T3" fmla="*/ 466 h 2800"/>
                <a:gd name="T4" fmla="*/ 304 w 2029"/>
                <a:gd name="T5" fmla="*/ 723 h 2800"/>
                <a:gd name="T6" fmla="*/ 259 w 2029"/>
                <a:gd name="T7" fmla="*/ 1034 h 2800"/>
                <a:gd name="T8" fmla="*/ 314 w 2029"/>
                <a:gd name="T9" fmla="*/ 1283 h 2800"/>
                <a:gd name="T10" fmla="*/ 414 w 2029"/>
                <a:gd name="T11" fmla="*/ 1472 h 2800"/>
                <a:gd name="T12" fmla="*/ 530 w 2029"/>
                <a:gd name="T13" fmla="*/ 1646 h 2800"/>
                <a:gd name="T14" fmla="*/ 603 w 2029"/>
                <a:gd name="T15" fmla="*/ 1843 h 2800"/>
                <a:gd name="T16" fmla="*/ 647 w 2029"/>
                <a:gd name="T17" fmla="*/ 1978 h 2800"/>
                <a:gd name="T18" fmla="*/ 1346 w 2029"/>
                <a:gd name="T19" fmla="*/ 2011 h 2800"/>
                <a:gd name="T20" fmla="*/ 1421 w 2029"/>
                <a:gd name="T21" fmla="*/ 1912 h 2800"/>
                <a:gd name="T22" fmla="*/ 1460 w 2029"/>
                <a:gd name="T23" fmla="*/ 1721 h 2800"/>
                <a:gd name="T24" fmla="*/ 1570 w 2029"/>
                <a:gd name="T25" fmla="*/ 1538 h 2800"/>
                <a:gd name="T26" fmla="*/ 1678 w 2029"/>
                <a:gd name="T27" fmla="*/ 1364 h 2800"/>
                <a:gd name="T28" fmla="*/ 1756 w 2029"/>
                <a:gd name="T29" fmla="*/ 1143 h 2800"/>
                <a:gd name="T30" fmla="*/ 1760 w 2029"/>
                <a:gd name="T31" fmla="*/ 844 h 2800"/>
                <a:gd name="T32" fmla="*/ 1634 w 2029"/>
                <a:gd name="T33" fmla="*/ 559 h 2800"/>
                <a:gd name="T34" fmla="*/ 1397 w 2029"/>
                <a:gd name="T35" fmla="*/ 352 h 2800"/>
                <a:gd name="T36" fmla="*/ 1084 w 2029"/>
                <a:gd name="T37" fmla="*/ 258 h 2800"/>
                <a:gd name="T38" fmla="*/ 1258 w 2029"/>
                <a:gd name="T39" fmla="*/ 29 h 2800"/>
                <a:gd name="T40" fmla="*/ 1613 w 2029"/>
                <a:gd name="T41" fmla="*/ 188 h 2800"/>
                <a:gd name="T42" fmla="*/ 1877 w 2029"/>
                <a:gd name="T43" fmla="*/ 461 h 2800"/>
                <a:gd name="T44" fmla="*/ 2015 w 2029"/>
                <a:gd name="T45" fmla="*/ 815 h 2800"/>
                <a:gd name="T46" fmla="*/ 2013 w 2029"/>
                <a:gd name="T47" fmla="*/ 1166 h 2800"/>
                <a:gd name="T48" fmla="*/ 1934 w 2029"/>
                <a:gd name="T49" fmla="*/ 1424 h 2800"/>
                <a:gd name="T50" fmla="*/ 1825 w 2029"/>
                <a:gd name="T51" fmla="*/ 1617 h 2800"/>
                <a:gd name="T52" fmla="*/ 1714 w 2029"/>
                <a:gd name="T53" fmla="*/ 1785 h 2800"/>
                <a:gd name="T54" fmla="*/ 1677 w 2029"/>
                <a:gd name="T55" fmla="*/ 1934 h 2800"/>
                <a:gd name="T56" fmla="*/ 1572 w 2029"/>
                <a:gd name="T57" fmla="*/ 2150 h 2800"/>
                <a:gd name="T58" fmla="*/ 1487 w 2029"/>
                <a:gd name="T59" fmla="*/ 2294 h 2800"/>
                <a:gd name="T60" fmla="*/ 1480 w 2029"/>
                <a:gd name="T61" fmla="*/ 2429 h 2800"/>
                <a:gd name="T62" fmla="*/ 1476 w 2029"/>
                <a:gd name="T63" fmla="*/ 2492 h 2800"/>
                <a:gd name="T64" fmla="*/ 1446 w 2029"/>
                <a:gd name="T65" fmla="*/ 2575 h 2800"/>
                <a:gd name="T66" fmla="*/ 1340 w 2029"/>
                <a:gd name="T67" fmla="*/ 2666 h 2800"/>
                <a:gd name="T68" fmla="*/ 1184 w 2029"/>
                <a:gd name="T69" fmla="*/ 2779 h 2800"/>
                <a:gd name="T70" fmla="*/ 891 w 2029"/>
                <a:gd name="T71" fmla="*/ 2798 h 2800"/>
                <a:gd name="T72" fmla="*/ 762 w 2029"/>
                <a:gd name="T73" fmla="*/ 2698 h 2800"/>
                <a:gd name="T74" fmla="*/ 607 w 2029"/>
                <a:gd name="T75" fmla="*/ 2606 h 2800"/>
                <a:gd name="T76" fmla="*/ 556 w 2029"/>
                <a:gd name="T77" fmla="*/ 2509 h 2800"/>
                <a:gd name="T78" fmla="*/ 551 w 2029"/>
                <a:gd name="T79" fmla="*/ 2466 h 2800"/>
                <a:gd name="T80" fmla="*/ 545 w 2029"/>
                <a:gd name="T81" fmla="*/ 2350 h 2800"/>
                <a:gd name="T82" fmla="*/ 538 w 2029"/>
                <a:gd name="T83" fmla="*/ 2221 h 2800"/>
                <a:gd name="T84" fmla="*/ 376 w 2029"/>
                <a:gd name="T85" fmla="*/ 2025 h 2800"/>
                <a:gd name="T86" fmla="*/ 340 w 2029"/>
                <a:gd name="T87" fmla="*/ 1839 h 2800"/>
                <a:gd name="T88" fmla="*/ 248 w 2029"/>
                <a:gd name="T89" fmla="*/ 1682 h 2800"/>
                <a:gd name="T90" fmla="*/ 138 w 2029"/>
                <a:gd name="T91" fmla="*/ 1508 h 2800"/>
                <a:gd name="T92" fmla="*/ 41 w 2029"/>
                <a:gd name="T93" fmla="*/ 1278 h 2800"/>
                <a:gd name="T94" fmla="*/ 0 w 2029"/>
                <a:gd name="T95" fmla="*/ 973 h 2800"/>
                <a:gd name="T96" fmla="*/ 80 w 2029"/>
                <a:gd name="T97" fmla="*/ 595 h 2800"/>
                <a:gd name="T98" fmla="*/ 298 w 2029"/>
                <a:gd name="T99" fmla="*/ 286 h 2800"/>
                <a:gd name="T100" fmla="*/ 621 w 2029"/>
                <a:gd name="T101" fmla="*/ 77 h 2800"/>
                <a:gd name="T102" fmla="*/ 1014 w 2029"/>
                <a:gd name="T103" fmla="*/ 0 h 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29" h="2800">
                  <a:moveTo>
                    <a:pt x="1014" y="255"/>
                  </a:moveTo>
                  <a:lnTo>
                    <a:pt x="945" y="258"/>
                  </a:lnTo>
                  <a:lnTo>
                    <a:pt x="878" y="266"/>
                  </a:lnTo>
                  <a:lnTo>
                    <a:pt x="813" y="281"/>
                  </a:lnTo>
                  <a:lnTo>
                    <a:pt x="750" y="299"/>
                  </a:lnTo>
                  <a:lnTo>
                    <a:pt x="690" y="324"/>
                  </a:lnTo>
                  <a:lnTo>
                    <a:pt x="632" y="354"/>
                  </a:lnTo>
                  <a:lnTo>
                    <a:pt x="578" y="387"/>
                  </a:lnTo>
                  <a:lnTo>
                    <a:pt x="527" y="424"/>
                  </a:lnTo>
                  <a:lnTo>
                    <a:pt x="479" y="466"/>
                  </a:lnTo>
                  <a:lnTo>
                    <a:pt x="435" y="511"/>
                  </a:lnTo>
                  <a:lnTo>
                    <a:pt x="396" y="559"/>
                  </a:lnTo>
                  <a:lnTo>
                    <a:pt x="361" y="611"/>
                  </a:lnTo>
                  <a:lnTo>
                    <a:pt x="330" y="666"/>
                  </a:lnTo>
                  <a:lnTo>
                    <a:pt x="304" y="723"/>
                  </a:lnTo>
                  <a:lnTo>
                    <a:pt x="284" y="783"/>
                  </a:lnTo>
                  <a:lnTo>
                    <a:pt x="270" y="844"/>
                  </a:lnTo>
                  <a:lnTo>
                    <a:pt x="260" y="908"/>
                  </a:lnTo>
                  <a:lnTo>
                    <a:pt x="257" y="973"/>
                  </a:lnTo>
                  <a:lnTo>
                    <a:pt x="259" y="1034"/>
                  </a:lnTo>
                  <a:lnTo>
                    <a:pt x="264" y="1090"/>
                  </a:lnTo>
                  <a:lnTo>
                    <a:pt x="273" y="1143"/>
                  </a:lnTo>
                  <a:lnTo>
                    <a:pt x="284" y="1193"/>
                  </a:lnTo>
                  <a:lnTo>
                    <a:pt x="298" y="1240"/>
                  </a:lnTo>
                  <a:lnTo>
                    <a:pt x="314" y="1283"/>
                  </a:lnTo>
                  <a:lnTo>
                    <a:pt x="331" y="1325"/>
                  </a:lnTo>
                  <a:lnTo>
                    <a:pt x="351" y="1364"/>
                  </a:lnTo>
                  <a:lnTo>
                    <a:pt x="371" y="1402"/>
                  </a:lnTo>
                  <a:lnTo>
                    <a:pt x="393" y="1437"/>
                  </a:lnTo>
                  <a:lnTo>
                    <a:pt x="414" y="1472"/>
                  </a:lnTo>
                  <a:lnTo>
                    <a:pt x="437" y="1505"/>
                  </a:lnTo>
                  <a:lnTo>
                    <a:pt x="458" y="1537"/>
                  </a:lnTo>
                  <a:lnTo>
                    <a:pt x="483" y="1573"/>
                  </a:lnTo>
                  <a:lnTo>
                    <a:pt x="507" y="1610"/>
                  </a:lnTo>
                  <a:lnTo>
                    <a:pt x="530" y="1646"/>
                  </a:lnTo>
                  <a:lnTo>
                    <a:pt x="551" y="1683"/>
                  </a:lnTo>
                  <a:lnTo>
                    <a:pt x="569" y="1721"/>
                  </a:lnTo>
                  <a:lnTo>
                    <a:pt x="584" y="1760"/>
                  </a:lnTo>
                  <a:lnTo>
                    <a:pt x="595" y="1800"/>
                  </a:lnTo>
                  <a:lnTo>
                    <a:pt x="603" y="1843"/>
                  </a:lnTo>
                  <a:lnTo>
                    <a:pt x="605" y="1888"/>
                  </a:lnTo>
                  <a:lnTo>
                    <a:pt x="608" y="1912"/>
                  </a:lnTo>
                  <a:lnTo>
                    <a:pt x="617" y="1936"/>
                  </a:lnTo>
                  <a:lnTo>
                    <a:pt x="630" y="1958"/>
                  </a:lnTo>
                  <a:lnTo>
                    <a:pt x="647" y="1978"/>
                  </a:lnTo>
                  <a:lnTo>
                    <a:pt x="665" y="1996"/>
                  </a:lnTo>
                  <a:lnTo>
                    <a:pt x="683" y="2011"/>
                  </a:lnTo>
                  <a:lnTo>
                    <a:pt x="701" y="2025"/>
                  </a:lnTo>
                  <a:lnTo>
                    <a:pt x="1328" y="2025"/>
                  </a:lnTo>
                  <a:lnTo>
                    <a:pt x="1346" y="2011"/>
                  </a:lnTo>
                  <a:lnTo>
                    <a:pt x="1364" y="1996"/>
                  </a:lnTo>
                  <a:lnTo>
                    <a:pt x="1383" y="1978"/>
                  </a:lnTo>
                  <a:lnTo>
                    <a:pt x="1399" y="1958"/>
                  </a:lnTo>
                  <a:lnTo>
                    <a:pt x="1412" y="1936"/>
                  </a:lnTo>
                  <a:lnTo>
                    <a:pt x="1421" y="1912"/>
                  </a:lnTo>
                  <a:lnTo>
                    <a:pt x="1424" y="1888"/>
                  </a:lnTo>
                  <a:lnTo>
                    <a:pt x="1426" y="1843"/>
                  </a:lnTo>
                  <a:lnTo>
                    <a:pt x="1434" y="1800"/>
                  </a:lnTo>
                  <a:lnTo>
                    <a:pt x="1445" y="1760"/>
                  </a:lnTo>
                  <a:lnTo>
                    <a:pt x="1460" y="1721"/>
                  </a:lnTo>
                  <a:lnTo>
                    <a:pt x="1478" y="1684"/>
                  </a:lnTo>
                  <a:lnTo>
                    <a:pt x="1498" y="1646"/>
                  </a:lnTo>
                  <a:lnTo>
                    <a:pt x="1520" y="1610"/>
                  </a:lnTo>
                  <a:lnTo>
                    <a:pt x="1545" y="1574"/>
                  </a:lnTo>
                  <a:lnTo>
                    <a:pt x="1570" y="1538"/>
                  </a:lnTo>
                  <a:lnTo>
                    <a:pt x="1592" y="1506"/>
                  </a:lnTo>
                  <a:lnTo>
                    <a:pt x="1614" y="1473"/>
                  </a:lnTo>
                  <a:lnTo>
                    <a:pt x="1636" y="1438"/>
                  </a:lnTo>
                  <a:lnTo>
                    <a:pt x="1658" y="1402"/>
                  </a:lnTo>
                  <a:lnTo>
                    <a:pt x="1678" y="1364"/>
                  </a:lnTo>
                  <a:lnTo>
                    <a:pt x="1698" y="1325"/>
                  </a:lnTo>
                  <a:lnTo>
                    <a:pt x="1715" y="1283"/>
                  </a:lnTo>
                  <a:lnTo>
                    <a:pt x="1731" y="1240"/>
                  </a:lnTo>
                  <a:lnTo>
                    <a:pt x="1745" y="1193"/>
                  </a:lnTo>
                  <a:lnTo>
                    <a:pt x="1756" y="1143"/>
                  </a:lnTo>
                  <a:lnTo>
                    <a:pt x="1765" y="1090"/>
                  </a:lnTo>
                  <a:lnTo>
                    <a:pt x="1770" y="1034"/>
                  </a:lnTo>
                  <a:lnTo>
                    <a:pt x="1772" y="973"/>
                  </a:lnTo>
                  <a:lnTo>
                    <a:pt x="1769" y="908"/>
                  </a:lnTo>
                  <a:lnTo>
                    <a:pt x="1760" y="844"/>
                  </a:lnTo>
                  <a:lnTo>
                    <a:pt x="1745" y="782"/>
                  </a:lnTo>
                  <a:lnTo>
                    <a:pt x="1725" y="723"/>
                  </a:lnTo>
                  <a:lnTo>
                    <a:pt x="1700" y="666"/>
                  </a:lnTo>
                  <a:lnTo>
                    <a:pt x="1668" y="610"/>
                  </a:lnTo>
                  <a:lnTo>
                    <a:pt x="1634" y="559"/>
                  </a:lnTo>
                  <a:lnTo>
                    <a:pt x="1594" y="511"/>
                  </a:lnTo>
                  <a:lnTo>
                    <a:pt x="1550" y="466"/>
                  </a:lnTo>
                  <a:lnTo>
                    <a:pt x="1503" y="424"/>
                  </a:lnTo>
                  <a:lnTo>
                    <a:pt x="1451" y="386"/>
                  </a:lnTo>
                  <a:lnTo>
                    <a:pt x="1397" y="352"/>
                  </a:lnTo>
                  <a:lnTo>
                    <a:pt x="1339" y="324"/>
                  </a:lnTo>
                  <a:lnTo>
                    <a:pt x="1278" y="299"/>
                  </a:lnTo>
                  <a:lnTo>
                    <a:pt x="1216" y="281"/>
                  </a:lnTo>
                  <a:lnTo>
                    <a:pt x="1151" y="266"/>
                  </a:lnTo>
                  <a:lnTo>
                    <a:pt x="1084" y="258"/>
                  </a:lnTo>
                  <a:lnTo>
                    <a:pt x="1014" y="255"/>
                  </a:lnTo>
                  <a:close/>
                  <a:moveTo>
                    <a:pt x="1014" y="0"/>
                  </a:moveTo>
                  <a:lnTo>
                    <a:pt x="1097" y="3"/>
                  </a:lnTo>
                  <a:lnTo>
                    <a:pt x="1179" y="13"/>
                  </a:lnTo>
                  <a:lnTo>
                    <a:pt x="1258" y="29"/>
                  </a:lnTo>
                  <a:lnTo>
                    <a:pt x="1335" y="50"/>
                  </a:lnTo>
                  <a:lnTo>
                    <a:pt x="1408" y="77"/>
                  </a:lnTo>
                  <a:lnTo>
                    <a:pt x="1480" y="109"/>
                  </a:lnTo>
                  <a:lnTo>
                    <a:pt x="1548" y="147"/>
                  </a:lnTo>
                  <a:lnTo>
                    <a:pt x="1613" y="188"/>
                  </a:lnTo>
                  <a:lnTo>
                    <a:pt x="1673" y="235"/>
                  </a:lnTo>
                  <a:lnTo>
                    <a:pt x="1731" y="286"/>
                  </a:lnTo>
                  <a:lnTo>
                    <a:pt x="1783" y="340"/>
                  </a:lnTo>
                  <a:lnTo>
                    <a:pt x="1833" y="399"/>
                  </a:lnTo>
                  <a:lnTo>
                    <a:pt x="1877" y="461"/>
                  </a:lnTo>
                  <a:lnTo>
                    <a:pt x="1915" y="526"/>
                  </a:lnTo>
                  <a:lnTo>
                    <a:pt x="1949" y="595"/>
                  </a:lnTo>
                  <a:lnTo>
                    <a:pt x="1976" y="667"/>
                  </a:lnTo>
                  <a:lnTo>
                    <a:pt x="1999" y="739"/>
                  </a:lnTo>
                  <a:lnTo>
                    <a:pt x="2015" y="815"/>
                  </a:lnTo>
                  <a:lnTo>
                    <a:pt x="2025" y="893"/>
                  </a:lnTo>
                  <a:lnTo>
                    <a:pt x="2029" y="973"/>
                  </a:lnTo>
                  <a:lnTo>
                    <a:pt x="2026" y="1041"/>
                  </a:lnTo>
                  <a:lnTo>
                    <a:pt x="2021" y="1105"/>
                  </a:lnTo>
                  <a:lnTo>
                    <a:pt x="2013" y="1166"/>
                  </a:lnTo>
                  <a:lnTo>
                    <a:pt x="2001" y="1224"/>
                  </a:lnTo>
                  <a:lnTo>
                    <a:pt x="1988" y="1278"/>
                  </a:lnTo>
                  <a:lnTo>
                    <a:pt x="1972" y="1329"/>
                  </a:lnTo>
                  <a:lnTo>
                    <a:pt x="1953" y="1378"/>
                  </a:lnTo>
                  <a:lnTo>
                    <a:pt x="1934" y="1424"/>
                  </a:lnTo>
                  <a:lnTo>
                    <a:pt x="1913" y="1466"/>
                  </a:lnTo>
                  <a:lnTo>
                    <a:pt x="1892" y="1507"/>
                  </a:lnTo>
                  <a:lnTo>
                    <a:pt x="1869" y="1546"/>
                  </a:lnTo>
                  <a:lnTo>
                    <a:pt x="1847" y="1583"/>
                  </a:lnTo>
                  <a:lnTo>
                    <a:pt x="1825" y="1617"/>
                  </a:lnTo>
                  <a:lnTo>
                    <a:pt x="1803" y="1649"/>
                  </a:lnTo>
                  <a:lnTo>
                    <a:pt x="1781" y="1681"/>
                  </a:lnTo>
                  <a:lnTo>
                    <a:pt x="1756" y="1719"/>
                  </a:lnTo>
                  <a:lnTo>
                    <a:pt x="1733" y="1753"/>
                  </a:lnTo>
                  <a:lnTo>
                    <a:pt x="1714" y="1785"/>
                  </a:lnTo>
                  <a:lnTo>
                    <a:pt x="1700" y="1813"/>
                  </a:lnTo>
                  <a:lnTo>
                    <a:pt x="1689" y="1839"/>
                  </a:lnTo>
                  <a:lnTo>
                    <a:pt x="1682" y="1864"/>
                  </a:lnTo>
                  <a:lnTo>
                    <a:pt x="1680" y="1888"/>
                  </a:lnTo>
                  <a:lnTo>
                    <a:pt x="1677" y="1934"/>
                  </a:lnTo>
                  <a:lnTo>
                    <a:pt x="1667" y="1980"/>
                  </a:lnTo>
                  <a:lnTo>
                    <a:pt x="1652" y="2025"/>
                  </a:lnTo>
                  <a:lnTo>
                    <a:pt x="1630" y="2068"/>
                  </a:lnTo>
                  <a:lnTo>
                    <a:pt x="1604" y="2110"/>
                  </a:lnTo>
                  <a:lnTo>
                    <a:pt x="1572" y="2150"/>
                  </a:lnTo>
                  <a:lnTo>
                    <a:pt x="1534" y="2187"/>
                  </a:lnTo>
                  <a:lnTo>
                    <a:pt x="1491" y="2221"/>
                  </a:lnTo>
                  <a:lnTo>
                    <a:pt x="1490" y="2242"/>
                  </a:lnTo>
                  <a:lnTo>
                    <a:pt x="1489" y="2267"/>
                  </a:lnTo>
                  <a:lnTo>
                    <a:pt x="1487" y="2294"/>
                  </a:lnTo>
                  <a:lnTo>
                    <a:pt x="1486" y="2322"/>
                  </a:lnTo>
                  <a:lnTo>
                    <a:pt x="1484" y="2350"/>
                  </a:lnTo>
                  <a:lnTo>
                    <a:pt x="1483" y="2378"/>
                  </a:lnTo>
                  <a:lnTo>
                    <a:pt x="1481" y="2405"/>
                  </a:lnTo>
                  <a:lnTo>
                    <a:pt x="1480" y="2429"/>
                  </a:lnTo>
                  <a:lnTo>
                    <a:pt x="1479" y="2449"/>
                  </a:lnTo>
                  <a:lnTo>
                    <a:pt x="1478" y="2466"/>
                  </a:lnTo>
                  <a:lnTo>
                    <a:pt x="1478" y="2476"/>
                  </a:lnTo>
                  <a:lnTo>
                    <a:pt x="1476" y="2479"/>
                  </a:lnTo>
                  <a:lnTo>
                    <a:pt x="1476" y="2492"/>
                  </a:lnTo>
                  <a:lnTo>
                    <a:pt x="1474" y="2506"/>
                  </a:lnTo>
                  <a:lnTo>
                    <a:pt x="1470" y="2522"/>
                  </a:lnTo>
                  <a:lnTo>
                    <a:pt x="1465" y="2539"/>
                  </a:lnTo>
                  <a:lnTo>
                    <a:pt x="1457" y="2557"/>
                  </a:lnTo>
                  <a:lnTo>
                    <a:pt x="1446" y="2575"/>
                  </a:lnTo>
                  <a:lnTo>
                    <a:pt x="1432" y="2594"/>
                  </a:lnTo>
                  <a:lnTo>
                    <a:pt x="1416" y="2613"/>
                  </a:lnTo>
                  <a:lnTo>
                    <a:pt x="1395" y="2631"/>
                  </a:lnTo>
                  <a:lnTo>
                    <a:pt x="1370" y="2650"/>
                  </a:lnTo>
                  <a:lnTo>
                    <a:pt x="1340" y="2666"/>
                  </a:lnTo>
                  <a:lnTo>
                    <a:pt x="1307" y="2683"/>
                  </a:lnTo>
                  <a:lnTo>
                    <a:pt x="1267" y="2698"/>
                  </a:lnTo>
                  <a:lnTo>
                    <a:pt x="1244" y="2727"/>
                  </a:lnTo>
                  <a:lnTo>
                    <a:pt x="1216" y="2754"/>
                  </a:lnTo>
                  <a:lnTo>
                    <a:pt x="1184" y="2779"/>
                  </a:lnTo>
                  <a:lnTo>
                    <a:pt x="1162" y="2790"/>
                  </a:lnTo>
                  <a:lnTo>
                    <a:pt x="1138" y="2798"/>
                  </a:lnTo>
                  <a:lnTo>
                    <a:pt x="1113" y="2800"/>
                  </a:lnTo>
                  <a:lnTo>
                    <a:pt x="916" y="2800"/>
                  </a:lnTo>
                  <a:lnTo>
                    <a:pt x="891" y="2798"/>
                  </a:lnTo>
                  <a:lnTo>
                    <a:pt x="867" y="2790"/>
                  </a:lnTo>
                  <a:lnTo>
                    <a:pt x="845" y="2779"/>
                  </a:lnTo>
                  <a:lnTo>
                    <a:pt x="813" y="2754"/>
                  </a:lnTo>
                  <a:lnTo>
                    <a:pt x="785" y="2727"/>
                  </a:lnTo>
                  <a:lnTo>
                    <a:pt x="762" y="2698"/>
                  </a:lnTo>
                  <a:lnTo>
                    <a:pt x="720" y="2681"/>
                  </a:lnTo>
                  <a:lnTo>
                    <a:pt x="684" y="2664"/>
                  </a:lnTo>
                  <a:lnTo>
                    <a:pt x="653" y="2646"/>
                  </a:lnTo>
                  <a:lnTo>
                    <a:pt x="628" y="2626"/>
                  </a:lnTo>
                  <a:lnTo>
                    <a:pt x="607" y="2606"/>
                  </a:lnTo>
                  <a:lnTo>
                    <a:pt x="590" y="2585"/>
                  </a:lnTo>
                  <a:lnTo>
                    <a:pt x="578" y="2566"/>
                  </a:lnTo>
                  <a:lnTo>
                    <a:pt x="567" y="2546"/>
                  </a:lnTo>
                  <a:lnTo>
                    <a:pt x="561" y="2527"/>
                  </a:lnTo>
                  <a:lnTo>
                    <a:pt x="556" y="2509"/>
                  </a:lnTo>
                  <a:lnTo>
                    <a:pt x="554" y="2494"/>
                  </a:lnTo>
                  <a:lnTo>
                    <a:pt x="552" y="2479"/>
                  </a:lnTo>
                  <a:lnTo>
                    <a:pt x="552" y="2479"/>
                  </a:lnTo>
                  <a:lnTo>
                    <a:pt x="552" y="2476"/>
                  </a:lnTo>
                  <a:lnTo>
                    <a:pt x="551" y="2466"/>
                  </a:lnTo>
                  <a:lnTo>
                    <a:pt x="550" y="2449"/>
                  </a:lnTo>
                  <a:lnTo>
                    <a:pt x="549" y="2429"/>
                  </a:lnTo>
                  <a:lnTo>
                    <a:pt x="548" y="2405"/>
                  </a:lnTo>
                  <a:lnTo>
                    <a:pt x="546" y="2378"/>
                  </a:lnTo>
                  <a:lnTo>
                    <a:pt x="545" y="2350"/>
                  </a:lnTo>
                  <a:lnTo>
                    <a:pt x="543" y="2322"/>
                  </a:lnTo>
                  <a:lnTo>
                    <a:pt x="542" y="2294"/>
                  </a:lnTo>
                  <a:lnTo>
                    <a:pt x="540" y="2267"/>
                  </a:lnTo>
                  <a:lnTo>
                    <a:pt x="539" y="2242"/>
                  </a:lnTo>
                  <a:lnTo>
                    <a:pt x="538" y="2221"/>
                  </a:lnTo>
                  <a:lnTo>
                    <a:pt x="495" y="2187"/>
                  </a:lnTo>
                  <a:lnTo>
                    <a:pt x="457" y="2150"/>
                  </a:lnTo>
                  <a:lnTo>
                    <a:pt x="425" y="2110"/>
                  </a:lnTo>
                  <a:lnTo>
                    <a:pt x="398" y="2068"/>
                  </a:lnTo>
                  <a:lnTo>
                    <a:pt x="376" y="2025"/>
                  </a:lnTo>
                  <a:lnTo>
                    <a:pt x="362" y="1980"/>
                  </a:lnTo>
                  <a:lnTo>
                    <a:pt x="352" y="1934"/>
                  </a:lnTo>
                  <a:lnTo>
                    <a:pt x="349" y="1888"/>
                  </a:lnTo>
                  <a:lnTo>
                    <a:pt x="347" y="1864"/>
                  </a:lnTo>
                  <a:lnTo>
                    <a:pt x="340" y="1839"/>
                  </a:lnTo>
                  <a:lnTo>
                    <a:pt x="329" y="1813"/>
                  </a:lnTo>
                  <a:lnTo>
                    <a:pt x="315" y="1785"/>
                  </a:lnTo>
                  <a:lnTo>
                    <a:pt x="296" y="1753"/>
                  </a:lnTo>
                  <a:lnTo>
                    <a:pt x="274" y="1719"/>
                  </a:lnTo>
                  <a:lnTo>
                    <a:pt x="248" y="1682"/>
                  </a:lnTo>
                  <a:lnTo>
                    <a:pt x="227" y="1650"/>
                  </a:lnTo>
                  <a:lnTo>
                    <a:pt x="205" y="1617"/>
                  </a:lnTo>
                  <a:lnTo>
                    <a:pt x="182" y="1583"/>
                  </a:lnTo>
                  <a:lnTo>
                    <a:pt x="160" y="1546"/>
                  </a:lnTo>
                  <a:lnTo>
                    <a:pt x="138" y="1508"/>
                  </a:lnTo>
                  <a:lnTo>
                    <a:pt x="116" y="1466"/>
                  </a:lnTo>
                  <a:lnTo>
                    <a:pt x="95" y="1424"/>
                  </a:lnTo>
                  <a:lnTo>
                    <a:pt x="76" y="1378"/>
                  </a:lnTo>
                  <a:lnTo>
                    <a:pt x="57" y="1329"/>
                  </a:lnTo>
                  <a:lnTo>
                    <a:pt x="41" y="1278"/>
                  </a:lnTo>
                  <a:lnTo>
                    <a:pt x="28" y="1224"/>
                  </a:lnTo>
                  <a:lnTo>
                    <a:pt x="16" y="1166"/>
                  </a:lnTo>
                  <a:lnTo>
                    <a:pt x="8" y="1105"/>
                  </a:lnTo>
                  <a:lnTo>
                    <a:pt x="2" y="1041"/>
                  </a:lnTo>
                  <a:lnTo>
                    <a:pt x="0" y="973"/>
                  </a:lnTo>
                  <a:lnTo>
                    <a:pt x="4" y="893"/>
                  </a:lnTo>
                  <a:lnTo>
                    <a:pt x="14" y="815"/>
                  </a:lnTo>
                  <a:lnTo>
                    <a:pt x="30" y="739"/>
                  </a:lnTo>
                  <a:lnTo>
                    <a:pt x="53" y="667"/>
                  </a:lnTo>
                  <a:lnTo>
                    <a:pt x="80" y="595"/>
                  </a:lnTo>
                  <a:lnTo>
                    <a:pt x="114" y="526"/>
                  </a:lnTo>
                  <a:lnTo>
                    <a:pt x="152" y="461"/>
                  </a:lnTo>
                  <a:lnTo>
                    <a:pt x="196" y="399"/>
                  </a:lnTo>
                  <a:lnTo>
                    <a:pt x="246" y="340"/>
                  </a:lnTo>
                  <a:lnTo>
                    <a:pt x="298" y="286"/>
                  </a:lnTo>
                  <a:lnTo>
                    <a:pt x="356" y="235"/>
                  </a:lnTo>
                  <a:lnTo>
                    <a:pt x="416" y="188"/>
                  </a:lnTo>
                  <a:lnTo>
                    <a:pt x="481" y="147"/>
                  </a:lnTo>
                  <a:lnTo>
                    <a:pt x="549" y="109"/>
                  </a:lnTo>
                  <a:lnTo>
                    <a:pt x="621" y="77"/>
                  </a:lnTo>
                  <a:lnTo>
                    <a:pt x="695" y="50"/>
                  </a:lnTo>
                  <a:lnTo>
                    <a:pt x="771" y="29"/>
                  </a:lnTo>
                  <a:lnTo>
                    <a:pt x="850" y="13"/>
                  </a:lnTo>
                  <a:lnTo>
                    <a:pt x="932" y="3"/>
                  </a:lnTo>
                  <a:lnTo>
                    <a:pt x="10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24"/>
            <p:cNvSpPr>
              <a:spLocks/>
            </p:cNvSpPr>
            <p:nvPr/>
          </p:nvSpPr>
          <p:spPr bwMode="auto">
            <a:xfrm>
              <a:off x="5625" y="882"/>
              <a:ext cx="12" cy="29"/>
            </a:xfrm>
            <a:custGeom>
              <a:avLst/>
              <a:gdLst>
                <a:gd name="T0" fmla="*/ 63 w 127"/>
                <a:gd name="T1" fmla="*/ 0 h 318"/>
                <a:gd name="T2" fmla="*/ 63 w 127"/>
                <a:gd name="T3" fmla="*/ 0 h 318"/>
                <a:gd name="T4" fmla="*/ 80 w 127"/>
                <a:gd name="T5" fmla="*/ 2 h 318"/>
                <a:gd name="T6" fmla="*/ 96 w 127"/>
                <a:gd name="T7" fmla="*/ 9 h 318"/>
                <a:gd name="T8" fmla="*/ 109 w 127"/>
                <a:gd name="T9" fmla="*/ 19 h 318"/>
                <a:gd name="T10" fmla="*/ 119 w 127"/>
                <a:gd name="T11" fmla="*/ 32 h 318"/>
                <a:gd name="T12" fmla="*/ 125 w 127"/>
                <a:gd name="T13" fmla="*/ 47 h 318"/>
                <a:gd name="T14" fmla="*/ 127 w 127"/>
                <a:gd name="T15" fmla="*/ 64 h 318"/>
                <a:gd name="T16" fmla="*/ 127 w 127"/>
                <a:gd name="T17" fmla="*/ 254 h 318"/>
                <a:gd name="T18" fmla="*/ 125 w 127"/>
                <a:gd name="T19" fmla="*/ 272 h 318"/>
                <a:gd name="T20" fmla="*/ 119 w 127"/>
                <a:gd name="T21" fmla="*/ 286 h 318"/>
                <a:gd name="T22" fmla="*/ 109 w 127"/>
                <a:gd name="T23" fmla="*/ 300 h 318"/>
                <a:gd name="T24" fmla="*/ 96 w 127"/>
                <a:gd name="T25" fmla="*/ 309 h 318"/>
                <a:gd name="T26" fmla="*/ 80 w 127"/>
                <a:gd name="T27" fmla="*/ 315 h 318"/>
                <a:gd name="T28" fmla="*/ 63 w 127"/>
                <a:gd name="T29" fmla="*/ 318 h 318"/>
                <a:gd name="T30" fmla="*/ 47 w 127"/>
                <a:gd name="T31" fmla="*/ 315 h 318"/>
                <a:gd name="T32" fmla="*/ 31 w 127"/>
                <a:gd name="T33" fmla="*/ 309 h 318"/>
                <a:gd name="T34" fmla="*/ 18 w 127"/>
                <a:gd name="T35" fmla="*/ 300 h 318"/>
                <a:gd name="T36" fmla="*/ 8 w 127"/>
                <a:gd name="T37" fmla="*/ 286 h 318"/>
                <a:gd name="T38" fmla="*/ 2 w 127"/>
                <a:gd name="T39" fmla="*/ 272 h 318"/>
                <a:gd name="T40" fmla="*/ 0 w 127"/>
                <a:gd name="T41" fmla="*/ 254 h 318"/>
                <a:gd name="T42" fmla="*/ 0 w 127"/>
                <a:gd name="T43" fmla="*/ 64 h 318"/>
                <a:gd name="T44" fmla="*/ 2 w 127"/>
                <a:gd name="T45" fmla="*/ 47 h 318"/>
                <a:gd name="T46" fmla="*/ 8 w 127"/>
                <a:gd name="T47" fmla="*/ 32 h 318"/>
                <a:gd name="T48" fmla="*/ 18 w 127"/>
                <a:gd name="T49" fmla="*/ 19 h 318"/>
                <a:gd name="T50" fmla="*/ 31 w 127"/>
                <a:gd name="T51" fmla="*/ 9 h 318"/>
                <a:gd name="T52" fmla="*/ 47 w 127"/>
                <a:gd name="T53" fmla="*/ 2 h 318"/>
                <a:gd name="T54" fmla="*/ 63 w 127"/>
                <a:gd name="T55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7" h="318">
                  <a:moveTo>
                    <a:pt x="63" y="0"/>
                  </a:moveTo>
                  <a:lnTo>
                    <a:pt x="63" y="0"/>
                  </a:lnTo>
                  <a:lnTo>
                    <a:pt x="80" y="2"/>
                  </a:lnTo>
                  <a:lnTo>
                    <a:pt x="96" y="9"/>
                  </a:lnTo>
                  <a:lnTo>
                    <a:pt x="109" y="19"/>
                  </a:lnTo>
                  <a:lnTo>
                    <a:pt x="119" y="32"/>
                  </a:lnTo>
                  <a:lnTo>
                    <a:pt x="125" y="47"/>
                  </a:lnTo>
                  <a:lnTo>
                    <a:pt x="127" y="64"/>
                  </a:lnTo>
                  <a:lnTo>
                    <a:pt x="127" y="254"/>
                  </a:lnTo>
                  <a:lnTo>
                    <a:pt x="125" y="272"/>
                  </a:lnTo>
                  <a:lnTo>
                    <a:pt x="119" y="286"/>
                  </a:lnTo>
                  <a:lnTo>
                    <a:pt x="109" y="300"/>
                  </a:lnTo>
                  <a:lnTo>
                    <a:pt x="96" y="309"/>
                  </a:lnTo>
                  <a:lnTo>
                    <a:pt x="80" y="315"/>
                  </a:lnTo>
                  <a:lnTo>
                    <a:pt x="63" y="318"/>
                  </a:lnTo>
                  <a:lnTo>
                    <a:pt x="47" y="315"/>
                  </a:lnTo>
                  <a:lnTo>
                    <a:pt x="31" y="309"/>
                  </a:lnTo>
                  <a:lnTo>
                    <a:pt x="18" y="300"/>
                  </a:lnTo>
                  <a:lnTo>
                    <a:pt x="8" y="286"/>
                  </a:lnTo>
                  <a:lnTo>
                    <a:pt x="2" y="272"/>
                  </a:lnTo>
                  <a:lnTo>
                    <a:pt x="0" y="254"/>
                  </a:lnTo>
                  <a:lnTo>
                    <a:pt x="0" y="64"/>
                  </a:lnTo>
                  <a:lnTo>
                    <a:pt x="2" y="47"/>
                  </a:lnTo>
                  <a:lnTo>
                    <a:pt x="8" y="32"/>
                  </a:lnTo>
                  <a:lnTo>
                    <a:pt x="18" y="19"/>
                  </a:lnTo>
                  <a:lnTo>
                    <a:pt x="31" y="9"/>
                  </a:lnTo>
                  <a:lnTo>
                    <a:pt x="47" y="2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25"/>
            <p:cNvSpPr>
              <a:spLocks/>
            </p:cNvSpPr>
            <p:nvPr/>
          </p:nvSpPr>
          <p:spPr bwMode="auto">
            <a:xfrm>
              <a:off x="5560" y="900"/>
              <a:ext cx="20" cy="26"/>
            </a:xfrm>
            <a:custGeom>
              <a:avLst/>
              <a:gdLst>
                <a:gd name="T0" fmla="*/ 64 w 224"/>
                <a:gd name="T1" fmla="*/ 0 h 293"/>
                <a:gd name="T2" fmla="*/ 80 w 224"/>
                <a:gd name="T3" fmla="*/ 2 h 293"/>
                <a:gd name="T4" fmla="*/ 95 w 224"/>
                <a:gd name="T5" fmla="*/ 8 h 293"/>
                <a:gd name="T6" fmla="*/ 109 w 224"/>
                <a:gd name="T7" fmla="*/ 18 h 293"/>
                <a:gd name="T8" fmla="*/ 119 w 224"/>
                <a:gd name="T9" fmla="*/ 32 h 293"/>
                <a:gd name="T10" fmla="*/ 216 w 224"/>
                <a:gd name="T11" fmla="*/ 197 h 293"/>
                <a:gd name="T12" fmla="*/ 222 w 224"/>
                <a:gd name="T13" fmla="*/ 213 h 293"/>
                <a:gd name="T14" fmla="*/ 224 w 224"/>
                <a:gd name="T15" fmla="*/ 230 h 293"/>
                <a:gd name="T16" fmla="*/ 222 w 224"/>
                <a:gd name="T17" fmla="*/ 245 h 293"/>
                <a:gd name="T18" fmla="*/ 216 w 224"/>
                <a:gd name="T19" fmla="*/ 261 h 293"/>
                <a:gd name="T20" fmla="*/ 206 w 224"/>
                <a:gd name="T21" fmla="*/ 274 h 293"/>
                <a:gd name="T22" fmla="*/ 193 w 224"/>
                <a:gd name="T23" fmla="*/ 285 h 293"/>
                <a:gd name="T24" fmla="*/ 177 w 224"/>
                <a:gd name="T25" fmla="*/ 291 h 293"/>
                <a:gd name="T26" fmla="*/ 160 w 224"/>
                <a:gd name="T27" fmla="*/ 293 h 293"/>
                <a:gd name="T28" fmla="*/ 143 w 224"/>
                <a:gd name="T29" fmla="*/ 291 h 293"/>
                <a:gd name="T30" fmla="*/ 129 w 224"/>
                <a:gd name="T31" fmla="*/ 285 h 293"/>
                <a:gd name="T32" fmla="*/ 115 w 224"/>
                <a:gd name="T33" fmla="*/ 274 h 293"/>
                <a:gd name="T34" fmla="*/ 105 w 224"/>
                <a:gd name="T35" fmla="*/ 261 h 293"/>
                <a:gd name="T36" fmla="*/ 8 w 224"/>
                <a:gd name="T37" fmla="*/ 95 h 293"/>
                <a:gd name="T38" fmla="*/ 2 w 224"/>
                <a:gd name="T39" fmla="*/ 80 h 293"/>
                <a:gd name="T40" fmla="*/ 0 w 224"/>
                <a:gd name="T41" fmla="*/ 63 h 293"/>
                <a:gd name="T42" fmla="*/ 2 w 224"/>
                <a:gd name="T43" fmla="*/ 48 h 293"/>
                <a:gd name="T44" fmla="*/ 8 w 224"/>
                <a:gd name="T45" fmla="*/ 32 h 293"/>
                <a:gd name="T46" fmla="*/ 19 w 224"/>
                <a:gd name="T47" fmla="*/ 19 h 293"/>
                <a:gd name="T48" fmla="*/ 31 w 224"/>
                <a:gd name="T49" fmla="*/ 9 h 293"/>
                <a:gd name="T50" fmla="*/ 48 w 224"/>
                <a:gd name="T51" fmla="*/ 2 h 293"/>
                <a:gd name="T52" fmla="*/ 64 w 224"/>
                <a:gd name="T53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4" h="293">
                  <a:moveTo>
                    <a:pt x="64" y="0"/>
                  </a:moveTo>
                  <a:lnTo>
                    <a:pt x="80" y="2"/>
                  </a:lnTo>
                  <a:lnTo>
                    <a:pt x="95" y="8"/>
                  </a:lnTo>
                  <a:lnTo>
                    <a:pt x="109" y="18"/>
                  </a:lnTo>
                  <a:lnTo>
                    <a:pt x="119" y="32"/>
                  </a:lnTo>
                  <a:lnTo>
                    <a:pt x="216" y="197"/>
                  </a:lnTo>
                  <a:lnTo>
                    <a:pt x="222" y="213"/>
                  </a:lnTo>
                  <a:lnTo>
                    <a:pt x="224" y="230"/>
                  </a:lnTo>
                  <a:lnTo>
                    <a:pt x="222" y="245"/>
                  </a:lnTo>
                  <a:lnTo>
                    <a:pt x="216" y="261"/>
                  </a:lnTo>
                  <a:lnTo>
                    <a:pt x="206" y="274"/>
                  </a:lnTo>
                  <a:lnTo>
                    <a:pt x="193" y="285"/>
                  </a:lnTo>
                  <a:lnTo>
                    <a:pt x="177" y="291"/>
                  </a:lnTo>
                  <a:lnTo>
                    <a:pt x="160" y="293"/>
                  </a:lnTo>
                  <a:lnTo>
                    <a:pt x="143" y="291"/>
                  </a:lnTo>
                  <a:lnTo>
                    <a:pt x="129" y="285"/>
                  </a:lnTo>
                  <a:lnTo>
                    <a:pt x="115" y="274"/>
                  </a:lnTo>
                  <a:lnTo>
                    <a:pt x="105" y="261"/>
                  </a:lnTo>
                  <a:lnTo>
                    <a:pt x="8" y="95"/>
                  </a:lnTo>
                  <a:lnTo>
                    <a:pt x="2" y="80"/>
                  </a:lnTo>
                  <a:lnTo>
                    <a:pt x="0" y="63"/>
                  </a:lnTo>
                  <a:lnTo>
                    <a:pt x="2" y="48"/>
                  </a:lnTo>
                  <a:lnTo>
                    <a:pt x="8" y="32"/>
                  </a:lnTo>
                  <a:lnTo>
                    <a:pt x="19" y="19"/>
                  </a:lnTo>
                  <a:lnTo>
                    <a:pt x="31" y="9"/>
                  </a:lnTo>
                  <a:lnTo>
                    <a:pt x="48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26"/>
            <p:cNvSpPr>
              <a:spLocks/>
            </p:cNvSpPr>
            <p:nvPr/>
          </p:nvSpPr>
          <p:spPr bwMode="auto">
            <a:xfrm>
              <a:off x="5512" y="947"/>
              <a:ext cx="26" cy="21"/>
            </a:xfrm>
            <a:custGeom>
              <a:avLst/>
              <a:gdLst>
                <a:gd name="T0" fmla="*/ 64 w 294"/>
                <a:gd name="T1" fmla="*/ 0 h 222"/>
                <a:gd name="T2" fmla="*/ 79 w 294"/>
                <a:gd name="T3" fmla="*/ 2 h 222"/>
                <a:gd name="T4" fmla="*/ 96 w 294"/>
                <a:gd name="T5" fmla="*/ 8 h 222"/>
                <a:gd name="T6" fmla="*/ 263 w 294"/>
                <a:gd name="T7" fmla="*/ 103 h 222"/>
                <a:gd name="T8" fmla="*/ 276 w 294"/>
                <a:gd name="T9" fmla="*/ 114 h 222"/>
                <a:gd name="T10" fmla="*/ 286 w 294"/>
                <a:gd name="T11" fmla="*/ 127 h 222"/>
                <a:gd name="T12" fmla="*/ 292 w 294"/>
                <a:gd name="T13" fmla="*/ 142 h 222"/>
                <a:gd name="T14" fmla="*/ 294 w 294"/>
                <a:gd name="T15" fmla="*/ 158 h 222"/>
                <a:gd name="T16" fmla="*/ 292 w 294"/>
                <a:gd name="T17" fmla="*/ 175 h 222"/>
                <a:gd name="T18" fmla="*/ 286 w 294"/>
                <a:gd name="T19" fmla="*/ 190 h 222"/>
                <a:gd name="T20" fmla="*/ 275 w 294"/>
                <a:gd name="T21" fmla="*/ 204 h 222"/>
                <a:gd name="T22" fmla="*/ 262 w 294"/>
                <a:gd name="T23" fmla="*/ 214 h 222"/>
                <a:gd name="T24" fmla="*/ 246 w 294"/>
                <a:gd name="T25" fmla="*/ 220 h 222"/>
                <a:gd name="T26" fmla="*/ 230 w 294"/>
                <a:gd name="T27" fmla="*/ 222 h 222"/>
                <a:gd name="T28" fmla="*/ 213 w 294"/>
                <a:gd name="T29" fmla="*/ 220 h 222"/>
                <a:gd name="T30" fmla="*/ 198 w 294"/>
                <a:gd name="T31" fmla="*/ 213 h 222"/>
                <a:gd name="T32" fmla="*/ 31 w 294"/>
                <a:gd name="T33" fmla="*/ 118 h 222"/>
                <a:gd name="T34" fmla="*/ 18 w 294"/>
                <a:gd name="T35" fmla="*/ 108 h 222"/>
                <a:gd name="T36" fmla="*/ 8 w 294"/>
                <a:gd name="T37" fmla="*/ 95 h 222"/>
                <a:gd name="T38" fmla="*/ 2 w 294"/>
                <a:gd name="T39" fmla="*/ 80 h 222"/>
                <a:gd name="T40" fmla="*/ 0 w 294"/>
                <a:gd name="T41" fmla="*/ 63 h 222"/>
                <a:gd name="T42" fmla="*/ 2 w 294"/>
                <a:gd name="T43" fmla="*/ 47 h 222"/>
                <a:gd name="T44" fmla="*/ 8 w 294"/>
                <a:gd name="T45" fmla="*/ 31 h 222"/>
                <a:gd name="T46" fmla="*/ 19 w 294"/>
                <a:gd name="T47" fmla="*/ 18 h 222"/>
                <a:gd name="T48" fmla="*/ 32 w 294"/>
                <a:gd name="T49" fmla="*/ 8 h 222"/>
                <a:gd name="T50" fmla="*/ 47 w 294"/>
                <a:gd name="T51" fmla="*/ 2 h 222"/>
                <a:gd name="T52" fmla="*/ 64 w 294"/>
                <a:gd name="T5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2">
                  <a:moveTo>
                    <a:pt x="64" y="0"/>
                  </a:moveTo>
                  <a:lnTo>
                    <a:pt x="79" y="2"/>
                  </a:lnTo>
                  <a:lnTo>
                    <a:pt x="96" y="8"/>
                  </a:lnTo>
                  <a:lnTo>
                    <a:pt x="263" y="103"/>
                  </a:lnTo>
                  <a:lnTo>
                    <a:pt x="276" y="114"/>
                  </a:lnTo>
                  <a:lnTo>
                    <a:pt x="286" y="127"/>
                  </a:lnTo>
                  <a:lnTo>
                    <a:pt x="292" y="142"/>
                  </a:lnTo>
                  <a:lnTo>
                    <a:pt x="294" y="158"/>
                  </a:lnTo>
                  <a:lnTo>
                    <a:pt x="292" y="175"/>
                  </a:lnTo>
                  <a:lnTo>
                    <a:pt x="286" y="190"/>
                  </a:lnTo>
                  <a:lnTo>
                    <a:pt x="275" y="204"/>
                  </a:lnTo>
                  <a:lnTo>
                    <a:pt x="262" y="214"/>
                  </a:lnTo>
                  <a:lnTo>
                    <a:pt x="246" y="220"/>
                  </a:lnTo>
                  <a:lnTo>
                    <a:pt x="230" y="222"/>
                  </a:lnTo>
                  <a:lnTo>
                    <a:pt x="213" y="220"/>
                  </a:lnTo>
                  <a:lnTo>
                    <a:pt x="198" y="213"/>
                  </a:lnTo>
                  <a:lnTo>
                    <a:pt x="31" y="118"/>
                  </a:lnTo>
                  <a:lnTo>
                    <a:pt x="18" y="108"/>
                  </a:lnTo>
                  <a:lnTo>
                    <a:pt x="8" y="95"/>
                  </a:lnTo>
                  <a:lnTo>
                    <a:pt x="2" y="80"/>
                  </a:lnTo>
                  <a:lnTo>
                    <a:pt x="0" y="63"/>
                  </a:lnTo>
                  <a:lnTo>
                    <a:pt x="2" y="47"/>
                  </a:lnTo>
                  <a:lnTo>
                    <a:pt x="8" y="31"/>
                  </a:lnTo>
                  <a:lnTo>
                    <a:pt x="19" y="18"/>
                  </a:lnTo>
                  <a:lnTo>
                    <a:pt x="32" y="8"/>
                  </a:lnTo>
                  <a:lnTo>
                    <a:pt x="47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27"/>
            <p:cNvSpPr>
              <a:spLocks/>
            </p:cNvSpPr>
            <p:nvPr/>
          </p:nvSpPr>
          <p:spPr bwMode="auto">
            <a:xfrm>
              <a:off x="5494" y="1012"/>
              <a:ext cx="29" cy="12"/>
            </a:xfrm>
            <a:custGeom>
              <a:avLst/>
              <a:gdLst>
                <a:gd name="T0" fmla="*/ 64 w 321"/>
                <a:gd name="T1" fmla="*/ 0 h 128"/>
                <a:gd name="T2" fmla="*/ 257 w 321"/>
                <a:gd name="T3" fmla="*/ 0 h 128"/>
                <a:gd name="T4" fmla="*/ 273 w 321"/>
                <a:gd name="T5" fmla="*/ 4 h 128"/>
                <a:gd name="T6" fmla="*/ 289 w 321"/>
                <a:gd name="T7" fmla="*/ 10 h 128"/>
                <a:gd name="T8" fmla="*/ 302 w 321"/>
                <a:gd name="T9" fmla="*/ 19 h 128"/>
                <a:gd name="T10" fmla="*/ 312 w 321"/>
                <a:gd name="T11" fmla="*/ 33 h 128"/>
                <a:gd name="T12" fmla="*/ 318 w 321"/>
                <a:gd name="T13" fmla="*/ 47 h 128"/>
                <a:gd name="T14" fmla="*/ 321 w 321"/>
                <a:gd name="T15" fmla="*/ 65 h 128"/>
                <a:gd name="T16" fmla="*/ 318 w 321"/>
                <a:gd name="T17" fmla="*/ 82 h 128"/>
                <a:gd name="T18" fmla="*/ 312 w 321"/>
                <a:gd name="T19" fmla="*/ 96 h 128"/>
                <a:gd name="T20" fmla="*/ 302 w 321"/>
                <a:gd name="T21" fmla="*/ 110 h 128"/>
                <a:gd name="T22" fmla="*/ 289 w 321"/>
                <a:gd name="T23" fmla="*/ 119 h 128"/>
                <a:gd name="T24" fmla="*/ 273 w 321"/>
                <a:gd name="T25" fmla="*/ 126 h 128"/>
                <a:gd name="T26" fmla="*/ 257 w 321"/>
                <a:gd name="T27" fmla="*/ 128 h 128"/>
                <a:gd name="T28" fmla="*/ 64 w 321"/>
                <a:gd name="T29" fmla="*/ 128 h 128"/>
                <a:gd name="T30" fmla="*/ 47 w 321"/>
                <a:gd name="T31" fmla="*/ 126 h 128"/>
                <a:gd name="T32" fmla="*/ 32 w 321"/>
                <a:gd name="T33" fmla="*/ 119 h 128"/>
                <a:gd name="T34" fmla="*/ 19 w 321"/>
                <a:gd name="T35" fmla="*/ 110 h 128"/>
                <a:gd name="T36" fmla="*/ 9 w 321"/>
                <a:gd name="T37" fmla="*/ 96 h 128"/>
                <a:gd name="T38" fmla="*/ 2 w 321"/>
                <a:gd name="T39" fmla="*/ 82 h 128"/>
                <a:gd name="T40" fmla="*/ 0 w 321"/>
                <a:gd name="T41" fmla="*/ 65 h 128"/>
                <a:gd name="T42" fmla="*/ 2 w 321"/>
                <a:gd name="T43" fmla="*/ 47 h 128"/>
                <a:gd name="T44" fmla="*/ 9 w 321"/>
                <a:gd name="T45" fmla="*/ 33 h 128"/>
                <a:gd name="T46" fmla="*/ 19 w 321"/>
                <a:gd name="T47" fmla="*/ 19 h 128"/>
                <a:gd name="T48" fmla="*/ 32 w 321"/>
                <a:gd name="T49" fmla="*/ 10 h 128"/>
                <a:gd name="T50" fmla="*/ 47 w 321"/>
                <a:gd name="T51" fmla="*/ 4 h 128"/>
                <a:gd name="T52" fmla="*/ 64 w 321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128">
                  <a:moveTo>
                    <a:pt x="64" y="0"/>
                  </a:moveTo>
                  <a:lnTo>
                    <a:pt x="257" y="0"/>
                  </a:lnTo>
                  <a:lnTo>
                    <a:pt x="273" y="4"/>
                  </a:lnTo>
                  <a:lnTo>
                    <a:pt x="289" y="10"/>
                  </a:lnTo>
                  <a:lnTo>
                    <a:pt x="302" y="19"/>
                  </a:lnTo>
                  <a:lnTo>
                    <a:pt x="312" y="33"/>
                  </a:lnTo>
                  <a:lnTo>
                    <a:pt x="318" y="47"/>
                  </a:lnTo>
                  <a:lnTo>
                    <a:pt x="321" y="65"/>
                  </a:lnTo>
                  <a:lnTo>
                    <a:pt x="318" y="82"/>
                  </a:lnTo>
                  <a:lnTo>
                    <a:pt x="312" y="96"/>
                  </a:lnTo>
                  <a:lnTo>
                    <a:pt x="302" y="110"/>
                  </a:lnTo>
                  <a:lnTo>
                    <a:pt x="289" y="119"/>
                  </a:lnTo>
                  <a:lnTo>
                    <a:pt x="273" y="126"/>
                  </a:lnTo>
                  <a:lnTo>
                    <a:pt x="257" y="128"/>
                  </a:lnTo>
                  <a:lnTo>
                    <a:pt x="64" y="128"/>
                  </a:lnTo>
                  <a:lnTo>
                    <a:pt x="47" y="126"/>
                  </a:lnTo>
                  <a:lnTo>
                    <a:pt x="32" y="119"/>
                  </a:lnTo>
                  <a:lnTo>
                    <a:pt x="19" y="110"/>
                  </a:lnTo>
                  <a:lnTo>
                    <a:pt x="9" y="96"/>
                  </a:lnTo>
                  <a:lnTo>
                    <a:pt x="2" y="82"/>
                  </a:lnTo>
                  <a:lnTo>
                    <a:pt x="0" y="65"/>
                  </a:lnTo>
                  <a:lnTo>
                    <a:pt x="2" y="47"/>
                  </a:lnTo>
                  <a:lnTo>
                    <a:pt x="9" y="33"/>
                  </a:lnTo>
                  <a:lnTo>
                    <a:pt x="19" y="19"/>
                  </a:lnTo>
                  <a:lnTo>
                    <a:pt x="32" y="10"/>
                  </a:lnTo>
                  <a:lnTo>
                    <a:pt x="47" y="4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28"/>
            <p:cNvSpPr>
              <a:spLocks/>
            </p:cNvSpPr>
            <p:nvPr/>
          </p:nvSpPr>
          <p:spPr bwMode="auto">
            <a:xfrm>
              <a:off x="5512" y="1069"/>
              <a:ext cx="26" cy="20"/>
            </a:xfrm>
            <a:custGeom>
              <a:avLst/>
              <a:gdLst>
                <a:gd name="T0" fmla="*/ 230 w 294"/>
                <a:gd name="T1" fmla="*/ 0 h 224"/>
                <a:gd name="T2" fmla="*/ 247 w 294"/>
                <a:gd name="T3" fmla="*/ 3 h 224"/>
                <a:gd name="T4" fmla="*/ 262 w 294"/>
                <a:gd name="T5" fmla="*/ 9 h 224"/>
                <a:gd name="T6" fmla="*/ 275 w 294"/>
                <a:gd name="T7" fmla="*/ 19 h 224"/>
                <a:gd name="T8" fmla="*/ 286 w 294"/>
                <a:gd name="T9" fmla="*/ 33 h 224"/>
                <a:gd name="T10" fmla="*/ 292 w 294"/>
                <a:gd name="T11" fmla="*/ 48 h 224"/>
                <a:gd name="T12" fmla="*/ 294 w 294"/>
                <a:gd name="T13" fmla="*/ 65 h 224"/>
                <a:gd name="T14" fmla="*/ 292 w 294"/>
                <a:gd name="T15" fmla="*/ 80 h 224"/>
                <a:gd name="T16" fmla="*/ 286 w 294"/>
                <a:gd name="T17" fmla="*/ 96 h 224"/>
                <a:gd name="T18" fmla="*/ 275 w 294"/>
                <a:gd name="T19" fmla="*/ 110 h 224"/>
                <a:gd name="T20" fmla="*/ 263 w 294"/>
                <a:gd name="T21" fmla="*/ 120 h 224"/>
                <a:gd name="T22" fmla="*/ 96 w 294"/>
                <a:gd name="T23" fmla="*/ 215 h 224"/>
                <a:gd name="T24" fmla="*/ 80 w 294"/>
                <a:gd name="T25" fmla="*/ 221 h 224"/>
                <a:gd name="T26" fmla="*/ 64 w 294"/>
                <a:gd name="T27" fmla="*/ 224 h 224"/>
                <a:gd name="T28" fmla="*/ 47 w 294"/>
                <a:gd name="T29" fmla="*/ 221 h 224"/>
                <a:gd name="T30" fmla="*/ 32 w 294"/>
                <a:gd name="T31" fmla="*/ 216 h 224"/>
                <a:gd name="T32" fmla="*/ 19 w 294"/>
                <a:gd name="T33" fmla="*/ 205 h 224"/>
                <a:gd name="T34" fmla="*/ 8 w 294"/>
                <a:gd name="T35" fmla="*/ 192 h 224"/>
                <a:gd name="T36" fmla="*/ 2 w 294"/>
                <a:gd name="T37" fmla="*/ 176 h 224"/>
                <a:gd name="T38" fmla="*/ 0 w 294"/>
                <a:gd name="T39" fmla="*/ 159 h 224"/>
                <a:gd name="T40" fmla="*/ 2 w 294"/>
                <a:gd name="T41" fmla="*/ 144 h 224"/>
                <a:gd name="T42" fmla="*/ 8 w 294"/>
                <a:gd name="T43" fmla="*/ 128 h 224"/>
                <a:gd name="T44" fmla="*/ 18 w 294"/>
                <a:gd name="T45" fmla="*/ 116 h 224"/>
                <a:gd name="T46" fmla="*/ 31 w 294"/>
                <a:gd name="T47" fmla="*/ 105 h 224"/>
                <a:gd name="T48" fmla="*/ 198 w 294"/>
                <a:gd name="T49" fmla="*/ 10 h 224"/>
                <a:gd name="T50" fmla="*/ 215 w 294"/>
                <a:gd name="T51" fmla="*/ 2 h 224"/>
                <a:gd name="T52" fmla="*/ 230 w 294"/>
                <a:gd name="T53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4">
                  <a:moveTo>
                    <a:pt x="230" y="0"/>
                  </a:moveTo>
                  <a:lnTo>
                    <a:pt x="247" y="3"/>
                  </a:lnTo>
                  <a:lnTo>
                    <a:pt x="262" y="9"/>
                  </a:lnTo>
                  <a:lnTo>
                    <a:pt x="275" y="19"/>
                  </a:lnTo>
                  <a:lnTo>
                    <a:pt x="286" y="33"/>
                  </a:lnTo>
                  <a:lnTo>
                    <a:pt x="292" y="48"/>
                  </a:lnTo>
                  <a:lnTo>
                    <a:pt x="294" y="65"/>
                  </a:lnTo>
                  <a:lnTo>
                    <a:pt x="292" y="80"/>
                  </a:lnTo>
                  <a:lnTo>
                    <a:pt x="286" y="96"/>
                  </a:lnTo>
                  <a:lnTo>
                    <a:pt x="275" y="110"/>
                  </a:lnTo>
                  <a:lnTo>
                    <a:pt x="263" y="120"/>
                  </a:lnTo>
                  <a:lnTo>
                    <a:pt x="96" y="215"/>
                  </a:lnTo>
                  <a:lnTo>
                    <a:pt x="80" y="221"/>
                  </a:lnTo>
                  <a:lnTo>
                    <a:pt x="64" y="224"/>
                  </a:lnTo>
                  <a:lnTo>
                    <a:pt x="47" y="221"/>
                  </a:lnTo>
                  <a:lnTo>
                    <a:pt x="32" y="216"/>
                  </a:lnTo>
                  <a:lnTo>
                    <a:pt x="19" y="205"/>
                  </a:lnTo>
                  <a:lnTo>
                    <a:pt x="8" y="192"/>
                  </a:lnTo>
                  <a:lnTo>
                    <a:pt x="2" y="176"/>
                  </a:lnTo>
                  <a:lnTo>
                    <a:pt x="0" y="159"/>
                  </a:lnTo>
                  <a:lnTo>
                    <a:pt x="2" y="144"/>
                  </a:lnTo>
                  <a:lnTo>
                    <a:pt x="8" y="128"/>
                  </a:lnTo>
                  <a:lnTo>
                    <a:pt x="18" y="116"/>
                  </a:lnTo>
                  <a:lnTo>
                    <a:pt x="31" y="105"/>
                  </a:lnTo>
                  <a:lnTo>
                    <a:pt x="198" y="10"/>
                  </a:lnTo>
                  <a:lnTo>
                    <a:pt x="215" y="2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29"/>
            <p:cNvSpPr>
              <a:spLocks/>
            </p:cNvSpPr>
            <p:nvPr/>
          </p:nvSpPr>
          <p:spPr bwMode="auto">
            <a:xfrm>
              <a:off x="5724" y="1069"/>
              <a:ext cx="26" cy="20"/>
            </a:xfrm>
            <a:custGeom>
              <a:avLst/>
              <a:gdLst>
                <a:gd name="T0" fmla="*/ 64 w 294"/>
                <a:gd name="T1" fmla="*/ 0 h 224"/>
                <a:gd name="T2" fmla="*/ 80 w 294"/>
                <a:gd name="T3" fmla="*/ 2 h 224"/>
                <a:gd name="T4" fmla="*/ 96 w 294"/>
                <a:gd name="T5" fmla="*/ 10 h 224"/>
                <a:gd name="T6" fmla="*/ 263 w 294"/>
                <a:gd name="T7" fmla="*/ 105 h 224"/>
                <a:gd name="T8" fmla="*/ 276 w 294"/>
                <a:gd name="T9" fmla="*/ 116 h 224"/>
                <a:gd name="T10" fmla="*/ 286 w 294"/>
                <a:gd name="T11" fmla="*/ 128 h 224"/>
                <a:gd name="T12" fmla="*/ 292 w 294"/>
                <a:gd name="T13" fmla="*/ 144 h 224"/>
                <a:gd name="T14" fmla="*/ 294 w 294"/>
                <a:gd name="T15" fmla="*/ 159 h 224"/>
                <a:gd name="T16" fmla="*/ 292 w 294"/>
                <a:gd name="T17" fmla="*/ 176 h 224"/>
                <a:gd name="T18" fmla="*/ 286 w 294"/>
                <a:gd name="T19" fmla="*/ 192 h 224"/>
                <a:gd name="T20" fmla="*/ 275 w 294"/>
                <a:gd name="T21" fmla="*/ 205 h 224"/>
                <a:gd name="T22" fmla="*/ 262 w 294"/>
                <a:gd name="T23" fmla="*/ 216 h 224"/>
                <a:gd name="T24" fmla="*/ 247 w 294"/>
                <a:gd name="T25" fmla="*/ 221 h 224"/>
                <a:gd name="T26" fmla="*/ 230 w 294"/>
                <a:gd name="T27" fmla="*/ 224 h 224"/>
                <a:gd name="T28" fmla="*/ 214 w 294"/>
                <a:gd name="T29" fmla="*/ 221 h 224"/>
                <a:gd name="T30" fmla="*/ 198 w 294"/>
                <a:gd name="T31" fmla="*/ 215 h 224"/>
                <a:gd name="T32" fmla="*/ 31 w 294"/>
                <a:gd name="T33" fmla="*/ 120 h 224"/>
                <a:gd name="T34" fmla="*/ 19 w 294"/>
                <a:gd name="T35" fmla="*/ 110 h 224"/>
                <a:gd name="T36" fmla="*/ 8 w 294"/>
                <a:gd name="T37" fmla="*/ 96 h 224"/>
                <a:gd name="T38" fmla="*/ 2 w 294"/>
                <a:gd name="T39" fmla="*/ 80 h 224"/>
                <a:gd name="T40" fmla="*/ 0 w 294"/>
                <a:gd name="T41" fmla="*/ 65 h 224"/>
                <a:gd name="T42" fmla="*/ 2 w 294"/>
                <a:gd name="T43" fmla="*/ 48 h 224"/>
                <a:gd name="T44" fmla="*/ 8 w 294"/>
                <a:gd name="T45" fmla="*/ 33 h 224"/>
                <a:gd name="T46" fmla="*/ 19 w 294"/>
                <a:gd name="T47" fmla="*/ 19 h 224"/>
                <a:gd name="T48" fmla="*/ 32 w 294"/>
                <a:gd name="T49" fmla="*/ 9 h 224"/>
                <a:gd name="T50" fmla="*/ 47 w 294"/>
                <a:gd name="T51" fmla="*/ 3 h 224"/>
                <a:gd name="T52" fmla="*/ 64 w 294"/>
                <a:gd name="T53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4">
                  <a:moveTo>
                    <a:pt x="64" y="0"/>
                  </a:moveTo>
                  <a:lnTo>
                    <a:pt x="80" y="2"/>
                  </a:lnTo>
                  <a:lnTo>
                    <a:pt x="96" y="10"/>
                  </a:lnTo>
                  <a:lnTo>
                    <a:pt x="263" y="105"/>
                  </a:lnTo>
                  <a:lnTo>
                    <a:pt x="276" y="116"/>
                  </a:lnTo>
                  <a:lnTo>
                    <a:pt x="286" y="128"/>
                  </a:lnTo>
                  <a:lnTo>
                    <a:pt x="292" y="144"/>
                  </a:lnTo>
                  <a:lnTo>
                    <a:pt x="294" y="159"/>
                  </a:lnTo>
                  <a:lnTo>
                    <a:pt x="292" y="176"/>
                  </a:lnTo>
                  <a:lnTo>
                    <a:pt x="286" y="192"/>
                  </a:lnTo>
                  <a:lnTo>
                    <a:pt x="275" y="205"/>
                  </a:lnTo>
                  <a:lnTo>
                    <a:pt x="262" y="216"/>
                  </a:lnTo>
                  <a:lnTo>
                    <a:pt x="247" y="221"/>
                  </a:lnTo>
                  <a:lnTo>
                    <a:pt x="230" y="224"/>
                  </a:lnTo>
                  <a:lnTo>
                    <a:pt x="214" y="221"/>
                  </a:lnTo>
                  <a:lnTo>
                    <a:pt x="198" y="215"/>
                  </a:lnTo>
                  <a:lnTo>
                    <a:pt x="31" y="120"/>
                  </a:lnTo>
                  <a:lnTo>
                    <a:pt x="19" y="110"/>
                  </a:lnTo>
                  <a:lnTo>
                    <a:pt x="8" y="96"/>
                  </a:lnTo>
                  <a:lnTo>
                    <a:pt x="2" y="80"/>
                  </a:lnTo>
                  <a:lnTo>
                    <a:pt x="0" y="65"/>
                  </a:lnTo>
                  <a:lnTo>
                    <a:pt x="2" y="48"/>
                  </a:lnTo>
                  <a:lnTo>
                    <a:pt x="8" y="33"/>
                  </a:lnTo>
                  <a:lnTo>
                    <a:pt x="19" y="19"/>
                  </a:lnTo>
                  <a:lnTo>
                    <a:pt x="32" y="9"/>
                  </a:lnTo>
                  <a:lnTo>
                    <a:pt x="47" y="3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30"/>
            <p:cNvSpPr>
              <a:spLocks/>
            </p:cNvSpPr>
            <p:nvPr/>
          </p:nvSpPr>
          <p:spPr bwMode="auto">
            <a:xfrm>
              <a:off x="5739" y="1012"/>
              <a:ext cx="29" cy="12"/>
            </a:xfrm>
            <a:custGeom>
              <a:avLst/>
              <a:gdLst>
                <a:gd name="T0" fmla="*/ 64 w 321"/>
                <a:gd name="T1" fmla="*/ 0 h 128"/>
                <a:gd name="T2" fmla="*/ 257 w 321"/>
                <a:gd name="T3" fmla="*/ 0 h 128"/>
                <a:gd name="T4" fmla="*/ 274 w 321"/>
                <a:gd name="T5" fmla="*/ 4 h 128"/>
                <a:gd name="T6" fmla="*/ 290 w 321"/>
                <a:gd name="T7" fmla="*/ 10 h 128"/>
                <a:gd name="T8" fmla="*/ 302 w 321"/>
                <a:gd name="T9" fmla="*/ 19 h 128"/>
                <a:gd name="T10" fmla="*/ 312 w 321"/>
                <a:gd name="T11" fmla="*/ 33 h 128"/>
                <a:gd name="T12" fmla="*/ 319 w 321"/>
                <a:gd name="T13" fmla="*/ 47 h 128"/>
                <a:gd name="T14" fmla="*/ 321 w 321"/>
                <a:gd name="T15" fmla="*/ 65 h 128"/>
                <a:gd name="T16" fmla="*/ 319 w 321"/>
                <a:gd name="T17" fmla="*/ 82 h 128"/>
                <a:gd name="T18" fmla="*/ 312 w 321"/>
                <a:gd name="T19" fmla="*/ 96 h 128"/>
                <a:gd name="T20" fmla="*/ 302 w 321"/>
                <a:gd name="T21" fmla="*/ 110 h 128"/>
                <a:gd name="T22" fmla="*/ 290 w 321"/>
                <a:gd name="T23" fmla="*/ 119 h 128"/>
                <a:gd name="T24" fmla="*/ 274 w 321"/>
                <a:gd name="T25" fmla="*/ 126 h 128"/>
                <a:gd name="T26" fmla="*/ 257 w 321"/>
                <a:gd name="T27" fmla="*/ 128 h 128"/>
                <a:gd name="T28" fmla="*/ 64 w 321"/>
                <a:gd name="T29" fmla="*/ 128 h 128"/>
                <a:gd name="T30" fmla="*/ 48 w 321"/>
                <a:gd name="T31" fmla="*/ 126 h 128"/>
                <a:gd name="T32" fmla="*/ 32 w 321"/>
                <a:gd name="T33" fmla="*/ 119 h 128"/>
                <a:gd name="T34" fmla="*/ 19 w 321"/>
                <a:gd name="T35" fmla="*/ 110 h 128"/>
                <a:gd name="T36" fmla="*/ 9 w 321"/>
                <a:gd name="T37" fmla="*/ 96 h 128"/>
                <a:gd name="T38" fmla="*/ 3 w 321"/>
                <a:gd name="T39" fmla="*/ 82 h 128"/>
                <a:gd name="T40" fmla="*/ 0 w 321"/>
                <a:gd name="T41" fmla="*/ 65 h 128"/>
                <a:gd name="T42" fmla="*/ 3 w 321"/>
                <a:gd name="T43" fmla="*/ 47 h 128"/>
                <a:gd name="T44" fmla="*/ 9 w 321"/>
                <a:gd name="T45" fmla="*/ 33 h 128"/>
                <a:gd name="T46" fmla="*/ 19 w 321"/>
                <a:gd name="T47" fmla="*/ 19 h 128"/>
                <a:gd name="T48" fmla="*/ 32 w 321"/>
                <a:gd name="T49" fmla="*/ 10 h 128"/>
                <a:gd name="T50" fmla="*/ 48 w 321"/>
                <a:gd name="T51" fmla="*/ 4 h 128"/>
                <a:gd name="T52" fmla="*/ 64 w 321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128">
                  <a:moveTo>
                    <a:pt x="64" y="0"/>
                  </a:moveTo>
                  <a:lnTo>
                    <a:pt x="257" y="0"/>
                  </a:lnTo>
                  <a:lnTo>
                    <a:pt x="274" y="4"/>
                  </a:lnTo>
                  <a:lnTo>
                    <a:pt x="290" y="10"/>
                  </a:lnTo>
                  <a:lnTo>
                    <a:pt x="302" y="19"/>
                  </a:lnTo>
                  <a:lnTo>
                    <a:pt x="312" y="33"/>
                  </a:lnTo>
                  <a:lnTo>
                    <a:pt x="319" y="47"/>
                  </a:lnTo>
                  <a:lnTo>
                    <a:pt x="321" y="65"/>
                  </a:lnTo>
                  <a:lnTo>
                    <a:pt x="319" y="82"/>
                  </a:lnTo>
                  <a:lnTo>
                    <a:pt x="312" y="96"/>
                  </a:lnTo>
                  <a:lnTo>
                    <a:pt x="302" y="110"/>
                  </a:lnTo>
                  <a:lnTo>
                    <a:pt x="290" y="119"/>
                  </a:lnTo>
                  <a:lnTo>
                    <a:pt x="274" y="126"/>
                  </a:lnTo>
                  <a:lnTo>
                    <a:pt x="257" y="128"/>
                  </a:lnTo>
                  <a:lnTo>
                    <a:pt x="64" y="128"/>
                  </a:lnTo>
                  <a:lnTo>
                    <a:pt x="48" y="126"/>
                  </a:lnTo>
                  <a:lnTo>
                    <a:pt x="32" y="119"/>
                  </a:lnTo>
                  <a:lnTo>
                    <a:pt x="19" y="110"/>
                  </a:lnTo>
                  <a:lnTo>
                    <a:pt x="9" y="96"/>
                  </a:lnTo>
                  <a:lnTo>
                    <a:pt x="3" y="82"/>
                  </a:lnTo>
                  <a:lnTo>
                    <a:pt x="0" y="65"/>
                  </a:lnTo>
                  <a:lnTo>
                    <a:pt x="3" y="47"/>
                  </a:lnTo>
                  <a:lnTo>
                    <a:pt x="9" y="33"/>
                  </a:lnTo>
                  <a:lnTo>
                    <a:pt x="19" y="19"/>
                  </a:lnTo>
                  <a:lnTo>
                    <a:pt x="32" y="10"/>
                  </a:lnTo>
                  <a:lnTo>
                    <a:pt x="48" y="4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31"/>
            <p:cNvSpPr>
              <a:spLocks/>
            </p:cNvSpPr>
            <p:nvPr/>
          </p:nvSpPr>
          <p:spPr bwMode="auto">
            <a:xfrm>
              <a:off x="5724" y="947"/>
              <a:ext cx="26" cy="21"/>
            </a:xfrm>
            <a:custGeom>
              <a:avLst/>
              <a:gdLst>
                <a:gd name="T0" fmla="*/ 230 w 294"/>
                <a:gd name="T1" fmla="*/ 0 h 222"/>
                <a:gd name="T2" fmla="*/ 247 w 294"/>
                <a:gd name="T3" fmla="*/ 2 h 222"/>
                <a:gd name="T4" fmla="*/ 262 w 294"/>
                <a:gd name="T5" fmla="*/ 8 h 222"/>
                <a:gd name="T6" fmla="*/ 275 w 294"/>
                <a:gd name="T7" fmla="*/ 18 h 222"/>
                <a:gd name="T8" fmla="*/ 286 w 294"/>
                <a:gd name="T9" fmla="*/ 31 h 222"/>
                <a:gd name="T10" fmla="*/ 292 w 294"/>
                <a:gd name="T11" fmla="*/ 47 h 222"/>
                <a:gd name="T12" fmla="*/ 294 w 294"/>
                <a:gd name="T13" fmla="*/ 63 h 222"/>
                <a:gd name="T14" fmla="*/ 292 w 294"/>
                <a:gd name="T15" fmla="*/ 80 h 222"/>
                <a:gd name="T16" fmla="*/ 286 w 294"/>
                <a:gd name="T17" fmla="*/ 95 h 222"/>
                <a:gd name="T18" fmla="*/ 276 w 294"/>
                <a:gd name="T19" fmla="*/ 108 h 222"/>
                <a:gd name="T20" fmla="*/ 263 w 294"/>
                <a:gd name="T21" fmla="*/ 118 h 222"/>
                <a:gd name="T22" fmla="*/ 96 w 294"/>
                <a:gd name="T23" fmla="*/ 213 h 222"/>
                <a:gd name="T24" fmla="*/ 80 w 294"/>
                <a:gd name="T25" fmla="*/ 220 h 222"/>
                <a:gd name="T26" fmla="*/ 64 w 294"/>
                <a:gd name="T27" fmla="*/ 222 h 222"/>
                <a:gd name="T28" fmla="*/ 48 w 294"/>
                <a:gd name="T29" fmla="*/ 220 h 222"/>
                <a:gd name="T30" fmla="*/ 32 w 294"/>
                <a:gd name="T31" fmla="*/ 214 h 222"/>
                <a:gd name="T32" fmla="*/ 19 w 294"/>
                <a:gd name="T33" fmla="*/ 204 h 222"/>
                <a:gd name="T34" fmla="*/ 8 w 294"/>
                <a:gd name="T35" fmla="*/ 190 h 222"/>
                <a:gd name="T36" fmla="*/ 2 w 294"/>
                <a:gd name="T37" fmla="*/ 175 h 222"/>
                <a:gd name="T38" fmla="*/ 0 w 294"/>
                <a:gd name="T39" fmla="*/ 158 h 222"/>
                <a:gd name="T40" fmla="*/ 2 w 294"/>
                <a:gd name="T41" fmla="*/ 142 h 222"/>
                <a:gd name="T42" fmla="*/ 8 w 294"/>
                <a:gd name="T43" fmla="*/ 127 h 222"/>
                <a:gd name="T44" fmla="*/ 19 w 294"/>
                <a:gd name="T45" fmla="*/ 114 h 222"/>
                <a:gd name="T46" fmla="*/ 31 w 294"/>
                <a:gd name="T47" fmla="*/ 103 h 222"/>
                <a:gd name="T48" fmla="*/ 198 w 294"/>
                <a:gd name="T49" fmla="*/ 8 h 222"/>
                <a:gd name="T50" fmla="*/ 215 w 294"/>
                <a:gd name="T51" fmla="*/ 2 h 222"/>
                <a:gd name="T52" fmla="*/ 230 w 294"/>
                <a:gd name="T5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2">
                  <a:moveTo>
                    <a:pt x="230" y="0"/>
                  </a:moveTo>
                  <a:lnTo>
                    <a:pt x="247" y="2"/>
                  </a:lnTo>
                  <a:lnTo>
                    <a:pt x="262" y="8"/>
                  </a:lnTo>
                  <a:lnTo>
                    <a:pt x="275" y="18"/>
                  </a:lnTo>
                  <a:lnTo>
                    <a:pt x="286" y="31"/>
                  </a:lnTo>
                  <a:lnTo>
                    <a:pt x="292" y="47"/>
                  </a:lnTo>
                  <a:lnTo>
                    <a:pt x="294" y="63"/>
                  </a:lnTo>
                  <a:lnTo>
                    <a:pt x="292" y="80"/>
                  </a:lnTo>
                  <a:lnTo>
                    <a:pt x="286" y="95"/>
                  </a:lnTo>
                  <a:lnTo>
                    <a:pt x="276" y="108"/>
                  </a:lnTo>
                  <a:lnTo>
                    <a:pt x="263" y="118"/>
                  </a:lnTo>
                  <a:lnTo>
                    <a:pt x="96" y="213"/>
                  </a:lnTo>
                  <a:lnTo>
                    <a:pt x="80" y="220"/>
                  </a:lnTo>
                  <a:lnTo>
                    <a:pt x="64" y="222"/>
                  </a:lnTo>
                  <a:lnTo>
                    <a:pt x="48" y="220"/>
                  </a:lnTo>
                  <a:lnTo>
                    <a:pt x="32" y="214"/>
                  </a:lnTo>
                  <a:lnTo>
                    <a:pt x="19" y="204"/>
                  </a:lnTo>
                  <a:lnTo>
                    <a:pt x="8" y="190"/>
                  </a:lnTo>
                  <a:lnTo>
                    <a:pt x="2" y="175"/>
                  </a:lnTo>
                  <a:lnTo>
                    <a:pt x="0" y="158"/>
                  </a:lnTo>
                  <a:lnTo>
                    <a:pt x="2" y="142"/>
                  </a:lnTo>
                  <a:lnTo>
                    <a:pt x="8" y="127"/>
                  </a:lnTo>
                  <a:lnTo>
                    <a:pt x="19" y="114"/>
                  </a:lnTo>
                  <a:lnTo>
                    <a:pt x="31" y="103"/>
                  </a:lnTo>
                  <a:lnTo>
                    <a:pt x="198" y="8"/>
                  </a:lnTo>
                  <a:lnTo>
                    <a:pt x="215" y="2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32"/>
            <p:cNvSpPr>
              <a:spLocks/>
            </p:cNvSpPr>
            <p:nvPr/>
          </p:nvSpPr>
          <p:spPr bwMode="auto">
            <a:xfrm>
              <a:off x="5682" y="900"/>
              <a:ext cx="20" cy="26"/>
            </a:xfrm>
            <a:custGeom>
              <a:avLst/>
              <a:gdLst>
                <a:gd name="T0" fmla="*/ 159 w 224"/>
                <a:gd name="T1" fmla="*/ 0 h 292"/>
                <a:gd name="T2" fmla="*/ 176 w 224"/>
                <a:gd name="T3" fmla="*/ 2 h 292"/>
                <a:gd name="T4" fmla="*/ 192 w 224"/>
                <a:gd name="T5" fmla="*/ 9 h 292"/>
                <a:gd name="T6" fmla="*/ 205 w 224"/>
                <a:gd name="T7" fmla="*/ 19 h 292"/>
                <a:gd name="T8" fmla="*/ 216 w 224"/>
                <a:gd name="T9" fmla="*/ 32 h 292"/>
                <a:gd name="T10" fmla="*/ 222 w 224"/>
                <a:gd name="T11" fmla="*/ 48 h 292"/>
                <a:gd name="T12" fmla="*/ 224 w 224"/>
                <a:gd name="T13" fmla="*/ 63 h 292"/>
                <a:gd name="T14" fmla="*/ 222 w 224"/>
                <a:gd name="T15" fmla="*/ 80 h 292"/>
                <a:gd name="T16" fmla="*/ 216 w 224"/>
                <a:gd name="T17" fmla="*/ 95 h 292"/>
                <a:gd name="T18" fmla="*/ 119 w 224"/>
                <a:gd name="T19" fmla="*/ 261 h 292"/>
                <a:gd name="T20" fmla="*/ 109 w 224"/>
                <a:gd name="T21" fmla="*/ 274 h 292"/>
                <a:gd name="T22" fmla="*/ 95 w 224"/>
                <a:gd name="T23" fmla="*/ 285 h 292"/>
                <a:gd name="T24" fmla="*/ 81 w 224"/>
                <a:gd name="T25" fmla="*/ 290 h 292"/>
                <a:gd name="T26" fmla="*/ 64 w 224"/>
                <a:gd name="T27" fmla="*/ 292 h 292"/>
                <a:gd name="T28" fmla="*/ 48 w 224"/>
                <a:gd name="T29" fmla="*/ 290 h 292"/>
                <a:gd name="T30" fmla="*/ 32 w 224"/>
                <a:gd name="T31" fmla="*/ 284 h 292"/>
                <a:gd name="T32" fmla="*/ 18 w 224"/>
                <a:gd name="T33" fmla="*/ 273 h 292"/>
                <a:gd name="T34" fmla="*/ 8 w 224"/>
                <a:gd name="T35" fmla="*/ 261 h 292"/>
                <a:gd name="T36" fmla="*/ 2 w 224"/>
                <a:gd name="T37" fmla="*/ 245 h 292"/>
                <a:gd name="T38" fmla="*/ 0 w 224"/>
                <a:gd name="T39" fmla="*/ 230 h 292"/>
                <a:gd name="T40" fmla="*/ 2 w 224"/>
                <a:gd name="T41" fmla="*/ 213 h 292"/>
                <a:gd name="T42" fmla="*/ 8 w 224"/>
                <a:gd name="T43" fmla="*/ 197 h 292"/>
                <a:gd name="T44" fmla="*/ 105 w 224"/>
                <a:gd name="T45" fmla="*/ 32 h 292"/>
                <a:gd name="T46" fmla="*/ 115 w 224"/>
                <a:gd name="T47" fmla="*/ 18 h 292"/>
                <a:gd name="T48" fmla="*/ 129 w 224"/>
                <a:gd name="T49" fmla="*/ 8 h 292"/>
                <a:gd name="T50" fmla="*/ 144 w 224"/>
                <a:gd name="T51" fmla="*/ 2 h 292"/>
                <a:gd name="T52" fmla="*/ 159 w 224"/>
                <a:gd name="T53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4" h="292">
                  <a:moveTo>
                    <a:pt x="159" y="0"/>
                  </a:moveTo>
                  <a:lnTo>
                    <a:pt x="176" y="2"/>
                  </a:lnTo>
                  <a:lnTo>
                    <a:pt x="192" y="9"/>
                  </a:lnTo>
                  <a:lnTo>
                    <a:pt x="205" y="19"/>
                  </a:lnTo>
                  <a:lnTo>
                    <a:pt x="216" y="32"/>
                  </a:lnTo>
                  <a:lnTo>
                    <a:pt x="222" y="48"/>
                  </a:lnTo>
                  <a:lnTo>
                    <a:pt x="224" y="63"/>
                  </a:lnTo>
                  <a:lnTo>
                    <a:pt x="222" y="80"/>
                  </a:lnTo>
                  <a:lnTo>
                    <a:pt x="216" y="95"/>
                  </a:lnTo>
                  <a:lnTo>
                    <a:pt x="119" y="261"/>
                  </a:lnTo>
                  <a:lnTo>
                    <a:pt x="109" y="274"/>
                  </a:lnTo>
                  <a:lnTo>
                    <a:pt x="95" y="285"/>
                  </a:lnTo>
                  <a:lnTo>
                    <a:pt x="81" y="290"/>
                  </a:lnTo>
                  <a:lnTo>
                    <a:pt x="64" y="292"/>
                  </a:lnTo>
                  <a:lnTo>
                    <a:pt x="48" y="290"/>
                  </a:lnTo>
                  <a:lnTo>
                    <a:pt x="32" y="284"/>
                  </a:lnTo>
                  <a:lnTo>
                    <a:pt x="18" y="273"/>
                  </a:lnTo>
                  <a:lnTo>
                    <a:pt x="8" y="261"/>
                  </a:lnTo>
                  <a:lnTo>
                    <a:pt x="2" y="245"/>
                  </a:lnTo>
                  <a:lnTo>
                    <a:pt x="0" y="230"/>
                  </a:lnTo>
                  <a:lnTo>
                    <a:pt x="2" y="213"/>
                  </a:lnTo>
                  <a:lnTo>
                    <a:pt x="8" y="197"/>
                  </a:lnTo>
                  <a:lnTo>
                    <a:pt x="105" y="32"/>
                  </a:lnTo>
                  <a:lnTo>
                    <a:pt x="115" y="18"/>
                  </a:lnTo>
                  <a:lnTo>
                    <a:pt x="129" y="8"/>
                  </a:lnTo>
                  <a:lnTo>
                    <a:pt x="144" y="2"/>
                  </a:lnTo>
                  <a:lnTo>
                    <a:pt x="1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33"/>
            <p:cNvSpPr>
              <a:spLocks/>
            </p:cNvSpPr>
            <p:nvPr/>
          </p:nvSpPr>
          <p:spPr bwMode="auto">
            <a:xfrm>
              <a:off x="5617" y="970"/>
              <a:ext cx="28" cy="90"/>
            </a:xfrm>
            <a:custGeom>
              <a:avLst/>
              <a:gdLst>
                <a:gd name="T0" fmla="*/ 154 w 308"/>
                <a:gd name="T1" fmla="*/ 0 h 991"/>
                <a:gd name="T2" fmla="*/ 186 w 308"/>
                <a:gd name="T3" fmla="*/ 2 h 991"/>
                <a:gd name="T4" fmla="*/ 213 w 308"/>
                <a:gd name="T5" fmla="*/ 8 h 991"/>
                <a:gd name="T6" fmla="*/ 238 w 308"/>
                <a:gd name="T7" fmla="*/ 17 h 991"/>
                <a:gd name="T8" fmla="*/ 259 w 308"/>
                <a:gd name="T9" fmla="*/ 30 h 991"/>
                <a:gd name="T10" fmla="*/ 277 w 308"/>
                <a:gd name="T11" fmla="*/ 47 h 991"/>
                <a:gd name="T12" fmla="*/ 291 w 308"/>
                <a:gd name="T13" fmla="*/ 67 h 991"/>
                <a:gd name="T14" fmla="*/ 301 w 308"/>
                <a:gd name="T15" fmla="*/ 91 h 991"/>
                <a:gd name="T16" fmla="*/ 306 w 308"/>
                <a:gd name="T17" fmla="*/ 119 h 991"/>
                <a:gd name="T18" fmla="*/ 308 w 308"/>
                <a:gd name="T19" fmla="*/ 150 h 991"/>
                <a:gd name="T20" fmla="*/ 308 w 308"/>
                <a:gd name="T21" fmla="*/ 375 h 991"/>
                <a:gd name="T22" fmla="*/ 307 w 308"/>
                <a:gd name="T23" fmla="*/ 405 h 991"/>
                <a:gd name="T24" fmla="*/ 304 w 308"/>
                <a:gd name="T25" fmla="*/ 435 h 991"/>
                <a:gd name="T26" fmla="*/ 301 w 308"/>
                <a:gd name="T27" fmla="*/ 466 h 991"/>
                <a:gd name="T28" fmla="*/ 240 w 308"/>
                <a:gd name="T29" fmla="*/ 920 h 991"/>
                <a:gd name="T30" fmla="*/ 236 w 308"/>
                <a:gd name="T31" fmla="*/ 942 h 991"/>
                <a:gd name="T32" fmla="*/ 229 w 308"/>
                <a:gd name="T33" fmla="*/ 959 h 991"/>
                <a:gd name="T34" fmla="*/ 219 w 308"/>
                <a:gd name="T35" fmla="*/ 972 h 991"/>
                <a:gd name="T36" fmla="*/ 207 w 308"/>
                <a:gd name="T37" fmla="*/ 981 h 991"/>
                <a:gd name="T38" fmla="*/ 192 w 308"/>
                <a:gd name="T39" fmla="*/ 987 h 991"/>
                <a:gd name="T40" fmla="*/ 174 w 308"/>
                <a:gd name="T41" fmla="*/ 990 h 991"/>
                <a:gd name="T42" fmla="*/ 154 w 308"/>
                <a:gd name="T43" fmla="*/ 991 h 991"/>
                <a:gd name="T44" fmla="*/ 135 w 308"/>
                <a:gd name="T45" fmla="*/ 990 h 991"/>
                <a:gd name="T46" fmla="*/ 117 w 308"/>
                <a:gd name="T47" fmla="*/ 987 h 991"/>
                <a:gd name="T48" fmla="*/ 102 w 308"/>
                <a:gd name="T49" fmla="*/ 981 h 991"/>
                <a:gd name="T50" fmla="*/ 90 w 308"/>
                <a:gd name="T51" fmla="*/ 972 h 991"/>
                <a:gd name="T52" fmla="*/ 80 w 308"/>
                <a:gd name="T53" fmla="*/ 959 h 991"/>
                <a:gd name="T54" fmla="*/ 73 w 308"/>
                <a:gd name="T55" fmla="*/ 942 h 991"/>
                <a:gd name="T56" fmla="*/ 69 w 308"/>
                <a:gd name="T57" fmla="*/ 920 h 991"/>
                <a:gd name="T58" fmla="*/ 8 w 308"/>
                <a:gd name="T59" fmla="*/ 466 h 991"/>
                <a:gd name="T60" fmla="*/ 5 w 308"/>
                <a:gd name="T61" fmla="*/ 435 h 991"/>
                <a:gd name="T62" fmla="*/ 2 w 308"/>
                <a:gd name="T63" fmla="*/ 405 h 991"/>
                <a:gd name="T64" fmla="*/ 0 w 308"/>
                <a:gd name="T65" fmla="*/ 375 h 991"/>
                <a:gd name="T66" fmla="*/ 0 w 308"/>
                <a:gd name="T67" fmla="*/ 150 h 991"/>
                <a:gd name="T68" fmla="*/ 3 w 308"/>
                <a:gd name="T69" fmla="*/ 119 h 991"/>
                <a:gd name="T70" fmla="*/ 8 w 308"/>
                <a:gd name="T71" fmla="*/ 91 h 991"/>
                <a:gd name="T72" fmla="*/ 18 w 308"/>
                <a:gd name="T73" fmla="*/ 67 h 991"/>
                <a:gd name="T74" fmla="*/ 32 w 308"/>
                <a:gd name="T75" fmla="*/ 47 h 991"/>
                <a:gd name="T76" fmla="*/ 50 w 308"/>
                <a:gd name="T77" fmla="*/ 30 h 991"/>
                <a:gd name="T78" fmla="*/ 71 w 308"/>
                <a:gd name="T79" fmla="*/ 17 h 991"/>
                <a:gd name="T80" fmla="*/ 96 w 308"/>
                <a:gd name="T81" fmla="*/ 8 h 991"/>
                <a:gd name="T82" fmla="*/ 123 w 308"/>
                <a:gd name="T83" fmla="*/ 2 h 991"/>
                <a:gd name="T84" fmla="*/ 154 w 308"/>
                <a:gd name="T85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8" h="991">
                  <a:moveTo>
                    <a:pt x="154" y="0"/>
                  </a:moveTo>
                  <a:lnTo>
                    <a:pt x="186" y="2"/>
                  </a:lnTo>
                  <a:lnTo>
                    <a:pt x="213" y="8"/>
                  </a:lnTo>
                  <a:lnTo>
                    <a:pt x="238" y="17"/>
                  </a:lnTo>
                  <a:lnTo>
                    <a:pt x="259" y="30"/>
                  </a:lnTo>
                  <a:lnTo>
                    <a:pt x="277" y="47"/>
                  </a:lnTo>
                  <a:lnTo>
                    <a:pt x="291" y="67"/>
                  </a:lnTo>
                  <a:lnTo>
                    <a:pt x="301" y="91"/>
                  </a:lnTo>
                  <a:lnTo>
                    <a:pt x="306" y="119"/>
                  </a:lnTo>
                  <a:lnTo>
                    <a:pt x="308" y="150"/>
                  </a:lnTo>
                  <a:lnTo>
                    <a:pt x="308" y="375"/>
                  </a:lnTo>
                  <a:lnTo>
                    <a:pt x="307" y="405"/>
                  </a:lnTo>
                  <a:lnTo>
                    <a:pt x="304" y="435"/>
                  </a:lnTo>
                  <a:lnTo>
                    <a:pt x="301" y="466"/>
                  </a:lnTo>
                  <a:lnTo>
                    <a:pt x="240" y="920"/>
                  </a:lnTo>
                  <a:lnTo>
                    <a:pt x="236" y="942"/>
                  </a:lnTo>
                  <a:lnTo>
                    <a:pt x="229" y="959"/>
                  </a:lnTo>
                  <a:lnTo>
                    <a:pt x="219" y="972"/>
                  </a:lnTo>
                  <a:lnTo>
                    <a:pt x="207" y="981"/>
                  </a:lnTo>
                  <a:lnTo>
                    <a:pt x="192" y="987"/>
                  </a:lnTo>
                  <a:lnTo>
                    <a:pt x="174" y="990"/>
                  </a:lnTo>
                  <a:lnTo>
                    <a:pt x="154" y="991"/>
                  </a:lnTo>
                  <a:lnTo>
                    <a:pt x="135" y="990"/>
                  </a:lnTo>
                  <a:lnTo>
                    <a:pt x="117" y="987"/>
                  </a:lnTo>
                  <a:lnTo>
                    <a:pt x="102" y="981"/>
                  </a:lnTo>
                  <a:lnTo>
                    <a:pt x="90" y="972"/>
                  </a:lnTo>
                  <a:lnTo>
                    <a:pt x="80" y="959"/>
                  </a:lnTo>
                  <a:lnTo>
                    <a:pt x="73" y="942"/>
                  </a:lnTo>
                  <a:lnTo>
                    <a:pt x="69" y="920"/>
                  </a:lnTo>
                  <a:lnTo>
                    <a:pt x="8" y="466"/>
                  </a:lnTo>
                  <a:lnTo>
                    <a:pt x="5" y="435"/>
                  </a:lnTo>
                  <a:lnTo>
                    <a:pt x="2" y="405"/>
                  </a:lnTo>
                  <a:lnTo>
                    <a:pt x="0" y="375"/>
                  </a:lnTo>
                  <a:lnTo>
                    <a:pt x="0" y="150"/>
                  </a:lnTo>
                  <a:lnTo>
                    <a:pt x="3" y="119"/>
                  </a:lnTo>
                  <a:lnTo>
                    <a:pt x="8" y="91"/>
                  </a:lnTo>
                  <a:lnTo>
                    <a:pt x="18" y="67"/>
                  </a:lnTo>
                  <a:lnTo>
                    <a:pt x="32" y="47"/>
                  </a:lnTo>
                  <a:lnTo>
                    <a:pt x="50" y="30"/>
                  </a:lnTo>
                  <a:lnTo>
                    <a:pt x="71" y="17"/>
                  </a:lnTo>
                  <a:lnTo>
                    <a:pt x="96" y="8"/>
                  </a:lnTo>
                  <a:lnTo>
                    <a:pt x="123" y="2"/>
                  </a:lnTo>
                  <a:lnTo>
                    <a:pt x="1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34"/>
            <p:cNvSpPr>
              <a:spLocks/>
            </p:cNvSpPr>
            <p:nvPr/>
          </p:nvSpPr>
          <p:spPr bwMode="auto">
            <a:xfrm>
              <a:off x="5616" y="1071"/>
              <a:ext cx="30" cy="29"/>
            </a:xfrm>
            <a:custGeom>
              <a:avLst/>
              <a:gdLst>
                <a:gd name="T0" fmla="*/ 160 w 321"/>
                <a:gd name="T1" fmla="*/ 0 h 319"/>
                <a:gd name="T2" fmla="*/ 193 w 321"/>
                <a:gd name="T3" fmla="*/ 4 h 319"/>
                <a:gd name="T4" fmla="*/ 222 w 321"/>
                <a:gd name="T5" fmla="*/ 14 h 319"/>
                <a:gd name="T6" fmla="*/ 250 w 321"/>
                <a:gd name="T7" fmla="*/ 28 h 319"/>
                <a:gd name="T8" fmla="*/ 274 w 321"/>
                <a:gd name="T9" fmla="*/ 47 h 319"/>
                <a:gd name="T10" fmla="*/ 294 w 321"/>
                <a:gd name="T11" fmla="*/ 71 h 319"/>
                <a:gd name="T12" fmla="*/ 308 w 321"/>
                <a:gd name="T13" fmla="*/ 98 h 319"/>
                <a:gd name="T14" fmla="*/ 318 w 321"/>
                <a:gd name="T15" fmla="*/ 128 h 319"/>
                <a:gd name="T16" fmla="*/ 321 w 321"/>
                <a:gd name="T17" fmla="*/ 159 h 319"/>
                <a:gd name="T18" fmla="*/ 318 w 321"/>
                <a:gd name="T19" fmla="*/ 192 h 319"/>
                <a:gd name="T20" fmla="*/ 308 w 321"/>
                <a:gd name="T21" fmla="*/ 222 h 319"/>
                <a:gd name="T22" fmla="*/ 294 w 321"/>
                <a:gd name="T23" fmla="*/ 249 h 319"/>
                <a:gd name="T24" fmla="*/ 274 w 321"/>
                <a:gd name="T25" fmla="*/ 272 h 319"/>
                <a:gd name="T26" fmla="*/ 250 w 321"/>
                <a:gd name="T27" fmla="*/ 291 h 319"/>
                <a:gd name="T28" fmla="*/ 222 w 321"/>
                <a:gd name="T29" fmla="*/ 306 h 319"/>
                <a:gd name="T30" fmla="*/ 193 w 321"/>
                <a:gd name="T31" fmla="*/ 315 h 319"/>
                <a:gd name="T32" fmla="*/ 160 w 321"/>
                <a:gd name="T33" fmla="*/ 319 h 319"/>
                <a:gd name="T34" fmla="*/ 128 w 321"/>
                <a:gd name="T35" fmla="*/ 315 h 319"/>
                <a:gd name="T36" fmla="*/ 99 w 321"/>
                <a:gd name="T37" fmla="*/ 306 h 319"/>
                <a:gd name="T38" fmla="*/ 71 w 321"/>
                <a:gd name="T39" fmla="*/ 291 h 319"/>
                <a:gd name="T40" fmla="*/ 47 w 321"/>
                <a:gd name="T41" fmla="*/ 272 h 319"/>
                <a:gd name="T42" fmla="*/ 27 w 321"/>
                <a:gd name="T43" fmla="*/ 249 h 319"/>
                <a:gd name="T44" fmla="*/ 13 w 321"/>
                <a:gd name="T45" fmla="*/ 222 h 319"/>
                <a:gd name="T46" fmla="*/ 3 w 321"/>
                <a:gd name="T47" fmla="*/ 192 h 319"/>
                <a:gd name="T48" fmla="*/ 0 w 321"/>
                <a:gd name="T49" fmla="*/ 159 h 319"/>
                <a:gd name="T50" fmla="*/ 3 w 321"/>
                <a:gd name="T51" fmla="*/ 128 h 319"/>
                <a:gd name="T52" fmla="*/ 13 w 321"/>
                <a:gd name="T53" fmla="*/ 98 h 319"/>
                <a:gd name="T54" fmla="*/ 27 w 321"/>
                <a:gd name="T55" fmla="*/ 71 h 319"/>
                <a:gd name="T56" fmla="*/ 47 w 321"/>
                <a:gd name="T57" fmla="*/ 47 h 319"/>
                <a:gd name="T58" fmla="*/ 71 w 321"/>
                <a:gd name="T59" fmla="*/ 28 h 319"/>
                <a:gd name="T60" fmla="*/ 99 w 321"/>
                <a:gd name="T61" fmla="*/ 14 h 319"/>
                <a:gd name="T62" fmla="*/ 128 w 321"/>
                <a:gd name="T63" fmla="*/ 4 h 319"/>
                <a:gd name="T64" fmla="*/ 160 w 321"/>
                <a:gd name="T65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1" h="319">
                  <a:moveTo>
                    <a:pt x="160" y="0"/>
                  </a:moveTo>
                  <a:lnTo>
                    <a:pt x="193" y="4"/>
                  </a:lnTo>
                  <a:lnTo>
                    <a:pt x="222" y="14"/>
                  </a:lnTo>
                  <a:lnTo>
                    <a:pt x="250" y="28"/>
                  </a:lnTo>
                  <a:lnTo>
                    <a:pt x="274" y="47"/>
                  </a:lnTo>
                  <a:lnTo>
                    <a:pt x="294" y="71"/>
                  </a:lnTo>
                  <a:lnTo>
                    <a:pt x="308" y="98"/>
                  </a:lnTo>
                  <a:lnTo>
                    <a:pt x="318" y="128"/>
                  </a:lnTo>
                  <a:lnTo>
                    <a:pt x="321" y="159"/>
                  </a:lnTo>
                  <a:lnTo>
                    <a:pt x="318" y="192"/>
                  </a:lnTo>
                  <a:lnTo>
                    <a:pt x="308" y="222"/>
                  </a:lnTo>
                  <a:lnTo>
                    <a:pt x="294" y="249"/>
                  </a:lnTo>
                  <a:lnTo>
                    <a:pt x="274" y="272"/>
                  </a:lnTo>
                  <a:lnTo>
                    <a:pt x="250" y="291"/>
                  </a:lnTo>
                  <a:lnTo>
                    <a:pt x="222" y="306"/>
                  </a:lnTo>
                  <a:lnTo>
                    <a:pt x="193" y="315"/>
                  </a:lnTo>
                  <a:lnTo>
                    <a:pt x="160" y="319"/>
                  </a:lnTo>
                  <a:lnTo>
                    <a:pt x="128" y="315"/>
                  </a:lnTo>
                  <a:lnTo>
                    <a:pt x="99" y="306"/>
                  </a:lnTo>
                  <a:lnTo>
                    <a:pt x="71" y="291"/>
                  </a:lnTo>
                  <a:lnTo>
                    <a:pt x="47" y="272"/>
                  </a:lnTo>
                  <a:lnTo>
                    <a:pt x="27" y="249"/>
                  </a:lnTo>
                  <a:lnTo>
                    <a:pt x="13" y="222"/>
                  </a:lnTo>
                  <a:lnTo>
                    <a:pt x="3" y="192"/>
                  </a:lnTo>
                  <a:lnTo>
                    <a:pt x="0" y="159"/>
                  </a:lnTo>
                  <a:lnTo>
                    <a:pt x="3" y="128"/>
                  </a:lnTo>
                  <a:lnTo>
                    <a:pt x="13" y="98"/>
                  </a:lnTo>
                  <a:lnTo>
                    <a:pt x="27" y="71"/>
                  </a:lnTo>
                  <a:lnTo>
                    <a:pt x="47" y="47"/>
                  </a:lnTo>
                  <a:lnTo>
                    <a:pt x="71" y="28"/>
                  </a:lnTo>
                  <a:lnTo>
                    <a:pt x="99" y="14"/>
                  </a:lnTo>
                  <a:lnTo>
                    <a:pt x="128" y="4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24</a:t>
            </a:fld>
            <a:r>
              <a:rPr lang="en-US" dirty="0" smtClean="0"/>
              <a:t> -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13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2278526" y="120919"/>
            <a:ext cx="9309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CRISI ECONOMICA E IMPATTI SULL’OCCUPAZIONE</a:t>
            </a:r>
          </a:p>
        </p:txBody>
      </p:sp>
      <p:sp>
        <p:nvSpPr>
          <p:cNvPr id="217" name="Rettangolo 216"/>
          <p:cNvSpPr/>
          <p:nvPr/>
        </p:nvSpPr>
        <p:spPr>
          <a:xfrm>
            <a:off x="3412089" y="2298719"/>
            <a:ext cx="8318938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400" dirty="0" smtClean="0">
                <a:latin typeface="Arial"/>
              </a:rPr>
              <a:t>Dirigenti privati: </a:t>
            </a:r>
            <a:r>
              <a:rPr lang="it-IT" sz="2400" b="1" dirty="0" smtClean="0">
                <a:solidFill>
                  <a:srgbClr val="C00000"/>
                </a:solidFill>
                <a:latin typeface="Arial"/>
              </a:rPr>
              <a:t>124.000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400" dirty="0" smtClean="0">
                <a:latin typeface="Arial"/>
              </a:rPr>
              <a:t>Ogni anno il </a:t>
            </a:r>
            <a:r>
              <a:rPr lang="it-IT" sz="2400" b="1" dirty="0" smtClean="0">
                <a:solidFill>
                  <a:srgbClr val="C00000"/>
                </a:solidFill>
                <a:latin typeface="Arial"/>
              </a:rPr>
              <a:t>20</a:t>
            </a:r>
            <a:r>
              <a:rPr lang="it-IT" sz="2400" dirty="0" smtClean="0">
                <a:solidFill>
                  <a:srgbClr val="C00000"/>
                </a:solidFill>
                <a:latin typeface="Arial"/>
              </a:rPr>
              <a:t>%</a:t>
            </a:r>
            <a:r>
              <a:rPr lang="it-IT" sz="2400" dirty="0" smtClean="0">
                <a:latin typeface="Arial"/>
              </a:rPr>
              <a:t> dei dirigenti </a:t>
            </a:r>
            <a:r>
              <a:rPr lang="it-IT" sz="2400" b="1" u="sng" dirty="0" smtClean="0">
                <a:solidFill>
                  <a:srgbClr val="C00000"/>
                </a:solidFill>
                <a:latin typeface="Arial"/>
              </a:rPr>
              <a:t>esce dal contratto</a:t>
            </a:r>
            <a:endParaRPr lang="it-IT" sz="2400" u="sng" dirty="0" smtClean="0">
              <a:solidFill>
                <a:srgbClr val="C00000"/>
              </a:solidFill>
              <a:latin typeface="Arial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400" dirty="0" smtClean="0">
                <a:latin typeface="Arial"/>
              </a:rPr>
              <a:t>Solo </a:t>
            </a:r>
            <a:r>
              <a:rPr lang="it-IT" sz="2400" dirty="0">
                <a:latin typeface="Arial"/>
              </a:rPr>
              <a:t>il </a:t>
            </a:r>
            <a:r>
              <a:rPr lang="it-IT" sz="2400" b="1" dirty="0">
                <a:latin typeface="Arial"/>
              </a:rPr>
              <a:t>30</a:t>
            </a:r>
            <a:r>
              <a:rPr lang="it-IT" sz="2400" dirty="0">
                <a:latin typeface="Arial"/>
              </a:rPr>
              <a:t>% si ricolloca come </a:t>
            </a:r>
            <a:r>
              <a:rPr lang="it-IT" sz="2400" b="1" dirty="0" smtClean="0">
                <a:latin typeface="Arial"/>
              </a:rPr>
              <a:t>dirigente entro 12 mesi</a:t>
            </a:r>
          </a:p>
          <a:p>
            <a:r>
              <a:rPr lang="it-IT" sz="1100" i="1" dirty="0" smtClean="0">
                <a:latin typeface="Arial"/>
              </a:rPr>
              <a:t>Fonte: il sole 24 ore- back to work24, base dati </a:t>
            </a:r>
            <a:r>
              <a:rPr lang="it-IT" sz="1100" i="1" dirty="0" err="1" smtClean="0">
                <a:latin typeface="Arial"/>
              </a:rPr>
              <a:t>istat</a:t>
            </a:r>
            <a:r>
              <a:rPr lang="it-IT" sz="1100" i="1" dirty="0" smtClean="0">
                <a:latin typeface="Arial"/>
              </a:rPr>
              <a:t> 2012</a:t>
            </a:r>
          </a:p>
        </p:txBody>
      </p:sp>
      <p:sp>
        <p:nvSpPr>
          <p:cNvPr id="218" name="Rettangolo 217"/>
          <p:cNvSpPr/>
          <p:nvPr/>
        </p:nvSpPr>
        <p:spPr>
          <a:xfrm>
            <a:off x="2469311" y="844512"/>
            <a:ext cx="9495952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400" dirty="0"/>
              <a:t>Il</a:t>
            </a:r>
            <a:r>
              <a:rPr lang="it-IT" sz="2400" b="1" dirty="0"/>
              <a:t> </a:t>
            </a:r>
            <a:r>
              <a:rPr lang="it-IT" sz="2400" b="1" dirty="0">
                <a:solidFill>
                  <a:srgbClr val="C00000"/>
                </a:solidFill>
              </a:rPr>
              <a:t>53</a:t>
            </a:r>
            <a:r>
              <a:rPr lang="it-IT" sz="2400" dirty="0">
                <a:solidFill>
                  <a:srgbClr val="C00000"/>
                </a:solidFill>
              </a:rPr>
              <a:t>%</a:t>
            </a:r>
            <a:r>
              <a:rPr lang="it-IT" sz="2400" dirty="0"/>
              <a:t> delle imprese è</a:t>
            </a:r>
            <a:r>
              <a:rPr lang="it-IT" sz="2400" b="1" dirty="0"/>
              <a:t> </a:t>
            </a:r>
            <a:r>
              <a:rPr lang="it-IT" sz="2400" b="1" dirty="0">
                <a:solidFill>
                  <a:srgbClr val="C00000"/>
                </a:solidFill>
              </a:rPr>
              <a:t>in </a:t>
            </a:r>
            <a:r>
              <a:rPr lang="it-IT" sz="2400" b="1" dirty="0" smtClean="0">
                <a:solidFill>
                  <a:srgbClr val="C00000"/>
                </a:solidFill>
              </a:rPr>
              <a:t>sofferenza</a:t>
            </a:r>
            <a:endParaRPr lang="it-IT" sz="2400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400" dirty="0" smtClean="0"/>
              <a:t>Nel 2014 </a:t>
            </a:r>
            <a:r>
              <a:rPr lang="it-IT" sz="2400" dirty="0"/>
              <a:t>il </a:t>
            </a:r>
            <a:r>
              <a:rPr lang="it-IT" sz="2400" b="1" dirty="0" smtClean="0">
                <a:solidFill>
                  <a:srgbClr val="C00000"/>
                </a:solidFill>
              </a:rPr>
              <a:t>33</a:t>
            </a:r>
            <a:r>
              <a:rPr lang="it-IT" sz="2400" dirty="0" smtClean="0">
                <a:solidFill>
                  <a:srgbClr val="C00000"/>
                </a:solidFill>
              </a:rPr>
              <a:t>%</a:t>
            </a:r>
            <a:r>
              <a:rPr lang="it-IT" sz="2400" dirty="0" smtClean="0"/>
              <a:t> </a:t>
            </a:r>
            <a:r>
              <a:rPr lang="it-IT" sz="2400" dirty="0"/>
              <a:t>delle aziende </a:t>
            </a:r>
            <a:r>
              <a:rPr lang="it-IT" sz="2400" dirty="0" smtClean="0"/>
              <a:t>è in</a:t>
            </a:r>
            <a:r>
              <a:rPr lang="it-IT" sz="2400" dirty="0"/>
              <a:t> </a:t>
            </a:r>
            <a:r>
              <a:rPr lang="it-IT" sz="2400" b="1" dirty="0" smtClean="0">
                <a:solidFill>
                  <a:srgbClr val="C00000"/>
                </a:solidFill>
              </a:rPr>
              <a:t>perdita</a:t>
            </a:r>
            <a:endParaRPr lang="it-IT" sz="2000" baseline="300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400" dirty="0" smtClean="0"/>
              <a:t>Nel </a:t>
            </a:r>
            <a:r>
              <a:rPr lang="it-IT" sz="2400" dirty="0"/>
              <a:t>2012 si sono </a:t>
            </a:r>
            <a:r>
              <a:rPr lang="it-IT" sz="2400" b="1" u="sng" dirty="0">
                <a:solidFill>
                  <a:srgbClr val="C00000"/>
                </a:solidFill>
              </a:rPr>
              <a:t>chiuse</a:t>
            </a:r>
            <a:r>
              <a:rPr lang="it-IT" sz="2400" b="1" dirty="0">
                <a:solidFill>
                  <a:srgbClr val="C00000"/>
                </a:solidFill>
              </a:rPr>
              <a:t> 146.000</a:t>
            </a:r>
            <a:r>
              <a:rPr lang="it-IT" sz="2400" dirty="0"/>
              <a:t> </a:t>
            </a:r>
            <a:r>
              <a:rPr lang="it-IT" sz="2400" dirty="0" smtClean="0"/>
              <a:t>imprese</a:t>
            </a:r>
          </a:p>
          <a:p>
            <a:r>
              <a:rPr lang="it-IT" sz="1100" i="1" dirty="0" smtClean="0">
                <a:latin typeface="Arial"/>
              </a:rPr>
              <a:t>Fonte</a:t>
            </a:r>
            <a:r>
              <a:rPr lang="it-IT" sz="1100" i="1" dirty="0">
                <a:latin typeface="Arial"/>
              </a:rPr>
              <a:t>: il sole 24 ore- back to </a:t>
            </a:r>
            <a:r>
              <a:rPr lang="it-IT" sz="1100" i="1" dirty="0" smtClean="0">
                <a:latin typeface="Arial"/>
              </a:rPr>
              <a:t>work24 – </a:t>
            </a:r>
            <a:r>
              <a:rPr lang="it-IT" sz="1100" b="1" i="1" dirty="0" smtClean="0">
                <a:latin typeface="Arial"/>
              </a:rPr>
              <a:t>+ </a:t>
            </a:r>
            <a:r>
              <a:rPr lang="it-IT" sz="1100" i="1" dirty="0" smtClean="0">
                <a:latin typeface="Arial"/>
              </a:rPr>
              <a:t>MISE statistiche</a:t>
            </a:r>
            <a:endParaRPr lang="it-IT" sz="1100" i="1" dirty="0"/>
          </a:p>
        </p:txBody>
      </p:sp>
      <p:sp>
        <p:nvSpPr>
          <p:cNvPr id="221" name="CasellaDiTesto 220"/>
          <p:cNvSpPr txBox="1"/>
          <p:nvPr/>
        </p:nvSpPr>
        <p:spPr>
          <a:xfrm>
            <a:off x="188257" y="5999011"/>
            <a:ext cx="117770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200" b="1" dirty="0">
                <a:solidFill>
                  <a:schemeClr val="accent4">
                    <a:lumMod val="75000"/>
                  </a:schemeClr>
                </a:solidFill>
              </a:rPr>
              <a:t>E’ urgente </a:t>
            </a:r>
            <a:r>
              <a:rPr lang="it-IT" sz="2200" b="1" dirty="0" smtClean="0">
                <a:solidFill>
                  <a:schemeClr val="accent4">
                    <a:lumMod val="75000"/>
                  </a:schemeClr>
                </a:solidFill>
              </a:rPr>
              <a:t>attivare  </a:t>
            </a:r>
            <a:r>
              <a:rPr lang="it-IT" sz="2200" b="1" dirty="0">
                <a:solidFill>
                  <a:schemeClr val="accent4">
                    <a:lumMod val="75000"/>
                  </a:schemeClr>
                </a:solidFill>
              </a:rPr>
              <a:t>iniziative di sistema  per lo sviluppo dell’imprenditorialità e della </a:t>
            </a:r>
            <a:r>
              <a:rPr lang="it-IT" sz="2200" b="1" dirty="0" smtClean="0">
                <a:solidFill>
                  <a:schemeClr val="accent4">
                    <a:lumMod val="75000"/>
                  </a:schemeClr>
                </a:solidFill>
              </a:rPr>
              <a:t>managerialità!</a:t>
            </a:r>
            <a:endParaRPr lang="it-IT" sz="2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16" name="Rettangolo 215"/>
          <p:cNvSpPr/>
          <p:nvPr/>
        </p:nvSpPr>
        <p:spPr>
          <a:xfrm>
            <a:off x="418015" y="3766714"/>
            <a:ext cx="11030482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400" dirty="0" smtClean="0">
                <a:latin typeface="Arial"/>
              </a:rPr>
              <a:t>Posti di lavoro  persi nel periodo 2008 - 2012: </a:t>
            </a:r>
            <a:r>
              <a:rPr lang="it-IT" sz="2400" b="1" dirty="0" smtClean="0">
                <a:solidFill>
                  <a:srgbClr val="C00000"/>
                </a:solidFill>
                <a:latin typeface="Arial"/>
              </a:rPr>
              <a:t>500.000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400" dirty="0" smtClean="0">
                <a:latin typeface="Arial"/>
              </a:rPr>
              <a:t>Posti di lavoro creati nel periodo 2008 - 2012: </a:t>
            </a:r>
            <a:r>
              <a:rPr lang="it-IT" sz="2400" b="1" dirty="0" smtClean="0">
                <a:solidFill>
                  <a:srgbClr val="C00000"/>
                </a:solidFill>
                <a:latin typeface="Arial"/>
              </a:rPr>
              <a:t>358.000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400" dirty="0" smtClean="0">
                <a:latin typeface="Arial"/>
              </a:rPr>
              <a:t>Quota dovuta a start up innovative: ca.</a:t>
            </a:r>
            <a:r>
              <a:rPr lang="it-IT" sz="2400" b="1" dirty="0" smtClean="0">
                <a:solidFill>
                  <a:srgbClr val="C00000"/>
                </a:solidFill>
                <a:latin typeface="Arial"/>
              </a:rPr>
              <a:t>12.000</a:t>
            </a:r>
            <a:r>
              <a:rPr lang="it-IT" sz="2400" dirty="0" smtClean="0">
                <a:latin typeface="Arial"/>
              </a:rPr>
              <a:t> (stima su 3.000 start innovative attivate dopo il </a:t>
            </a:r>
            <a:r>
              <a:rPr lang="it-IT" sz="2400" b="1" dirty="0"/>
              <a:t>Decreto Crescita  2.0 </a:t>
            </a:r>
            <a:r>
              <a:rPr lang="it-IT" sz="2400" b="1" dirty="0" smtClean="0"/>
              <a:t> del 2012</a:t>
            </a:r>
            <a:r>
              <a:rPr lang="it-IT" sz="2400" dirty="0" smtClean="0"/>
              <a:t>)</a:t>
            </a:r>
          </a:p>
          <a:p>
            <a:r>
              <a:rPr lang="it-IT" sz="1100" i="1" dirty="0" smtClean="0">
                <a:latin typeface="Arial"/>
                <a:hlinkClick r:id="rId2"/>
              </a:rPr>
              <a:t>Fonte</a:t>
            </a:r>
            <a:r>
              <a:rPr lang="it-IT" sz="1100" i="1" dirty="0">
                <a:latin typeface="Arial"/>
                <a:hlinkClick r:id="rId2"/>
              </a:rPr>
              <a:t>: http://www.istat.it/it/archivio/131906</a:t>
            </a:r>
            <a:r>
              <a:rPr lang="it-IT" sz="1100" i="1" dirty="0">
                <a:latin typeface="Arial"/>
              </a:rPr>
              <a:t> +MISE</a:t>
            </a:r>
          </a:p>
          <a:p>
            <a:endParaRPr lang="it-IT" sz="2400" dirty="0" smtClean="0">
              <a:latin typeface="Arial"/>
            </a:endParaRPr>
          </a:p>
        </p:txBody>
      </p:sp>
      <p:sp>
        <p:nvSpPr>
          <p:cNvPr id="2" name="Triangolo isoscele 1"/>
          <p:cNvSpPr/>
          <p:nvPr/>
        </p:nvSpPr>
        <p:spPr>
          <a:xfrm rot="10800000">
            <a:off x="5238503" y="5345414"/>
            <a:ext cx="1694749" cy="544165"/>
          </a:xfrm>
          <a:prstGeom prst="triangle">
            <a:avLst/>
          </a:prstGeom>
          <a:solidFill>
            <a:srgbClr val="7030A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noFill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25</a:t>
            </a:fld>
            <a:r>
              <a:rPr lang="en-US" dirty="0" smtClean="0"/>
              <a:t> - </a:t>
            </a:r>
            <a:endParaRPr lang="en-US" dirty="0"/>
          </a:p>
        </p:txBody>
      </p:sp>
      <p:grpSp>
        <p:nvGrpSpPr>
          <p:cNvPr id="3" name="Gruppo 2"/>
          <p:cNvGrpSpPr/>
          <p:nvPr/>
        </p:nvGrpSpPr>
        <p:grpSpPr>
          <a:xfrm>
            <a:off x="8055" y="-144463"/>
            <a:ext cx="2257435" cy="2189151"/>
            <a:chOff x="8055" y="-144463"/>
            <a:chExt cx="2257435" cy="2189151"/>
          </a:xfrm>
        </p:grpSpPr>
        <p:sp>
          <p:nvSpPr>
            <p:cNvPr id="13" name="Trapezoid 17"/>
            <p:cNvSpPr/>
            <p:nvPr/>
          </p:nvSpPr>
          <p:spPr>
            <a:xfrm>
              <a:off x="139342" y="129720"/>
              <a:ext cx="1843314" cy="872688"/>
            </a:xfrm>
            <a:prstGeom prst="trapezoid">
              <a:avLst>
                <a:gd name="adj" fmla="val 46621"/>
              </a:avLst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rect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 11"/>
            <p:cNvSpPr/>
            <p:nvPr/>
          </p:nvSpPr>
          <p:spPr>
            <a:xfrm>
              <a:off x="8055" y="38055"/>
              <a:ext cx="2257435" cy="2006633"/>
            </a:xfrm>
            <a:custGeom>
              <a:avLst/>
              <a:gdLst>
                <a:gd name="connsiteX0" fmla="*/ 746781 w 2598057"/>
                <a:gd name="connsiteY0" fmla="*/ 232229 h 2322284"/>
                <a:gd name="connsiteX1" fmla="*/ 684747 w 2598057"/>
                <a:gd name="connsiteY1" fmla="*/ 357321 h 2322284"/>
                <a:gd name="connsiteX2" fmla="*/ 713911 w 2598057"/>
                <a:gd name="connsiteY2" fmla="*/ 341491 h 2322284"/>
                <a:gd name="connsiteX3" fmla="*/ 874077 w 2598057"/>
                <a:gd name="connsiteY3" fmla="*/ 309155 h 2322284"/>
                <a:gd name="connsiteX4" fmla="*/ 1285557 w 2598057"/>
                <a:gd name="connsiteY4" fmla="*/ 720635 h 2322284"/>
                <a:gd name="connsiteX5" fmla="*/ 874077 w 2598057"/>
                <a:gd name="connsiteY5" fmla="*/ 1132115 h 2322284"/>
                <a:gd name="connsiteX6" fmla="*/ 470957 w 2598057"/>
                <a:gd name="connsiteY6" fmla="*/ 803563 h 2322284"/>
                <a:gd name="connsiteX7" fmla="*/ 469689 w 2598057"/>
                <a:gd name="connsiteY7" fmla="*/ 790986 h 2322284"/>
                <a:gd name="connsiteX8" fmla="*/ 300520 w 2598057"/>
                <a:gd name="connsiteY8" fmla="*/ 1132115 h 2322284"/>
                <a:gd name="connsiteX9" fmla="*/ 874077 w 2598057"/>
                <a:gd name="connsiteY9" fmla="*/ 1132115 h 2322284"/>
                <a:gd name="connsiteX10" fmla="*/ 2297537 w 2598057"/>
                <a:gd name="connsiteY10" fmla="*/ 1132115 h 2322284"/>
                <a:gd name="connsiteX11" fmla="*/ 1851277 w 2598057"/>
                <a:gd name="connsiteY11" fmla="*/ 232229 h 2322284"/>
                <a:gd name="connsiteX12" fmla="*/ 580572 w 2598057"/>
                <a:gd name="connsiteY12" fmla="*/ 0 h 2322284"/>
                <a:gd name="connsiteX13" fmla="*/ 2017486 w 2598057"/>
                <a:gd name="connsiteY13" fmla="*/ 0 h 2322284"/>
                <a:gd name="connsiteX14" fmla="*/ 2598057 w 2598057"/>
                <a:gd name="connsiteY14" fmla="*/ 1161142 h 2322284"/>
                <a:gd name="connsiteX15" fmla="*/ 2017486 w 2598057"/>
                <a:gd name="connsiteY15" fmla="*/ 2322284 h 2322284"/>
                <a:gd name="connsiteX16" fmla="*/ 580572 w 2598057"/>
                <a:gd name="connsiteY16" fmla="*/ 2322284 h 2322284"/>
                <a:gd name="connsiteX17" fmla="*/ 0 w 2598057"/>
                <a:gd name="connsiteY17" fmla="*/ 1161142 h 232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98057" h="2322284">
                  <a:moveTo>
                    <a:pt x="746781" y="232229"/>
                  </a:moveTo>
                  <a:lnTo>
                    <a:pt x="684747" y="357321"/>
                  </a:lnTo>
                  <a:lnTo>
                    <a:pt x="713911" y="341491"/>
                  </a:lnTo>
                  <a:cubicBezTo>
                    <a:pt x="763139" y="320669"/>
                    <a:pt x="817264" y="309155"/>
                    <a:pt x="874077" y="309155"/>
                  </a:cubicBezTo>
                  <a:cubicBezTo>
                    <a:pt x="1101331" y="309155"/>
                    <a:pt x="1285557" y="493381"/>
                    <a:pt x="1285557" y="720635"/>
                  </a:cubicBezTo>
                  <a:cubicBezTo>
                    <a:pt x="1285557" y="947889"/>
                    <a:pt x="1101331" y="1132115"/>
                    <a:pt x="874077" y="1132115"/>
                  </a:cubicBezTo>
                  <a:cubicBezTo>
                    <a:pt x="675230" y="1132115"/>
                    <a:pt x="509326" y="991067"/>
                    <a:pt x="470957" y="803563"/>
                  </a:cubicBezTo>
                  <a:lnTo>
                    <a:pt x="469689" y="790986"/>
                  </a:lnTo>
                  <a:lnTo>
                    <a:pt x="300520" y="1132115"/>
                  </a:lnTo>
                  <a:lnTo>
                    <a:pt x="874077" y="1132115"/>
                  </a:lnTo>
                  <a:lnTo>
                    <a:pt x="2297537" y="1132115"/>
                  </a:lnTo>
                  <a:lnTo>
                    <a:pt x="1851277" y="232229"/>
                  </a:lnTo>
                  <a:close/>
                  <a:moveTo>
                    <a:pt x="580572" y="0"/>
                  </a:moveTo>
                  <a:lnTo>
                    <a:pt x="2017486" y="0"/>
                  </a:lnTo>
                  <a:lnTo>
                    <a:pt x="2598057" y="1161142"/>
                  </a:lnTo>
                  <a:lnTo>
                    <a:pt x="2017486" y="2322284"/>
                  </a:lnTo>
                  <a:lnTo>
                    <a:pt x="580572" y="2322284"/>
                  </a:lnTo>
                  <a:lnTo>
                    <a:pt x="0" y="11611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path path="rect">
                <a:fillToRect l="100000" b="100000"/>
              </a:path>
              <a:tileRect t="-100000" r="-100000"/>
            </a:gra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&lt;</a:t>
              </a:r>
              <a:endParaRPr lang="en-US" dirty="0"/>
            </a:p>
          </p:txBody>
        </p:sp>
        <p:sp>
          <p:nvSpPr>
            <p:cNvPr id="15" name="TextBox 32"/>
            <p:cNvSpPr txBox="1"/>
            <p:nvPr/>
          </p:nvSpPr>
          <p:spPr>
            <a:xfrm>
              <a:off x="500919" y="1149588"/>
              <a:ext cx="13339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spc="-150" dirty="0" err="1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Contesto</a:t>
              </a:r>
              <a:endParaRPr lang="en-US" sz="2000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AutoShape 2" descr="Risultati immagini per obiettivo"/>
            <p:cNvSpPr>
              <a:spLocks noChangeAspect="1" noChangeArrowheads="1"/>
            </p:cNvSpPr>
            <p:nvPr/>
          </p:nvSpPr>
          <p:spPr bwMode="auto">
            <a:xfrm>
              <a:off x="155575" y="-144463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AutoShape 4" descr="Risultati immagini per obiettivo"/>
            <p:cNvSpPr>
              <a:spLocks noChangeAspect="1" noChangeArrowheads="1"/>
            </p:cNvSpPr>
            <p:nvPr/>
          </p:nvSpPr>
          <p:spPr bwMode="auto">
            <a:xfrm>
              <a:off x="307975" y="7937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Rectangle 20"/>
            <p:cNvSpPr/>
            <p:nvPr/>
          </p:nvSpPr>
          <p:spPr>
            <a:xfrm>
              <a:off x="399090" y="373524"/>
              <a:ext cx="65915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b="1" spc="-150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0" name="TextBox 21"/>
          <p:cNvSpPr txBox="1"/>
          <p:nvPr/>
        </p:nvSpPr>
        <p:spPr>
          <a:xfrm rot="1200976">
            <a:off x="9754097" y="833661"/>
            <a:ext cx="2367176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Verificare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disponibilità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dati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più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aggiornati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con INPS/ISTAT</a:t>
            </a:r>
          </a:p>
        </p:txBody>
      </p:sp>
      <p:pic>
        <p:nvPicPr>
          <p:cNvPr id="22" name="Immagine 2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7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rapezoid 17"/>
          <p:cNvSpPr/>
          <p:nvPr/>
        </p:nvSpPr>
        <p:spPr>
          <a:xfrm>
            <a:off x="246217" y="295970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oup 28"/>
          <p:cNvGrpSpPr>
            <a:grpSpLocks noChangeAspect="1"/>
          </p:cNvGrpSpPr>
          <p:nvPr/>
        </p:nvGrpSpPr>
        <p:grpSpPr bwMode="auto">
          <a:xfrm>
            <a:off x="145364" y="1086162"/>
            <a:ext cx="10727026" cy="5340704"/>
            <a:chOff x="-2508" y="-1001"/>
            <a:chExt cx="12698" cy="6322"/>
          </a:xfrm>
          <a:solidFill>
            <a:schemeClr val="tx1">
              <a:lumMod val="75000"/>
              <a:lumOff val="25000"/>
              <a:alpha val="7000"/>
            </a:schemeClr>
          </a:solidFill>
        </p:grpSpPr>
        <p:sp>
          <p:nvSpPr>
            <p:cNvPr id="38" name="Freeform 29"/>
            <p:cNvSpPr>
              <a:spLocks/>
            </p:cNvSpPr>
            <p:nvPr/>
          </p:nvSpPr>
          <p:spPr bwMode="auto">
            <a:xfrm>
              <a:off x="4964" y="3519"/>
              <a:ext cx="257" cy="494"/>
            </a:xfrm>
            <a:custGeom>
              <a:avLst/>
              <a:gdLst>
                <a:gd name="T0" fmla="*/ 88 w 109"/>
                <a:gd name="T1" fmla="*/ 0 h 209"/>
                <a:gd name="T2" fmla="*/ 84 w 109"/>
                <a:gd name="T3" fmla="*/ 15 h 209"/>
                <a:gd name="T4" fmla="*/ 48 w 109"/>
                <a:gd name="T5" fmla="*/ 51 h 209"/>
                <a:gd name="T6" fmla="*/ 13 w 109"/>
                <a:gd name="T7" fmla="*/ 84 h 209"/>
                <a:gd name="T8" fmla="*/ 21 w 109"/>
                <a:gd name="T9" fmla="*/ 112 h 209"/>
                <a:gd name="T10" fmla="*/ 11 w 109"/>
                <a:gd name="T11" fmla="*/ 135 h 209"/>
                <a:gd name="T12" fmla="*/ 0 w 109"/>
                <a:gd name="T13" fmla="*/ 146 h 209"/>
                <a:gd name="T14" fmla="*/ 6 w 109"/>
                <a:gd name="T15" fmla="*/ 167 h 209"/>
                <a:gd name="T16" fmla="*/ 5 w 109"/>
                <a:gd name="T17" fmla="*/ 180 h 209"/>
                <a:gd name="T18" fmla="*/ 30 w 109"/>
                <a:gd name="T19" fmla="*/ 209 h 209"/>
                <a:gd name="T20" fmla="*/ 77 w 109"/>
                <a:gd name="T21" fmla="*/ 150 h 209"/>
                <a:gd name="T22" fmla="*/ 100 w 109"/>
                <a:gd name="T23" fmla="*/ 55 h 209"/>
                <a:gd name="T24" fmla="*/ 109 w 109"/>
                <a:gd name="T25" fmla="*/ 58 h 209"/>
                <a:gd name="T26" fmla="*/ 109 w 109"/>
                <a:gd name="T27" fmla="*/ 50 h 209"/>
                <a:gd name="T28" fmla="*/ 88 w 109"/>
                <a:gd name="T2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" h="209">
                  <a:moveTo>
                    <a:pt x="88" y="0"/>
                  </a:moveTo>
                  <a:cubicBezTo>
                    <a:pt x="86" y="4"/>
                    <a:pt x="87" y="13"/>
                    <a:pt x="84" y="15"/>
                  </a:cubicBezTo>
                  <a:cubicBezTo>
                    <a:pt x="76" y="24"/>
                    <a:pt x="60" y="44"/>
                    <a:pt x="48" y="51"/>
                  </a:cubicBezTo>
                  <a:cubicBezTo>
                    <a:pt x="32" y="60"/>
                    <a:pt x="13" y="58"/>
                    <a:pt x="13" y="84"/>
                  </a:cubicBezTo>
                  <a:cubicBezTo>
                    <a:pt x="13" y="93"/>
                    <a:pt x="21" y="106"/>
                    <a:pt x="21" y="112"/>
                  </a:cubicBezTo>
                  <a:cubicBezTo>
                    <a:pt x="21" y="113"/>
                    <a:pt x="11" y="135"/>
                    <a:pt x="11" y="135"/>
                  </a:cubicBezTo>
                  <a:cubicBezTo>
                    <a:pt x="10" y="135"/>
                    <a:pt x="0" y="144"/>
                    <a:pt x="0" y="146"/>
                  </a:cubicBezTo>
                  <a:cubicBezTo>
                    <a:pt x="0" y="154"/>
                    <a:pt x="0" y="162"/>
                    <a:pt x="6" y="167"/>
                  </a:cubicBezTo>
                  <a:cubicBezTo>
                    <a:pt x="7" y="171"/>
                    <a:pt x="5" y="173"/>
                    <a:pt x="5" y="180"/>
                  </a:cubicBezTo>
                  <a:cubicBezTo>
                    <a:pt x="5" y="194"/>
                    <a:pt x="17" y="209"/>
                    <a:pt x="30" y="209"/>
                  </a:cubicBezTo>
                  <a:cubicBezTo>
                    <a:pt x="62" y="209"/>
                    <a:pt x="67" y="174"/>
                    <a:pt x="77" y="150"/>
                  </a:cubicBezTo>
                  <a:cubicBezTo>
                    <a:pt x="88" y="120"/>
                    <a:pt x="100" y="94"/>
                    <a:pt x="100" y="55"/>
                  </a:cubicBezTo>
                  <a:cubicBezTo>
                    <a:pt x="101" y="55"/>
                    <a:pt x="107" y="57"/>
                    <a:pt x="109" y="58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04" y="36"/>
                    <a:pt x="106" y="2"/>
                    <a:pt x="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0"/>
            <p:cNvSpPr>
              <a:spLocks/>
            </p:cNvSpPr>
            <p:nvPr/>
          </p:nvSpPr>
          <p:spPr bwMode="auto">
            <a:xfrm>
              <a:off x="2829" y="1672"/>
              <a:ext cx="2426" cy="2710"/>
            </a:xfrm>
            <a:custGeom>
              <a:avLst/>
              <a:gdLst>
                <a:gd name="T0" fmla="*/ 384 w 1026"/>
                <a:gd name="T1" fmla="*/ 8 h 1146"/>
                <a:gd name="T2" fmla="*/ 346 w 1026"/>
                <a:gd name="T3" fmla="*/ 12 h 1146"/>
                <a:gd name="T4" fmla="*/ 244 w 1026"/>
                <a:gd name="T5" fmla="*/ 32 h 1146"/>
                <a:gd name="T6" fmla="*/ 180 w 1026"/>
                <a:gd name="T7" fmla="*/ 28 h 1146"/>
                <a:gd name="T8" fmla="*/ 170 w 1026"/>
                <a:gd name="T9" fmla="*/ 43 h 1146"/>
                <a:gd name="T10" fmla="*/ 116 w 1026"/>
                <a:gd name="T11" fmla="*/ 134 h 1146"/>
                <a:gd name="T12" fmla="*/ 62 w 1026"/>
                <a:gd name="T13" fmla="*/ 172 h 1146"/>
                <a:gd name="T14" fmla="*/ 12 w 1026"/>
                <a:gd name="T15" fmla="*/ 263 h 1146"/>
                <a:gd name="T16" fmla="*/ 0 w 1026"/>
                <a:gd name="T17" fmla="*/ 370 h 1146"/>
                <a:gd name="T18" fmla="*/ 11 w 1026"/>
                <a:gd name="T19" fmla="*/ 404 h 1146"/>
                <a:gd name="T20" fmla="*/ 16 w 1026"/>
                <a:gd name="T21" fmla="*/ 412 h 1146"/>
                <a:gd name="T22" fmla="*/ 74 w 1026"/>
                <a:gd name="T23" fmla="*/ 480 h 1146"/>
                <a:gd name="T24" fmla="*/ 146 w 1026"/>
                <a:gd name="T25" fmla="*/ 530 h 1146"/>
                <a:gd name="T26" fmla="*/ 228 w 1026"/>
                <a:gd name="T27" fmla="*/ 527 h 1146"/>
                <a:gd name="T28" fmla="*/ 313 w 1026"/>
                <a:gd name="T29" fmla="*/ 499 h 1146"/>
                <a:gd name="T30" fmla="*/ 376 w 1026"/>
                <a:gd name="T31" fmla="*/ 530 h 1146"/>
                <a:gd name="T32" fmla="*/ 404 w 1026"/>
                <a:gd name="T33" fmla="*/ 578 h 1146"/>
                <a:gd name="T34" fmla="*/ 392 w 1026"/>
                <a:gd name="T35" fmla="*/ 607 h 1146"/>
                <a:gd name="T36" fmla="*/ 445 w 1026"/>
                <a:gd name="T37" fmla="*/ 700 h 1146"/>
                <a:gd name="T38" fmla="*/ 465 w 1026"/>
                <a:gd name="T39" fmla="*/ 774 h 1146"/>
                <a:gd name="T40" fmla="*/ 462 w 1026"/>
                <a:gd name="T41" fmla="*/ 927 h 1146"/>
                <a:gd name="T42" fmla="*/ 473 w 1026"/>
                <a:gd name="T43" fmla="*/ 959 h 1146"/>
                <a:gd name="T44" fmla="*/ 533 w 1026"/>
                <a:gd name="T45" fmla="*/ 1097 h 1146"/>
                <a:gd name="T46" fmla="*/ 536 w 1026"/>
                <a:gd name="T47" fmla="*/ 1138 h 1146"/>
                <a:gd name="T48" fmla="*/ 558 w 1026"/>
                <a:gd name="T49" fmla="*/ 1146 h 1146"/>
                <a:gd name="T50" fmla="*/ 628 w 1026"/>
                <a:gd name="T51" fmla="*/ 1135 h 1146"/>
                <a:gd name="T52" fmla="*/ 668 w 1026"/>
                <a:gd name="T53" fmla="*/ 1122 h 1146"/>
                <a:gd name="T54" fmla="*/ 730 w 1026"/>
                <a:gd name="T55" fmla="*/ 1046 h 1146"/>
                <a:gd name="T56" fmla="*/ 743 w 1026"/>
                <a:gd name="T57" fmla="*/ 1002 h 1146"/>
                <a:gd name="T58" fmla="*/ 785 w 1026"/>
                <a:gd name="T59" fmla="*/ 973 h 1146"/>
                <a:gd name="T60" fmla="*/ 775 w 1026"/>
                <a:gd name="T61" fmla="*/ 907 h 1146"/>
                <a:gd name="T62" fmla="*/ 866 w 1026"/>
                <a:gd name="T63" fmla="*/ 820 h 1146"/>
                <a:gd name="T64" fmla="*/ 863 w 1026"/>
                <a:gd name="T65" fmla="*/ 776 h 1146"/>
                <a:gd name="T66" fmla="*/ 867 w 1026"/>
                <a:gd name="T67" fmla="*/ 755 h 1146"/>
                <a:gd name="T68" fmla="*/ 843 w 1026"/>
                <a:gd name="T69" fmla="*/ 679 h 1146"/>
                <a:gd name="T70" fmla="*/ 946 w 1026"/>
                <a:gd name="T71" fmla="*/ 564 h 1146"/>
                <a:gd name="T72" fmla="*/ 1026 w 1026"/>
                <a:gd name="T73" fmla="*/ 422 h 1146"/>
                <a:gd name="T74" fmla="*/ 964 w 1026"/>
                <a:gd name="T75" fmla="*/ 430 h 1146"/>
                <a:gd name="T76" fmla="*/ 955 w 1026"/>
                <a:gd name="T77" fmla="*/ 429 h 1146"/>
                <a:gd name="T78" fmla="*/ 943 w 1026"/>
                <a:gd name="T79" fmla="*/ 430 h 1146"/>
                <a:gd name="T80" fmla="*/ 904 w 1026"/>
                <a:gd name="T81" fmla="*/ 416 h 1146"/>
                <a:gd name="T82" fmla="*/ 874 w 1026"/>
                <a:gd name="T83" fmla="*/ 371 h 1146"/>
                <a:gd name="T84" fmla="*/ 837 w 1026"/>
                <a:gd name="T85" fmla="*/ 320 h 1146"/>
                <a:gd name="T86" fmla="*/ 813 w 1026"/>
                <a:gd name="T87" fmla="*/ 267 h 1146"/>
                <a:gd name="T88" fmla="*/ 742 w 1026"/>
                <a:gd name="T89" fmla="*/ 138 h 1146"/>
                <a:gd name="T90" fmla="*/ 771 w 1026"/>
                <a:gd name="T91" fmla="*/ 163 h 1146"/>
                <a:gd name="T92" fmla="*/ 781 w 1026"/>
                <a:gd name="T93" fmla="*/ 130 h 1146"/>
                <a:gd name="T94" fmla="*/ 771 w 1026"/>
                <a:gd name="T95" fmla="*/ 106 h 1146"/>
                <a:gd name="T96" fmla="*/ 729 w 1026"/>
                <a:gd name="T97" fmla="*/ 103 h 1146"/>
                <a:gd name="T98" fmla="*/ 631 w 1026"/>
                <a:gd name="T99" fmla="*/ 97 h 1146"/>
                <a:gd name="T100" fmla="*/ 598 w 1026"/>
                <a:gd name="T101" fmla="*/ 79 h 1146"/>
                <a:gd name="T102" fmla="*/ 585 w 1026"/>
                <a:gd name="T103" fmla="*/ 78 h 1146"/>
                <a:gd name="T104" fmla="*/ 556 w 1026"/>
                <a:gd name="T105" fmla="*/ 111 h 1146"/>
                <a:gd name="T106" fmla="*/ 460 w 1026"/>
                <a:gd name="T107" fmla="*/ 77 h 1146"/>
                <a:gd name="T108" fmla="*/ 421 w 1026"/>
                <a:gd name="T109" fmla="*/ 52 h 1146"/>
                <a:gd name="T110" fmla="*/ 421 w 1026"/>
                <a:gd name="T111" fmla="*/ 20 h 1146"/>
                <a:gd name="T112" fmla="*/ 421 w 1026"/>
                <a:gd name="T113" fmla="*/ 10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26" h="1146">
                  <a:moveTo>
                    <a:pt x="405" y="0"/>
                  </a:moveTo>
                  <a:cubicBezTo>
                    <a:pt x="395" y="0"/>
                    <a:pt x="395" y="8"/>
                    <a:pt x="384" y="8"/>
                  </a:cubicBezTo>
                  <a:cubicBezTo>
                    <a:pt x="378" y="8"/>
                    <a:pt x="375" y="5"/>
                    <a:pt x="368" y="5"/>
                  </a:cubicBezTo>
                  <a:cubicBezTo>
                    <a:pt x="360" y="5"/>
                    <a:pt x="352" y="12"/>
                    <a:pt x="346" y="12"/>
                  </a:cubicBezTo>
                  <a:cubicBezTo>
                    <a:pt x="342" y="12"/>
                    <a:pt x="335" y="7"/>
                    <a:pt x="328" y="7"/>
                  </a:cubicBezTo>
                  <a:cubicBezTo>
                    <a:pt x="304" y="7"/>
                    <a:pt x="265" y="22"/>
                    <a:pt x="244" y="32"/>
                  </a:cubicBezTo>
                  <a:cubicBezTo>
                    <a:pt x="238" y="35"/>
                    <a:pt x="236" y="41"/>
                    <a:pt x="225" y="41"/>
                  </a:cubicBezTo>
                  <a:cubicBezTo>
                    <a:pt x="207" y="41"/>
                    <a:pt x="193" y="38"/>
                    <a:pt x="180" y="28"/>
                  </a:cubicBezTo>
                  <a:cubicBezTo>
                    <a:pt x="174" y="32"/>
                    <a:pt x="173" y="37"/>
                    <a:pt x="169" y="43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57" y="59"/>
                    <a:pt x="139" y="75"/>
                    <a:pt x="125" y="93"/>
                  </a:cubicBezTo>
                  <a:cubicBezTo>
                    <a:pt x="115" y="106"/>
                    <a:pt x="123" y="114"/>
                    <a:pt x="116" y="134"/>
                  </a:cubicBezTo>
                  <a:cubicBezTo>
                    <a:pt x="114" y="142"/>
                    <a:pt x="101" y="153"/>
                    <a:pt x="93" y="158"/>
                  </a:cubicBezTo>
                  <a:cubicBezTo>
                    <a:pt x="83" y="163"/>
                    <a:pt x="69" y="162"/>
                    <a:pt x="62" y="172"/>
                  </a:cubicBezTo>
                  <a:cubicBezTo>
                    <a:pt x="49" y="189"/>
                    <a:pt x="33" y="217"/>
                    <a:pt x="27" y="238"/>
                  </a:cubicBezTo>
                  <a:cubicBezTo>
                    <a:pt x="24" y="246"/>
                    <a:pt x="12" y="253"/>
                    <a:pt x="12" y="263"/>
                  </a:cubicBezTo>
                  <a:cubicBezTo>
                    <a:pt x="12" y="284"/>
                    <a:pt x="22" y="299"/>
                    <a:pt x="22" y="322"/>
                  </a:cubicBezTo>
                  <a:cubicBezTo>
                    <a:pt x="22" y="336"/>
                    <a:pt x="12" y="364"/>
                    <a:pt x="0" y="370"/>
                  </a:cubicBezTo>
                  <a:cubicBezTo>
                    <a:pt x="4" y="377"/>
                    <a:pt x="8" y="380"/>
                    <a:pt x="8" y="387"/>
                  </a:cubicBezTo>
                  <a:cubicBezTo>
                    <a:pt x="8" y="392"/>
                    <a:pt x="11" y="396"/>
                    <a:pt x="11" y="404"/>
                  </a:cubicBezTo>
                  <a:cubicBezTo>
                    <a:pt x="9" y="404"/>
                    <a:pt x="9" y="404"/>
                    <a:pt x="9" y="404"/>
                  </a:cubicBezTo>
                  <a:cubicBezTo>
                    <a:pt x="12" y="407"/>
                    <a:pt x="13" y="408"/>
                    <a:pt x="16" y="412"/>
                  </a:cubicBezTo>
                  <a:cubicBezTo>
                    <a:pt x="16" y="414"/>
                    <a:pt x="44" y="439"/>
                    <a:pt x="48" y="441"/>
                  </a:cubicBezTo>
                  <a:cubicBezTo>
                    <a:pt x="61" y="452"/>
                    <a:pt x="64" y="464"/>
                    <a:pt x="74" y="480"/>
                  </a:cubicBezTo>
                  <a:cubicBezTo>
                    <a:pt x="85" y="497"/>
                    <a:pt x="116" y="515"/>
                    <a:pt x="131" y="526"/>
                  </a:cubicBezTo>
                  <a:cubicBezTo>
                    <a:pt x="133" y="527"/>
                    <a:pt x="140" y="530"/>
                    <a:pt x="146" y="530"/>
                  </a:cubicBezTo>
                  <a:cubicBezTo>
                    <a:pt x="167" y="530"/>
                    <a:pt x="176" y="519"/>
                    <a:pt x="197" y="519"/>
                  </a:cubicBezTo>
                  <a:cubicBezTo>
                    <a:pt x="207" y="519"/>
                    <a:pt x="220" y="527"/>
                    <a:pt x="228" y="527"/>
                  </a:cubicBezTo>
                  <a:cubicBezTo>
                    <a:pt x="236" y="527"/>
                    <a:pt x="239" y="520"/>
                    <a:pt x="247" y="518"/>
                  </a:cubicBezTo>
                  <a:cubicBezTo>
                    <a:pt x="267" y="511"/>
                    <a:pt x="286" y="499"/>
                    <a:pt x="313" y="499"/>
                  </a:cubicBezTo>
                  <a:cubicBezTo>
                    <a:pt x="334" y="499"/>
                    <a:pt x="338" y="530"/>
                    <a:pt x="354" y="530"/>
                  </a:cubicBezTo>
                  <a:cubicBezTo>
                    <a:pt x="359" y="530"/>
                    <a:pt x="367" y="530"/>
                    <a:pt x="376" y="530"/>
                  </a:cubicBezTo>
                  <a:cubicBezTo>
                    <a:pt x="394" y="530"/>
                    <a:pt x="404" y="540"/>
                    <a:pt x="409" y="552"/>
                  </a:cubicBezTo>
                  <a:cubicBezTo>
                    <a:pt x="404" y="556"/>
                    <a:pt x="404" y="572"/>
                    <a:pt x="404" y="578"/>
                  </a:cubicBezTo>
                  <a:cubicBezTo>
                    <a:pt x="404" y="581"/>
                    <a:pt x="402" y="582"/>
                    <a:pt x="404" y="586"/>
                  </a:cubicBezTo>
                  <a:cubicBezTo>
                    <a:pt x="400" y="588"/>
                    <a:pt x="392" y="602"/>
                    <a:pt x="392" y="607"/>
                  </a:cubicBezTo>
                  <a:cubicBezTo>
                    <a:pt x="392" y="632"/>
                    <a:pt x="422" y="651"/>
                    <a:pt x="436" y="668"/>
                  </a:cubicBezTo>
                  <a:cubicBezTo>
                    <a:pt x="443" y="677"/>
                    <a:pt x="441" y="689"/>
                    <a:pt x="445" y="700"/>
                  </a:cubicBezTo>
                  <a:cubicBezTo>
                    <a:pt x="450" y="713"/>
                    <a:pt x="454" y="721"/>
                    <a:pt x="458" y="744"/>
                  </a:cubicBezTo>
                  <a:cubicBezTo>
                    <a:pt x="460" y="755"/>
                    <a:pt x="465" y="761"/>
                    <a:pt x="465" y="774"/>
                  </a:cubicBezTo>
                  <a:cubicBezTo>
                    <a:pt x="465" y="802"/>
                    <a:pt x="432" y="811"/>
                    <a:pt x="432" y="848"/>
                  </a:cubicBezTo>
                  <a:cubicBezTo>
                    <a:pt x="432" y="882"/>
                    <a:pt x="447" y="902"/>
                    <a:pt x="462" y="927"/>
                  </a:cubicBezTo>
                  <a:cubicBezTo>
                    <a:pt x="466" y="934"/>
                    <a:pt x="473" y="937"/>
                    <a:pt x="473" y="944"/>
                  </a:cubicBezTo>
                  <a:cubicBezTo>
                    <a:pt x="473" y="949"/>
                    <a:pt x="473" y="950"/>
                    <a:pt x="473" y="959"/>
                  </a:cubicBezTo>
                  <a:cubicBezTo>
                    <a:pt x="473" y="1005"/>
                    <a:pt x="497" y="1036"/>
                    <a:pt x="516" y="1068"/>
                  </a:cubicBezTo>
                  <a:cubicBezTo>
                    <a:pt x="519" y="1073"/>
                    <a:pt x="533" y="1089"/>
                    <a:pt x="533" y="1097"/>
                  </a:cubicBezTo>
                  <a:cubicBezTo>
                    <a:pt x="533" y="1103"/>
                    <a:pt x="531" y="1107"/>
                    <a:pt x="527" y="1112"/>
                  </a:cubicBezTo>
                  <a:cubicBezTo>
                    <a:pt x="531" y="1116"/>
                    <a:pt x="536" y="1127"/>
                    <a:pt x="536" y="1138"/>
                  </a:cubicBezTo>
                  <a:cubicBezTo>
                    <a:pt x="537" y="1138"/>
                    <a:pt x="538" y="1136"/>
                    <a:pt x="541" y="1135"/>
                  </a:cubicBezTo>
                  <a:cubicBezTo>
                    <a:pt x="545" y="1141"/>
                    <a:pt x="549" y="1146"/>
                    <a:pt x="558" y="1146"/>
                  </a:cubicBezTo>
                  <a:cubicBezTo>
                    <a:pt x="578" y="1146"/>
                    <a:pt x="592" y="1130"/>
                    <a:pt x="614" y="1130"/>
                  </a:cubicBezTo>
                  <a:cubicBezTo>
                    <a:pt x="620" y="1130"/>
                    <a:pt x="623" y="1135"/>
                    <a:pt x="628" y="1135"/>
                  </a:cubicBezTo>
                  <a:cubicBezTo>
                    <a:pt x="633" y="1135"/>
                    <a:pt x="637" y="1132"/>
                    <a:pt x="644" y="1132"/>
                  </a:cubicBezTo>
                  <a:cubicBezTo>
                    <a:pt x="646" y="1122"/>
                    <a:pt x="659" y="1126"/>
                    <a:pt x="668" y="1122"/>
                  </a:cubicBezTo>
                  <a:cubicBezTo>
                    <a:pt x="690" y="1112"/>
                    <a:pt x="696" y="1097"/>
                    <a:pt x="709" y="1080"/>
                  </a:cubicBezTo>
                  <a:cubicBezTo>
                    <a:pt x="717" y="1069"/>
                    <a:pt x="718" y="1057"/>
                    <a:pt x="730" y="1046"/>
                  </a:cubicBezTo>
                  <a:cubicBezTo>
                    <a:pt x="736" y="1039"/>
                    <a:pt x="751" y="1028"/>
                    <a:pt x="751" y="1013"/>
                  </a:cubicBezTo>
                  <a:cubicBezTo>
                    <a:pt x="751" y="1008"/>
                    <a:pt x="748" y="1004"/>
                    <a:pt x="743" y="1002"/>
                  </a:cubicBezTo>
                  <a:cubicBezTo>
                    <a:pt x="749" y="989"/>
                    <a:pt x="757" y="983"/>
                    <a:pt x="769" y="977"/>
                  </a:cubicBezTo>
                  <a:cubicBezTo>
                    <a:pt x="773" y="975"/>
                    <a:pt x="782" y="978"/>
                    <a:pt x="785" y="973"/>
                  </a:cubicBezTo>
                  <a:cubicBezTo>
                    <a:pt x="788" y="969"/>
                    <a:pt x="790" y="951"/>
                    <a:pt x="790" y="943"/>
                  </a:cubicBezTo>
                  <a:cubicBezTo>
                    <a:pt x="790" y="927"/>
                    <a:pt x="775" y="919"/>
                    <a:pt x="775" y="907"/>
                  </a:cubicBezTo>
                  <a:cubicBezTo>
                    <a:pt x="775" y="902"/>
                    <a:pt x="783" y="893"/>
                    <a:pt x="791" y="891"/>
                  </a:cubicBezTo>
                  <a:cubicBezTo>
                    <a:pt x="796" y="857"/>
                    <a:pt x="866" y="861"/>
                    <a:pt x="866" y="820"/>
                  </a:cubicBezTo>
                  <a:cubicBezTo>
                    <a:pt x="866" y="816"/>
                    <a:pt x="865" y="813"/>
                    <a:pt x="862" y="810"/>
                  </a:cubicBezTo>
                  <a:cubicBezTo>
                    <a:pt x="862" y="795"/>
                    <a:pt x="863" y="785"/>
                    <a:pt x="863" y="776"/>
                  </a:cubicBezTo>
                  <a:cubicBezTo>
                    <a:pt x="863" y="763"/>
                    <a:pt x="863" y="763"/>
                    <a:pt x="863" y="763"/>
                  </a:cubicBezTo>
                  <a:cubicBezTo>
                    <a:pt x="864" y="762"/>
                    <a:pt x="867" y="758"/>
                    <a:pt x="867" y="755"/>
                  </a:cubicBezTo>
                  <a:cubicBezTo>
                    <a:pt x="867" y="745"/>
                    <a:pt x="848" y="736"/>
                    <a:pt x="848" y="718"/>
                  </a:cubicBezTo>
                  <a:cubicBezTo>
                    <a:pt x="848" y="702"/>
                    <a:pt x="843" y="695"/>
                    <a:pt x="843" y="679"/>
                  </a:cubicBezTo>
                  <a:cubicBezTo>
                    <a:pt x="843" y="664"/>
                    <a:pt x="857" y="660"/>
                    <a:pt x="861" y="647"/>
                  </a:cubicBezTo>
                  <a:cubicBezTo>
                    <a:pt x="874" y="600"/>
                    <a:pt x="911" y="592"/>
                    <a:pt x="946" y="564"/>
                  </a:cubicBezTo>
                  <a:cubicBezTo>
                    <a:pt x="966" y="549"/>
                    <a:pt x="973" y="530"/>
                    <a:pt x="989" y="509"/>
                  </a:cubicBezTo>
                  <a:cubicBezTo>
                    <a:pt x="1002" y="491"/>
                    <a:pt x="1026" y="452"/>
                    <a:pt x="1026" y="422"/>
                  </a:cubicBezTo>
                  <a:cubicBezTo>
                    <a:pt x="1026" y="418"/>
                    <a:pt x="1023" y="417"/>
                    <a:pt x="1022" y="414"/>
                  </a:cubicBezTo>
                  <a:cubicBezTo>
                    <a:pt x="1003" y="418"/>
                    <a:pt x="984" y="426"/>
                    <a:pt x="964" y="430"/>
                  </a:cubicBezTo>
                  <a:cubicBezTo>
                    <a:pt x="963" y="430"/>
                    <a:pt x="962" y="430"/>
                    <a:pt x="961" y="430"/>
                  </a:cubicBezTo>
                  <a:cubicBezTo>
                    <a:pt x="959" y="430"/>
                    <a:pt x="957" y="429"/>
                    <a:pt x="955" y="429"/>
                  </a:cubicBezTo>
                  <a:cubicBezTo>
                    <a:pt x="953" y="429"/>
                    <a:pt x="951" y="429"/>
                    <a:pt x="949" y="429"/>
                  </a:cubicBezTo>
                  <a:cubicBezTo>
                    <a:pt x="947" y="429"/>
                    <a:pt x="945" y="429"/>
                    <a:pt x="943" y="430"/>
                  </a:cubicBezTo>
                  <a:cubicBezTo>
                    <a:pt x="936" y="432"/>
                    <a:pt x="935" y="439"/>
                    <a:pt x="927" y="439"/>
                  </a:cubicBezTo>
                  <a:cubicBezTo>
                    <a:pt x="918" y="439"/>
                    <a:pt x="911" y="422"/>
                    <a:pt x="904" y="416"/>
                  </a:cubicBezTo>
                  <a:cubicBezTo>
                    <a:pt x="909" y="410"/>
                    <a:pt x="904" y="409"/>
                    <a:pt x="904" y="400"/>
                  </a:cubicBezTo>
                  <a:cubicBezTo>
                    <a:pt x="887" y="400"/>
                    <a:pt x="882" y="378"/>
                    <a:pt x="874" y="371"/>
                  </a:cubicBezTo>
                  <a:cubicBezTo>
                    <a:pt x="864" y="365"/>
                    <a:pt x="859" y="364"/>
                    <a:pt x="850" y="356"/>
                  </a:cubicBezTo>
                  <a:cubicBezTo>
                    <a:pt x="841" y="346"/>
                    <a:pt x="847" y="332"/>
                    <a:pt x="837" y="320"/>
                  </a:cubicBezTo>
                  <a:cubicBezTo>
                    <a:pt x="829" y="309"/>
                    <a:pt x="819" y="309"/>
                    <a:pt x="813" y="295"/>
                  </a:cubicBezTo>
                  <a:cubicBezTo>
                    <a:pt x="813" y="267"/>
                    <a:pt x="813" y="267"/>
                    <a:pt x="813" y="267"/>
                  </a:cubicBezTo>
                  <a:cubicBezTo>
                    <a:pt x="805" y="261"/>
                    <a:pt x="790" y="237"/>
                    <a:pt x="792" y="226"/>
                  </a:cubicBezTo>
                  <a:cubicBezTo>
                    <a:pt x="742" y="138"/>
                    <a:pt x="742" y="138"/>
                    <a:pt x="742" y="138"/>
                  </a:cubicBezTo>
                  <a:cubicBezTo>
                    <a:pt x="742" y="129"/>
                    <a:pt x="742" y="129"/>
                    <a:pt x="742" y="129"/>
                  </a:cubicBezTo>
                  <a:cubicBezTo>
                    <a:pt x="751" y="138"/>
                    <a:pt x="760" y="161"/>
                    <a:pt x="771" y="163"/>
                  </a:cubicBezTo>
                  <a:cubicBezTo>
                    <a:pt x="773" y="158"/>
                    <a:pt x="778" y="144"/>
                    <a:pt x="781" y="137"/>
                  </a:cubicBezTo>
                  <a:cubicBezTo>
                    <a:pt x="781" y="135"/>
                    <a:pt x="781" y="132"/>
                    <a:pt x="781" y="130"/>
                  </a:cubicBezTo>
                  <a:cubicBezTo>
                    <a:pt x="773" y="111"/>
                    <a:pt x="773" y="111"/>
                    <a:pt x="773" y="111"/>
                  </a:cubicBezTo>
                  <a:cubicBezTo>
                    <a:pt x="773" y="109"/>
                    <a:pt x="772" y="108"/>
                    <a:pt x="771" y="106"/>
                  </a:cubicBezTo>
                  <a:cubicBezTo>
                    <a:pt x="764" y="107"/>
                    <a:pt x="764" y="110"/>
                    <a:pt x="756" y="110"/>
                  </a:cubicBezTo>
                  <a:cubicBezTo>
                    <a:pt x="745" y="110"/>
                    <a:pt x="739" y="103"/>
                    <a:pt x="729" y="103"/>
                  </a:cubicBezTo>
                  <a:cubicBezTo>
                    <a:pt x="712" y="103"/>
                    <a:pt x="707" y="111"/>
                    <a:pt x="690" y="111"/>
                  </a:cubicBezTo>
                  <a:cubicBezTo>
                    <a:pt x="672" y="111"/>
                    <a:pt x="648" y="103"/>
                    <a:pt x="631" y="97"/>
                  </a:cubicBezTo>
                  <a:cubicBezTo>
                    <a:pt x="623" y="94"/>
                    <a:pt x="611" y="98"/>
                    <a:pt x="606" y="92"/>
                  </a:cubicBezTo>
                  <a:cubicBezTo>
                    <a:pt x="604" y="88"/>
                    <a:pt x="598" y="87"/>
                    <a:pt x="598" y="79"/>
                  </a:cubicBezTo>
                  <a:cubicBezTo>
                    <a:pt x="586" y="79"/>
                    <a:pt x="586" y="79"/>
                    <a:pt x="586" y="79"/>
                  </a:cubicBezTo>
                  <a:cubicBezTo>
                    <a:pt x="585" y="78"/>
                    <a:pt x="585" y="78"/>
                    <a:pt x="585" y="78"/>
                  </a:cubicBezTo>
                  <a:cubicBezTo>
                    <a:pt x="568" y="84"/>
                    <a:pt x="556" y="84"/>
                    <a:pt x="556" y="101"/>
                  </a:cubicBezTo>
                  <a:cubicBezTo>
                    <a:pt x="556" y="104"/>
                    <a:pt x="556" y="107"/>
                    <a:pt x="556" y="111"/>
                  </a:cubicBezTo>
                  <a:cubicBezTo>
                    <a:pt x="556" y="114"/>
                    <a:pt x="550" y="119"/>
                    <a:pt x="545" y="119"/>
                  </a:cubicBezTo>
                  <a:cubicBezTo>
                    <a:pt x="506" y="119"/>
                    <a:pt x="494" y="77"/>
                    <a:pt x="460" y="77"/>
                  </a:cubicBezTo>
                  <a:cubicBezTo>
                    <a:pt x="455" y="77"/>
                    <a:pt x="451" y="77"/>
                    <a:pt x="445" y="77"/>
                  </a:cubicBezTo>
                  <a:cubicBezTo>
                    <a:pt x="435" y="77"/>
                    <a:pt x="421" y="65"/>
                    <a:pt x="421" y="52"/>
                  </a:cubicBezTo>
                  <a:cubicBezTo>
                    <a:pt x="421" y="44"/>
                    <a:pt x="428" y="40"/>
                    <a:pt x="428" y="32"/>
                  </a:cubicBezTo>
                  <a:cubicBezTo>
                    <a:pt x="428" y="27"/>
                    <a:pt x="421" y="25"/>
                    <a:pt x="421" y="20"/>
                  </a:cubicBezTo>
                  <a:cubicBezTo>
                    <a:pt x="421" y="13"/>
                    <a:pt x="428" y="15"/>
                    <a:pt x="429" y="7"/>
                  </a:cubicBezTo>
                  <a:cubicBezTo>
                    <a:pt x="426" y="7"/>
                    <a:pt x="424" y="10"/>
                    <a:pt x="421" y="10"/>
                  </a:cubicBezTo>
                  <a:cubicBezTo>
                    <a:pt x="413" y="10"/>
                    <a:pt x="415" y="0"/>
                    <a:pt x="40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2"/>
            <p:cNvSpPr>
              <a:spLocks/>
            </p:cNvSpPr>
            <p:nvPr/>
          </p:nvSpPr>
          <p:spPr bwMode="auto">
            <a:xfrm>
              <a:off x="6264" y="2726"/>
              <a:ext cx="71" cy="135"/>
            </a:xfrm>
            <a:custGeom>
              <a:avLst/>
              <a:gdLst>
                <a:gd name="T0" fmla="*/ 7 w 30"/>
                <a:gd name="T1" fmla="*/ 0 h 57"/>
                <a:gd name="T2" fmla="*/ 0 w 30"/>
                <a:gd name="T3" fmla="*/ 43 h 57"/>
                <a:gd name="T4" fmla="*/ 13 w 30"/>
                <a:gd name="T5" fmla="*/ 57 h 57"/>
                <a:gd name="T6" fmla="*/ 30 w 30"/>
                <a:gd name="T7" fmla="*/ 36 h 57"/>
                <a:gd name="T8" fmla="*/ 7 w 30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7">
                  <a:moveTo>
                    <a:pt x="7" y="0"/>
                  </a:moveTo>
                  <a:cubicBezTo>
                    <a:pt x="7" y="16"/>
                    <a:pt x="0" y="27"/>
                    <a:pt x="0" y="43"/>
                  </a:cubicBezTo>
                  <a:cubicBezTo>
                    <a:pt x="0" y="50"/>
                    <a:pt x="5" y="57"/>
                    <a:pt x="13" y="57"/>
                  </a:cubicBezTo>
                  <a:cubicBezTo>
                    <a:pt x="23" y="57"/>
                    <a:pt x="30" y="45"/>
                    <a:pt x="30" y="36"/>
                  </a:cubicBezTo>
                  <a:cubicBezTo>
                    <a:pt x="30" y="19"/>
                    <a:pt x="14" y="13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3"/>
            <p:cNvSpPr>
              <a:spLocks/>
            </p:cNvSpPr>
            <p:nvPr/>
          </p:nvSpPr>
          <p:spPr bwMode="auto">
            <a:xfrm>
              <a:off x="5590" y="1622"/>
              <a:ext cx="1440" cy="1161"/>
            </a:xfrm>
            <a:custGeom>
              <a:avLst/>
              <a:gdLst>
                <a:gd name="T0" fmla="*/ 137 w 609"/>
                <a:gd name="T1" fmla="*/ 13 h 491"/>
                <a:gd name="T2" fmla="*/ 137 w 609"/>
                <a:gd name="T3" fmla="*/ 13 h 491"/>
                <a:gd name="T4" fmla="*/ 114 w 609"/>
                <a:gd name="T5" fmla="*/ 26 h 491"/>
                <a:gd name="T6" fmla="*/ 93 w 609"/>
                <a:gd name="T7" fmla="*/ 22 h 491"/>
                <a:gd name="T8" fmla="*/ 87 w 609"/>
                <a:gd name="T9" fmla="*/ 18 h 491"/>
                <a:gd name="T10" fmla="*/ 55 w 609"/>
                <a:gd name="T11" fmla="*/ 39 h 491"/>
                <a:gd name="T12" fmla="*/ 12 w 609"/>
                <a:gd name="T13" fmla="*/ 55 h 491"/>
                <a:gd name="T14" fmla="*/ 1 w 609"/>
                <a:gd name="T15" fmla="*/ 81 h 491"/>
                <a:gd name="T16" fmla="*/ 2 w 609"/>
                <a:gd name="T17" fmla="*/ 105 h 491"/>
                <a:gd name="T18" fmla="*/ 6 w 609"/>
                <a:gd name="T19" fmla="*/ 145 h 491"/>
                <a:gd name="T20" fmla="*/ 39 w 609"/>
                <a:gd name="T21" fmla="*/ 197 h 491"/>
                <a:gd name="T22" fmla="*/ 37 w 609"/>
                <a:gd name="T23" fmla="*/ 226 h 491"/>
                <a:gd name="T24" fmla="*/ 78 w 609"/>
                <a:gd name="T25" fmla="*/ 221 h 491"/>
                <a:gd name="T26" fmla="*/ 142 w 609"/>
                <a:gd name="T27" fmla="*/ 263 h 491"/>
                <a:gd name="T28" fmla="*/ 127 w 609"/>
                <a:gd name="T29" fmla="*/ 271 h 491"/>
                <a:gd name="T30" fmla="*/ 177 w 609"/>
                <a:gd name="T31" fmla="*/ 272 h 491"/>
                <a:gd name="T32" fmla="*/ 177 w 609"/>
                <a:gd name="T33" fmla="*/ 316 h 491"/>
                <a:gd name="T34" fmla="*/ 209 w 609"/>
                <a:gd name="T35" fmla="*/ 408 h 491"/>
                <a:gd name="T36" fmla="*/ 244 w 609"/>
                <a:gd name="T37" fmla="*/ 486 h 491"/>
                <a:gd name="T38" fmla="*/ 269 w 609"/>
                <a:gd name="T39" fmla="*/ 474 h 491"/>
                <a:gd name="T40" fmla="*/ 285 w 609"/>
                <a:gd name="T41" fmla="*/ 440 h 491"/>
                <a:gd name="T42" fmla="*/ 322 w 609"/>
                <a:gd name="T43" fmla="*/ 358 h 491"/>
                <a:gd name="T44" fmla="*/ 408 w 609"/>
                <a:gd name="T45" fmla="*/ 275 h 491"/>
                <a:gd name="T46" fmla="*/ 473 w 609"/>
                <a:gd name="T47" fmla="*/ 294 h 491"/>
                <a:gd name="T48" fmla="*/ 506 w 609"/>
                <a:gd name="T49" fmla="*/ 362 h 491"/>
                <a:gd name="T50" fmla="*/ 554 w 609"/>
                <a:gd name="T51" fmla="*/ 362 h 491"/>
                <a:gd name="T52" fmla="*/ 571 w 609"/>
                <a:gd name="T53" fmla="*/ 460 h 491"/>
                <a:gd name="T54" fmla="*/ 565 w 609"/>
                <a:gd name="T55" fmla="*/ 384 h 491"/>
                <a:gd name="T56" fmla="*/ 565 w 609"/>
                <a:gd name="T57" fmla="*/ 380 h 491"/>
                <a:gd name="T58" fmla="*/ 557 w 609"/>
                <a:gd name="T59" fmla="*/ 331 h 491"/>
                <a:gd name="T60" fmla="*/ 609 w 609"/>
                <a:gd name="T61" fmla="*/ 276 h 491"/>
                <a:gd name="T62" fmla="*/ 562 w 609"/>
                <a:gd name="T63" fmla="*/ 242 h 491"/>
                <a:gd name="T64" fmla="*/ 573 w 609"/>
                <a:gd name="T65" fmla="*/ 195 h 491"/>
                <a:gd name="T66" fmla="*/ 525 w 609"/>
                <a:gd name="T67" fmla="*/ 155 h 491"/>
                <a:gd name="T68" fmla="*/ 522 w 609"/>
                <a:gd name="T69" fmla="*/ 156 h 491"/>
                <a:gd name="T70" fmla="*/ 516 w 609"/>
                <a:gd name="T71" fmla="*/ 155 h 491"/>
                <a:gd name="T72" fmla="*/ 510 w 609"/>
                <a:gd name="T73" fmla="*/ 155 h 491"/>
                <a:gd name="T74" fmla="*/ 507 w 609"/>
                <a:gd name="T75" fmla="*/ 156 h 491"/>
                <a:gd name="T76" fmla="*/ 473 w 609"/>
                <a:gd name="T77" fmla="*/ 179 h 491"/>
                <a:gd name="T78" fmla="*/ 409 w 609"/>
                <a:gd name="T79" fmla="*/ 177 h 491"/>
                <a:gd name="T80" fmla="*/ 362 w 609"/>
                <a:gd name="T81" fmla="*/ 164 h 491"/>
                <a:gd name="T82" fmla="*/ 361 w 609"/>
                <a:gd name="T83" fmla="*/ 163 h 491"/>
                <a:gd name="T84" fmla="*/ 359 w 609"/>
                <a:gd name="T85" fmla="*/ 164 h 491"/>
                <a:gd name="T86" fmla="*/ 358 w 609"/>
                <a:gd name="T87" fmla="*/ 164 h 491"/>
                <a:gd name="T88" fmla="*/ 356 w 609"/>
                <a:gd name="T89" fmla="*/ 164 h 491"/>
                <a:gd name="T90" fmla="*/ 354 w 609"/>
                <a:gd name="T91" fmla="*/ 163 h 491"/>
                <a:gd name="T92" fmla="*/ 328 w 609"/>
                <a:gd name="T93" fmla="*/ 145 h 491"/>
                <a:gd name="T94" fmla="*/ 271 w 609"/>
                <a:gd name="T95" fmla="*/ 107 h 491"/>
                <a:gd name="T96" fmla="*/ 275 w 609"/>
                <a:gd name="T97" fmla="*/ 102 h 491"/>
                <a:gd name="T98" fmla="*/ 275 w 609"/>
                <a:gd name="T99" fmla="*/ 83 h 491"/>
                <a:gd name="T100" fmla="*/ 278 w 609"/>
                <a:gd name="T101" fmla="*/ 42 h 491"/>
                <a:gd name="T102" fmla="*/ 213 w 609"/>
                <a:gd name="T103" fmla="*/ 20 h 491"/>
                <a:gd name="T104" fmla="*/ 162 w 609"/>
                <a:gd name="T105" fmla="*/ 1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09" h="491">
                  <a:moveTo>
                    <a:pt x="157" y="0"/>
                  </a:moveTo>
                  <a:cubicBezTo>
                    <a:pt x="146" y="0"/>
                    <a:pt x="144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6" y="13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2" y="20"/>
                    <a:pt x="124" y="26"/>
                    <a:pt x="114" y="26"/>
                  </a:cubicBezTo>
                  <a:cubicBezTo>
                    <a:pt x="109" y="26"/>
                    <a:pt x="108" y="20"/>
                    <a:pt x="104" y="20"/>
                  </a:cubicBezTo>
                  <a:cubicBezTo>
                    <a:pt x="103" y="20"/>
                    <a:pt x="101" y="21"/>
                    <a:pt x="100" y="21"/>
                  </a:cubicBezTo>
                  <a:cubicBezTo>
                    <a:pt x="98" y="21"/>
                    <a:pt x="95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0" y="22"/>
                    <a:pt x="87" y="21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2" y="18"/>
                    <a:pt x="83" y="16"/>
                    <a:pt x="78" y="16"/>
                  </a:cubicBezTo>
                  <a:cubicBezTo>
                    <a:pt x="65" y="16"/>
                    <a:pt x="64" y="30"/>
                    <a:pt x="55" y="39"/>
                  </a:cubicBezTo>
                  <a:cubicBezTo>
                    <a:pt x="51" y="43"/>
                    <a:pt x="44" y="43"/>
                    <a:pt x="40" y="47"/>
                  </a:cubicBezTo>
                  <a:cubicBezTo>
                    <a:pt x="37" y="50"/>
                    <a:pt x="34" y="56"/>
                    <a:pt x="28" y="56"/>
                  </a:cubicBezTo>
                  <a:cubicBezTo>
                    <a:pt x="23" y="56"/>
                    <a:pt x="20" y="51"/>
                    <a:pt x="15" y="51"/>
                  </a:cubicBezTo>
                  <a:cubicBezTo>
                    <a:pt x="13" y="51"/>
                    <a:pt x="13" y="54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8" y="57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1" y="79"/>
                    <a:pt x="1" y="81"/>
                  </a:cubicBezTo>
                  <a:cubicBezTo>
                    <a:pt x="1" y="81"/>
                    <a:pt x="1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5"/>
                    <a:pt x="1" y="86"/>
                    <a:pt x="2" y="88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4" y="109"/>
                    <a:pt x="3" y="113"/>
                    <a:pt x="5" y="117"/>
                  </a:cubicBezTo>
                  <a:cubicBezTo>
                    <a:pt x="7" y="122"/>
                    <a:pt x="17" y="117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37"/>
                    <a:pt x="6" y="135"/>
                    <a:pt x="6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6" y="151"/>
                    <a:pt x="11" y="151"/>
                    <a:pt x="12" y="154"/>
                  </a:cubicBezTo>
                  <a:cubicBezTo>
                    <a:pt x="21" y="172"/>
                    <a:pt x="39" y="174"/>
                    <a:pt x="39" y="197"/>
                  </a:cubicBezTo>
                  <a:cubicBezTo>
                    <a:pt x="39" y="197"/>
                    <a:pt x="39" y="197"/>
                    <a:pt x="39" y="197"/>
                  </a:cubicBezTo>
                  <a:cubicBezTo>
                    <a:pt x="25" y="200"/>
                    <a:pt x="16" y="203"/>
                    <a:pt x="16" y="218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16" y="221"/>
                    <a:pt x="19" y="224"/>
                    <a:pt x="19" y="227"/>
                  </a:cubicBezTo>
                  <a:cubicBezTo>
                    <a:pt x="37" y="226"/>
                    <a:pt x="37" y="226"/>
                    <a:pt x="37" y="226"/>
                  </a:cubicBezTo>
                  <a:cubicBezTo>
                    <a:pt x="38" y="225"/>
                    <a:pt x="40" y="223"/>
                    <a:pt x="42" y="222"/>
                  </a:cubicBezTo>
                  <a:cubicBezTo>
                    <a:pt x="55" y="226"/>
                    <a:pt x="55" y="226"/>
                    <a:pt x="55" y="226"/>
                  </a:cubicBezTo>
                  <a:cubicBezTo>
                    <a:pt x="61" y="226"/>
                    <a:pt x="62" y="221"/>
                    <a:pt x="69" y="221"/>
                  </a:cubicBezTo>
                  <a:cubicBezTo>
                    <a:pt x="72" y="221"/>
                    <a:pt x="75" y="221"/>
                    <a:pt x="78" y="221"/>
                  </a:cubicBezTo>
                  <a:cubicBezTo>
                    <a:pt x="80" y="221"/>
                    <a:pt x="82" y="221"/>
                    <a:pt x="85" y="222"/>
                  </a:cubicBezTo>
                  <a:cubicBezTo>
                    <a:pt x="91" y="224"/>
                    <a:pt x="94" y="236"/>
                    <a:pt x="98" y="243"/>
                  </a:cubicBezTo>
                  <a:cubicBezTo>
                    <a:pt x="104" y="251"/>
                    <a:pt x="119" y="262"/>
                    <a:pt x="129" y="262"/>
                  </a:cubicBezTo>
                  <a:cubicBezTo>
                    <a:pt x="134" y="262"/>
                    <a:pt x="137" y="262"/>
                    <a:pt x="142" y="263"/>
                  </a:cubicBezTo>
                  <a:cubicBezTo>
                    <a:pt x="139" y="265"/>
                    <a:pt x="139" y="269"/>
                    <a:pt x="135" y="270"/>
                  </a:cubicBezTo>
                  <a:cubicBezTo>
                    <a:pt x="133" y="271"/>
                    <a:pt x="132" y="271"/>
                    <a:pt x="131" y="271"/>
                  </a:cubicBezTo>
                  <a:cubicBezTo>
                    <a:pt x="130" y="271"/>
                    <a:pt x="130" y="271"/>
                    <a:pt x="129" y="271"/>
                  </a:cubicBezTo>
                  <a:cubicBezTo>
                    <a:pt x="128" y="271"/>
                    <a:pt x="128" y="271"/>
                    <a:pt x="127" y="271"/>
                  </a:cubicBezTo>
                  <a:cubicBezTo>
                    <a:pt x="125" y="271"/>
                    <a:pt x="124" y="271"/>
                    <a:pt x="121" y="273"/>
                  </a:cubicBezTo>
                  <a:cubicBezTo>
                    <a:pt x="129" y="281"/>
                    <a:pt x="136" y="297"/>
                    <a:pt x="152" y="297"/>
                  </a:cubicBezTo>
                  <a:cubicBezTo>
                    <a:pt x="166" y="297"/>
                    <a:pt x="166" y="279"/>
                    <a:pt x="173" y="272"/>
                  </a:cubicBezTo>
                  <a:cubicBezTo>
                    <a:pt x="177" y="272"/>
                    <a:pt x="177" y="272"/>
                    <a:pt x="177" y="272"/>
                  </a:cubicBezTo>
                  <a:cubicBezTo>
                    <a:pt x="177" y="274"/>
                    <a:pt x="174" y="278"/>
                    <a:pt x="174" y="279"/>
                  </a:cubicBezTo>
                  <a:cubicBezTo>
                    <a:pt x="174" y="286"/>
                    <a:pt x="180" y="293"/>
                    <a:pt x="180" y="301"/>
                  </a:cubicBezTo>
                  <a:cubicBezTo>
                    <a:pt x="180" y="308"/>
                    <a:pt x="177" y="309"/>
                    <a:pt x="177" y="316"/>
                  </a:cubicBezTo>
                  <a:cubicBezTo>
                    <a:pt x="177" y="316"/>
                    <a:pt x="177" y="316"/>
                    <a:pt x="177" y="316"/>
                  </a:cubicBezTo>
                  <a:cubicBezTo>
                    <a:pt x="177" y="317"/>
                    <a:pt x="177" y="322"/>
                    <a:pt x="177" y="323"/>
                  </a:cubicBezTo>
                  <a:cubicBezTo>
                    <a:pt x="177" y="333"/>
                    <a:pt x="183" y="343"/>
                    <a:pt x="186" y="354"/>
                  </a:cubicBezTo>
                  <a:cubicBezTo>
                    <a:pt x="190" y="366"/>
                    <a:pt x="200" y="383"/>
                    <a:pt x="202" y="391"/>
                  </a:cubicBezTo>
                  <a:cubicBezTo>
                    <a:pt x="204" y="398"/>
                    <a:pt x="204" y="401"/>
                    <a:pt x="209" y="408"/>
                  </a:cubicBezTo>
                  <a:cubicBezTo>
                    <a:pt x="213" y="414"/>
                    <a:pt x="210" y="421"/>
                    <a:pt x="214" y="429"/>
                  </a:cubicBezTo>
                  <a:cubicBezTo>
                    <a:pt x="216" y="434"/>
                    <a:pt x="224" y="439"/>
                    <a:pt x="226" y="446"/>
                  </a:cubicBezTo>
                  <a:cubicBezTo>
                    <a:pt x="230" y="457"/>
                    <a:pt x="236" y="468"/>
                    <a:pt x="240" y="481"/>
                  </a:cubicBezTo>
                  <a:cubicBezTo>
                    <a:pt x="240" y="482"/>
                    <a:pt x="242" y="486"/>
                    <a:pt x="244" y="486"/>
                  </a:cubicBezTo>
                  <a:cubicBezTo>
                    <a:pt x="245" y="489"/>
                    <a:pt x="248" y="491"/>
                    <a:pt x="251" y="491"/>
                  </a:cubicBezTo>
                  <a:cubicBezTo>
                    <a:pt x="252" y="491"/>
                    <a:pt x="252" y="491"/>
                    <a:pt x="252" y="491"/>
                  </a:cubicBezTo>
                  <a:cubicBezTo>
                    <a:pt x="257" y="491"/>
                    <a:pt x="257" y="485"/>
                    <a:pt x="259" y="481"/>
                  </a:cubicBezTo>
                  <a:cubicBezTo>
                    <a:pt x="262" y="475"/>
                    <a:pt x="263" y="477"/>
                    <a:pt x="269" y="474"/>
                  </a:cubicBezTo>
                  <a:cubicBezTo>
                    <a:pt x="274" y="472"/>
                    <a:pt x="272" y="458"/>
                    <a:pt x="279" y="456"/>
                  </a:cubicBezTo>
                  <a:cubicBezTo>
                    <a:pt x="281" y="456"/>
                    <a:pt x="285" y="456"/>
                    <a:pt x="285" y="454"/>
                  </a:cubicBezTo>
                  <a:cubicBezTo>
                    <a:pt x="287" y="454"/>
                    <a:pt x="287" y="454"/>
                    <a:pt x="287" y="454"/>
                  </a:cubicBezTo>
                  <a:cubicBezTo>
                    <a:pt x="285" y="440"/>
                    <a:pt x="285" y="440"/>
                    <a:pt x="285" y="440"/>
                  </a:cubicBezTo>
                  <a:cubicBezTo>
                    <a:pt x="285" y="430"/>
                    <a:pt x="291" y="421"/>
                    <a:pt x="291" y="408"/>
                  </a:cubicBezTo>
                  <a:cubicBezTo>
                    <a:pt x="291" y="400"/>
                    <a:pt x="287" y="395"/>
                    <a:pt x="287" y="385"/>
                  </a:cubicBezTo>
                  <a:cubicBezTo>
                    <a:pt x="287" y="374"/>
                    <a:pt x="298" y="372"/>
                    <a:pt x="308" y="369"/>
                  </a:cubicBezTo>
                  <a:cubicBezTo>
                    <a:pt x="312" y="368"/>
                    <a:pt x="317" y="362"/>
                    <a:pt x="322" y="358"/>
                  </a:cubicBezTo>
                  <a:cubicBezTo>
                    <a:pt x="332" y="348"/>
                    <a:pt x="341" y="337"/>
                    <a:pt x="352" y="326"/>
                  </a:cubicBezTo>
                  <a:cubicBezTo>
                    <a:pt x="360" y="318"/>
                    <a:pt x="375" y="315"/>
                    <a:pt x="385" y="306"/>
                  </a:cubicBezTo>
                  <a:cubicBezTo>
                    <a:pt x="390" y="301"/>
                    <a:pt x="389" y="295"/>
                    <a:pt x="391" y="288"/>
                  </a:cubicBezTo>
                  <a:cubicBezTo>
                    <a:pt x="393" y="283"/>
                    <a:pt x="404" y="283"/>
                    <a:pt x="408" y="275"/>
                  </a:cubicBezTo>
                  <a:cubicBezTo>
                    <a:pt x="412" y="277"/>
                    <a:pt x="412" y="280"/>
                    <a:pt x="420" y="280"/>
                  </a:cubicBezTo>
                  <a:cubicBezTo>
                    <a:pt x="434" y="280"/>
                    <a:pt x="449" y="277"/>
                    <a:pt x="449" y="261"/>
                  </a:cubicBezTo>
                  <a:cubicBezTo>
                    <a:pt x="457" y="263"/>
                    <a:pt x="466" y="266"/>
                    <a:pt x="468" y="273"/>
                  </a:cubicBezTo>
                  <a:cubicBezTo>
                    <a:pt x="470" y="279"/>
                    <a:pt x="469" y="288"/>
                    <a:pt x="473" y="294"/>
                  </a:cubicBezTo>
                  <a:cubicBezTo>
                    <a:pt x="477" y="301"/>
                    <a:pt x="483" y="305"/>
                    <a:pt x="491" y="311"/>
                  </a:cubicBezTo>
                  <a:cubicBezTo>
                    <a:pt x="496" y="320"/>
                    <a:pt x="502" y="328"/>
                    <a:pt x="506" y="339"/>
                  </a:cubicBezTo>
                  <a:cubicBezTo>
                    <a:pt x="506" y="342"/>
                    <a:pt x="509" y="343"/>
                    <a:pt x="509" y="346"/>
                  </a:cubicBezTo>
                  <a:cubicBezTo>
                    <a:pt x="509" y="352"/>
                    <a:pt x="506" y="355"/>
                    <a:pt x="506" y="362"/>
                  </a:cubicBezTo>
                  <a:cubicBezTo>
                    <a:pt x="506" y="369"/>
                    <a:pt x="507" y="375"/>
                    <a:pt x="515" y="375"/>
                  </a:cubicBezTo>
                  <a:cubicBezTo>
                    <a:pt x="530" y="375"/>
                    <a:pt x="533" y="360"/>
                    <a:pt x="542" y="351"/>
                  </a:cubicBezTo>
                  <a:cubicBezTo>
                    <a:pt x="545" y="354"/>
                    <a:pt x="544" y="356"/>
                    <a:pt x="547" y="359"/>
                  </a:cubicBezTo>
                  <a:cubicBezTo>
                    <a:pt x="548" y="360"/>
                    <a:pt x="552" y="359"/>
                    <a:pt x="554" y="362"/>
                  </a:cubicBezTo>
                  <a:cubicBezTo>
                    <a:pt x="559" y="370"/>
                    <a:pt x="550" y="386"/>
                    <a:pt x="557" y="386"/>
                  </a:cubicBezTo>
                  <a:cubicBezTo>
                    <a:pt x="557" y="402"/>
                    <a:pt x="571" y="416"/>
                    <a:pt x="571" y="439"/>
                  </a:cubicBezTo>
                  <a:cubicBezTo>
                    <a:pt x="571" y="445"/>
                    <a:pt x="567" y="457"/>
                    <a:pt x="571" y="460"/>
                  </a:cubicBezTo>
                  <a:cubicBezTo>
                    <a:pt x="571" y="460"/>
                    <a:pt x="571" y="460"/>
                    <a:pt x="571" y="460"/>
                  </a:cubicBezTo>
                  <a:cubicBezTo>
                    <a:pt x="575" y="451"/>
                    <a:pt x="577" y="445"/>
                    <a:pt x="581" y="435"/>
                  </a:cubicBezTo>
                  <a:cubicBezTo>
                    <a:pt x="582" y="433"/>
                    <a:pt x="586" y="432"/>
                    <a:pt x="586" y="429"/>
                  </a:cubicBezTo>
                  <a:cubicBezTo>
                    <a:pt x="586" y="425"/>
                    <a:pt x="578" y="400"/>
                    <a:pt x="574" y="396"/>
                  </a:cubicBezTo>
                  <a:cubicBezTo>
                    <a:pt x="571" y="392"/>
                    <a:pt x="565" y="390"/>
                    <a:pt x="565" y="384"/>
                  </a:cubicBezTo>
                  <a:cubicBezTo>
                    <a:pt x="565" y="384"/>
                    <a:pt x="565" y="384"/>
                    <a:pt x="565" y="384"/>
                  </a:cubicBezTo>
                  <a:cubicBezTo>
                    <a:pt x="565" y="384"/>
                    <a:pt x="565" y="384"/>
                    <a:pt x="565" y="384"/>
                  </a:cubicBezTo>
                  <a:cubicBezTo>
                    <a:pt x="565" y="382"/>
                    <a:pt x="565" y="381"/>
                    <a:pt x="565" y="379"/>
                  </a:cubicBezTo>
                  <a:cubicBezTo>
                    <a:pt x="565" y="380"/>
                    <a:pt x="565" y="380"/>
                    <a:pt x="565" y="380"/>
                  </a:cubicBezTo>
                  <a:cubicBezTo>
                    <a:pt x="567" y="379"/>
                    <a:pt x="571" y="373"/>
                    <a:pt x="571" y="369"/>
                  </a:cubicBezTo>
                  <a:cubicBezTo>
                    <a:pt x="571" y="362"/>
                    <a:pt x="570" y="351"/>
                    <a:pt x="567" y="345"/>
                  </a:cubicBezTo>
                  <a:cubicBezTo>
                    <a:pt x="563" y="341"/>
                    <a:pt x="557" y="341"/>
                    <a:pt x="557" y="331"/>
                  </a:cubicBezTo>
                  <a:cubicBezTo>
                    <a:pt x="557" y="331"/>
                    <a:pt x="557" y="331"/>
                    <a:pt x="557" y="331"/>
                  </a:cubicBezTo>
                  <a:cubicBezTo>
                    <a:pt x="557" y="331"/>
                    <a:pt x="557" y="331"/>
                    <a:pt x="557" y="331"/>
                  </a:cubicBezTo>
                  <a:cubicBezTo>
                    <a:pt x="557" y="322"/>
                    <a:pt x="560" y="314"/>
                    <a:pt x="565" y="309"/>
                  </a:cubicBezTo>
                  <a:cubicBezTo>
                    <a:pt x="568" y="306"/>
                    <a:pt x="574" y="307"/>
                    <a:pt x="578" y="305"/>
                  </a:cubicBezTo>
                  <a:cubicBezTo>
                    <a:pt x="591" y="296"/>
                    <a:pt x="599" y="292"/>
                    <a:pt x="609" y="276"/>
                  </a:cubicBezTo>
                  <a:cubicBezTo>
                    <a:pt x="606" y="276"/>
                    <a:pt x="605" y="277"/>
                    <a:pt x="601" y="277"/>
                  </a:cubicBezTo>
                  <a:cubicBezTo>
                    <a:pt x="590" y="277"/>
                    <a:pt x="584" y="266"/>
                    <a:pt x="584" y="255"/>
                  </a:cubicBezTo>
                  <a:cubicBezTo>
                    <a:pt x="578" y="254"/>
                    <a:pt x="577" y="239"/>
                    <a:pt x="573" y="239"/>
                  </a:cubicBezTo>
                  <a:cubicBezTo>
                    <a:pt x="569" y="239"/>
                    <a:pt x="566" y="242"/>
                    <a:pt x="562" y="242"/>
                  </a:cubicBezTo>
                  <a:cubicBezTo>
                    <a:pt x="560" y="242"/>
                    <a:pt x="560" y="238"/>
                    <a:pt x="560" y="237"/>
                  </a:cubicBezTo>
                  <a:cubicBezTo>
                    <a:pt x="560" y="237"/>
                    <a:pt x="560" y="237"/>
                    <a:pt x="560" y="237"/>
                  </a:cubicBezTo>
                  <a:cubicBezTo>
                    <a:pt x="560" y="237"/>
                    <a:pt x="560" y="237"/>
                    <a:pt x="560" y="237"/>
                  </a:cubicBezTo>
                  <a:cubicBezTo>
                    <a:pt x="560" y="217"/>
                    <a:pt x="573" y="217"/>
                    <a:pt x="573" y="195"/>
                  </a:cubicBezTo>
                  <a:cubicBezTo>
                    <a:pt x="573" y="184"/>
                    <a:pt x="566" y="181"/>
                    <a:pt x="561" y="173"/>
                  </a:cubicBezTo>
                  <a:cubicBezTo>
                    <a:pt x="548" y="166"/>
                    <a:pt x="537" y="168"/>
                    <a:pt x="533" y="151"/>
                  </a:cubicBezTo>
                  <a:cubicBezTo>
                    <a:pt x="530" y="151"/>
                    <a:pt x="530" y="151"/>
                    <a:pt x="530" y="151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4" y="156"/>
                    <a:pt x="523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0" y="156"/>
                    <a:pt x="518" y="155"/>
                    <a:pt x="516" y="155"/>
                  </a:cubicBezTo>
                  <a:cubicBezTo>
                    <a:pt x="515" y="155"/>
                    <a:pt x="513" y="154"/>
                    <a:pt x="512" y="154"/>
                  </a:cubicBezTo>
                  <a:cubicBezTo>
                    <a:pt x="511" y="154"/>
                    <a:pt x="510" y="154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09" y="155"/>
                    <a:pt x="508" y="155"/>
                    <a:pt x="508" y="156"/>
                  </a:cubicBezTo>
                  <a:cubicBezTo>
                    <a:pt x="508" y="156"/>
                    <a:pt x="508" y="156"/>
                    <a:pt x="507" y="156"/>
                  </a:cubicBezTo>
                  <a:cubicBezTo>
                    <a:pt x="507" y="156"/>
                    <a:pt x="507" y="156"/>
                    <a:pt x="507" y="156"/>
                  </a:cubicBezTo>
                  <a:cubicBezTo>
                    <a:pt x="507" y="156"/>
                    <a:pt x="507" y="156"/>
                    <a:pt x="507" y="156"/>
                  </a:cubicBezTo>
                  <a:cubicBezTo>
                    <a:pt x="505" y="158"/>
                    <a:pt x="504" y="160"/>
                    <a:pt x="501" y="162"/>
                  </a:cubicBezTo>
                  <a:cubicBezTo>
                    <a:pt x="497" y="164"/>
                    <a:pt x="480" y="179"/>
                    <a:pt x="473" y="179"/>
                  </a:cubicBezTo>
                  <a:cubicBezTo>
                    <a:pt x="464" y="179"/>
                    <a:pt x="458" y="173"/>
                    <a:pt x="447" y="173"/>
                  </a:cubicBezTo>
                  <a:cubicBezTo>
                    <a:pt x="433" y="173"/>
                    <a:pt x="431" y="182"/>
                    <a:pt x="424" y="186"/>
                  </a:cubicBezTo>
                  <a:cubicBezTo>
                    <a:pt x="423" y="182"/>
                    <a:pt x="421" y="174"/>
                    <a:pt x="419" y="174"/>
                  </a:cubicBezTo>
                  <a:cubicBezTo>
                    <a:pt x="416" y="174"/>
                    <a:pt x="414" y="177"/>
                    <a:pt x="409" y="177"/>
                  </a:cubicBezTo>
                  <a:cubicBezTo>
                    <a:pt x="401" y="177"/>
                    <a:pt x="394" y="177"/>
                    <a:pt x="387" y="177"/>
                  </a:cubicBezTo>
                  <a:cubicBezTo>
                    <a:pt x="375" y="177"/>
                    <a:pt x="370" y="169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1" y="163"/>
                    <a:pt x="361" y="163"/>
                  </a:cubicBezTo>
                  <a:cubicBezTo>
                    <a:pt x="361" y="163"/>
                    <a:pt x="361" y="163"/>
                    <a:pt x="361" y="163"/>
                  </a:cubicBezTo>
                  <a:cubicBezTo>
                    <a:pt x="361" y="163"/>
                    <a:pt x="361" y="163"/>
                    <a:pt x="361" y="163"/>
                  </a:cubicBezTo>
                  <a:cubicBezTo>
                    <a:pt x="360" y="163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7" y="164"/>
                    <a:pt x="357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5" y="164"/>
                    <a:pt x="354" y="164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2" y="159"/>
                    <a:pt x="352" y="155"/>
                    <a:pt x="347" y="153"/>
                  </a:cubicBezTo>
                  <a:cubicBezTo>
                    <a:pt x="340" y="149"/>
                    <a:pt x="334" y="151"/>
                    <a:pt x="328" y="145"/>
                  </a:cubicBezTo>
                  <a:cubicBezTo>
                    <a:pt x="322" y="138"/>
                    <a:pt x="316" y="142"/>
                    <a:pt x="304" y="139"/>
                  </a:cubicBezTo>
                  <a:cubicBezTo>
                    <a:pt x="295" y="137"/>
                    <a:pt x="292" y="130"/>
                    <a:pt x="283" y="127"/>
                  </a:cubicBezTo>
                  <a:cubicBezTo>
                    <a:pt x="280" y="126"/>
                    <a:pt x="275" y="127"/>
                    <a:pt x="274" y="124"/>
                  </a:cubicBezTo>
                  <a:cubicBezTo>
                    <a:pt x="272" y="117"/>
                    <a:pt x="272" y="113"/>
                    <a:pt x="271" y="107"/>
                  </a:cubicBezTo>
                  <a:cubicBezTo>
                    <a:pt x="271" y="102"/>
                    <a:pt x="271" y="102"/>
                    <a:pt x="271" y="102"/>
                  </a:cubicBezTo>
                  <a:cubicBezTo>
                    <a:pt x="271" y="102"/>
                    <a:pt x="271" y="102"/>
                    <a:pt x="271" y="102"/>
                  </a:cubicBezTo>
                  <a:cubicBezTo>
                    <a:pt x="272" y="102"/>
                    <a:pt x="272" y="102"/>
                    <a:pt x="273" y="102"/>
                  </a:cubicBezTo>
                  <a:cubicBezTo>
                    <a:pt x="274" y="102"/>
                    <a:pt x="274" y="102"/>
                    <a:pt x="275" y="102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9" y="102"/>
                    <a:pt x="283" y="101"/>
                    <a:pt x="283" y="96"/>
                  </a:cubicBezTo>
                  <a:cubicBezTo>
                    <a:pt x="283" y="90"/>
                    <a:pt x="275" y="89"/>
                    <a:pt x="275" y="83"/>
                  </a:cubicBezTo>
                  <a:cubicBezTo>
                    <a:pt x="275" y="83"/>
                    <a:pt x="275" y="83"/>
                    <a:pt x="275" y="83"/>
                  </a:cubicBezTo>
                  <a:cubicBezTo>
                    <a:pt x="275" y="83"/>
                    <a:pt x="275" y="83"/>
                    <a:pt x="275" y="83"/>
                  </a:cubicBezTo>
                  <a:cubicBezTo>
                    <a:pt x="275" y="69"/>
                    <a:pt x="295" y="71"/>
                    <a:pt x="295" y="57"/>
                  </a:cubicBezTo>
                  <a:cubicBezTo>
                    <a:pt x="295" y="52"/>
                    <a:pt x="283" y="42"/>
                    <a:pt x="278" y="42"/>
                  </a:cubicBezTo>
                  <a:cubicBezTo>
                    <a:pt x="269" y="42"/>
                    <a:pt x="265" y="50"/>
                    <a:pt x="256" y="52"/>
                  </a:cubicBezTo>
                  <a:cubicBezTo>
                    <a:pt x="246" y="49"/>
                    <a:pt x="240" y="49"/>
                    <a:pt x="232" y="41"/>
                  </a:cubicBezTo>
                  <a:cubicBezTo>
                    <a:pt x="229" y="38"/>
                    <a:pt x="232" y="31"/>
                    <a:pt x="226" y="29"/>
                  </a:cubicBezTo>
                  <a:cubicBezTo>
                    <a:pt x="218" y="27"/>
                    <a:pt x="213" y="29"/>
                    <a:pt x="213" y="20"/>
                  </a:cubicBezTo>
                  <a:cubicBezTo>
                    <a:pt x="206" y="19"/>
                    <a:pt x="202" y="19"/>
                    <a:pt x="195" y="19"/>
                  </a:cubicBezTo>
                  <a:cubicBezTo>
                    <a:pt x="185" y="19"/>
                    <a:pt x="181" y="28"/>
                    <a:pt x="168" y="28"/>
                  </a:cubicBezTo>
                  <a:cubicBezTo>
                    <a:pt x="163" y="28"/>
                    <a:pt x="162" y="22"/>
                    <a:pt x="162" y="16"/>
                  </a:cubicBezTo>
                  <a:cubicBezTo>
                    <a:pt x="162" y="14"/>
                    <a:pt x="162" y="12"/>
                    <a:pt x="162" y="11"/>
                  </a:cubicBezTo>
                  <a:cubicBezTo>
                    <a:pt x="162" y="5"/>
                    <a:pt x="162" y="0"/>
                    <a:pt x="1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4"/>
            <p:cNvSpPr>
              <a:spLocks/>
            </p:cNvSpPr>
            <p:nvPr/>
          </p:nvSpPr>
          <p:spPr bwMode="auto">
            <a:xfrm>
              <a:off x="6819" y="2871"/>
              <a:ext cx="376" cy="409"/>
            </a:xfrm>
            <a:custGeom>
              <a:avLst/>
              <a:gdLst>
                <a:gd name="T0" fmla="*/ 3 w 159"/>
                <a:gd name="T1" fmla="*/ 0 h 173"/>
                <a:gd name="T2" fmla="*/ 0 w 159"/>
                <a:gd name="T3" fmla="*/ 0 h 173"/>
                <a:gd name="T4" fmla="*/ 0 w 159"/>
                <a:gd name="T5" fmla="*/ 4 h 173"/>
                <a:gd name="T6" fmla="*/ 14 w 159"/>
                <a:gd name="T7" fmla="*/ 25 h 173"/>
                <a:gd name="T8" fmla="*/ 26 w 159"/>
                <a:gd name="T9" fmla="*/ 30 h 173"/>
                <a:gd name="T10" fmla="*/ 34 w 159"/>
                <a:gd name="T11" fmla="*/ 46 h 173"/>
                <a:gd name="T12" fmla="*/ 53 w 159"/>
                <a:gd name="T13" fmla="*/ 63 h 173"/>
                <a:gd name="T14" fmla="*/ 61 w 159"/>
                <a:gd name="T15" fmla="*/ 82 h 173"/>
                <a:gd name="T16" fmla="*/ 69 w 159"/>
                <a:gd name="T17" fmla="*/ 85 h 173"/>
                <a:gd name="T18" fmla="*/ 71 w 159"/>
                <a:gd name="T19" fmla="*/ 89 h 173"/>
                <a:gd name="T20" fmla="*/ 80 w 159"/>
                <a:gd name="T21" fmla="*/ 103 h 173"/>
                <a:gd name="T22" fmla="*/ 100 w 159"/>
                <a:gd name="T23" fmla="*/ 135 h 173"/>
                <a:gd name="T24" fmla="*/ 129 w 159"/>
                <a:gd name="T25" fmla="*/ 159 h 173"/>
                <a:gd name="T26" fmla="*/ 142 w 159"/>
                <a:gd name="T27" fmla="*/ 173 h 173"/>
                <a:gd name="T28" fmla="*/ 156 w 159"/>
                <a:gd name="T29" fmla="*/ 165 h 173"/>
                <a:gd name="T30" fmla="*/ 159 w 159"/>
                <a:gd name="T31" fmla="*/ 151 h 173"/>
                <a:gd name="T32" fmla="*/ 159 w 159"/>
                <a:gd name="T33" fmla="*/ 128 h 173"/>
                <a:gd name="T34" fmla="*/ 148 w 159"/>
                <a:gd name="T35" fmla="*/ 118 h 173"/>
                <a:gd name="T36" fmla="*/ 136 w 159"/>
                <a:gd name="T37" fmla="*/ 98 h 173"/>
                <a:gd name="T38" fmla="*/ 126 w 159"/>
                <a:gd name="T39" fmla="*/ 89 h 173"/>
                <a:gd name="T40" fmla="*/ 128 w 159"/>
                <a:gd name="T41" fmla="*/ 84 h 173"/>
                <a:gd name="T42" fmla="*/ 124 w 159"/>
                <a:gd name="T43" fmla="*/ 79 h 173"/>
                <a:gd name="T44" fmla="*/ 119 w 159"/>
                <a:gd name="T45" fmla="*/ 79 h 173"/>
                <a:gd name="T46" fmla="*/ 120 w 159"/>
                <a:gd name="T47" fmla="*/ 77 h 173"/>
                <a:gd name="T48" fmla="*/ 104 w 159"/>
                <a:gd name="T49" fmla="*/ 63 h 173"/>
                <a:gd name="T50" fmla="*/ 73 w 159"/>
                <a:gd name="T51" fmla="*/ 42 h 173"/>
                <a:gd name="T52" fmla="*/ 56 w 159"/>
                <a:gd name="T53" fmla="*/ 28 h 173"/>
                <a:gd name="T54" fmla="*/ 50 w 159"/>
                <a:gd name="T55" fmla="*/ 25 h 173"/>
                <a:gd name="T56" fmla="*/ 31 w 159"/>
                <a:gd name="T57" fmla="*/ 5 h 173"/>
                <a:gd name="T58" fmla="*/ 13 w 159"/>
                <a:gd name="T59" fmla="*/ 5 h 173"/>
                <a:gd name="T60" fmla="*/ 3 w 159"/>
                <a:gd name="T6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9" h="17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10"/>
                    <a:pt x="10" y="24"/>
                    <a:pt x="14" y="25"/>
                  </a:cubicBezTo>
                  <a:cubicBezTo>
                    <a:pt x="19" y="27"/>
                    <a:pt x="24" y="25"/>
                    <a:pt x="26" y="30"/>
                  </a:cubicBezTo>
                  <a:cubicBezTo>
                    <a:pt x="29" y="37"/>
                    <a:pt x="31" y="40"/>
                    <a:pt x="34" y="46"/>
                  </a:cubicBezTo>
                  <a:cubicBezTo>
                    <a:pt x="38" y="53"/>
                    <a:pt x="50" y="51"/>
                    <a:pt x="53" y="63"/>
                  </a:cubicBezTo>
                  <a:cubicBezTo>
                    <a:pt x="54" y="68"/>
                    <a:pt x="58" y="80"/>
                    <a:pt x="61" y="82"/>
                  </a:cubicBezTo>
                  <a:cubicBezTo>
                    <a:pt x="62" y="83"/>
                    <a:pt x="69" y="84"/>
                    <a:pt x="69" y="85"/>
                  </a:cubicBezTo>
                  <a:cubicBezTo>
                    <a:pt x="70" y="86"/>
                    <a:pt x="69" y="89"/>
                    <a:pt x="71" y="89"/>
                  </a:cubicBezTo>
                  <a:cubicBezTo>
                    <a:pt x="72" y="89"/>
                    <a:pt x="79" y="100"/>
                    <a:pt x="80" y="103"/>
                  </a:cubicBezTo>
                  <a:cubicBezTo>
                    <a:pt x="86" y="115"/>
                    <a:pt x="90" y="124"/>
                    <a:pt x="100" y="135"/>
                  </a:cubicBezTo>
                  <a:cubicBezTo>
                    <a:pt x="110" y="144"/>
                    <a:pt x="119" y="148"/>
                    <a:pt x="129" y="159"/>
                  </a:cubicBezTo>
                  <a:cubicBezTo>
                    <a:pt x="130" y="159"/>
                    <a:pt x="139" y="173"/>
                    <a:pt x="142" y="173"/>
                  </a:cubicBezTo>
                  <a:cubicBezTo>
                    <a:pt x="146" y="173"/>
                    <a:pt x="156" y="171"/>
                    <a:pt x="156" y="165"/>
                  </a:cubicBezTo>
                  <a:cubicBezTo>
                    <a:pt x="156" y="160"/>
                    <a:pt x="154" y="153"/>
                    <a:pt x="159" y="151"/>
                  </a:cubicBezTo>
                  <a:cubicBezTo>
                    <a:pt x="159" y="139"/>
                    <a:pt x="159" y="135"/>
                    <a:pt x="159" y="128"/>
                  </a:cubicBezTo>
                  <a:cubicBezTo>
                    <a:pt x="159" y="123"/>
                    <a:pt x="152" y="121"/>
                    <a:pt x="148" y="118"/>
                  </a:cubicBezTo>
                  <a:cubicBezTo>
                    <a:pt x="143" y="112"/>
                    <a:pt x="136" y="109"/>
                    <a:pt x="136" y="98"/>
                  </a:cubicBezTo>
                  <a:cubicBezTo>
                    <a:pt x="130" y="98"/>
                    <a:pt x="126" y="96"/>
                    <a:pt x="126" y="89"/>
                  </a:cubicBezTo>
                  <a:cubicBezTo>
                    <a:pt x="128" y="84"/>
                    <a:pt x="128" y="84"/>
                    <a:pt x="128" y="84"/>
                  </a:cubicBezTo>
                  <a:cubicBezTo>
                    <a:pt x="127" y="82"/>
                    <a:pt x="126" y="79"/>
                    <a:pt x="124" y="79"/>
                  </a:cubicBezTo>
                  <a:cubicBezTo>
                    <a:pt x="122" y="79"/>
                    <a:pt x="121" y="79"/>
                    <a:pt x="119" y="79"/>
                  </a:cubicBezTo>
                  <a:cubicBezTo>
                    <a:pt x="119" y="79"/>
                    <a:pt x="120" y="77"/>
                    <a:pt x="120" y="77"/>
                  </a:cubicBezTo>
                  <a:cubicBezTo>
                    <a:pt x="120" y="69"/>
                    <a:pt x="111" y="66"/>
                    <a:pt x="104" y="63"/>
                  </a:cubicBezTo>
                  <a:cubicBezTo>
                    <a:pt x="89" y="59"/>
                    <a:pt x="83" y="52"/>
                    <a:pt x="73" y="42"/>
                  </a:cubicBezTo>
                  <a:cubicBezTo>
                    <a:pt x="68" y="37"/>
                    <a:pt x="64" y="30"/>
                    <a:pt x="56" y="28"/>
                  </a:cubicBezTo>
                  <a:cubicBezTo>
                    <a:pt x="54" y="27"/>
                    <a:pt x="51" y="28"/>
                    <a:pt x="50" y="25"/>
                  </a:cubicBezTo>
                  <a:cubicBezTo>
                    <a:pt x="46" y="16"/>
                    <a:pt x="42" y="9"/>
                    <a:pt x="31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9" y="3"/>
                    <a:pt x="8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5"/>
            <p:cNvSpPr>
              <a:spLocks/>
            </p:cNvSpPr>
            <p:nvPr/>
          </p:nvSpPr>
          <p:spPr bwMode="auto">
            <a:xfrm>
              <a:off x="7304" y="2821"/>
              <a:ext cx="362" cy="397"/>
            </a:xfrm>
            <a:custGeom>
              <a:avLst/>
              <a:gdLst>
                <a:gd name="T0" fmla="*/ 123 w 153"/>
                <a:gd name="T1" fmla="*/ 0 h 168"/>
                <a:gd name="T2" fmla="*/ 99 w 153"/>
                <a:gd name="T3" fmla="*/ 28 h 168"/>
                <a:gd name="T4" fmla="*/ 80 w 153"/>
                <a:gd name="T5" fmla="*/ 34 h 168"/>
                <a:gd name="T6" fmla="*/ 76 w 153"/>
                <a:gd name="T7" fmla="*/ 39 h 168"/>
                <a:gd name="T8" fmla="*/ 71 w 153"/>
                <a:gd name="T9" fmla="*/ 42 h 168"/>
                <a:gd name="T10" fmla="*/ 68 w 153"/>
                <a:gd name="T11" fmla="*/ 49 h 168"/>
                <a:gd name="T12" fmla="*/ 55 w 153"/>
                <a:gd name="T13" fmla="*/ 60 h 168"/>
                <a:gd name="T14" fmla="*/ 41 w 153"/>
                <a:gd name="T15" fmla="*/ 64 h 168"/>
                <a:gd name="T16" fmla="*/ 19 w 153"/>
                <a:gd name="T17" fmla="*/ 88 h 168"/>
                <a:gd name="T18" fmla="*/ 8 w 153"/>
                <a:gd name="T19" fmla="*/ 87 h 168"/>
                <a:gd name="T20" fmla="*/ 0 w 153"/>
                <a:gd name="T21" fmla="*/ 93 h 168"/>
                <a:gd name="T22" fmla="*/ 8 w 153"/>
                <a:gd name="T23" fmla="*/ 116 h 168"/>
                <a:gd name="T24" fmla="*/ 15 w 153"/>
                <a:gd name="T25" fmla="*/ 119 h 168"/>
                <a:gd name="T26" fmla="*/ 15 w 153"/>
                <a:gd name="T27" fmla="*/ 121 h 168"/>
                <a:gd name="T28" fmla="*/ 33 w 153"/>
                <a:gd name="T29" fmla="*/ 150 h 168"/>
                <a:gd name="T30" fmla="*/ 43 w 153"/>
                <a:gd name="T31" fmla="*/ 148 h 168"/>
                <a:gd name="T32" fmla="*/ 44 w 153"/>
                <a:gd name="T33" fmla="*/ 148 h 168"/>
                <a:gd name="T34" fmla="*/ 45 w 153"/>
                <a:gd name="T35" fmla="*/ 156 h 168"/>
                <a:gd name="T36" fmla="*/ 49 w 153"/>
                <a:gd name="T37" fmla="*/ 158 h 168"/>
                <a:gd name="T38" fmla="*/ 62 w 153"/>
                <a:gd name="T39" fmla="*/ 153 h 168"/>
                <a:gd name="T40" fmla="*/ 85 w 153"/>
                <a:gd name="T41" fmla="*/ 161 h 168"/>
                <a:gd name="T42" fmla="*/ 92 w 153"/>
                <a:gd name="T43" fmla="*/ 168 h 168"/>
                <a:gd name="T44" fmla="*/ 109 w 153"/>
                <a:gd name="T45" fmla="*/ 160 h 168"/>
                <a:gd name="T46" fmla="*/ 115 w 153"/>
                <a:gd name="T47" fmla="*/ 142 h 168"/>
                <a:gd name="T48" fmla="*/ 112 w 153"/>
                <a:gd name="T49" fmla="*/ 135 h 168"/>
                <a:gd name="T50" fmla="*/ 124 w 153"/>
                <a:gd name="T51" fmla="*/ 122 h 168"/>
                <a:gd name="T52" fmla="*/ 131 w 153"/>
                <a:gd name="T53" fmla="*/ 99 h 168"/>
                <a:gd name="T54" fmla="*/ 134 w 153"/>
                <a:gd name="T55" fmla="*/ 93 h 168"/>
                <a:gd name="T56" fmla="*/ 139 w 153"/>
                <a:gd name="T57" fmla="*/ 92 h 168"/>
                <a:gd name="T58" fmla="*/ 145 w 153"/>
                <a:gd name="T59" fmla="*/ 93 h 168"/>
                <a:gd name="T60" fmla="*/ 150 w 153"/>
                <a:gd name="T61" fmla="*/ 87 h 168"/>
                <a:gd name="T62" fmla="*/ 127 w 153"/>
                <a:gd name="T63" fmla="*/ 53 h 168"/>
                <a:gd name="T64" fmla="*/ 130 w 153"/>
                <a:gd name="T65" fmla="*/ 49 h 168"/>
                <a:gd name="T66" fmla="*/ 128 w 153"/>
                <a:gd name="T67" fmla="*/ 44 h 168"/>
                <a:gd name="T68" fmla="*/ 144 w 153"/>
                <a:gd name="T69" fmla="*/ 37 h 168"/>
                <a:gd name="T70" fmla="*/ 141 w 153"/>
                <a:gd name="T71" fmla="*/ 34 h 168"/>
                <a:gd name="T72" fmla="*/ 153 w 153"/>
                <a:gd name="T73" fmla="*/ 28 h 168"/>
                <a:gd name="T74" fmla="*/ 131 w 153"/>
                <a:gd name="T75" fmla="*/ 13 h 168"/>
                <a:gd name="T76" fmla="*/ 123 w 153"/>
                <a:gd name="T7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3" h="168">
                  <a:moveTo>
                    <a:pt x="123" y="0"/>
                  </a:moveTo>
                  <a:cubicBezTo>
                    <a:pt x="115" y="0"/>
                    <a:pt x="103" y="20"/>
                    <a:pt x="99" y="28"/>
                  </a:cubicBezTo>
                  <a:cubicBezTo>
                    <a:pt x="97" y="32"/>
                    <a:pt x="84" y="30"/>
                    <a:pt x="80" y="34"/>
                  </a:cubicBezTo>
                  <a:cubicBezTo>
                    <a:pt x="79" y="35"/>
                    <a:pt x="78" y="38"/>
                    <a:pt x="76" y="39"/>
                  </a:cubicBezTo>
                  <a:cubicBezTo>
                    <a:pt x="74" y="40"/>
                    <a:pt x="74" y="41"/>
                    <a:pt x="71" y="42"/>
                  </a:cubicBezTo>
                  <a:cubicBezTo>
                    <a:pt x="71" y="42"/>
                    <a:pt x="65" y="46"/>
                    <a:pt x="68" y="49"/>
                  </a:cubicBezTo>
                  <a:cubicBezTo>
                    <a:pt x="63" y="53"/>
                    <a:pt x="63" y="58"/>
                    <a:pt x="55" y="60"/>
                  </a:cubicBezTo>
                  <a:cubicBezTo>
                    <a:pt x="50" y="61"/>
                    <a:pt x="44" y="61"/>
                    <a:pt x="41" y="64"/>
                  </a:cubicBezTo>
                  <a:cubicBezTo>
                    <a:pt x="33" y="72"/>
                    <a:pt x="35" y="88"/>
                    <a:pt x="19" y="88"/>
                  </a:cubicBezTo>
                  <a:cubicBezTo>
                    <a:pt x="16" y="88"/>
                    <a:pt x="12" y="87"/>
                    <a:pt x="8" y="87"/>
                  </a:cubicBezTo>
                  <a:cubicBezTo>
                    <a:pt x="4" y="87"/>
                    <a:pt x="0" y="89"/>
                    <a:pt x="0" y="93"/>
                  </a:cubicBezTo>
                  <a:cubicBezTo>
                    <a:pt x="0" y="96"/>
                    <a:pt x="6" y="115"/>
                    <a:pt x="8" y="116"/>
                  </a:cubicBezTo>
                  <a:cubicBezTo>
                    <a:pt x="11" y="116"/>
                    <a:pt x="14" y="116"/>
                    <a:pt x="15" y="119"/>
                  </a:cubicBezTo>
                  <a:cubicBezTo>
                    <a:pt x="15" y="119"/>
                    <a:pt x="15" y="121"/>
                    <a:pt x="15" y="121"/>
                  </a:cubicBezTo>
                  <a:cubicBezTo>
                    <a:pt x="22" y="132"/>
                    <a:pt x="13" y="150"/>
                    <a:pt x="33" y="150"/>
                  </a:cubicBezTo>
                  <a:cubicBezTo>
                    <a:pt x="37" y="150"/>
                    <a:pt x="39" y="148"/>
                    <a:pt x="43" y="148"/>
                  </a:cubicBezTo>
                  <a:cubicBezTo>
                    <a:pt x="43" y="148"/>
                    <a:pt x="43" y="148"/>
                    <a:pt x="44" y="148"/>
                  </a:cubicBezTo>
                  <a:cubicBezTo>
                    <a:pt x="44" y="150"/>
                    <a:pt x="44" y="156"/>
                    <a:pt x="45" y="156"/>
                  </a:cubicBezTo>
                  <a:cubicBezTo>
                    <a:pt x="46" y="156"/>
                    <a:pt x="47" y="158"/>
                    <a:pt x="49" y="158"/>
                  </a:cubicBezTo>
                  <a:cubicBezTo>
                    <a:pt x="55" y="158"/>
                    <a:pt x="58" y="153"/>
                    <a:pt x="62" y="153"/>
                  </a:cubicBezTo>
                  <a:cubicBezTo>
                    <a:pt x="71" y="153"/>
                    <a:pt x="77" y="159"/>
                    <a:pt x="85" y="161"/>
                  </a:cubicBezTo>
                  <a:cubicBezTo>
                    <a:pt x="85" y="164"/>
                    <a:pt x="87" y="168"/>
                    <a:pt x="92" y="168"/>
                  </a:cubicBezTo>
                  <a:cubicBezTo>
                    <a:pt x="99" y="168"/>
                    <a:pt x="100" y="162"/>
                    <a:pt x="109" y="160"/>
                  </a:cubicBezTo>
                  <a:cubicBezTo>
                    <a:pt x="109" y="154"/>
                    <a:pt x="115" y="146"/>
                    <a:pt x="115" y="142"/>
                  </a:cubicBezTo>
                  <a:cubicBezTo>
                    <a:pt x="115" y="139"/>
                    <a:pt x="112" y="138"/>
                    <a:pt x="112" y="135"/>
                  </a:cubicBezTo>
                  <a:cubicBezTo>
                    <a:pt x="112" y="131"/>
                    <a:pt x="118" y="124"/>
                    <a:pt x="124" y="122"/>
                  </a:cubicBezTo>
                  <a:cubicBezTo>
                    <a:pt x="124" y="114"/>
                    <a:pt x="128" y="110"/>
                    <a:pt x="131" y="99"/>
                  </a:cubicBezTo>
                  <a:cubicBezTo>
                    <a:pt x="134" y="93"/>
                    <a:pt x="134" y="93"/>
                    <a:pt x="134" y="93"/>
                  </a:cubicBezTo>
                  <a:cubicBezTo>
                    <a:pt x="135" y="93"/>
                    <a:pt x="137" y="92"/>
                    <a:pt x="139" y="92"/>
                  </a:cubicBezTo>
                  <a:cubicBezTo>
                    <a:pt x="141" y="92"/>
                    <a:pt x="143" y="93"/>
                    <a:pt x="145" y="93"/>
                  </a:cubicBezTo>
                  <a:cubicBezTo>
                    <a:pt x="148" y="93"/>
                    <a:pt x="149" y="92"/>
                    <a:pt x="150" y="87"/>
                  </a:cubicBezTo>
                  <a:cubicBezTo>
                    <a:pt x="141" y="87"/>
                    <a:pt x="127" y="61"/>
                    <a:pt x="127" y="53"/>
                  </a:cubicBezTo>
                  <a:cubicBezTo>
                    <a:pt x="127" y="51"/>
                    <a:pt x="129" y="50"/>
                    <a:pt x="130" y="49"/>
                  </a:cubicBezTo>
                  <a:cubicBezTo>
                    <a:pt x="130" y="48"/>
                    <a:pt x="129" y="46"/>
                    <a:pt x="128" y="44"/>
                  </a:cubicBezTo>
                  <a:cubicBezTo>
                    <a:pt x="128" y="44"/>
                    <a:pt x="142" y="39"/>
                    <a:pt x="144" y="37"/>
                  </a:cubicBezTo>
                  <a:cubicBezTo>
                    <a:pt x="142" y="37"/>
                    <a:pt x="141" y="35"/>
                    <a:pt x="141" y="34"/>
                  </a:cubicBezTo>
                  <a:cubicBezTo>
                    <a:pt x="141" y="30"/>
                    <a:pt x="153" y="33"/>
                    <a:pt x="153" y="28"/>
                  </a:cubicBezTo>
                  <a:cubicBezTo>
                    <a:pt x="153" y="17"/>
                    <a:pt x="131" y="24"/>
                    <a:pt x="131" y="13"/>
                  </a:cubicBezTo>
                  <a:cubicBezTo>
                    <a:pt x="131" y="5"/>
                    <a:pt x="132" y="0"/>
                    <a:pt x="1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6"/>
            <p:cNvSpPr>
              <a:spLocks/>
            </p:cNvSpPr>
            <p:nvPr/>
          </p:nvSpPr>
          <p:spPr bwMode="auto">
            <a:xfrm>
              <a:off x="7654" y="3010"/>
              <a:ext cx="224" cy="265"/>
            </a:xfrm>
            <a:custGeom>
              <a:avLst/>
              <a:gdLst>
                <a:gd name="T0" fmla="*/ 95 w 95"/>
                <a:gd name="T1" fmla="*/ 0 h 112"/>
                <a:gd name="T2" fmla="*/ 92 w 95"/>
                <a:gd name="T3" fmla="*/ 0 h 112"/>
                <a:gd name="T4" fmla="*/ 75 w 95"/>
                <a:gd name="T5" fmla="*/ 12 h 112"/>
                <a:gd name="T6" fmla="*/ 71 w 95"/>
                <a:gd name="T7" fmla="*/ 12 h 112"/>
                <a:gd name="T8" fmla="*/ 34 w 95"/>
                <a:gd name="T9" fmla="*/ 6 h 112"/>
                <a:gd name="T10" fmla="*/ 14 w 95"/>
                <a:gd name="T11" fmla="*/ 36 h 112"/>
                <a:gd name="T12" fmla="*/ 9 w 95"/>
                <a:gd name="T13" fmla="*/ 44 h 112"/>
                <a:gd name="T14" fmla="*/ 0 w 95"/>
                <a:gd name="T15" fmla="*/ 73 h 112"/>
                <a:gd name="T16" fmla="*/ 10 w 95"/>
                <a:gd name="T17" fmla="*/ 79 h 112"/>
                <a:gd name="T18" fmla="*/ 10 w 95"/>
                <a:gd name="T19" fmla="*/ 105 h 112"/>
                <a:gd name="T20" fmla="*/ 19 w 95"/>
                <a:gd name="T21" fmla="*/ 112 h 112"/>
                <a:gd name="T22" fmla="*/ 27 w 95"/>
                <a:gd name="T23" fmla="*/ 91 h 112"/>
                <a:gd name="T24" fmla="*/ 22 w 95"/>
                <a:gd name="T25" fmla="*/ 73 h 112"/>
                <a:gd name="T26" fmla="*/ 30 w 95"/>
                <a:gd name="T27" fmla="*/ 67 h 112"/>
                <a:gd name="T28" fmla="*/ 33 w 95"/>
                <a:gd name="T29" fmla="*/ 67 h 112"/>
                <a:gd name="T30" fmla="*/ 34 w 95"/>
                <a:gd name="T31" fmla="*/ 67 h 112"/>
                <a:gd name="T32" fmla="*/ 32 w 95"/>
                <a:gd name="T33" fmla="*/ 78 h 112"/>
                <a:gd name="T34" fmla="*/ 40 w 95"/>
                <a:gd name="T35" fmla="*/ 94 h 112"/>
                <a:gd name="T36" fmla="*/ 40 w 95"/>
                <a:gd name="T37" fmla="*/ 99 h 112"/>
                <a:gd name="T38" fmla="*/ 47 w 95"/>
                <a:gd name="T39" fmla="*/ 99 h 112"/>
                <a:gd name="T40" fmla="*/ 59 w 95"/>
                <a:gd name="T41" fmla="*/ 88 h 112"/>
                <a:gd name="T42" fmla="*/ 52 w 95"/>
                <a:gd name="T43" fmla="*/ 78 h 112"/>
                <a:gd name="T44" fmla="*/ 54 w 95"/>
                <a:gd name="T45" fmla="*/ 75 h 112"/>
                <a:gd name="T46" fmla="*/ 40 w 95"/>
                <a:gd name="T47" fmla="*/ 53 h 112"/>
                <a:gd name="T48" fmla="*/ 68 w 95"/>
                <a:gd name="T49" fmla="*/ 38 h 112"/>
                <a:gd name="T50" fmla="*/ 68 w 95"/>
                <a:gd name="T51" fmla="*/ 34 h 112"/>
                <a:gd name="T52" fmla="*/ 68 w 95"/>
                <a:gd name="T53" fmla="*/ 34 h 112"/>
                <a:gd name="T54" fmla="*/ 37 w 95"/>
                <a:gd name="T55" fmla="*/ 43 h 112"/>
                <a:gd name="T56" fmla="*/ 38 w 95"/>
                <a:gd name="T57" fmla="*/ 41 h 112"/>
                <a:gd name="T58" fmla="*/ 32 w 95"/>
                <a:gd name="T59" fmla="*/ 46 h 112"/>
                <a:gd name="T60" fmla="*/ 21 w 95"/>
                <a:gd name="T61" fmla="*/ 28 h 112"/>
                <a:gd name="T62" fmla="*/ 31 w 95"/>
                <a:gd name="T63" fmla="*/ 20 h 112"/>
                <a:gd name="T64" fmla="*/ 38 w 95"/>
                <a:gd name="T65" fmla="*/ 20 h 112"/>
                <a:gd name="T66" fmla="*/ 58 w 95"/>
                <a:gd name="T67" fmla="*/ 18 h 112"/>
                <a:gd name="T68" fmla="*/ 77 w 95"/>
                <a:gd name="T69" fmla="*/ 21 h 112"/>
                <a:gd name="T70" fmla="*/ 93 w 95"/>
                <a:gd name="T71" fmla="*/ 4 h 112"/>
                <a:gd name="T72" fmla="*/ 95 w 95"/>
                <a:gd name="T7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5" h="112">
                  <a:moveTo>
                    <a:pt x="95" y="0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86" y="4"/>
                    <a:pt x="78" y="9"/>
                    <a:pt x="75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20" y="6"/>
                    <a:pt x="14" y="24"/>
                    <a:pt x="14" y="36"/>
                  </a:cubicBezTo>
                  <a:cubicBezTo>
                    <a:pt x="14" y="39"/>
                    <a:pt x="10" y="42"/>
                    <a:pt x="9" y="44"/>
                  </a:cubicBezTo>
                  <a:cubicBezTo>
                    <a:pt x="6" y="56"/>
                    <a:pt x="0" y="61"/>
                    <a:pt x="0" y="73"/>
                  </a:cubicBezTo>
                  <a:cubicBezTo>
                    <a:pt x="0" y="79"/>
                    <a:pt x="7" y="79"/>
                    <a:pt x="10" y="79"/>
                  </a:cubicBezTo>
                  <a:cubicBezTo>
                    <a:pt x="10" y="88"/>
                    <a:pt x="10" y="99"/>
                    <a:pt x="10" y="105"/>
                  </a:cubicBezTo>
                  <a:cubicBezTo>
                    <a:pt x="10" y="108"/>
                    <a:pt x="15" y="112"/>
                    <a:pt x="19" y="112"/>
                  </a:cubicBezTo>
                  <a:cubicBezTo>
                    <a:pt x="25" y="112"/>
                    <a:pt x="27" y="93"/>
                    <a:pt x="27" y="91"/>
                  </a:cubicBezTo>
                  <a:cubicBezTo>
                    <a:pt x="27" y="84"/>
                    <a:pt x="22" y="80"/>
                    <a:pt x="22" y="73"/>
                  </a:cubicBezTo>
                  <a:cubicBezTo>
                    <a:pt x="22" y="69"/>
                    <a:pt x="26" y="67"/>
                    <a:pt x="30" y="67"/>
                  </a:cubicBezTo>
                  <a:cubicBezTo>
                    <a:pt x="31" y="67"/>
                    <a:pt x="32" y="67"/>
                    <a:pt x="33" y="67"/>
                  </a:cubicBezTo>
                  <a:cubicBezTo>
                    <a:pt x="33" y="67"/>
                    <a:pt x="34" y="67"/>
                    <a:pt x="34" y="67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2" y="85"/>
                    <a:pt x="40" y="87"/>
                    <a:pt x="40" y="94"/>
                  </a:cubicBezTo>
                  <a:cubicBezTo>
                    <a:pt x="40" y="96"/>
                    <a:pt x="41" y="97"/>
                    <a:pt x="40" y="99"/>
                  </a:cubicBezTo>
                  <a:cubicBezTo>
                    <a:pt x="47" y="99"/>
                    <a:pt x="47" y="99"/>
                    <a:pt x="47" y="99"/>
                  </a:cubicBezTo>
                  <a:cubicBezTo>
                    <a:pt x="47" y="93"/>
                    <a:pt x="59" y="94"/>
                    <a:pt x="59" y="88"/>
                  </a:cubicBezTo>
                  <a:cubicBezTo>
                    <a:pt x="57" y="87"/>
                    <a:pt x="52" y="82"/>
                    <a:pt x="52" y="78"/>
                  </a:cubicBezTo>
                  <a:cubicBezTo>
                    <a:pt x="52" y="77"/>
                    <a:pt x="53" y="76"/>
                    <a:pt x="54" y="75"/>
                  </a:cubicBezTo>
                  <a:cubicBezTo>
                    <a:pt x="50" y="74"/>
                    <a:pt x="40" y="55"/>
                    <a:pt x="40" y="53"/>
                  </a:cubicBezTo>
                  <a:cubicBezTo>
                    <a:pt x="55" y="53"/>
                    <a:pt x="56" y="41"/>
                    <a:pt x="68" y="38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4" y="34"/>
                    <a:pt x="38" y="41"/>
                    <a:pt x="37" y="43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4"/>
                    <a:pt x="35" y="46"/>
                    <a:pt x="32" y="46"/>
                  </a:cubicBezTo>
                  <a:cubicBezTo>
                    <a:pt x="24" y="46"/>
                    <a:pt x="21" y="36"/>
                    <a:pt x="21" y="28"/>
                  </a:cubicBezTo>
                  <a:cubicBezTo>
                    <a:pt x="21" y="21"/>
                    <a:pt x="25" y="20"/>
                    <a:pt x="31" y="20"/>
                  </a:cubicBezTo>
                  <a:cubicBezTo>
                    <a:pt x="33" y="20"/>
                    <a:pt x="36" y="20"/>
                    <a:pt x="38" y="20"/>
                  </a:cubicBezTo>
                  <a:cubicBezTo>
                    <a:pt x="47" y="20"/>
                    <a:pt x="51" y="18"/>
                    <a:pt x="58" y="18"/>
                  </a:cubicBezTo>
                  <a:cubicBezTo>
                    <a:pt x="65" y="18"/>
                    <a:pt x="70" y="21"/>
                    <a:pt x="77" y="21"/>
                  </a:cubicBezTo>
                  <a:cubicBezTo>
                    <a:pt x="87" y="21"/>
                    <a:pt x="91" y="12"/>
                    <a:pt x="93" y="4"/>
                  </a:cubicBezTo>
                  <a:cubicBezTo>
                    <a:pt x="94" y="4"/>
                    <a:pt x="95" y="2"/>
                    <a:pt x="9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7"/>
            <p:cNvSpPr>
              <a:spLocks/>
            </p:cNvSpPr>
            <p:nvPr/>
          </p:nvSpPr>
          <p:spPr bwMode="auto">
            <a:xfrm>
              <a:off x="7181" y="3280"/>
              <a:ext cx="364" cy="106"/>
            </a:xfrm>
            <a:custGeom>
              <a:avLst/>
              <a:gdLst>
                <a:gd name="T0" fmla="*/ 26 w 154"/>
                <a:gd name="T1" fmla="*/ 0 h 45"/>
                <a:gd name="T2" fmla="*/ 18 w 154"/>
                <a:gd name="T3" fmla="*/ 3 h 45"/>
                <a:gd name="T4" fmla="*/ 13 w 154"/>
                <a:gd name="T5" fmla="*/ 1 h 45"/>
                <a:gd name="T6" fmla="*/ 0 w 154"/>
                <a:gd name="T7" fmla="*/ 12 h 45"/>
                <a:gd name="T8" fmla="*/ 18 w 154"/>
                <a:gd name="T9" fmla="*/ 24 h 45"/>
                <a:gd name="T10" fmla="*/ 24 w 154"/>
                <a:gd name="T11" fmla="*/ 26 h 45"/>
                <a:gd name="T12" fmla="*/ 29 w 154"/>
                <a:gd name="T13" fmla="*/ 26 h 45"/>
                <a:gd name="T14" fmla="*/ 33 w 154"/>
                <a:gd name="T15" fmla="*/ 25 h 45"/>
                <a:gd name="T16" fmla="*/ 39 w 154"/>
                <a:gd name="T17" fmla="*/ 26 h 45"/>
                <a:gd name="T18" fmla="*/ 68 w 154"/>
                <a:gd name="T19" fmla="*/ 30 h 45"/>
                <a:gd name="T20" fmla="*/ 81 w 154"/>
                <a:gd name="T21" fmla="*/ 37 h 45"/>
                <a:gd name="T22" fmla="*/ 137 w 154"/>
                <a:gd name="T23" fmla="*/ 45 h 45"/>
                <a:gd name="T24" fmla="*/ 137 w 154"/>
                <a:gd name="T25" fmla="*/ 39 h 45"/>
                <a:gd name="T26" fmla="*/ 148 w 154"/>
                <a:gd name="T27" fmla="*/ 43 h 45"/>
                <a:gd name="T28" fmla="*/ 154 w 154"/>
                <a:gd name="T29" fmla="*/ 37 h 45"/>
                <a:gd name="T30" fmla="*/ 145 w 154"/>
                <a:gd name="T31" fmla="*/ 32 h 45"/>
                <a:gd name="T32" fmla="*/ 143 w 154"/>
                <a:gd name="T33" fmla="*/ 32 h 45"/>
                <a:gd name="T34" fmla="*/ 140 w 154"/>
                <a:gd name="T35" fmla="*/ 33 h 45"/>
                <a:gd name="T36" fmla="*/ 136 w 154"/>
                <a:gd name="T37" fmla="*/ 33 h 45"/>
                <a:gd name="T38" fmla="*/ 133 w 154"/>
                <a:gd name="T39" fmla="*/ 31 h 45"/>
                <a:gd name="T40" fmla="*/ 128 w 154"/>
                <a:gd name="T41" fmla="*/ 27 h 45"/>
                <a:gd name="T42" fmla="*/ 106 w 154"/>
                <a:gd name="T43" fmla="*/ 20 h 45"/>
                <a:gd name="T44" fmla="*/ 107 w 154"/>
                <a:gd name="T45" fmla="*/ 20 h 45"/>
                <a:gd name="T46" fmla="*/ 126 w 154"/>
                <a:gd name="T47" fmla="*/ 16 h 45"/>
                <a:gd name="T48" fmla="*/ 122 w 154"/>
                <a:gd name="T49" fmla="*/ 16 h 45"/>
                <a:gd name="T50" fmla="*/ 106 w 154"/>
                <a:gd name="T51" fmla="*/ 18 h 45"/>
                <a:gd name="T52" fmla="*/ 82 w 154"/>
                <a:gd name="T53" fmla="*/ 9 h 45"/>
                <a:gd name="T54" fmla="*/ 66 w 154"/>
                <a:gd name="T55" fmla="*/ 17 h 45"/>
                <a:gd name="T56" fmla="*/ 26 w 154"/>
                <a:gd name="T5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4" h="45">
                  <a:moveTo>
                    <a:pt x="26" y="0"/>
                  </a:moveTo>
                  <a:cubicBezTo>
                    <a:pt x="23" y="0"/>
                    <a:pt x="21" y="3"/>
                    <a:pt x="18" y="3"/>
                  </a:cubicBezTo>
                  <a:cubicBezTo>
                    <a:pt x="16" y="3"/>
                    <a:pt x="15" y="1"/>
                    <a:pt x="13" y="1"/>
                  </a:cubicBezTo>
                  <a:cubicBezTo>
                    <a:pt x="10" y="1"/>
                    <a:pt x="1" y="10"/>
                    <a:pt x="0" y="12"/>
                  </a:cubicBezTo>
                  <a:cubicBezTo>
                    <a:pt x="8" y="12"/>
                    <a:pt x="12" y="18"/>
                    <a:pt x="18" y="24"/>
                  </a:cubicBezTo>
                  <a:cubicBezTo>
                    <a:pt x="20" y="25"/>
                    <a:pt x="22" y="26"/>
                    <a:pt x="24" y="26"/>
                  </a:cubicBezTo>
                  <a:cubicBezTo>
                    <a:pt x="26" y="26"/>
                    <a:pt x="27" y="26"/>
                    <a:pt x="29" y="26"/>
                  </a:cubicBezTo>
                  <a:cubicBezTo>
                    <a:pt x="30" y="26"/>
                    <a:pt x="32" y="25"/>
                    <a:pt x="33" y="25"/>
                  </a:cubicBezTo>
                  <a:cubicBezTo>
                    <a:pt x="35" y="25"/>
                    <a:pt x="37" y="26"/>
                    <a:pt x="39" y="26"/>
                  </a:cubicBezTo>
                  <a:cubicBezTo>
                    <a:pt x="49" y="29"/>
                    <a:pt x="58" y="30"/>
                    <a:pt x="68" y="30"/>
                  </a:cubicBezTo>
                  <a:cubicBezTo>
                    <a:pt x="73" y="30"/>
                    <a:pt x="75" y="37"/>
                    <a:pt x="81" y="37"/>
                  </a:cubicBezTo>
                  <a:cubicBezTo>
                    <a:pt x="102" y="37"/>
                    <a:pt x="120" y="38"/>
                    <a:pt x="137" y="45"/>
                  </a:cubicBezTo>
                  <a:cubicBezTo>
                    <a:pt x="136" y="43"/>
                    <a:pt x="135" y="39"/>
                    <a:pt x="137" y="39"/>
                  </a:cubicBezTo>
                  <a:cubicBezTo>
                    <a:pt x="143" y="39"/>
                    <a:pt x="143" y="43"/>
                    <a:pt x="148" y="43"/>
                  </a:cubicBezTo>
                  <a:cubicBezTo>
                    <a:pt x="149" y="43"/>
                    <a:pt x="153" y="39"/>
                    <a:pt x="154" y="37"/>
                  </a:cubicBezTo>
                  <a:cubicBezTo>
                    <a:pt x="150" y="36"/>
                    <a:pt x="150" y="34"/>
                    <a:pt x="145" y="32"/>
                  </a:cubicBezTo>
                  <a:cubicBezTo>
                    <a:pt x="145" y="32"/>
                    <a:pt x="144" y="32"/>
                    <a:pt x="143" y="32"/>
                  </a:cubicBezTo>
                  <a:cubicBezTo>
                    <a:pt x="142" y="32"/>
                    <a:pt x="141" y="32"/>
                    <a:pt x="140" y="33"/>
                  </a:cubicBezTo>
                  <a:cubicBezTo>
                    <a:pt x="139" y="33"/>
                    <a:pt x="137" y="33"/>
                    <a:pt x="136" y="33"/>
                  </a:cubicBezTo>
                  <a:cubicBezTo>
                    <a:pt x="135" y="33"/>
                    <a:pt x="134" y="33"/>
                    <a:pt x="133" y="31"/>
                  </a:cubicBezTo>
                  <a:cubicBezTo>
                    <a:pt x="132" y="30"/>
                    <a:pt x="132" y="27"/>
                    <a:pt x="128" y="27"/>
                  </a:cubicBezTo>
                  <a:cubicBezTo>
                    <a:pt x="119" y="27"/>
                    <a:pt x="112" y="26"/>
                    <a:pt x="106" y="20"/>
                  </a:cubicBezTo>
                  <a:cubicBezTo>
                    <a:pt x="106" y="20"/>
                    <a:pt x="107" y="20"/>
                    <a:pt x="107" y="20"/>
                  </a:cubicBezTo>
                  <a:cubicBezTo>
                    <a:pt x="112" y="20"/>
                    <a:pt x="125" y="18"/>
                    <a:pt x="126" y="16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96" y="18"/>
                    <a:pt x="93" y="9"/>
                    <a:pt x="82" y="9"/>
                  </a:cubicBezTo>
                  <a:cubicBezTo>
                    <a:pt x="76" y="9"/>
                    <a:pt x="74" y="17"/>
                    <a:pt x="66" y="17"/>
                  </a:cubicBezTo>
                  <a:cubicBezTo>
                    <a:pt x="49" y="17"/>
                    <a:pt x="42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8"/>
            <p:cNvSpPr>
              <a:spLocks/>
            </p:cNvSpPr>
            <p:nvPr/>
          </p:nvSpPr>
          <p:spPr bwMode="auto">
            <a:xfrm>
              <a:off x="7694" y="3365"/>
              <a:ext cx="109" cy="24"/>
            </a:xfrm>
            <a:custGeom>
              <a:avLst/>
              <a:gdLst>
                <a:gd name="T0" fmla="*/ 46 w 46"/>
                <a:gd name="T1" fmla="*/ 0 h 10"/>
                <a:gd name="T2" fmla="*/ 31 w 46"/>
                <a:gd name="T3" fmla="*/ 5 h 10"/>
                <a:gd name="T4" fmla="*/ 10 w 46"/>
                <a:gd name="T5" fmla="*/ 1 h 10"/>
                <a:gd name="T6" fmla="*/ 7 w 46"/>
                <a:gd name="T7" fmla="*/ 1 h 10"/>
                <a:gd name="T8" fmla="*/ 0 w 46"/>
                <a:gd name="T9" fmla="*/ 5 h 10"/>
                <a:gd name="T10" fmla="*/ 10 w 46"/>
                <a:gd name="T11" fmla="*/ 10 h 10"/>
                <a:gd name="T12" fmla="*/ 12 w 46"/>
                <a:gd name="T13" fmla="*/ 10 h 10"/>
                <a:gd name="T14" fmla="*/ 31 w 46"/>
                <a:gd name="T15" fmla="*/ 10 h 10"/>
                <a:gd name="T16" fmla="*/ 46 w 46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10">
                  <a:moveTo>
                    <a:pt x="46" y="0"/>
                  </a:moveTo>
                  <a:cubicBezTo>
                    <a:pt x="41" y="2"/>
                    <a:pt x="39" y="5"/>
                    <a:pt x="31" y="5"/>
                  </a:cubicBezTo>
                  <a:cubicBezTo>
                    <a:pt x="23" y="5"/>
                    <a:pt x="19" y="1"/>
                    <a:pt x="10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4" y="1"/>
                    <a:pt x="0" y="2"/>
                    <a:pt x="0" y="5"/>
                  </a:cubicBezTo>
                  <a:cubicBezTo>
                    <a:pt x="0" y="10"/>
                    <a:pt x="6" y="10"/>
                    <a:pt x="10" y="10"/>
                  </a:cubicBezTo>
                  <a:cubicBezTo>
                    <a:pt x="11" y="10"/>
                    <a:pt x="11" y="10"/>
                    <a:pt x="12" y="10"/>
                  </a:cubicBezTo>
                  <a:cubicBezTo>
                    <a:pt x="16" y="10"/>
                    <a:pt x="23" y="10"/>
                    <a:pt x="31" y="10"/>
                  </a:cubicBezTo>
                  <a:cubicBezTo>
                    <a:pt x="38" y="8"/>
                    <a:pt x="42" y="7"/>
                    <a:pt x="4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9"/>
            <p:cNvSpPr>
              <a:spLocks/>
            </p:cNvSpPr>
            <p:nvPr/>
          </p:nvSpPr>
          <p:spPr bwMode="auto">
            <a:xfrm>
              <a:off x="7585" y="3370"/>
              <a:ext cx="76" cy="26"/>
            </a:xfrm>
            <a:custGeom>
              <a:avLst/>
              <a:gdLst>
                <a:gd name="T0" fmla="*/ 32 w 32"/>
                <a:gd name="T1" fmla="*/ 0 h 11"/>
                <a:gd name="T2" fmla="*/ 20 w 32"/>
                <a:gd name="T3" fmla="*/ 0 h 11"/>
                <a:gd name="T4" fmla="*/ 19 w 32"/>
                <a:gd name="T5" fmla="*/ 4 h 11"/>
                <a:gd name="T6" fmla="*/ 9 w 32"/>
                <a:gd name="T7" fmla="*/ 2 h 11"/>
                <a:gd name="T8" fmla="*/ 7 w 32"/>
                <a:gd name="T9" fmla="*/ 2 h 11"/>
                <a:gd name="T10" fmla="*/ 0 w 32"/>
                <a:gd name="T11" fmla="*/ 7 h 11"/>
                <a:gd name="T12" fmla="*/ 11 w 32"/>
                <a:gd name="T13" fmla="*/ 11 h 11"/>
                <a:gd name="T14" fmla="*/ 23 w 32"/>
                <a:gd name="T15" fmla="*/ 6 h 11"/>
                <a:gd name="T16" fmla="*/ 28 w 32"/>
                <a:gd name="T17" fmla="*/ 8 h 11"/>
                <a:gd name="T18" fmla="*/ 32 w 32"/>
                <a:gd name="T19" fmla="*/ 8 h 11"/>
                <a:gd name="T20" fmla="*/ 32 w 32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11">
                  <a:moveTo>
                    <a:pt x="32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1"/>
                    <a:pt x="19" y="2"/>
                    <a:pt x="19" y="4"/>
                  </a:cubicBezTo>
                  <a:cubicBezTo>
                    <a:pt x="17" y="3"/>
                    <a:pt x="14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3" y="2"/>
                    <a:pt x="0" y="2"/>
                    <a:pt x="0" y="7"/>
                  </a:cubicBezTo>
                  <a:cubicBezTo>
                    <a:pt x="0" y="9"/>
                    <a:pt x="7" y="11"/>
                    <a:pt x="11" y="11"/>
                  </a:cubicBezTo>
                  <a:cubicBezTo>
                    <a:pt x="16" y="11"/>
                    <a:pt x="18" y="8"/>
                    <a:pt x="23" y="6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7"/>
                    <a:pt x="32" y="4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0"/>
            <p:cNvSpPr>
              <a:spLocks/>
            </p:cNvSpPr>
            <p:nvPr/>
          </p:nvSpPr>
          <p:spPr bwMode="auto">
            <a:xfrm>
              <a:off x="7668" y="3403"/>
              <a:ext cx="54" cy="38"/>
            </a:xfrm>
            <a:custGeom>
              <a:avLst/>
              <a:gdLst>
                <a:gd name="T0" fmla="*/ 5 w 23"/>
                <a:gd name="T1" fmla="*/ 0 h 16"/>
                <a:gd name="T2" fmla="*/ 0 w 23"/>
                <a:gd name="T3" fmla="*/ 4 h 16"/>
                <a:gd name="T4" fmla="*/ 13 w 23"/>
                <a:gd name="T5" fmla="*/ 10 h 16"/>
                <a:gd name="T6" fmla="*/ 16 w 23"/>
                <a:gd name="T7" fmla="*/ 16 h 16"/>
                <a:gd name="T8" fmla="*/ 19 w 23"/>
                <a:gd name="T9" fmla="*/ 16 h 16"/>
                <a:gd name="T10" fmla="*/ 23 w 23"/>
                <a:gd name="T11" fmla="*/ 13 h 16"/>
                <a:gd name="T12" fmla="*/ 15 w 23"/>
                <a:gd name="T13" fmla="*/ 1 h 16"/>
                <a:gd name="T14" fmla="*/ 10 w 23"/>
                <a:gd name="T15" fmla="*/ 1 h 16"/>
                <a:gd name="T16" fmla="*/ 5 w 23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6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9"/>
                    <a:pt x="8" y="10"/>
                    <a:pt x="13" y="10"/>
                  </a:cubicBezTo>
                  <a:cubicBezTo>
                    <a:pt x="13" y="11"/>
                    <a:pt x="14" y="16"/>
                    <a:pt x="16" y="16"/>
                  </a:cubicBezTo>
                  <a:cubicBezTo>
                    <a:pt x="17" y="16"/>
                    <a:pt x="18" y="16"/>
                    <a:pt x="19" y="16"/>
                  </a:cubicBezTo>
                  <a:cubicBezTo>
                    <a:pt x="20" y="16"/>
                    <a:pt x="23" y="14"/>
                    <a:pt x="23" y="13"/>
                  </a:cubicBezTo>
                  <a:cubicBezTo>
                    <a:pt x="23" y="6"/>
                    <a:pt x="15" y="8"/>
                    <a:pt x="15" y="1"/>
                  </a:cubicBezTo>
                  <a:cubicBezTo>
                    <a:pt x="13" y="1"/>
                    <a:pt x="11" y="1"/>
                    <a:pt x="10" y="1"/>
                  </a:cubicBezTo>
                  <a:cubicBezTo>
                    <a:pt x="8" y="1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1"/>
            <p:cNvSpPr>
              <a:spLocks/>
            </p:cNvSpPr>
            <p:nvPr/>
          </p:nvSpPr>
          <p:spPr bwMode="auto">
            <a:xfrm>
              <a:off x="7557" y="3367"/>
              <a:ext cx="23" cy="22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0 h 9"/>
                <a:gd name="T4" fmla="*/ 0 w 10"/>
                <a:gd name="T5" fmla="*/ 6 h 9"/>
                <a:gd name="T6" fmla="*/ 4 w 10"/>
                <a:gd name="T7" fmla="*/ 9 h 9"/>
                <a:gd name="T8" fmla="*/ 10 w 10"/>
                <a:gd name="T9" fmla="*/ 4 h 9"/>
                <a:gd name="T10" fmla="*/ 5 w 10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7" y="9"/>
                    <a:pt x="9" y="7"/>
                    <a:pt x="10" y="4"/>
                  </a:cubicBezTo>
                  <a:cubicBezTo>
                    <a:pt x="8" y="3"/>
                    <a:pt x="8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2"/>
            <p:cNvSpPr>
              <a:spLocks/>
            </p:cNvSpPr>
            <p:nvPr/>
          </p:nvSpPr>
          <p:spPr bwMode="auto">
            <a:xfrm>
              <a:off x="7824" y="3375"/>
              <a:ext cx="125" cy="68"/>
            </a:xfrm>
            <a:custGeom>
              <a:avLst/>
              <a:gdLst>
                <a:gd name="T0" fmla="*/ 44 w 53"/>
                <a:gd name="T1" fmla="*/ 0 h 29"/>
                <a:gd name="T2" fmla="*/ 20 w 53"/>
                <a:gd name="T3" fmla="*/ 6 h 29"/>
                <a:gd name="T4" fmla="*/ 17 w 53"/>
                <a:gd name="T5" fmla="*/ 10 h 29"/>
                <a:gd name="T6" fmla="*/ 0 w 53"/>
                <a:gd name="T7" fmla="*/ 25 h 29"/>
                <a:gd name="T8" fmla="*/ 3 w 53"/>
                <a:gd name="T9" fmla="*/ 29 h 29"/>
                <a:gd name="T10" fmla="*/ 21 w 53"/>
                <a:gd name="T11" fmla="*/ 20 h 29"/>
                <a:gd name="T12" fmla="*/ 22 w 53"/>
                <a:gd name="T13" fmla="*/ 14 h 29"/>
                <a:gd name="T14" fmla="*/ 53 w 53"/>
                <a:gd name="T15" fmla="*/ 1 h 29"/>
                <a:gd name="T16" fmla="*/ 44 w 53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9">
                  <a:moveTo>
                    <a:pt x="44" y="0"/>
                  </a:moveTo>
                  <a:cubicBezTo>
                    <a:pt x="36" y="0"/>
                    <a:pt x="24" y="2"/>
                    <a:pt x="20" y="6"/>
                  </a:cubicBezTo>
                  <a:cubicBezTo>
                    <a:pt x="19" y="7"/>
                    <a:pt x="19" y="10"/>
                    <a:pt x="17" y="10"/>
                  </a:cubicBezTo>
                  <a:cubicBezTo>
                    <a:pt x="10" y="13"/>
                    <a:pt x="0" y="13"/>
                    <a:pt x="0" y="25"/>
                  </a:cubicBezTo>
                  <a:cubicBezTo>
                    <a:pt x="0" y="27"/>
                    <a:pt x="1" y="29"/>
                    <a:pt x="3" y="29"/>
                  </a:cubicBezTo>
                  <a:cubicBezTo>
                    <a:pt x="9" y="29"/>
                    <a:pt x="18" y="23"/>
                    <a:pt x="21" y="20"/>
                  </a:cubicBezTo>
                  <a:cubicBezTo>
                    <a:pt x="22" y="19"/>
                    <a:pt x="20" y="14"/>
                    <a:pt x="22" y="14"/>
                  </a:cubicBezTo>
                  <a:cubicBezTo>
                    <a:pt x="31" y="14"/>
                    <a:pt x="48" y="9"/>
                    <a:pt x="53" y="1"/>
                  </a:cubicBezTo>
                  <a:cubicBezTo>
                    <a:pt x="52" y="0"/>
                    <a:pt x="48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3"/>
            <p:cNvSpPr>
              <a:spLocks/>
            </p:cNvSpPr>
            <p:nvPr/>
          </p:nvSpPr>
          <p:spPr bwMode="auto">
            <a:xfrm>
              <a:off x="8195" y="3268"/>
              <a:ext cx="26" cy="52"/>
            </a:xfrm>
            <a:custGeom>
              <a:avLst/>
              <a:gdLst>
                <a:gd name="T0" fmla="*/ 9 w 11"/>
                <a:gd name="T1" fmla="*/ 0 h 22"/>
                <a:gd name="T2" fmla="*/ 6 w 11"/>
                <a:gd name="T3" fmla="*/ 9 h 22"/>
                <a:gd name="T4" fmla="*/ 0 w 11"/>
                <a:gd name="T5" fmla="*/ 18 h 22"/>
                <a:gd name="T6" fmla="*/ 4 w 11"/>
                <a:gd name="T7" fmla="*/ 22 h 22"/>
                <a:gd name="T8" fmla="*/ 7 w 11"/>
                <a:gd name="T9" fmla="*/ 11 h 22"/>
                <a:gd name="T10" fmla="*/ 11 w 11"/>
                <a:gd name="T11" fmla="*/ 6 h 22"/>
                <a:gd name="T12" fmla="*/ 9 w 11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2">
                  <a:moveTo>
                    <a:pt x="9" y="0"/>
                  </a:moveTo>
                  <a:cubicBezTo>
                    <a:pt x="5" y="1"/>
                    <a:pt x="6" y="5"/>
                    <a:pt x="6" y="9"/>
                  </a:cubicBezTo>
                  <a:cubicBezTo>
                    <a:pt x="6" y="12"/>
                    <a:pt x="0" y="13"/>
                    <a:pt x="0" y="18"/>
                  </a:cubicBezTo>
                  <a:cubicBezTo>
                    <a:pt x="0" y="20"/>
                    <a:pt x="2" y="22"/>
                    <a:pt x="4" y="22"/>
                  </a:cubicBezTo>
                  <a:cubicBezTo>
                    <a:pt x="8" y="22"/>
                    <a:pt x="7" y="16"/>
                    <a:pt x="7" y="11"/>
                  </a:cubicBezTo>
                  <a:cubicBezTo>
                    <a:pt x="9" y="11"/>
                    <a:pt x="11" y="9"/>
                    <a:pt x="11" y="6"/>
                  </a:cubicBezTo>
                  <a:cubicBezTo>
                    <a:pt x="11" y="2"/>
                    <a:pt x="10" y="4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4"/>
            <p:cNvSpPr>
              <a:spLocks/>
            </p:cNvSpPr>
            <p:nvPr/>
          </p:nvSpPr>
          <p:spPr bwMode="auto">
            <a:xfrm>
              <a:off x="7914" y="3181"/>
              <a:ext cx="33" cy="30"/>
            </a:xfrm>
            <a:custGeom>
              <a:avLst/>
              <a:gdLst>
                <a:gd name="T0" fmla="*/ 4 w 14"/>
                <a:gd name="T1" fmla="*/ 0 h 13"/>
                <a:gd name="T2" fmla="*/ 0 w 14"/>
                <a:gd name="T3" fmla="*/ 3 h 13"/>
                <a:gd name="T4" fmla="*/ 9 w 14"/>
                <a:gd name="T5" fmla="*/ 13 h 13"/>
                <a:gd name="T6" fmla="*/ 14 w 14"/>
                <a:gd name="T7" fmla="*/ 6 h 13"/>
                <a:gd name="T8" fmla="*/ 4 w 1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4" y="0"/>
                  </a:moveTo>
                  <a:cubicBezTo>
                    <a:pt x="1" y="0"/>
                    <a:pt x="0" y="0"/>
                    <a:pt x="0" y="3"/>
                  </a:cubicBezTo>
                  <a:cubicBezTo>
                    <a:pt x="0" y="7"/>
                    <a:pt x="6" y="13"/>
                    <a:pt x="9" y="13"/>
                  </a:cubicBezTo>
                  <a:cubicBezTo>
                    <a:pt x="11" y="13"/>
                    <a:pt x="14" y="7"/>
                    <a:pt x="14" y="6"/>
                  </a:cubicBezTo>
                  <a:cubicBezTo>
                    <a:pt x="14" y="2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5"/>
            <p:cNvSpPr>
              <a:spLocks/>
            </p:cNvSpPr>
            <p:nvPr/>
          </p:nvSpPr>
          <p:spPr bwMode="auto">
            <a:xfrm>
              <a:off x="7978" y="3176"/>
              <a:ext cx="101" cy="28"/>
            </a:xfrm>
            <a:custGeom>
              <a:avLst/>
              <a:gdLst>
                <a:gd name="T0" fmla="*/ 27 w 43"/>
                <a:gd name="T1" fmla="*/ 0 h 12"/>
                <a:gd name="T2" fmla="*/ 4 w 43"/>
                <a:gd name="T3" fmla="*/ 0 h 12"/>
                <a:gd name="T4" fmla="*/ 0 w 43"/>
                <a:gd name="T5" fmla="*/ 5 h 12"/>
                <a:gd name="T6" fmla="*/ 10 w 43"/>
                <a:gd name="T7" fmla="*/ 7 h 12"/>
                <a:gd name="T8" fmla="*/ 22 w 43"/>
                <a:gd name="T9" fmla="*/ 7 h 12"/>
                <a:gd name="T10" fmla="*/ 40 w 43"/>
                <a:gd name="T11" fmla="*/ 12 h 12"/>
                <a:gd name="T12" fmla="*/ 43 w 43"/>
                <a:gd name="T13" fmla="*/ 11 h 12"/>
                <a:gd name="T14" fmla="*/ 37 w 43"/>
                <a:gd name="T15" fmla="*/ 2 h 12"/>
                <a:gd name="T16" fmla="*/ 35 w 43"/>
                <a:gd name="T17" fmla="*/ 2 h 12"/>
                <a:gd name="T18" fmla="*/ 31 w 43"/>
                <a:gd name="T19" fmla="*/ 2 h 12"/>
                <a:gd name="T20" fmla="*/ 27 w 4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2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0" y="2"/>
                    <a:pt x="0" y="5"/>
                  </a:cubicBezTo>
                  <a:cubicBezTo>
                    <a:pt x="0" y="5"/>
                    <a:pt x="7" y="7"/>
                    <a:pt x="10" y="7"/>
                  </a:cubicBezTo>
                  <a:cubicBezTo>
                    <a:pt x="14" y="7"/>
                    <a:pt x="16" y="7"/>
                    <a:pt x="22" y="7"/>
                  </a:cubicBezTo>
                  <a:cubicBezTo>
                    <a:pt x="29" y="7"/>
                    <a:pt x="33" y="12"/>
                    <a:pt x="40" y="12"/>
                  </a:cubicBezTo>
                  <a:cubicBezTo>
                    <a:pt x="41" y="12"/>
                    <a:pt x="43" y="12"/>
                    <a:pt x="43" y="11"/>
                  </a:cubicBezTo>
                  <a:cubicBezTo>
                    <a:pt x="43" y="7"/>
                    <a:pt x="38" y="6"/>
                    <a:pt x="37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4" y="2"/>
                    <a:pt x="32" y="2"/>
                    <a:pt x="31" y="2"/>
                  </a:cubicBezTo>
                  <a:cubicBezTo>
                    <a:pt x="29" y="2"/>
                    <a:pt x="28" y="2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6"/>
            <p:cNvSpPr>
              <a:spLocks/>
            </p:cNvSpPr>
            <p:nvPr/>
          </p:nvSpPr>
          <p:spPr bwMode="auto">
            <a:xfrm>
              <a:off x="7961" y="2989"/>
              <a:ext cx="45" cy="99"/>
            </a:xfrm>
            <a:custGeom>
              <a:avLst/>
              <a:gdLst>
                <a:gd name="T0" fmla="*/ 5 w 19"/>
                <a:gd name="T1" fmla="*/ 0 h 42"/>
                <a:gd name="T2" fmla="*/ 0 w 19"/>
                <a:gd name="T3" fmla="*/ 10 h 42"/>
                <a:gd name="T4" fmla="*/ 4 w 19"/>
                <a:gd name="T5" fmla="*/ 25 h 42"/>
                <a:gd name="T6" fmla="*/ 4 w 19"/>
                <a:gd name="T7" fmla="*/ 32 h 42"/>
                <a:gd name="T8" fmla="*/ 11 w 19"/>
                <a:gd name="T9" fmla="*/ 42 h 42"/>
                <a:gd name="T10" fmla="*/ 5 w 19"/>
                <a:gd name="T11" fmla="*/ 33 h 42"/>
                <a:gd name="T12" fmla="*/ 5 w 19"/>
                <a:gd name="T13" fmla="*/ 29 h 42"/>
                <a:gd name="T14" fmla="*/ 18 w 19"/>
                <a:gd name="T15" fmla="*/ 28 h 42"/>
                <a:gd name="T16" fmla="*/ 13 w 19"/>
                <a:gd name="T17" fmla="*/ 20 h 42"/>
                <a:gd name="T18" fmla="*/ 19 w 19"/>
                <a:gd name="T19" fmla="*/ 13 h 42"/>
                <a:gd name="T20" fmla="*/ 5 w 19"/>
                <a:gd name="T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2">
                  <a:moveTo>
                    <a:pt x="5" y="0"/>
                  </a:moveTo>
                  <a:cubicBezTo>
                    <a:pt x="1" y="2"/>
                    <a:pt x="0" y="6"/>
                    <a:pt x="0" y="10"/>
                  </a:cubicBezTo>
                  <a:cubicBezTo>
                    <a:pt x="0" y="17"/>
                    <a:pt x="4" y="19"/>
                    <a:pt x="4" y="25"/>
                  </a:cubicBezTo>
                  <a:cubicBezTo>
                    <a:pt x="4" y="30"/>
                    <a:pt x="4" y="29"/>
                    <a:pt x="4" y="32"/>
                  </a:cubicBezTo>
                  <a:cubicBezTo>
                    <a:pt x="4" y="35"/>
                    <a:pt x="6" y="42"/>
                    <a:pt x="11" y="42"/>
                  </a:cubicBezTo>
                  <a:cubicBezTo>
                    <a:pt x="9" y="38"/>
                    <a:pt x="8" y="36"/>
                    <a:pt x="5" y="3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10" y="29"/>
                    <a:pt x="15" y="29"/>
                    <a:pt x="18" y="28"/>
                  </a:cubicBezTo>
                  <a:cubicBezTo>
                    <a:pt x="17" y="24"/>
                    <a:pt x="13" y="23"/>
                    <a:pt x="13" y="20"/>
                  </a:cubicBezTo>
                  <a:cubicBezTo>
                    <a:pt x="13" y="17"/>
                    <a:pt x="19" y="17"/>
                    <a:pt x="19" y="13"/>
                  </a:cubicBezTo>
                  <a:cubicBezTo>
                    <a:pt x="10" y="11"/>
                    <a:pt x="6" y="7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7"/>
            <p:cNvSpPr>
              <a:spLocks noEditPoints="1"/>
            </p:cNvSpPr>
            <p:nvPr/>
          </p:nvSpPr>
          <p:spPr bwMode="auto">
            <a:xfrm>
              <a:off x="8715" y="3218"/>
              <a:ext cx="139" cy="81"/>
            </a:xfrm>
            <a:custGeom>
              <a:avLst/>
              <a:gdLst>
                <a:gd name="T0" fmla="*/ 14 w 59"/>
                <a:gd name="T1" fmla="*/ 31 h 34"/>
                <a:gd name="T2" fmla="*/ 15 w 59"/>
                <a:gd name="T3" fmla="*/ 32 h 34"/>
                <a:gd name="T4" fmla="*/ 15 w 59"/>
                <a:gd name="T5" fmla="*/ 31 h 34"/>
                <a:gd name="T6" fmla="*/ 14 w 59"/>
                <a:gd name="T7" fmla="*/ 31 h 34"/>
                <a:gd name="T8" fmla="*/ 54 w 59"/>
                <a:gd name="T9" fmla="*/ 0 h 34"/>
                <a:gd name="T10" fmla="*/ 42 w 59"/>
                <a:gd name="T11" fmla="*/ 15 h 34"/>
                <a:gd name="T12" fmla="*/ 22 w 59"/>
                <a:gd name="T13" fmla="*/ 19 h 34"/>
                <a:gd name="T14" fmla="*/ 16 w 59"/>
                <a:gd name="T15" fmla="*/ 21 h 34"/>
                <a:gd name="T16" fmla="*/ 16 w 59"/>
                <a:gd name="T17" fmla="*/ 21 h 34"/>
                <a:gd name="T18" fmla="*/ 0 w 59"/>
                <a:gd name="T19" fmla="*/ 21 h 34"/>
                <a:gd name="T20" fmla="*/ 13 w 59"/>
                <a:gd name="T21" fmla="*/ 30 h 34"/>
                <a:gd name="T22" fmla="*/ 14 w 59"/>
                <a:gd name="T23" fmla="*/ 31 h 34"/>
                <a:gd name="T24" fmla="*/ 14 w 59"/>
                <a:gd name="T25" fmla="*/ 30 h 34"/>
                <a:gd name="T26" fmla="*/ 15 w 59"/>
                <a:gd name="T27" fmla="*/ 31 h 34"/>
                <a:gd name="T28" fmla="*/ 22 w 59"/>
                <a:gd name="T29" fmla="*/ 34 h 34"/>
                <a:gd name="T30" fmla="*/ 48 w 59"/>
                <a:gd name="T31" fmla="*/ 26 h 34"/>
                <a:gd name="T32" fmla="*/ 59 w 59"/>
                <a:gd name="T33" fmla="*/ 8 h 34"/>
                <a:gd name="T34" fmla="*/ 54 w 59"/>
                <a:gd name="T3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34">
                  <a:moveTo>
                    <a:pt x="14" y="31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4" y="31"/>
                  </a:cubicBezTo>
                  <a:moveTo>
                    <a:pt x="54" y="0"/>
                  </a:moveTo>
                  <a:cubicBezTo>
                    <a:pt x="47" y="0"/>
                    <a:pt x="50" y="12"/>
                    <a:pt x="42" y="15"/>
                  </a:cubicBezTo>
                  <a:cubicBezTo>
                    <a:pt x="38" y="17"/>
                    <a:pt x="30" y="17"/>
                    <a:pt x="22" y="19"/>
                  </a:cubicBezTo>
                  <a:cubicBezTo>
                    <a:pt x="22" y="19"/>
                    <a:pt x="18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7"/>
                    <a:pt x="8" y="27"/>
                    <a:pt x="13" y="30"/>
                  </a:cubicBezTo>
                  <a:cubicBezTo>
                    <a:pt x="13" y="30"/>
                    <a:pt x="14" y="30"/>
                    <a:pt x="14" y="31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5" y="31"/>
                    <a:pt x="15" y="31"/>
                  </a:cubicBezTo>
                  <a:cubicBezTo>
                    <a:pt x="17" y="33"/>
                    <a:pt x="21" y="34"/>
                    <a:pt x="22" y="34"/>
                  </a:cubicBezTo>
                  <a:cubicBezTo>
                    <a:pt x="33" y="34"/>
                    <a:pt x="38" y="28"/>
                    <a:pt x="48" y="26"/>
                  </a:cubicBezTo>
                  <a:cubicBezTo>
                    <a:pt x="48" y="17"/>
                    <a:pt x="59" y="19"/>
                    <a:pt x="59" y="8"/>
                  </a:cubicBezTo>
                  <a:cubicBezTo>
                    <a:pt x="59" y="5"/>
                    <a:pt x="57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8"/>
            <p:cNvSpPr>
              <a:spLocks/>
            </p:cNvSpPr>
            <p:nvPr/>
          </p:nvSpPr>
          <p:spPr bwMode="auto">
            <a:xfrm>
              <a:off x="8079" y="3079"/>
              <a:ext cx="721" cy="376"/>
            </a:xfrm>
            <a:custGeom>
              <a:avLst/>
              <a:gdLst>
                <a:gd name="T0" fmla="*/ 7 w 305"/>
                <a:gd name="T1" fmla="*/ 9 h 159"/>
                <a:gd name="T2" fmla="*/ 16 w 305"/>
                <a:gd name="T3" fmla="*/ 26 h 159"/>
                <a:gd name="T4" fmla="*/ 27 w 305"/>
                <a:gd name="T5" fmla="*/ 32 h 159"/>
                <a:gd name="T6" fmla="*/ 46 w 305"/>
                <a:gd name="T7" fmla="*/ 30 h 159"/>
                <a:gd name="T8" fmla="*/ 28 w 305"/>
                <a:gd name="T9" fmla="*/ 45 h 159"/>
                <a:gd name="T10" fmla="*/ 36 w 305"/>
                <a:gd name="T11" fmla="*/ 58 h 159"/>
                <a:gd name="T12" fmla="*/ 44 w 305"/>
                <a:gd name="T13" fmla="*/ 54 h 159"/>
                <a:gd name="T14" fmla="*/ 64 w 305"/>
                <a:gd name="T15" fmla="*/ 65 h 159"/>
                <a:gd name="T16" fmla="*/ 114 w 305"/>
                <a:gd name="T17" fmla="*/ 85 h 159"/>
                <a:gd name="T18" fmla="*/ 108 w 305"/>
                <a:gd name="T19" fmla="*/ 118 h 159"/>
                <a:gd name="T20" fmla="*/ 128 w 305"/>
                <a:gd name="T21" fmla="*/ 122 h 159"/>
                <a:gd name="T22" fmla="*/ 167 w 305"/>
                <a:gd name="T23" fmla="*/ 135 h 159"/>
                <a:gd name="T24" fmla="*/ 189 w 305"/>
                <a:gd name="T25" fmla="*/ 123 h 159"/>
                <a:gd name="T26" fmla="*/ 246 w 305"/>
                <a:gd name="T27" fmla="*/ 135 h 159"/>
                <a:gd name="T28" fmla="*/ 272 w 305"/>
                <a:gd name="T29" fmla="*/ 152 h 159"/>
                <a:gd name="T30" fmla="*/ 295 w 305"/>
                <a:gd name="T31" fmla="*/ 159 h 159"/>
                <a:gd name="T32" fmla="*/ 305 w 305"/>
                <a:gd name="T33" fmla="*/ 150 h 159"/>
                <a:gd name="T34" fmla="*/ 290 w 305"/>
                <a:gd name="T35" fmla="*/ 142 h 159"/>
                <a:gd name="T36" fmla="*/ 287 w 305"/>
                <a:gd name="T37" fmla="*/ 142 h 159"/>
                <a:gd name="T38" fmla="*/ 283 w 305"/>
                <a:gd name="T39" fmla="*/ 141 h 159"/>
                <a:gd name="T40" fmla="*/ 267 w 305"/>
                <a:gd name="T41" fmla="*/ 130 h 159"/>
                <a:gd name="T42" fmla="*/ 249 w 305"/>
                <a:gd name="T43" fmla="*/ 102 h 159"/>
                <a:gd name="T44" fmla="*/ 251 w 305"/>
                <a:gd name="T45" fmla="*/ 86 h 159"/>
                <a:gd name="T46" fmla="*/ 248 w 305"/>
                <a:gd name="T47" fmla="*/ 86 h 159"/>
                <a:gd name="T48" fmla="*/ 214 w 305"/>
                <a:gd name="T49" fmla="*/ 59 h 159"/>
                <a:gd name="T50" fmla="*/ 191 w 305"/>
                <a:gd name="T51" fmla="*/ 46 h 159"/>
                <a:gd name="T52" fmla="*/ 155 w 305"/>
                <a:gd name="T53" fmla="*/ 35 h 159"/>
                <a:gd name="T54" fmla="*/ 152 w 305"/>
                <a:gd name="T55" fmla="*/ 33 h 159"/>
                <a:gd name="T56" fmla="*/ 144 w 305"/>
                <a:gd name="T57" fmla="*/ 30 h 159"/>
                <a:gd name="T58" fmla="*/ 116 w 305"/>
                <a:gd name="T59" fmla="*/ 20 h 159"/>
                <a:gd name="T60" fmla="*/ 93 w 305"/>
                <a:gd name="T61" fmla="*/ 29 h 159"/>
                <a:gd name="T62" fmla="*/ 71 w 305"/>
                <a:gd name="T63" fmla="*/ 45 h 159"/>
                <a:gd name="T64" fmla="*/ 52 w 305"/>
                <a:gd name="T65" fmla="*/ 30 h 159"/>
                <a:gd name="T66" fmla="*/ 27 w 305"/>
                <a:gd name="T6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159">
                  <a:moveTo>
                    <a:pt x="27" y="0"/>
                  </a:moveTo>
                  <a:cubicBezTo>
                    <a:pt x="17" y="0"/>
                    <a:pt x="14" y="9"/>
                    <a:pt x="7" y="9"/>
                  </a:cubicBezTo>
                  <a:cubicBezTo>
                    <a:pt x="4" y="9"/>
                    <a:pt x="0" y="11"/>
                    <a:pt x="0" y="14"/>
                  </a:cubicBezTo>
                  <a:cubicBezTo>
                    <a:pt x="0" y="21"/>
                    <a:pt x="12" y="18"/>
                    <a:pt x="16" y="26"/>
                  </a:cubicBezTo>
                  <a:cubicBezTo>
                    <a:pt x="17" y="27"/>
                    <a:pt x="18" y="30"/>
                    <a:pt x="19" y="30"/>
                  </a:cubicBezTo>
                  <a:cubicBezTo>
                    <a:pt x="22" y="31"/>
                    <a:pt x="24" y="32"/>
                    <a:pt x="27" y="32"/>
                  </a:cubicBezTo>
                  <a:cubicBezTo>
                    <a:pt x="32" y="32"/>
                    <a:pt x="36" y="31"/>
                    <a:pt x="42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2" y="36"/>
                    <a:pt x="26" y="35"/>
                    <a:pt x="19" y="39"/>
                  </a:cubicBezTo>
                  <a:cubicBezTo>
                    <a:pt x="20" y="43"/>
                    <a:pt x="26" y="41"/>
                    <a:pt x="28" y="45"/>
                  </a:cubicBezTo>
                  <a:cubicBezTo>
                    <a:pt x="31" y="49"/>
                    <a:pt x="28" y="52"/>
                    <a:pt x="31" y="57"/>
                  </a:cubicBezTo>
                  <a:cubicBezTo>
                    <a:pt x="31" y="58"/>
                    <a:pt x="35" y="58"/>
                    <a:pt x="36" y="58"/>
                  </a:cubicBezTo>
                  <a:cubicBezTo>
                    <a:pt x="40" y="58"/>
                    <a:pt x="43" y="53"/>
                    <a:pt x="44" y="49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3"/>
                    <a:pt x="46" y="53"/>
                    <a:pt x="46" y="53"/>
                  </a:cubicBezTo>
                  <a:cubicBezTo>
                    <a:pt x="53" y="53"/>
                    <a:pt x="56" y="65"/>
                    <a:pt x="64" y="65"/>
                  </a:cubicBezTo>
                  <a:cubicBezTo>
                    <a:pt x="72" y="65"/>
                    <a:pt x="86" y="67"/>
                    <a:pt x="92" y="70"/>
                  </a:cubicBezTo>
                  <a:cubicBezTo>
                    <a:pt x="97" y="73"/>
                    <a:pt x="112" y="78"/>
                    <a:pt x="114" y="85"/>
                  </a:cubicBezTo>
                  <a:cubicBezTo>
                    <a:pt x="117" y="93"/>
                    <a:pt x="114" y="100"/>
                    <a:pt x="121" y="107"/>
                  </a:cubicBezTo>
                  <a:cubicBezTo>
                    <a:pt x="118" y="109"/>
                    <a:pt x="108" y="112"/>
                    <a:pt x="108" y="118"/>
                  </a:cubicBezTo>
                  <a:cubicBezTo>
                    <a:pt x="108" y="122"/>
                    <a:pt x="113" y="122"/>
                    <a:pt x="116" y="122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8" y="120"/>
                    <a:pt x="133" y="119"/>
                    <a:pt x="135" y="119"/>
                  </a:cubicBezTo>
                  <a:cubicBezTo>
                    <a:pt x="149" y="119"/>
                    <a:pt x="153" y="135"/>
                    <a:pt x="167" y="135"/>
                  </a:cubicBezTo>
                  <a:cubicBezTo>
                    <a:pt x="172" y="135"/>
                    <a:pt x="175" y="135"/>
                    <a:pt x="187" y="135"/>
                  </a:cubicBezTo>
                  <a:cubicBezTo>
                    <a:pt x="187" y="132"/>
                    <a:pt x="191" y="130"/>
                    <a:pt x="189" y="123"/>
                  </a:cubicBezTo>
                  <a:cubicBezTo>
                    <a:pt x="197" y="119"/>
                    <a:pt x="196" y="110"/>
                    <a:pt x="209" y="110"/>
                  </a:cubicBezTo>
                  <a:cubicBezTo>
                    <a:pt x="226" y="110"/>
                    <a:pt x="236" y="124"/>
                    <a:pt x="246" y="135"/>
                  </a:cubicBezTo>
                  <a:cubicBezTo>
                    <a:pt x="247" y="136"/>
                    <a:pt x="252" y="137"/>
                    <a:pt x="252" y="139"/>
                  </a:cubicBezTo>
                  <a:cubicBezTo>
                    <a:pt x="252" y="145"/>
                    <a:pt x="264" y="151"/>
                    <a:pt x="272" y="152"/>
                  </a:cubicBezTo>
                  <a:cubicBezTo>
                    <a:pt x="285" y="152"/>
                    <a:pt x="285" y="152"/>
                    <a:pt x="285" y="152"/>
                  </a:cubicBezTo>
                  <a:cubicBezTo>
                    <a:pt x="286" y="153"/>
                    <a:pt x="294" y="159"/>
                    <a:pt x="295" y="159"/>
                  </a:cubicBezTo>
                  <a:cubicBezTo>
                    <a:pt x="296" y="159"/>
                    <a:pt x="298" y="159"/>
                    <a:pt x="299" y="159"/>
                  </a:cubicBezTo>
                  <a:cubicBezTo>
                    <a:pt x="299" y="155"/>
                    <a:pt x="302" y="152"/>
                    <a:pt x="305" y="150"/>
                  </a:cubicBezTo>
                  <a:cubicBezTo>
                    <a:pt x="304" y="150"/>
                    <a:pt x="296" y="151"/>
                    <a:pt x="295" y="148"/>
                  </a:cubicBezTo>
                  <a:cubicBezTo>
                    <a:pt x="294" y="146"/>
                    <a:pt x="293" y="143"/>
                    <a:pt x="290" y="142"/>
                  </a:cubicBezTo>
                  <a:cubicBezTo>
                    <a:pt x="289" y="142"/>
                    <a:pt x="289" y="142"/>
                    <a:pt x="289" y="142"/>
                  </a:cubicBezTo>
                  <a:cubicBezTo>
                    <a:pt x="288" y="142"/>
                    <a:pt x="288" y="142"/>
                    <a:pt x="287" y="142"/>
                  </a:cubicBezTo>
                  <a:cubicBezTo>
                    <a:pt x="287" y="142"/>
                    <a:pt x="286" y="142"/>
                    <a:pt x="285" y="142"/>
                  </a:cubicBezTo>
                  <a:cubicBezTo>
                    <a:pt x="285" y="142"/>
                    <a:pt x="284" y="142"/>
                    <a:pt x="283" y="141"/>
                  </a:cubicBezTo>
                  <a:cubicBezTo>
                    <a:pt x="282" y="139"/>
                    <a:pt x="281" y="135"/>
                    <a:pt x="279" y="135"/>
                  </a:cubicBezTo>
                  <a:cubicBezTo>
                    <a:pt x="275" y="135"/>
                    <a:pt x="269" y="132"/>
                    <a:pt x="267" y="130"/>
                  </a:cubicBezTo>
                  <a:cubicBezTo>
                    <a:pt x="263" y="123"/>
                    <a:pt x="264" y="120"/>
                    <a:pt x="259" y="114"/>
                  </a:cubicBezTo>
                  <a:cubicBezTo>
                    <a:pt x="258" y="113"/>
                    <a:pt x="249" y="104"/>
                    <a:pt x="249" y="102"/>
                  </a:cubicBezTo>
                  <a:cubicBezTo>
                    <a:pt x="249" y="97"/>
                    <a:pt x="259" y="99"/>
                    <a:pt x="259" y="93"/>
                  </a:cubicBezTo>
                  <a:cubicBezTo>
                    <a:pt x="259" y="86"/>
                    <a:pt x="255" y="86"/>
                    <a:pt x="251" y="86"/>
                  </a:cubicBezTo>
                  <a:cubicBezTo>
                    <a:pt x="250" y="86"/>
                    <a:pt x="250" y="86"/>
                    <a:pt x="249" y="86"/>
                  </a:cubicBezTo>
                  <a:cubicBezTo>
                    <a:pt x="249" y="86"/>
                    <a:pt x="248" y="86"/>
                    <a:pt x="248" y="86"/>
                  </a:cubicBezTo>
                  <a:cubicBezTo>
                    <a:pt x="246" y="86"/>
                    <a:pt x="244" y="85"/>
                    <a:pt x="243" y="85"/>
                  </a:cubicBezTo>
                  <a:cubicBezTo>
                    <a:pt x="230" y="78"/>
                    <a:pt x="231" y="64"/>
                    <a:pt x="214" y="59"/>
                  </a:cubicBezTo>
                  <a:cubicBezTo>
                    <a:pt x="211" y="58"/>
                    <a:pt x="207" y="58"/>
                    <a:pt x="207" y="54"/>
                  </a:cubicBezTo>
                  <a:cubicBezTo>
                    <a:pt x="200" y="54"/>
                    <a:pt x="197" y="46"/>
                    <a:pt x="191" y="46"/>
                  </a:cubicBezTo>
                  <a:cubicBezTo>
                    <a:pt x="179" y="46"/>
                    <a:pt x="163" y="41"/>
                    <a:pt x="155" y="35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5" y="35"/>
                    <a:pt x="154" y="34"/>
                    <a:pt x="154" y="34"/>
                  </a:cubicBezTo>
                  <a:cubicBezTo>
                    <a:pt x="153" y="34"/>
                    <a:pt x="153" y="33"/>
                    <a:pt x="152" y="33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1" y="34"/>
                    <a:pt x="147" y="32"/>
                    <a:pt x="144" y="30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27" y="28"/>
                    <a:pt x="123" y="22"/>
                    <a:pt x="116" y="20"/>
                  </a:cubicBezTo>
                  <a:cubicBezTo>
                    <a:pt x="115" y="19"/>
                    <a:pt x="111" y="20"/>
                    <a:pt x="110" y="17"/>
                  </a:cubicBezTo>
                  <a:cubicBezTo>
                    <a:pt x="104" y="18"/>
                    <a:pt x="97" y="28"/>
                    <a:pt x="93" y="29"/>
                  </a:cubicBezTo>
                  <a:cubicBezTo>
                    <a:pt x="85" y="31"/>
                    <a:pt x="84" y="32"/>
                    <a:pt x="80" y="36"/>
                  </a:cubicBezTo>
                  <a:cubicBezTo>
                    <a:pt x="79" y="37"/>
                    <a:pt x="74" y="45"/>
                    <a:pt x="71" y="45"/>
                  </a:cubicBezTo>
                  <a:cubicBezTo>
                    <a:pt x="67" y="45"/>
                    <a:pt x="60" y="37"/>
                    <a:pt x="60" y="35"/>
                  </a:cubicBezTo>
                  <a:cubicBezTo>
                    <a:pt x="55" y="35"/>
                    <a:pt x="52" y="32"/>
                    <a:pt x="52" y="30"/>
                  </a:cubicBezTo>
                  <a:cubicBezTo>
                    <a:pt x="52" y="26"/>
                    <a:pt x="52" y="18"/>
                    <a:pt x="52" y="11"/>
                  </a:cubicBezTo>
                  <a:cubicBezTo>
                    <a:pt x="43" y="9"/>
                    <a:pt x="36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9"/>
            <p:cNvSpPr>
              <a:spLocks/>
            </p:cNvSpPr>
            <p:nvPr/>
          </p:nvSpPr>
          <p:spPr bwMode="auto">
            <a:xfrm>
              <a:off x="8812" y="3162"/>
              <a:ext cx="73" cy="71"/>
            </a:xfrm>
            <a:custGeom>
              <a:avLst/>
              <a:gdLst>
                <a:gd name="T0" fmla="*/ 0 w 31"/>
                <a:gd name="T1" fmla="*/ 0 h 30"/>
                <a:gd name="T2" fmla="*/ 10 w 31"/>
                <a:gd name="T3" fmla="*/ 6 h 30"/>
                <a:gd name="T4" fmla="*/ 22 w 31"/>
                <a:gd name="T5" fmla="*/ 20 h 30"/>
                <a:gd name="T6" fmla="*/ 28 w 31"/>
                <a:gd name="T7" fmla="*/ 30 h 30"/>
                <a:gd name="T8" fmla="*/ 29 w 31"/>
                <a:gd name="T9" fmla="*/ 30 h 30"/>
                <a:gd name="T10" fmla="*/ 31 w 31"/>
                <a:gd name="T11" fmla="*/ 30 h 30"/>
                <a:gd name="T12" fmla="*/ 31 w 31"/>
                <a:gd name="T13" fmla="*/ 26 h 30"/>
                <a:gd name="T14" fmla="*/ 21 w 31"/>
                <a:gd name="T15" fmla="*/ 15 h 30"/>
                <a:gd name="T16" fmla="*/ 0 w 31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0" y="0"/>
                  </a:moveTo>
                  <a:cubicBezTo>
                    <a:pt x="2" y="4"/>
                    <a:pt x="6" y="4"/>
                    <a:pt x="10" y="6"/>
                  </a:cubicBezTo>
                  <a:cubicBezTo>
                    <a:pt x="17" y="11"/>
                    <a:pt x="16" y="17"/>
                    <a:pt x="22" y="20"/>
                  </a:cubicBezTo>
                  <a:cubicBezTo>
                    <a:pt x="21" y="25"/>
                    <a:pt x="21" y="29"/>
                    <a:pt x="28" y="30"/>
                  </a:cubicBezTo>
                  <a:cubicBezTo>
                    <a:pt x="28" y="30"/>
                    <a:pt x="28" y="30"/>
                    <a:pt x="29" y="30"/>
                  </a:cubicBezTo>
                  <a:cubicBezTo>
                    <a:pt x="29" y="30"/>
                    <a:pt x="30" y="30"/>
                    <a:pt x="31" y="30"/>
                  </a:cubicBezTo>
                  <a:cubicBezTo>
                    <a:pt x="30" y="29"/>
                    <a:pt x="31" y="27"/>
                    <a:pt x="31" y="26"/>
                  </a:cubicBezTo>
                  <a:cubicBezTo>
                    <a:pt x="31" y="19"/>
                    <a:pt x="25" y="20"/>
                    <a:pt x="21" y="15"/>
                  </a:cubicBezTo>
                  <a:cubicBezTo>
                    <a:pt x="15" y="10"/>
                    <a:pt x="10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0"/>
            <p:cNvSpPr>
              <a:spLocks/>
            </p:cNvSpPr>
            <p:nvPr/>
          </p:nvSpPr>
          <p:spPr bwMode="auto">
            <a:xfrm>
              <a:off x="8940" y="3263"/>
              <a:ext cx="35" cy="48"/>
            </a:xfrm>
            <a:custGeom>
              <a:avLst/>
              <a:gdLst>
                <a:gd name="T0" fmla="*/ 1 w 15"/>
                <a:gd name="T1" fmla="*/ 0 h 20"/>
                <a:gd name="T2" fmla="*/ 9 w 15"/>
                <a:gd name="T3" fmla="*/ 12 h 20"/>
                <a:gd name="T4" fmla="*/ 9 w 15"/>
                <a:gd name="T5" fmla="*/ 16 h 20"/>
                <a:gd name="T6" fmla="*/ 12 w 15"/>
                <a:gd name="T7" fmla="*/ 20 h 20"/>
                <a:gd name="T8" fmla="*/ 15 w 15"/>
                <a:gd name="T9" fmla="*/ 16 h 20"/>
                <a:gd name="T10" fmla="*/ 1 w 15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0">
                  <a:moveTo>
                    <a:pt x="1" y="0"/>
                  </a:moveTo>
                  <a:cubicBezTo>
                    <a:pt x="0" y="6"/>
                    <a:pt x="2" y="11"/>
                    <a:pt x="9" y="12"/>
                  </a:cubicBezTo>
                  <a:cubicBezTo>
                    <a:pt x="9" y="14"/>
                    <a:pt x="9" y="15"/>
                    <a:pt x="9" y="16"/>
                  </a:cubicBezTo>
                  <a:cubicBezTo>
                    <a:pt x="9" y="18"/>
                    <a:pt x="10" y="20"/>
                    <a:pt x="12" y="20"/>
                  </a:cubicBezTo>
                  <a:cubicBezTo>
                    <a:pt x="13" y="20"/>
                    <a:pt x="15" y="17"/>
                    <a:pt x="15" y="16"/>
                  </a:cubicBezTo>
                  <a:cubicBezTo>
                    <a:pt x="15" y="14"/>
                    <a:pt x="4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1"/>
            <p:cNvSpPr>
              <a:spLocks/>
            </p:cNvSpPr>
            <p:nvPr/>
          </p:nvSpPr>
          <p:spPr bwMode="auto">
            <a:xfrm>
              <a:off x="9183" y="3431"/>
              <a:ext cx="19" cy="26"/>
            </a:xfrm>
            <a:custGeom>
              <a:avLst/>
              <a:gdLst>
                <a:gd name="T0" fmla="*/ 0 w 8"/>
                <a:gd name="T1" fmla="*/ 0 h 11"/>
                <a:gd name="T2" fmla="*/ 8 w 8"/>
                <a:gd name="T3" fmla="*/ 11 h 11"/>
                <a:gd name="T4" fmla="*/ 8 w 8"/>
                <a:gd name="T5" fmla="*/ 8 h 11"/>
                <a:gd name="T6" fmla="*/ 0 w 8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1">
                  <a:moveTo>
                    <a:pt x="0" y="0"/>
                  </a:moveTo>
                  <a:cubicBezTo>
                    <a:pt x="0" y="3"/>
                    <a:pt x="3" y="11"/>
                    <a:pt x="8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4"/>
                    <a:pt x="4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2"/>
            <p:cNvSpPr>
              <a:spLocks/>
            </p:cNvSpPr>
            <p:nvPr/>
          </p:nvSpPr>
          <p:spPr bwMode="auto">
            <a:xfrm>
              <a:off x="9129" y="3412"/>
              <a:ext cx="40" cy="19"/>
            </a:xfrm>
            <a:custGeom>
              <a:avLst/>
              <a:gdLst>
                <a:gd name="T0" fmla="*/ 0 w 17"/>
                <a:gd name="T1" fmla="*/ 0 h 8"/>
                <a:gd name="T2" fmla="*/ 15 w 17"/>
                <a:gd name="T3" fmla="*/ 8 h 8"/>
                <a:gd name="T4" fmla="*/ 17 w 17"/>
                <a:gd name="T5" fmla="*/ 7 h 8"/>
                <a:gd name="T6" fmla="*/ 0 w 1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cubicBezTo>
                    <a:pt x="0" y="6"/>
                    <a:pt x="8" y="8"/>
                    <a:pt x="15" y="8"/>
                  </a:cubicBezTo>
                  <a:cubicBezTo>
                    <a:pt x="15" y="8"/>
                    <a:pt x="17" y="7"/>
                    <a:pt x="17" y="7"/>
                  </a:cubicBezTo>
                  <a:cubicBezTo>
                    <a:pt x="14" y="2"/>
                    <a:pt x="8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3"/>
            <p:cNvSpPr>
              <a:spLocks/>
            </p:cNvSpPr>
            <p:nvPr/>
          </p:nvSpPr>
          <p:spPr bwMode="auto">
            <a:xfrm>
              <a:off x="9133" y="3363"/>
              <a:ext cx="38" cy="40"/>
            </a:xfrm>
            <a:custGeom>
              <a:avLst/>
              <a:gdLst>
                <a:gd name="T0" fmla="*/ 0 w 16"/>
                <a:gd name="T1" fmla="*/ 0 h 17"/>
                <a:gd name="T2" fmla="*/ 16 w 16"/>
                <a:gd name="T3" fmla="*/ 17 h 17"/>
                <a:gd name="T4" fmla="*/ 0 w 1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0" y="0"/>
                  </a:moveTo>
                  <a:cubicBezTo>
                    <a:pt x="1" y="4"/>
                    <a:pt x="10" y="17"/>
                    <a:pt x="16" y="17"/>
                  </a:cubicBezTo>
                  <a:cubicBezTo>
                    <a:pt x="13" y="9"/>
                    <a:pt x="8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4"/>
            <p:cNvSpPr>
              <a:spLocks/>
            </p:cNvSpPr>
            <p:nvPr/>
          </p:nvSpPr>
          <p:spPr bwMode="auto">
            <a:xfrm>
              <a:off x="9058" y="3332"/>
              <a:ext cx="49" cy="28"/>
            </a:xfrm>
            <a:custGeom>
              <a:avLst/>
              <a:gdLst>
                <a:gd name="T0" fmla="*/ 2 w 21"/>
                <a:gd name="T1" fmla="*/ 0 h 12"/>
                <a:gd name="T2" fmla="*/ 1 w 21"/>
                <a:gd name="T3" fmla="*/ 2 h 12"/>
                <a:gd name="T4" fmla="*/ 0 w 21"/>
                <a:gd name="T5" fmla="*/ 2 h 12"/>
                <a:gd name="T6" fmla="*/ 17 w 21"/>
                <a:gd name="T7" fmla="*/ 12 h 12"/>
                <a:gd name="T8" fmla="*/ 21 w 21"/>
                <a:gd name="T9" fmla="*/ 11 h 12"/>
                <a:gd name="T10" fmla="*/ 2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2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8"/>
                    <a:pt x="12" y="12"/>
                    <a:pt x="17" y="12"/>
                  </a:cubicBezTo>
                  <a:cubicBezTo>
                    <a:pt x="18" y="12"/>
                    <a:pt x="20" y="12"/>
                    <a:pt x="21" y="11"/>
                  </a:cubicBezTo>
                  <a:cubicBezTo>
                    <a:pt x="18" y="6"/>
                    <a:pt x="7" y="3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5"/>
            <p:cNvSpPr>
              <a:spLocks noEditPoints="1"/>
            </p:cNvSpPr>
            <p:nvPr/>
          </p:nvSpPr>
          <p:spPr bwMode="auto">
            <a:xfrm>
              <a:off x="9001" y="3301"/>
              <a:ext cx="31" cy="19"/>
            </a:xfrm>
            <a:custGeom>
              <a:avLst/>
              <a:gdLst>
                <a:gd name="T0" fmla="*/ 3 w 13"/>
                <a:gd name="T1" fmla="*/ 2 h 8"/>
                <a:gd name="T2" fmla="*/ 0 w 13"/>
                <a:gd name="T3" fmla="*/ 2 h 8"/>
                <a:gd name="T4" fmla="*/ 8 w 13"/>
                <a:gd name="T5" fmla="*/ 8 h 8"/>
                <a:gd name="T6" fmla="*/ 13 w 13"/>
                <a:gd name="T7" fmla="*/ 8 h 8"/>
                <a:gd name="T8" fmla="*/ 3 w 13"/>
                <a:gd name="T9" fmla="*/ 2 h 8"/>
                <a:gd name="T10" fmla="*/ 0 w 13"/>
                <a:gd name="T11" fmla="*/ 0 h 8"/>
                <a:gd name="T12" fmla="*/ 3 w 13"/>
                <a:gd name="T13" fmla="*/ 2 h 8"/>
                <a:gd name="T14" fmla="*/ 3 w 13"/>
                <a:gd name="T15" fmla="*/ 2 h 8"/>
                <a:gd name="T16" fmla="*/ 0 w 13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8">
                  <a:moveTo>
                    <a:pt x="3" y="2"/>
                  </a:moveTo>
                  <a:cubicBezTo>
                    <a:pt x="3" y="2"/>
                    <a:pt x="1" y="2"/>
                    <a:pt x="0" y="2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0" y="4"/>
                    <a:pt x="7" y="4"/>
                    <a:pt x="3" y="2"/>
                  </a:cubicBezTo>
                  <a:moveTo>
                    <a:pt x="0" y="0"/>
                  </a:moveTo>
                  <a:cubicBezTo>
                    <a:pt x="1" y="1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56"/>
            <p:cNvSpPr>
              <a:spLocks/>
            </p:cNvSpPr>
            <p:nvPr/>
          </p:nvSpPr>
          <p:spPr bwMode="auto">
            <a:xfrm>
              <a:off x="8573" y="4607"/>
              <a:ext cx="137" cy="130"/>
            </a:xfrm>
            <a:custGeom>
              <a:avLst/>
              <a:gdLst>
                <a:gd name="T0" fmla="*/ 52 w 58"/>
                <a:gd name="T1" fmla="*/ 0 h 55"/>
                <a:gd name="T2" fmla="*/ 29 w 58"/>
                <a:gd name="T3" fmla="*/ 5 h 55"/>
                <a:gd name="T4" fmla="*/ 7 w 58"/>
                <a:gd name="T5" fmla="*/ 2 h 55"/>
                <a:gd name="T6" fmla="*/ 0 w 58"/>
                <a:gd name="T7" fmla="*/ 5 h 55"/>
                <a:gd name="T8" fmla="*/ 33 w 58"/>
                <a:gd name="T9" fmla="*/ 55 h 55"/>
                <a:gd name="T10" fmla="*/ 58 w 58"/>
                <a:gd name="T11" fmla="*/ 16 h 55"/>
                <a:gd name="T12" fmla="*/ 52 w 58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55">
                  <a:moveTo>
                    <a:pt x="52" y="0"/>
                  </a:moveTo>
                  <a:cubicBezTo>
                    <a:pt x="45" y="2"/>
                    <a:pt x="36" y="5"/>
                    <a:pt x="29" y="5"/>
                  </a:cubicBezTo>
                  <a:cubicBezTo>
                    <a:pt x="29" y="5"/>
                    <a:pt x="16" y="2"/>
                    <a:pt x="7" y="2"/>
                  </a:cubicBezTo>
                  <a:cubicBezTo>
                    <a:pt x="3" y="2"/>
                    <a:pt x="0" y="2"/>
                    <a:pt x="0" y="5"/>
                  </a:cubicBezTo>
                  <a:cubicBezTo>
                    <a:pt x="0" y="16"/>
                    <a:pt x="17" y="55"/>
                    <a:pt x="33" y="55"/>
                  </a:cubicBezTo>
                  <a:cubicBezTo>
                    <a:pt x="44" y="55"/>
                    <a:pt x="58" y="27"/>
                    <a:pt x="58" y="16"/>
                  </a:cubicBezTo>
                  <a:cubicBezTo>
                    <a:pt x="58" y="9"/>
                    <a:pt x="54" y="6"/>
                    <a:pt x="5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57"/>
            <p:cNvSpPr>
              <a:spLocks/>
            </p:cNvSpPr>
            <p:nvPr/>
          </p:nvSpPr>
          <p:spPr bwMode="auto">
            <a:xfrm>
              <a:off x="8691" y="4574"/>
              <a:ext cx="17" cy="21"/>
            </a:xfrm>
            <a:custGeom>
              <a:avLst/>
              <a:gdLst>
                <a:gd name="T0" fmla="*/ 7 w 7"/>
                <a:gd name="T1" fmla="*/ 0 h 9"/>
                <a:gd name="T2" fmla="*/ 4 w 7"/>
                <a:gd name="T3" fmla="*/ 0 h 9"/>
                <a:gd name="T4" fmla="*/ 0 w 7"/>
                <a:gd name="T5" fmla="*/ 0 h 9"/>
                <a:gd name="T6" fmla="*/ 5 w 7"/>
                <a:gd name="T7" fmla="*/ 9 h 9"/>
                <a:gd name="T8" fmla="*/ 7 w 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4"/>
                    <a:pt x="1" y="7"/>
                    <a:pt x="5" y="9"/>
                  </a:cubicBezTo>
                  <a:cubicBezTo>
                    <a:pt x="6" y="6"/>
                    <a:pt x="7" y="5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58"/>
            <p:cNvSpPr>
              <a:spLocks/>
            </p:cNvSpPr>
            <p:nvPr/>
          </p:nvSpPr>
          <p:spPr bwMode="auto">
            <a:xfrm>
              <a:off x="8285" y="4403"/>
              <a:ext cx="45" cy="15"/>
            </a:xfrm>
            <a:custGeom>
              <a:avLst/>
              <a:gdLst>
                <a:gd name="T0" fmla="*/ 10 w 19"/>
                <a:gd name="T1" fmla="*/ 0 h 6"/>
                <a:gd name="T2" fmla="*/ 0 w 19"/>
                <a:gd name="T3" fmla="*/ 3 h 6"/>
                <a:gd name="T4" fmla="*/ 9 w 19"/>
                <a:gd name="T5" fmla="*/ 6 h 6"/>
                <a:gd name="T6" fmla="*/ 19 w 19"/>
                <a:gd name="T7" fmla="*/ 3 h 6"/>
                <a:gd name="T8" fmla="*/ 10 w 19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">
                  <a:moveTo>
                    <a:pt x="10" y="0"/>
                  </a:moveTo>
                  <a:cubicBezTo>
                    <a:pt x="8" y="0"/>
                    <a:pt x="5" y="1"/>
                    <a:pt x="0" y="3"/>
                  </a:cubicBezTo>
                  <a:cubicBezTo>
                    <a:pt x="3" y="5"/>
                    <a:pt x="6" y="6"/>
                    <a:pt x="9" y="6"/>
                  </a:cubicBezTo>
                  <a:cubicBezTo>
                    <a:pt x="12" y="6"/>
                    <a:pt x="16" y="5"/>
                    <a:pt x="19" y="3"/>
                  </a:cubicBezTo>
                  <a:cubicBezTo>
                    <a:pt x="15" y="1"/>
                    <a:pt x="13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59"/>
            <p:cNvSpPr>
              <a:spLocks/>
            </p:cNvSpPr>
            <p:nvPr/>
          </p:nvSpPr>
          <p:spPr bwMode="auto">
            <a:xfrm>
              <a:off x="8053" y="3476"/>
              <a:ext cx="50" cy="19"/>
            </a:xfrm>
            <a:custGeom>
              <a:avLst/>
              <a:gdLst>
                <a:gd name="T0" fmla="*/ 17 w 21"/>
                <a:gd name="T1" fmla="*/ 0 h 8"/>
                <a:gd name="T2" fmla="*/ 0 w 21"/>
                <a:gd name="T3" fmla="*/ 3 h 8"/>
                <a:gd name="T4" fmla="*/ 16 w 21"/>
                <a:gd name="T5" fmla="*/ 8 h 8"/>
                <a:gd name="T6" fmla="*/ 21 w 21"/>
                <a:gd name="T7" fmla="*/ 8 h 8"/>
                <a:gd name="T8" fmla="*/ 21 w 21"/>
                <a:gd name="T9" fmla="*/ 0 h 8"/>
                <a:gd name="T10" fmla="*/ 17 w 21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17" y="0"/>
                  </a:moveTo>
                  <a:cubicBezTo>
                    <a:pt x="12" y="0"/>
                    <a:pt x="8" y="1"/>
                    <a:pt x="0" y="3"/>
                  </a:cubicBezTo>
                  <a:cubicBezTo>
                    <a:pt x="2" y="5"/>
                    <a:pt x="9" y="8"/>
                    <a:pt x="16" y="8"/>
                  </a:cubicBezTo>
                  <a:cubicBezTo>
                    <a:pt x="17" y="8"/>
                    <a:pt x="19" y="8"/>
                    <a:pt x="21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0"/>
            <p:cNvSpPr>
              <a:spLocks/>
            </p:cNvSpPr>
            <p:nvPr/>
          </p:nvSpPr>
          <p:spPr bwMode="auto">
            <a:xfrm>
              <a:off x="7455" y="3457"/>
              <a:ext cx="1437" cy="1086"/>
            </a:xfrm>
            <a:custGeom>
              <a:avLst/>
              <a:gdLst>
                <a:gd name="T0" fmla="*/ 431 w 608"/>
                <a:gd name="T1" fmla="*/ 18 h 459"/>
                <a:gd name="T2" fmla="*/ 408 w 608"/>
                <a:gd name="T3" fmla="*/ 108 h 459"/>
                <a:gd name="T4" fmla="*/ 353 w 608"/>
                <a:gd name="T5" fmla="*/ 81 h 459"/>
                <a:gd name="T6" fmla="*/ 337 w 608"/>
                <a:gd name="T7" fmla="*/ 65 h 459"/>
                <a:gd name="T8" fmla="*/ 356 w 608"/>
                <a:gd name="T9" fmla="*/ 28 h 459"/>
                <a:gd name="T10" fmla="*/ 330 w 608"/>
                <a:gd name="T11" fmla="*/ 23 h 459"/>
                <a:gd name="T12" fmla="*/ 292 w 608"/>
                <a:gd name="T13" fmla="*/ 20 h 459"/>
                <a:gd name="T14" fmla="*/ 253 w 608"/>
                <a:gd name="T15" fmla="*/ 36 h 459"/>
                <a:gd name="T16" fmla="*/ 243 w 608"/>
                <a:gd name="T17" fmla="*/ 68 h 459"/>
                <a:gd name="T18" fmla="*/ 224 w 608"/>
                <a:gd name="T19" fmla="*/ 69 h 459"/>
                <a:gd name="T20" fmla="*/ 180 w 608"/>
                <a:gd name="T21" fmla="*/ 60 h 459"/>
                <a:gd name="T22" fmla="*/ 157 w 608"/>
                <a:gd name="T23" fmla="*/ 85 h 459"/>
                <a:gd name="T24" fmla="*/ 143 w 608"/>
                <a:gd name="T25" fmla="*/ 92 h 459"/>
                <a:gd name="T26" fmla="*/ 137 w 608"/>
                <a:gd name="T27" fmla="*/ 114 h 459"/>
                <a:gd name="T28" fmla="*/ 39 w 608"/>
                <a:gd name="T29" fmla="*/ 159 h 459"/>
                <a:gd name="T30" fmla="*/ 10 w 608"/>
                <a:gd name="T31" fmla="*/ 173 h 459"/>
                <a:gd name="T32" fmla="*/ 5 w 608"/>
                <a:gd name="T33" fmla="*/ 210 h 459"/>
                <a:gd name="T34" fmla="*/ 11 w 608"/>
                <a:gd name="T35" fmla="*/ 245 h 459"/>
                <a:gd name="T36" fmla="*/ 3 w 608"/>
                <a:gd name="T37" fmla="*/ 245 h 459"/>
                <a:gd name="T38" fmla="*/ 28 w 608"/>
                <a:gd name="T39" fmla="*/ 314 h 459"/>
                <a:gd name="T40" fmla="*/ 27 w 608"/>
                <a:gd name="T41" fmla="*/ 371 h 459"/>
                <a:gd name="T42" fmla="*/ 111 w 608"/>
                <a:gd name="T43" fmla="*/ 372 h 459"/>
                <a:gd name="T44" fmla="*/ 126 w 608"/>
                <a:gd name="T45" fmla="*/ 372 h 459"/>
                <a:gd name="T46" fmla="*/ 222 w 608"/>
                <a:gd name="T47" fmla="*/ 342 h 459"/>
                <a:gd name="T48" fmla="*/ 313 w 608"/>
                <a:gd name="T49" fmla="*/ 346 h 459"/>
                <a:gd name="T50" fmla="*/ 337 w 608"/>
                <a:gd name="T51" fmla="*/ 387 h 459"/>
                <a:gd name="T52" fmla="*/ 356 w 608"/>
                <a:gd name="T53" fmla="*/ 388 h 459"/>
                <a:gd name="T54" fmla="*/ 374 w 608"/>
                <a:gd name="T55" fmla="*/ 382 h 459"/>
                <a:gd name="T56" fmla="*/ 380 w 608"/>
                <a:gd name="T57" fmla="*/ 387 h 459"/>
                <a:gd name="T58" fmla="*/ 383 w 608"/>
                <a:gd name="T59" fmla="*/ 399 h 459"/>
                <a:gd name="T60" fmla="*/ 394 w 608"/>
                <a:gd name="T61" fmla="*/ 398 h 459"/>
                <a:gd name="T62" fmla="*/ 456 w 608"/>
                <a:gd name="T63" fmla="*/ 454 h 459"/>
                <a:gd name="T64" fmla="*/ 503 w 608"/>
                <a:gd name="T65" fmla="*/ 459 h 459"/>
                <a:gd name="T66" fmla="*/ 557 w 608"/>
                <a:gd name="T67" fmla="*/ 421 h 459"/>
                <a:gd name="T68" fmla="*/ 596 w 608"/>
                <a:gd name="T69" fmla="*/ 337 h 459"/>
                <a:gd name="T70" fmla="*/ 600 w 608"/>
                <a:gd name="T71" fmla="*/ 311 h 459"/>
                <a:gd name="T72" fmla="*/ 594 w 608"/>
                <a:gd name="T73" fmla="*/ 223 h 459"/>
                <a:gd name="T74" fmla="*/ 565 w 608"/>
                <a:gd name="T75" fmla="*/ 181 h 459"/>
                <a:gd name="T76" fmla="*/ 538 w 608"/>
                <a:gd name="T77" fmla="*/ 151 h 459"/>
                <a:gd name="T78" fmla="*/ 489 w 608"/>
                <a:gd name="T79" fmla="*/ 90 h 459"/>
                <a:gd name="T80" fmla="*/ 462 w 608"/>
                <a:gd name="T81" fmla="*/ 55 h 459"/>
                <a:gd name="T82" fmla="*/ 445 w 608"/>
                <a:gd name="T8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8" h="459">
                  <a:moveTo>
                    <a:pt x="445" y="0"/>
                  </a:moveTo>
                  <a:cubicBezTo>
                    <a:pt x="436" y="4"/>
                    <a:pt x="439" y="11"/>
                    <a:pt x="431" y="18"/>
                  </a:cubicBezTo>
                  <a:cubicBezTo>
                    <a:pt x="431" y="65"/>
                    <a:pt x="431" y="65"/>
                    <a:pt x="431" y="65"/>
                  </a:cubicBezTo>
                  <a:cubicBezTo>
                    <a:pt x="428" y="77"/>
                    <a:pt x="425" y="108"/>
                    <a:pt x="408" y="108"/>
                  </a:cubicBezTo>
                  <a:cubicBezTo>
                    <a:pt x="398" y="108"/>
                    <a:pt x="396" y="97"/>
                    <a:pt x="388" y="94"/>
                  </a:cubicBezTo>
                  <a:cubicBezTo>
                    <a:pt x="375" y="89"/>
                    <a:pt x="367" y="86"/>
                    <a:pt x="353" y="81"/>
                  </a:cubicBezTo>
                  <a:cubicBezTo>
                    <a:pt x="351" y="81"/>
                    <a:pt x="351" y="73"/>
                    <a:pt x="348" y="70"/>
                  </a:cubicBezTo>
                  <a:cubicBezTo>
                    <a:pt x="345" y="68"/>
                    <a:pt x="337" y="69"/>
                    <a:pt x="337" y="65"/>
                  </a:cubicBezTo>
                  <a:cubicBezTo>
                    <a:pt x="344" y="39"/>
                    <a:pt x="344" y="39"/>
                    <a:pt x="344" y="39"/>
                  </a:cubicBezTo>
                  <a:cubicBezTo>
                    <a:pt x="348" y="36"/>
                    <a:pt x="356" y="35"/>
                    <a:pt x="356" y="28"/>
                  </a:cubicBezTo>
                  <a:cubicBezTo>
                    <a:pt x="356" y="24"/>
                    <a:pt x="348" y="19"/>
                    <a:pt x="345" y="19"/>
                  </a:cubicBezTo>
                  <a:cubicBezTo>
                    <a:pt x="339" y="19"/>
                    <a:pt x="337" y="23"/>
                    <a:pt x="330" y="23"/>
                  </a:cubicBezTo>
                  <a:cubicBezTo>
                    <a:pt x="311" y="23"/>
                    <a:pt x="301" y="16"/>
                    <a:pt x="283" y="8"/>
                  </a:cubicBezTo>
                  <a:cubicBezTo>
                    <a:pt x="284" y="14"/>
                    <a:pt x="289" y="16"/>
                    <a:pt x="292" y="20"/>
                  </a:cubicBezTo>
                  <a:cubicBezTo>
                    <a:pt x="291" y="21"/>
                    <a:pt x="286" y="24"/>
                    <a:pt x="283" y="24"/>
                  </a:cubicBezTo>
                  <a:cubicBezTo>
                    <a:pt x="274" y="24"/>
                    <a:pt x="253" y="29"/>
                    <a:pt x="253" y="36"/>
                  </a:cubicBezTo>
                  <a:cubicBezTo>
                    <a:pt x="253" y="44"/>
                    <a:pt x="245" y="47"/>
                    <a:pt x="245" y="55"/>
                  </a:cubicBezTo>
                  <a:cubicBezTo>
                    <a:pt x="245" y="59"/>
                    <a:pt x="246" y="63"/>
                    <a:pt x="243" y="68"/>
                  </a:cubicBezTo>
                  <a:cubicBezTo>
                    <a:pt x="242" y="67"/>
                    <a:pt x="238" y="64"/>
                    <a:pt x="235" y="64"/>
                  </a:cubicBezTo>
                  <a:cubicBezTo>
                    <a:pt x="231" y="64"/>
                    <a:pt x="226" y="66"/>
                    <a:pt x="224" y="69"/>
                  </a:cubicBezTo>
                  <a:cubicBezTo>
                    <a:pt x="223" y="60"/>
                    <a:pt x="217" y="49"/>
                    <a:pt x="208" y="49"/>
                  </a:cubicBezTo>
                  <a:cubicBezTo>
                    <a:pt x="197" y="49"/>
                    <a:pt x="194" y="60"/>
                    <a:pt x="180" y="60"/>
                  </a:cubicBezTo>
                  <a:cubicBezTo>
                    <a:pt x="179" y="72"/>
                    <a:pt x="168" y="74"/>
                    <a:pt x="168" y="89"/>
                  </a:cubicBezTo>
                  <a:cubicBezTo>
                    <a:pt x="164" y="89"/>
                    <a:pt x="161" y="87"/>
                    <a:pt x="157" y="85"/>
                  </a:cubicBezTo>
                  <a:cubicBezTo>
                    <a:pt x="154" y="91"/>
                    <a:pt x="157" y="98"/>
                    <a:pt x="151" y="102"/>
                  </a:cubicBezTo>
                  <a:cubicBezTo>
                    <a:pt x="149" y="98"/>
                    <a:pt x="146" y="96"/>
                    <a:pt x="143" y="92"/>
                  </a:cubicBezTo>
                  <a:cubicBezTo>
                    <a:pt x="138" y="94"/>
                    <a:pt x="137" y="100"/>
                    <a:pt x="137" y="105"/>
                  </a:cubicBezTo>
                  <a:cubicBezTo>
                    <a:pt x="137" y="108"/>
                    <a:pt x="137" y="111"/>
                    <a:pt x="137" y="114"/>
                  </a:cubicBezTo>
                  <a:cubicBezTo>
                    <a:pt x="137" y="132"/>
                    <a:pt x="93" y="147"/>
                    <a:pt x="74" y="150"/>
                  </a:cubicBezTo>
                  <a:cubicBezTo>
                    <a:pt x="64" y="151"/>
                    <a:pt x="45" y="152"/>
                    <a:pt x="39" y="159"/>
                  </a:cubicBezTo>
                  <a:cubicBezTo>
                    <a:pt x="33" y="164"/>
                    <a:pt x="21" y="178"/>
                    <a:pt x="11" y="179"/>
                  </a:cubicBezTo>
                  <a:cubicBezTo>
                    <a:pt x="11" y="177"/>
                    <a:pt x="11" y="175"/>
                    <a:pt x="10" y="173"/>
                  </a:cubicBezTo>
                  <a:cubicBezTo>
                    <a:pt x="8" y="174"/>
                    <a:pt x="5" y="176"/>
                    <a:pt x="5" y="180"/>
                  </a:cubicBezTo>
                  <a:cubicBezTo>
                    <a:pt x="5" y="194"/>
                    <a:pt x="5" y="195"/>
                    <a:pt x="5" y="210"/>
                  </a:cubicBezTo>
                  <a:cubicBezTo>
                    <a:pt x="5" y="224"/>
                    <a:pt x="11" y="230"/>
                    <a:pt x="11" y="238"/>
                  </a:cubicBezTo>
                  <a:cubicBezTo>
                    <a:pt x="11" y="240"/>
                    <a:pt x="12" y="243"/>
                    <a:pt x="11" y="245"/>
                  </a:cubicBezTo>
                  <a:cubicBezTo>
                    <a:pt x="9" y="243"/>
                    <a:pt x="7" y="240"/>
                    <a:pt x="6" y="238"/>
                  </a:cubicBezTo>
                  <a:cubicBezTo>
                    <a:pt x="5" y="240"/>
                    <a:pt x="4" y="243"/>
                    <a:pt x="3" y="245"/>
                  </a:cubicBezTo>
                  <a:cubicBezTo>
                    <a:pt x="0" y="253"/>
                    <a:pt x="11" y="255"/>
                    <a:pt x="14" y="263"/>
                  </a:cubicBezTo>
                  <a:cubicBezTo>
                    <a:pt x="20" y="284"/>
                    <a:pt x="22" y="291"/>
                    <a:pt x="28" y="314"/>
                  </a:cubicBezTo>
                  <a:cubicBezTo>
                    <a:pt x="31" y="324"/>
                    <a:pt x="39" y="332"/>
                    <a:pt x="39" y="348"/>
                  </a:cubicBezTo>
                  <a:cubicBezTo>
                    <a:pt x="39" y="360"/>
                    <a:pt x="27" y="364"/>
                    <a:pt x="27" y="371"/>
                  </a:cubicBezTo>
                  <a:cubicBezTo>
                    <a:pt x="27" y="379"/>
                    <a:pt x="52" y="390"/>
                    <a:pt x="61" y="390"/>
                  </a:cubicBezTo>
                  <a:cubicBezTo>
                    <a:pt x="85" y="390"/>
                    <a:pt x="93" y="372"/>
                    <a:pt x="111" y="372"/>
                  </a:cubicBezTo>
                  <a:cubicBezTo>
                    <a:pt x="115" y="372"/>
                    <a:pt x="117" y="371"/>
                    <a:pt x="120" y="371"/>
                  </a:cubicBezTo>
                  <a:cubicBezTo>
                    <a:pt x="121" y="371"/>
                    <a:pt x="123" y="371"/>
                    <a:pt x="126" y="372"/>
                  </a:cubicBezTo>
                  <a:cubicBezTo>
                    <a:pt x="138" y="372"/>
                    <a:pt x="147" y="370"/>
                    <a:pt x="158" y="369"/>
                  </a:cubicBezTo>
                  <a:cubicBezTo>
                    <a:pt x="162" y="342"/>
                    <a:pt x="195" y="351"/>
                    <a:pt x="222" y="342"/>
                  </a:cubicBezTo>
                  <a:cubicBezTo>
                    <a:pt x="234" y="339"/>
                    <a:pt x="237" y="330"/>
                    <a:pt x="256" y="330"/>
                  </a:cubicBezTo>
                  <a:cubicBezTo>
                    <a:pt x="274" y="330"/>
                    <a:pt x="305" y="336"/>
                    <a:pt x="313" y="346"/>
                  </a:cubicBezTo>
                  <a:cubicBezTo>
                    <a:pt x="318" y="352"/>
                    <a:pt x="329" y="378"/>
                    <a:pt x="333" y="378"/>
                  </a:cubicBezTo>
                  <a:cubicBezTo>
                    <a:pt x="333" y="378"/>
                    <a:pt x="331" y="387"/>
                    <a:pt x="337" y="387"/>
                  </a:cubicBezTo>
                  <a:cubicBezTo>
                    <a:pt x="348" y="387"/>
                    <a:pt x="361" y="360"/>
                    <a:pt x="371" y="350"/>
                  </a:cubicBezTo>
                  <a:cubicBezTo>
                    <a:pt x="371" y="358"/>
                    <a:pt x="369" y="386"/>
                    <a:pt x="356" y="388"/>
                  </a:cubicBezTo>
                  <a:cubicBezTo>
                    <a:pt x="356" y="391"/>
                    <a:pt x="358" y="394"/>
                    <a:pt x="361" y="394"/>
                  </a:cubicBezTo>
                  <a:cubicBezTo>
                    <a:pt x="369" y="394"/>
                    <a:pt x="369" y="384"/>
                    <a:pt x="374" y="382"/>
                  </a:cubicBezTo>
                  <a:cubicBezTo>
                    <a:pt x="374" y="380"/>
                    <a:pt x="375" y="378"/>
                    <a:pt x="375" y="377"/>
                  </a:cubicBezTo>
                  <a:cubicBezTo>
                    <a:pt x="377" y="379"/>
                    <a:pt x="380" y="381"/>
                    <a:pt x="380" y="387"/>
                  </a:cubicBezTo>
                  <a:cubicBezTo>
                    <a:pt x="380" y="393"/>
                    <a:pt x="378" y="396"/>
                    <a:pt x="377" y="399"/>
                  </a:cubicBezTo>
                  <a:cubicBezTo>
                    <a:pt x="383" y="399"/>
                    <a:pt x="383" y="399"/>
                    <a:pt x="383" y="399"/>
                  </a:cubicBezTo>
                  <a:cubicBezTo>
                    <a:pt x="387" y="398"/>
                    <a:pt x="390" y="397"/>
                    <a:pt x="394" y="395"/>
                  </a:cubicBezTo>
                  <a:cubicBezTo>
                    <a:pt x="394" y="396"/>
                    <a:pt x="394" y="398"/>
                    <a:pt x="394" y="398"/>
                  </a:cubicBezTo>
                  <a:cubicBezTo>
                    <a:pt x="395" y="405"/>
                    <a:pt x="402" y="411"/>
                    <a:pt x="402" y="419"/>
                  </a:cubicBezTo>
                  <a:cubicBezTo>
                    <a:pt x="402" y="441"/>
                    <a:pt x="435" y="454"/>
                    <a:pt x="456" y="454"/>
                  </a:cubicBezTo>
                  <a:cubicBezTo>
                    <a:pt x="469" y="454"/>
                    <a:pt x="465" y="444"/>
                    <a:pt x="477" y="443"/>
                  </a:cubicBezTo>
                  <a:cubicBezTo>
                    <a:pt x="478" y="446"/>
                    <a:pt x="499" y="458"/>
                    <a:pt x="503" y="459"/>
                  </a:cubicBezTo>
                  <a:cubicBezTo>
                    <a:pt x="508" y="433"/>
                    <a:pt x="551" y="444"/>
                    <a:pt x="557" y="420"/>
                  </a:cubicBezTo>
                  <a:cubicBezTo>
                    <a:pt x="557" y="421"/>
                    <a:pt x="557" y="421"/>
                    <a:pt x="557" y="421"/>
                  </a:cubicBezTo>
                  <a:cubicBezTo>
                    <a:pt x="557" y="403"/>
                    <a:pt x="568" y="386"/>
                    <a:pt x="572" y="374"/>
                  </a:cubicBezTo>
                  <a:cubicBezTo>
                    <a:pt x="577" y="357"/>
                    <a:pt x="587" y="351"/>
                    <a:pt x="596" y="337"/>
                  </a:cubicBezTo>
                  <a:cubicBezTo>
                    <a:pt x="599" y="332"/>
                    <a:pt x="597" y="330"/>
                    <a:pt x="600" y="326"/>
                  </a:cubicBezTo>
                  <a:cubicBezTo>
                    <a:pt x="600" y="311"/>
                    <a:pt x="600" y="311"/>
                    <a:pt x="600" y="311"/>
                  </a:cubicBezTo>
                  <a:cubicBezTo>
                    <a:pt x="605" y="306"/>
                    <a:pt x="608" y="290"/>
                    <a:pt x="608" y="279"/>
                  </a:cubicBezTo>
                  <a:cubicBezTo>
                    <a:pt x="608" y="263"/>
                    <a:pt x="603" y="234"/>
                    <a:pt x="594" y="223"/>
                  </a:cubicBezTo>
                  <a:cubicBezTo>
                    <a:pt x="595" y="221"/>
                    <a:pt x="595" y="221"/>
                    <a:pt x="595" y="221"/>
                  </a:cubicBezTo>
                  <a:cubicBezTo>
                    <a:pt x="585" y="211"/>
                    <a:pt x="565" y="202"/>
                    <a:pt x="565" y="181"/>
                  </a:cubicBezTo>
                  <a:cubicBezTo>
                    <a:pt x="558" y="181"/>
                    <a:pt x="549" y="181"/>
                    <a:pt x="547" y="174"/>
                  </a:cubicBezTo>
                  <a:cubicBezTo>
                    <a:pt x="545" y="167"/>
                    <a:pt x="544" y="157"/>
                    <a:pt x="538" y="151"/>
                  </a:cubicBezTo>
                  <a:cubicBezTo>
                    <a:pt x="529" y="142"/>
                    <a:pt x="506" y="137"/>
                    <a:pt x="502" y="124"/>
                  </a:cubicBezTo>
                  <a:cubicBezTo>
                    <a:pt x="498" y="111"/>
                    <a:pt x="493" y="104"/>
                    <a:pt x="489" y="90"/>
                  </a:cubicBezTo>
                  <a:cubicBezTo>
                    <a:pt x="486" y="82"/>
                    <a:pt x="486" y="65"/>
                    <a:pt x="480" y="60"/>
                  </a:cubicBezTo>
                  <a:cubicBezTo>
                    <a:pt x="478" y="59"/>
                    <a:pt x="468" y="56"/>
                    <a:pt x="462" y="55"/>
                  </a:cubicBezTo>
                  <a:cubicBezTo>
                    <a:pt x="456" y="50"/>
                    <a:pt x="459" y="41"/>
                    <a:pt x="457" y="34"/>
                  </a:cubicBezTo>
                  <a:cubicBezTo>
                    <a:pt x="454" y="23"/>
                    <a:pt x="447" y="14"/>
                    <a:pt x="4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1"/>
            <p:cNvSpPr>
              <a:spLocks/>
            </p:cNvSpPr>
            <p:nvPr/>
          </p:nvSpPr>
          <p:spPr bwMode="auto">
            <a:xfrm>
              <a:off x="9351" y="4607"/>
              <a:ext cx="269" cy="267"/>
            </a:xfrm>
            <a:custGeom>
              <a:avLst/>
              <a:gdLst>
                <a:gd name="T0" fmla="*/ 92 w 114"/>
                <a:gd name="T1" fmla="*/ 0 h 113"/>
                <a:gd name="T2" fmla="*/ 80 w 114"/>
                <a:gd name="T3" fmla="*/ 17 h 113"/>
                <a:gd name="T4" fmla="*/ 79 w 114"/>
                <a:gd name="T5" fmla="*/ 21 h 113"/>
                <a:gd name="T6" fmla="*/ 69 w 114"/>
                <a:gd name="T7" fmla="*/ 26 h 113"/>
                <a:gd name="T8" fmla="*/ 69 w 114"/>
                <a:gd name="T9" fmla="*/ 32 h 113"/>
                <a:gd name="T10" fmla="*/ 59 w 114"/>
                <a:gd name="T11" fmla="*/ 44 h 113"/>
                <a:gd name="T12" fmla="*/ 29 w 114"/>
                <a:gd name="T13" fmla="*/ 62 h 113"/>
                <a:gd name="T14" fmla="*/ 21 w 114"/>
                <a:gd name="T15" fmla="*/ 69 h 113"/>
                <a:gd name="T16" fmla="*/ 0 w 114"/>
                <a:gd name="T17" fmla="*/ 98 h 113"/>
                <a:gd name="T18" fmla="*/ 2 w 114"/>
                <a:gd name="T19" fmla="*/ 100 h 113"/>
                <a:gd name="T20" fmla="*/ 26 w 114"/>
                <a:gd name="T21" fmla="*/ 110 h 113"/>
                <a:gd name="T22" fmla="*/ 38 w 114"/>
                <a:gd name="T23" fmla="*/ 113 h 113"/>
                <a:gd name="T24" fmla="*/ 58 w 114"/>
                <a:gd name="T25" fmla="*/ 100 h 113"/>
                <a:gd name="T26" fmla="*/ 74 w 114"/>
                <a:gd name="T27" fmla="*/ 63 h 113"/>
                <a:gd name="T28" fmla="*/ 94 w 114"/>
                <a:gd name="T29" fmla="*/ 61 h 113"/>
                <a:gd name="T30" fmla="*/ 94 w 114"/>
                <a:gd name="T31" fmla="*/ 44 h 113"/>
                <a:gd name="T32" fmla="*/ 114 w 114"/>
                <a:gd name="T33" fmla="*/ 18 h 113"/>
                <a:gd name="T34" fmla="*/ 111 w 114"/>
                <a:gd name="T35" fmla="*/ 10 h 113"/>
                <a:gd name="T36" fmla="*/ 107 w 114"/>
                <a:gd name="T37" fmla="*/ 8 h 113"/>
                <a:gd name="T38" fmla="*/ 98 w 114"/>
                <a:gd name="T39" fmla="*/ 13 h 113"/>
                <a:gd name="T40" fmla="*/ 96 w 114"/>
                <a:gd name="T41" fmla="*/ 5 h 113"/>
                <a:gd name="T42" fmla="*/ 92 w 114"/>
                <a:gd name="T4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13">
                  <a:moveTo>
                    <a:pt x="92" y="0"/>
                  </a:moveTo>
                  <a:cubicBezTo>
                    <a:pt x="87" y="2"/>
                    <a:pt x="80" y="9"/>
                    <a:pt x="80" y="17"/>
                  </a:cubicBezTo>
                  <a:cubicBezTo>
                    <a:pt x="80" y="18"/>
                    <a:pt x="79" y="20"/>
                    <a:pt x="79" y="21"/>
                  </a:cubicBezTo>
                  <a:cubicBezTo>
                    <a:pt x="75" y="21"/>
                    <a:pt x="72" y="22"/>
                    <a:pt x="69" y="26"/>
                  </a:cubicBezTo>
                  <a:cubicBezTo>
                    <a:pt x="69" y="28"/>
                    <a:pt x="69" y="32"/>
                    <a:pt x="69" y="32"/>
                  </a:cubicBezTo>
                  <a:cubicBezTo>
                    <a:pt x="69" y="32"/>
                    <a:pt x="62" y="43"/>
                    <a:pt x="59" y="44"/>
                  </a:cubicBezTo>
                  <a:cubicBezTo>
                    <a:pt x="50" y="49"/>
                    <a:pt x="42" y="62"/>
                    <a:pt x="29" y="62"/>
                  </a:cubicBezTo>
                  <a:cubicBezTo>
                    <a:pt x="26" y="62"/>
                    <a:pt x="23" y="65"/>
                    <a:pt x="21" y="69"/>
                  </a:cubicBezTo>
                  <a:cubicBezTo>
                    <a:pt x="16" y="77"/>
                    <a:pt x="0" y="84"/>
                    <a:pt x="0" y="98"/>
                  </a:cubicBezTo>
                  <a:cubicBezTo>
                    <a:pt x="0" y="99"/>
                    <a:pt x="1" y="100"/>
                    <a:pt x="2" y="100"/>
                  </a:cubicBezTo>
                  <a:cubicBezTo>
                    <a:pt x="2" y="102"/>
                    <a:pt x="23" y="110"/>
                    <a:pt x="26" y="110"/>
                  </a:cubicBezTo>
                  <a:cubicBezTo>
                    <a:pt x="29" y="110"/>
                    <a:pt x="36" y="113"/>
                    <a:pt x="38" y="113"/>
                  </a:cubicBezTo>
                  <a:cubicBezTo>
                    <a:pt x="44" y="113"/>
                    <a:pt x="53" y="105"/>
                    <a:pt x="58" y="100"/>
                  </a:cubicBezTo>
                  <a:cubicBezTo>
                    <a:pt x="58" y="100"/>
                    <a:pt x="73" y="70"/>
                    <a:pt x="74" y="63"/>
                  </a:cubicBezTo>
                  <a:cubicBezTo>
                    <a:pt x="78" y="63"/>
                    <a:pt x="91" y="61"/>
                    <a:pt x="94" y="61"/>
                  </a:cubicBezTo>
                  <a:cubicBezTo>
                    <a:pt x="95" y="54"/>
                    <a:pt x="92" y="52"/>
                    <a:pt x="94" y="44"/>
                  </a:cubicBezTo>
                  <a:cubicBezTo>
                    <a:pt x="102" y="44"/>
                    <a:pt x="113" y="25"/>
                    <a:pt x="114" y="18"/>
                  </a:cubicBezTo>
                  <a:cubicBezTo>
                    <a:pt x="112" y="17"/>
                    <a:pt x="111" y="14"/>
                    <a:pt x="111" y="10"/>
                  </a:cubicBezTo>
                  <a:cubicBezTo>
                    <a:pt x="110" y="10"/>
                    <a:pt x="108" y="9"/>
                    <a:pt x="107" y="8"/>
                  </a:cubicBezTo>
                  <a:cubicBezTo>
                    <a:pt x="105" y="9"/>
                    <a:pt x="102" y="13"/>
                    <a:pt x="98" y="13"/>
                  </a:cubicBezTo>
                  <a:cubicBezTo>
                    <a:pt x="95" y="13"/>
                    <a:pt x="96" y="9"/>
                    <a:pt x="96" y="5"/>
                  </a:cubicBezTo>
                  <a:cubicBezTo>
                    <a:pt x="94" y="5"/>
                    <a:pt x="92" y="4"/>
                    <a:pt x="9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2"/>
            <p:cNvSpPr>
              <a:spLocks/>
            </p:cNvSpPr>
            <p:nvPr/>
          </p:nvSpPr>
          <p:spPr bwMode="auto">
            <a:xfrm>
              <a:off x="9571" y="4349"/>
              <a:ext cx="203" cy="296"/>
            </a:xfrm>
            <a:custGeom>
              <a:avLst/>
              <a:gdLst>
                <a:gd name="T0" fmla="*/ 0 w 86"/>
                <a:gd name="T1" fmla="*/ 0 h 125"/>
                <a:gd name="T2" fmla="*/ 23 w 86"/>
                <a:gd name="T3" fmla="*/ 32 h 125"/>
                <a:gd name="T4" fmla="*/ 21 w 86"/>
                <a:gd name="T5" fmla="*/ 38 h 125"/>
                <a:gd name="T6" fmla="*/ 27 w 86"/>
                <a:gd name="T7" fmla="*/ 48 h 125"/>
                <a:gd name="T8" fmla="*/ 27 w 86"/>
                <a:gd name="T9" fmla="*/ 47 h 125"/>
                <a:gd name="T10" fmla="*/ 29 w 86"/>
                <a:gd name="T11" fmla="*/ 58 h 125"/>
                <a:gd name="T12" fmla="*/ 23 w 86"/>
                <a:gd name="T13" fmla="*/ 78 h 125"/>
                <a:gd name="T14" fmla="*/ 16 w 86"/>
                <a:gd name="T15" fmla="*/ 87 h 125"/>
                <a:gd name="T16" fmla="*/ 35 w 86"/>
                <a:gd name="T17" fmla="*/ 103 h 125"/>
                <a:gd name="T18" fmla="*/ 29 w 86"/>
                <a:gd name="T19" fmla="*/ 118 h 125"/>
                <a:gd name="T20" fmla="*/ 37 w 86"/>
                <a:gd name="T21" fmla="*/ 125 h 125"/>
                <a:gd name="T22" fmla="*/ 56 w 86"/>
                <a:gd name="T23" fmla="*/ 106 h 125"/>
                <a:gd name="T24" fmla="*/ 64 w 86"/>
                <a:gd name="T25" fmla="*/ 96 h 125"/>
                <a:gd name="T26" fmla="*/ 61 w 86"/>
                <a:gd name="T27" fmla="*/ 91 h 125"/>
                <a:gd name="T28" fmla="*/ 72 w 86"/>
                <a:gd name="T29" fmla="*/ 84 h 125"/>
                <a:gd name="T30" fmla="*/ 74 w 86"/>
                <a:gd name="T31" fmla="*/ 82 h 125"/>
                <a:gd name="T32" fmla="*/ 76 w 86"/>
                <a:gd name="T33" fmla="*/ 85 h 125"/>
                <a:gd name="T34" fmla="*/ 86 w 86"/>
                <a:gd name="T35" fmla="*/ 58 h 125"/>
                <a:gd name="T36" fmla="*/ 82 w 86"/>
                <a:gd name="T37" fmla="*/ 55 h 125"/>
                <a:gd name="T38" fmla="*/ 64 w 86"/>
                <a:gd name="T39" fmla="*/ 60 h 125"/>
                <a:gd name="T40" fmla="*/ 45 w 86"/>
                <a:gd name="T41" fmla="*/ 39 h 125"/>
                <a:gd name="T42" fmla="*/ 41 w 86"/>
                <a:gd name="T43" fmla="*/ 39 h 125"/>
                <a:gd name="T44" fmla="*/ 37 w 86"/>
                <a:gd name="T45" fmla="*/ 44 h 125"/>
                <a:gd name="T46" fmla="*/ 33 w 86"/>
                <a:gd name="T47" fmla="*/ 44 h 125"/>
                <a:gd name="T48" fmla="*/ 25 w 86"/>
                <a:gd name="T49" fmla="*/ 27 h 125"/>
                <a:gd name="T50" fmla="*/ 27 w 86"/>
                <a:gd name="T51" fmla="*/ 23 h 125"/>
                <a:gd name="T52" fmla="*/ 20 w 86"/>
                <a:gd name="T53" fmla="*/ 15 h 125"/>
                <a:gd name="T54" fmla="*/ 0 w 86"/>
                <a:gd name="T5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125">
                  <a:moveTo>
                    <a:pt x="0" y="0"/>
                  </a:moveTo>
                  <a:cubicBezTo>
                    <a:pt x="3" y="13"/>
                    <a:pt x="11" y="30"/>
                    <a:pt x="23" y="32"/>
                  </a:cubicBezTo>
                  <a:cubicBezTo>
                    <a:pt x="22" y="34"/>
                    <a:pt x="21" y="36"/>
                    <a:pt x="21" y="38"/>
                  </a:cubicBezTo>
                  <a:cubicBezTo>
                    <a:pt x="21" y="42"/>
                    <a:pt x="26" y="44"/>
                    <a:pt x="27" y="48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50"/>
                    <a:pt x="29" y="55"/>
                    <a:pt x="29" y="58"/>
                  </a:cubicBezTo>
                  <a:cubicBezTo>
                    <a:pt x="29" y="66"/>
                    <a:pt x="28" y="73"/>
                    <a:pt x="23" y="78"/>
                  </a:cubicBezTo>
                  <a:cubicBezTo>
                    <a:pt x="20" y="81"/>
                    <a:pt x="16" y="82"/>
                    <a:pt x="16" y="87"/>
                  </a:cubicBezTo>
                  <a:cubicBezTo>
                    <a:pt x="16" y="96"/>
                    <a:pt x="35" y="92"/>
                    <a:pt x="35" y="103"/>
                  </a:cubicBezTo>
                  <a:cubicBezTo>
                    <a:pt x="35" y="109"/>
                    <a:pt x="29" y="112"/>
                    <a:pt x="29" y="118"/>
                  </a:cubicBezTo>
                  <a:cubicBezTo>
                    <a:pt x="29" y="122"/>
                    <a:pt x="32" y="125"/>
                    <a:pt x="37" y="125"/>
                  </a:cubicBezTo>
                  <a:cubicBezTo>
                    <a:pt x="48" y="125"/>
                    <a:pt x="51" y="114"/>
                    <a:pt x="56" y="106"/>
                  </a:cubicBezTo>
                  <a:cubicBezTo>
                    <a:pt x="57" y="105"/>
                    <a:pt x="64" y="99"/>
                    <a:pt x="64" y="96"/>
                  </a:cubicBezTo>
                  <a:cubicBezTo>
                    <a:pt x="64" y="94"/>
                    <a:pt x="61" y="92"/>
                    <a:pt x="61" y="91"/>
                  </a:cubicBezTo>
                  <a:cubicBezTo>
                    <a:pt x="61" y="86"/>
                    <a:pt x="67" y="85"/>
                    <a:pt x="72" y="84"/>
                  </a:cubicBezTo>
                  <a:cubicBezTo>
                    <a:pt x="73" y="84"/>
                    <a:pt x="73" y="82"/>
                    <a:pt x="74" y="82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81" y="77"/>
                    <a:pt x="79" y="66"/>
                    <a:pt x="86" y="58"/>
                  </a:cubicBezTo>
                  <a:cubicBezTo>
                    <a:pt x="85" y="57"/>
                    <a:pt x="84" y="55"/>
                    <a:pt x="82" y="55"/>
                  </a:cubicBezTo>
                  <a:cubicBezTo>
                    <a:pt x="74" y="55"/>
                    <a:pt x="74" y="60"/>
                    <a:pt x="64" y="60"/>
                  </a:cubicBezTo>
                  <a:cubicBezTo>
                    <a:pt x="51" y="60"/>
                    <a:pt x="45" y="53"/>
                    <a:pt x="45" y="39"/>
                  </a:cubicBezTo>
                  <a:cubicBezTo>
                    <a:pt x="44" y="39"/>
                    <a:pt x="42" y="39"/>
                    <a:pt x="41" y="39"/>
                  </a:cubicBezTo>
                  <a:cubicBezTo>
                    <a:pt x="39" y="39"/>
                    <a:pt x="37" y="41"/>
                    <a:pt x="37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1" y="41"/>
                    <a:pt x="25" y="30"/>
                    <a:pt x="25" y="27"/>
                  </a:cubicBezTo>
                  <a:cubicBezTo>
                    <a:pt x="25" y="26"/>
                    <a:pt x="26" y="25"/>
                    <a:pt x="27" y="23"/>
                  </a:cubicBezTo>
                  <a:cubicBezTo>
                    <a:pt x="23" y="22"/>
                    <a:pt x="23" y="18"/>
                    <a:pt x="20" y="15"/>
                  </a:cubicBezTo>
                  <a:cubicBezTo>
                    <a:pt x="15" y="10"/>
                    <a:pt x="6" y="9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3"/>
            <p:cNvSpPr>
              <a:spLocks/>
            </p:cNvSpPr>
            <p:nvPr/>
          </p:nvSpPr>
          <p:spPr bwMode="auto">
            <a:xfrm>
              <a:off x="9724" y="3694"/>
              <a:ext cx="45" cy="31"/>
            </a:xfrm>
            <a:custGeom>
              <a:avLst/>
              <a:gdLst>
                <a:gd name="T0" fmla="*/ 12 w 19"/>
                <a:gd name="T1" fmla="*/ 0 h 13"/>
                <a:gd name="T2" fmla="*/ 0 w 19"/>
                <a:gd name="T3" fmla="*/ 10 h 13"/>
                <a:gd name="T4" fmla="*/ 11 w 19"/>
                <a:gd name="T5" fmla="*/ 13 h 13"/>
                <a:gd name="T6" fmla="*/ 15 w 19"/>
                <a:gd name="T7" fmla="*/ 13 h 13"/>
                <a:gd name="T8" fmla="*/ 19 w 19"/>
                <a:gd name="T9" fmla="*/ 11 h 13"/>
                <a:gd name="T10" fmla="*/ 19 w 19"/>
                <a:gd name="T11" fmla="*/ 5 h 13"/>
                <a:gd name="T12" fmla="*/ 12 w 19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3">
                  <a:moveTo>
                    <a:pt x="12" y="0"/>
                  </a:moveTo>
                  <a:cubicBezTo>
                    <a:pt x="8" y="2"/>
                    <a:pt x="0" y="3"/>
                    <a:pt x="0" y="10"/>
                  </a:cubicBezTo>
                  <a:cubicBezTo>
                    <a:pt x="0" y="12"/>
                    <a:pt x="7" y="13"/>
                    <a:pt x="11" y="13"/>
                  </a:cubicBezTo>
                  <a:cubicBezTo>
                    <a:pt x="13" y="13"/>
                    <a:pt x="14" y="13"/>
                    <a:pt x="15" y="13"/>
                  </a:cubicBezTo>
                  <a:cubicBezTo>
                    <a:pt x="16" y="13"/>
                    <a:pt x="17" y="13"/>
                    <a:pt x="19" y="11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6" y="4"/>
                    <a:pt x="14" y="3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4"/>
            <p:cNvSpPr>
              <a:spLocks/>
            </p:cNvSpPr>
            <p:nvPr/>
          </p:nvSpPr>
          <p:spPr bwMode="auto">
            <a:xfrm>
              <a:off x="9774" y="3658"/>
              <a:ext cx="40" cy="26"/>
            </a:xfrm>
            <a:custGeom>
              <a:avLst/>
              <a:gdLst>
                <a:gd name="T0" fmla="*/ 17 w 17"/>
                <a:gd name="T1" fmla="*/ 0 h 11"/>
                <a:gd name="T2" fmla="*/ 0 w 17"/>
                <a:gd name="T3" fmla="*/ 7 h 11"/>
                <a:gd name="T4" fmla="*/ 3 w 17"/>
                <a:gd name="T5" fmla="*/ 11 h 11"/>
                <a:gd name="T6" fmla="*/ 17 w 17"/>
                <a:gd name="T7" fmla="*/ 4 h 11"/>
                <a:gd name="T8" fmla="*/ 17 w 17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">
                  <a:moveTo>
                    <a:pt x="17" y="0"/>
                  </a:moveTo>
                  <a:cubicBezTo>
                    <a:pt x="13" y="0"/>
                    <a:pt x="0" y="0"/>
                    <a:pt x="0" y="7"/>
                  </a:cubicBezTo>
                  <a:cubicBezTo>
                    <a:pt x="0" y="8"/>
                    <a:pt x="2" y="11"/>
                    <a:pt x="3" y="11"/>
                  </a:cubicBezTo>
                  <a:cubicBezTo>
                    <a:pt x="9" y="11"/>
                    <a:pt x="10" y="6"/>
                    <a:pt x="17" y="4"/>
                  </a:cubicBezTo>
                  <a:cubicBezTo>
                    <a:pt x="17" y="3"/>
                    <a:pt x="17" y="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5"/>
            <p:cNvSpPr>
              <a:spLocks/>
            </p:cNvSpPr>
            <p:nvPr/>
          </p:nvSpPr>
          <p:spPr bwMode="auto">
            <a:xfrm>
              <a:off x="7774" y="2719"/>
              <a:ext cx="163" cy="152"/>
            </a:xfrm>
            <a:custGeom>
              <a:avLst/>
              <a:gdLst>
                <a:gd name="T0" fmla="*/ 50 w 69"/>
                <a:gd name="T1" fmla="*/ 0 h 64"/>
                <a:gd name="T2" fmla="*/ 48 w 69"/>
                <a:gd name="T3" fmla="*/ 11 h 64"/>
                <a:gd name="T4" fmla="*/ 38 w 69"/>
                <a:gd name="T5" fmla="*/ 18 h 64"/>
                <a:gd name="T6" fmla="*/ 33 w 69"/>
                <a:gd name="T7" fmla="*/ 24 h 64"/>
                <a:gd name="T8" fmla="*/ 30 w 69"/>
                <a:gd name="T9" fmla="*/ 24 h 64"/>
                <a:gd name="T10" fmla="*/ 22 w 69"/>
                <a:gd name="T11" fmla="*/ 16 h 64"/>
                <a:gd name="T12" fmla="*/ 22 w 69"/>
                <a:gd name="T13" fmla="*/ 16 h 64"/>
                <a:gd name="T14" fmla="*/ 14 w 69"/>
                <a:gd name="T15" fmla="*/ 21 h 64"/>
                <a:gd name="T16" fmla="*/ 6 w 69"/>
                <a:gd name="T17" fmla="*/ 26 h 64"/>
                <a:gd name="T18" fmla="*/ 5 w 69"/>
                <a:gd name="T19" fmla="*/ 26 h 64"/>
                <a:gd name="T20" fmla="*/ 2 w 69"/>
                <a:gd name="T21" fmla="*/ 38 h 64"/>
                <a:gd name="T22" fmla="*/ 4 w 69"/>
                <a:gd name="T23" fmla="*/ 43 h 64"/>
                <a:gd name="T24" fmla="*/ 4 w 69"/>
                <a:gd name="T25" fmla="*/ 53 h 64"/>
                <a:gd name="T26" fmla="*/ 4 w 69"/>
                <a:gd name="T27" fmla="*/ 53 h 64"/>
                <a:gd name="T28" fmla="*/ 13 w 69"/>
                <a:gd name="T29" fmla="*/ 34 h 64"/>
                <a:gd name="T30" fmla="*/ 18 w 69"/>
                <a:gd name="T31" fmla="*/ 38 h 64"/>
                <a:gd name="T32" fmla="*/ 20 w 69"/>
                <a:gd name="T33" fmla="*/ 36 h 64"/>
                <a:gd name="T34" fmla="*/ 24 w 69"/>
                <a:gd name="T35" fmla="*/ 38 h 64"/>
                <a:gd name="T36" fmla="*/ 24 w 69"/>
                <a:gd name="T37" fmla="*/ 34 h 64"/>
                <a:gd name="T38" fmla="*/ 31 w 69"/>
                <a:gd name="T39" fmla="*/ 34 h 64"/>
                <a:gd name="T40" fmla="*/ 33 w 69"/>
                <a:gd name="T41" fmla="*/ 39 h 64"/>
                <a:gd name="T42" fmla="*/ 31 w 69"/>
                <a:gd name="T43" fmla="*/ 44 h 64"/>
                <a:gd name="T44" fmla="*/ 43 w 69"/>
                <a:gd name="T45" fmla="*/ 60 h 64"/>
                <a:gd name="T46" fmla="*/ 45 w 69"/>
                <a:gd name="T47" fmla="*/ 61 h 64"/>
                <a:gd name="T48" fmla="*/ 48 w 69"/>
                <a:gd name="T49" fmla="*/ 60 h 64"/>
                <a:gd name="T50" fmla="*/ 50 w 69"/>
                <a:gd name="T51" fmla="*/ 64 h 64"/>
                <a:gd name="T52" fmla="*/ 50 w 69"/>
                <a:gd name="T53" fmla="*/ 64 h 64"/>
                <a:gd name="T54" fmla="*/ 55 w 69"/>
                <a:gd name="T55" fmla="*/ 57 h 64"/>
                <a:gd name="T56" fmla="*/ 50 w 69"/>
                <a:gd name="T57" fmla="*/ 48 h 64"/>
                <a:gd name="T58" fmla="*/ 54 w 69"/>
                <a:gd name="T59" fmla="*/ 41 h 64"/>
                <a:gd name="T60" fmla="*/ 57 w 69"/>
                <a:gd name="T61" fmla="*/ 45 h 64"/>
                <a:gd name="T62" fmla="*/ 57 w 69"/>
                <a:gd name="T63" fmla="*/ 44 h 64"/>
                <a:gd name="T64" fmla="*/ 63 w 69"/>
                <a:gd name="T65" fmla="*/ 55 h 64"/>
                <a:gd name="T66" fmla="*/ 69 w 69"/>
                <a:gd name="T67" fmla="*/ 39 h 64"/>
                <a:gd name="T68" fmla="*/ 57 w 69"/>
                <a:gd name="T69" fmla="*/ 4 h 64"/>
                <a:gd name="T70" fmla="*/ 50 w 69"/>
                <a:gd name="T7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9" h="64">
                  <a:moveTo>
                    <a:pt x="50" y="0"/>
                  </a:moveTo>
                  <a:cubicBezTo>
                    <a:pt x="49" y="1"/>
                    <a:pt x="50" y="8"/>
                    <a:pt x="48" y="11"/>
                  </a:cubicBezTo>
                  <a:cubicBezTo>
                    <a:pt x="46" y="14"/>
                    <a:pt x="38" y="12"/>
                    <a:pt x="38" y="18"/>
                  </a:cubicBezTo>
                  <a:cubicBezTo>
                    <a:pt x="35" y="18"/>
                    <a:pt x="33" y="21"/>
                    <a:pt x="33" y="24"/>
                  </a:cubicBezTo>
                  <a:cubicBezTo>
                    <a:pt x="32" y="24"/>
                    <a:pt x="31" y="24"/>
                    <a:pt x="30" y="24"/>
                  </a:cubicBezTo>
                  <a:cubicBezTo>
                    <a:pt x="27" y="24"/>
                    <a:pt x="28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8" y="16"/>
                    <a:pt x="16" y="19"/>
                    <a:pt x="14" y="21"/>
                  </a:cubicBezTo>
                  <a:cubicBezTo>
                    <a:pt x="12" y="24"/>
                    <a:pt x="10" y="26"/>
                    <a:pt x="6" y="26"/>
                  </a:cubicBezTo>
                  <a:cubicBezTo>
                    <a:pt x="6" y="26"/>
                    <a:pt x="5" y="26"/>
                    <a:pt x="5" y="26"/>
                  </a:cubicBezTo>
                  <a:cubicBezTo>
                    <a:pt x="4" y="31"/>
                    <a:pt x="2" y="34"/>
                    <a:pt x="2" y="38"/>
                  </a:cubicBezTo>
                  <a:cubicBezTo>
                    <a:pt x="2" y="40"/>
                    <a:pt x="4" y="41"/>
                    <a:pt x="4" y="43"/>
                  </a:cubicBezTo>
                  <a:cubicBezTo>
                    <a:pt x="4" y="45"/>
                    <a:pt x="0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9" y="53"/>
                    <a:pt x="9" y="38"/>
                    <a:pt x="13" y="34"/>
                  </a:cubicBezTo>
                  <a:cubicBezTo>
                    <a:pt x="13" y="34"/>
                    <a:pt x="17" y="37"/>
                    <a:pt x="18" y="38"/>
                  </a:cubicBezTo>
                  <a:cubicBezTo>
                    <a:pt x="19" y="38"/>
                    <a:pt x="20" y="36"/>
                    <a:pt x="20" y="36"/>
                  </a:cubicBezTo>
                  <a:cubicBezTo>
                    <a:pt x="21" y="37"/>
                    <a:pt x="22" y="38"/>
                    <a:pt x="24" y="38"/>
                  </a:cubicBezTo>
                  <a:cubicBezTo>
                    <a:pt x="24" y="37"/>
                    <a:pt x="24" y="35"/>
                    <a:pt x="24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5"/>
                    <a:pt x="33" y="37"/>
                    <a:pt x="33" y="39"/>
                  </a:cubicBezTo>
                  <a:cubicBezTo>
                    <a:pt x="32" y="40"/>
                    <a:pt x="31" y="41"/>
                    <a:pt x="31" y="44"/>
                  </a:cubicBezTo>
                  <a:cubicBezTo>
                    <a:pt x="30" y="53"/>
                    <a:pt x="36" y="60"/>
                    <a:pt x="43" y="60"/>
                  </a:cubicBezTo>
                  <a:cubicBezTo>
                    <a:pt x="44" y="60"/>
                    <a:pt x="44" y="61"/>
                    <a:pt x="45" y="61"/>
                  </a:cubicBezTo>
                  <a:cubicBezTo>
                    <a:pt x="46" y="61"/>
                    <a:pt x="47" y="60"/>
                    <a:pt x="48" y="60"/>
                  </a:cubicBezTo>
                  <a:cubicBezTo>
                    <a:pt x="48" y="61"/>
                    <a:pt x="49" y="64"/>
                    <a:pt x="50" y="64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3" y="64"/>
                    <a:pt x="55" y="61"/>
                    <a:pt x="55" y="57"/>
                  </a:cubicBezTo>
                  <a:cubicBezTo>
                    <a:pt x="55" y="52"/>
                    <a:pt x="50" y="51"/>
                    <a:pt x="50" y="48"/>
                  </a:cubicBezTo>
                  <a:cubicBezTo>
                    <a:pt x="50" y="45"/>
                    <a:pt x="52" y="44"/>
                    <a:pt x="54" y="41"/>
                  </a:cubicBezTo>
                  <a:cubicBezTo>
                    <a:pt x="55" y="43"/>
                    <a:pt x="57" y="44"/>
                    <a:pt x="57" y="45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8" y="47"/>
                    <a:pt x="61" y="54"/>
                    <a:pt x="63" y="55"/>
                  </a:cubicBezTo>
                  <a:cubicBezTo>
                    <a:pt x="63" y="47"/>
                    <a:pt x="69" y="44"/>
                    <a:pt x="69" y="39"/>
                  </a:cubicBezTo>
                  <a:cubicBezTo>
                    <a:pt x="69" y="35"/>
                    <a:pt x="61" y="8"/>
                    <a:pt x="57" y="4"/>
                  </a:cubicBezTo>
                  <a:cubicBezTo>
                    <a:pt x="55" y="2"/>
                    <a:pt x="53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66"/>
            <p:cNvSpPr>
              <a:spLocks/>
            </p:cNvSpPr>
            <p:nvPr/>
          </p:nvSpPr>
          <p:spPr bwMode="auto">
            <a:xfrm>
              <a:off x="7625" y="2679"/>
              <a:ext cx="81" cy="83"/>
            </a:xfrm>
            <a:custGeom>
              <a:avLst/>
              <a:gdLst>
                <a:gd name="T0" fmla="*/ 30 w 34"/>
                <a:gd name="T1" fmla="*/ 0 h 35"/>
                <a:gd name="T2" fmla="*/ 27 w 34"/>
                <a:gd name="T3" fmla="*/ 6 h 35"/>
                <a:gd name="T4" fmla="*/ 0 w 34"/>
                <a:gd name="T5" fmla="*/ 35 h 35"/>
                <a:gd name="T6" fmla="*/ 3 w 34"/>
                <a:gd name="T7" fmla="*/ 35 h 35"/>
                <a:gd name="T8" fmla="*/ 21 w 34"/>
                <a:gd name="T9" fmla="*/ 15 h 35"/>
                <a:gd name="T10" fmla="*/ 21 w 34"/>
                <a:gd name="T11" fmla="*/ 15 h 35"/>
                <a:gd name="T12" fmla="*/ 29 w 34"/>
                <a:gd name="T13" fmla="*/ 10 h 35"/>
                <a:gd name="T14" fmla="*/ 29 w 34"/>
                <a:gd name="T15" fmla="*/ 10 h 35"/>
                <a:gd name="T16" fmla="*/ 34 w 34"/>
                <a:gd name="T17" fmla="*/ 8 h 35"/>
                <a:gd name="T18" fmla="*/ 30 w 34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30" y="0"/>
                  </a:moveTo>
                  <a:cubicBezTo>
                    <a:pt x="28" y="2"/>
                    <a:pt x="28" y="4"/>
                    <a:pt x="27" y="6"/>
                  </a:cubicBezTo>
                  <a:cubicBezTo>
                    <a:pt x="22" y="16"/>
                    <a:pt x="5" y="21"/>
                    <a:pt x="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9" y="32"/>
                    <a:pt x="19" y="26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5" y="15"/>
                    <a:pt x="28" y="14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1" y="10"/>
                    <a:pt x="32" y="9"/>
                    <a:pt x="34" y="8"/>
                  </a:cubicBezTo>
                  <a:cubicBezTo>
                    <a:pt x="32" y="6"/>
                    <a:pt x="30" y="5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67"/>
            <p:cNvSpPr>
              <a:spLocks/>
            </p:cNvSpPr>
            <p:nvPr/>
          </p:nvSpPr>
          <p:spPr bwMode="auto">
            <a:xfrm>
              <a:off x="7684" y="2407"/>
              <a:ext cx="154" cy="218"/>
            </a:xfrm>
            <a:custGeom>
              <a:avLst/>
              <a:gdLst>
                <a:gd name="T0" fmla="*/ 11 w 65"/>
                <a:gd name="T1" fmla="*/ 0 h 92"/>
                <a:gd name="T2" fmla="*/ 6 w 65"/>
                <a:gd name="T3" fmla="*/ 9 h 92"/>
                <a:gd name="T4" fmla="*/ 8 w 65"/>
                <a:gd name="T5" fmla="*/ 24 h 92"/>
                <a:gd name="T6" fmla="*/ 5 w 65"/>
                <a:gd name="T7" fmla="*/ 37 h 92"/>
                <a:gd name="T8" fmla="*/ 4 w 65"/>
                <a:gd name="T9" fmla="*/ 37 h 92"/>
                <a:gd name="T10" fmla="*/ 2 w 65"/>
                <a:gd name="T11" fmla="*/ 53 h 92"/>
                <a:gd name="T12" fmla="*/ 12 w 65"/>
                <a:gd name="T13" fmla="*/ 62 h 92"/>
                <a:gd name="T14" fmla="*/ 12 w 65"/>
                <a:gd name="T15" fmla="*/ 62 h 92"/>
                <a:gd name="T16" fmla="*/ 16 w 65"/>
                <a:gd name="T17" fmla="*/ 59 h 92"/>
                <a:gd name="T18" fmla="*/ 19 w 65"/>
                <a:gd name="T19" fmla="*/ 59 h 92"/>
                <a:gd name="T20" fmla="*/ 19 w 65"/>
                <a:gd name="T21" fmla="*/ 63 h 92"/>
                <a:gd name="T22" fmla="*/ 16 w 65"/>
                <a:gd name="T23" fmla="*/ 68 h 92"/>
                <a:gd name="T24" fmla="*/ 23 w 65"/>
                <a:gd name="T25" fmla="*/ 75 h 92"/>
                <a:gd name="T26" fmla="*/ 23 w 65"/>
                <a:gd name="T27" fmla="*/ 75 h 92"/>
                <a:gd name="T28" fmla="*/ 27 w 65"/>
                <a:gd name="T29" fmla="*/ 73 h 92"/>
                <a:gd name="T30" fmla="*/ 30 w 65"/>
                <a:gd name="T31" fmla="*/ 72 h 92"/>
                <a:gd name="T32" fmla="*/ 30 w 65"/>
                <a:gd name="T33" fmla="*/ 72 h 92"/>
                <a:gd name="T34" fmla="*/ 44 w 65"/>
                <a:gd name="T35" fmla="*/ 82 h 92"/>
                <a:gd name="T36" fmla="*/ 44 w 65"/>
                <a:gd name="T37" fmla="*/ 74 h 92"/>
                <a:gd name="T38" fmla="*/ 61 w 65"/>
                <a:gd name="T39" fmla="*/ 88 h 92"/>
                <a:gd name="T40" fmla="*/ 63 w 65"/>
                <a:gd name="T41" fmla="*/ 92 h 92"/>
                <a:gd name="T42" fmla="*/ 63 w 65"/>
                <a:gd name="T43" fmla="*/ 92 h 92"/>
                <a:gd name="T44" fmla="*/ 65 w 65"/>
                <a:gd name="T45" fmla="*/ 89 h 92"/>
                <a:gd name="T46" fmla="*/ 65 w 65"/>
                <a:gd name="T47" fmla="*/ 85 h 92"/>
                <a:gd name="T48" fmla="*/ 59 w 65"/>
                <a:gd name="T49" fmla="*/ 80 h 92"/>
                <a:gd name="T50" fmla="*/ 57 w 65"/>
                <a:gd name="T51" fmla="*/ 80 h 92"/>
                <a:gd name="T52" fmla="*/ 56 w 65"/>
                <a:gd name="T53" fmla="*/ 79 h 92"/>
                <a:gd name="T54" fmla="*/ 59 w 65"/>
                <a:gd name="T55" fmla="*/ 74 h 92"/>
                <a:gd name="T56" fmla="*/ 56 w 65"/>
                <a:gd name="T57" fmla="*/ 73 h 92"/>
                <a:gd name="T58" fmla="*/ 56 w 65"/>
                <a:gd name="T59" fmla="*/ 73 h 92"/>
                <a:gd name="T60" fmla="*/ 54 w 65"/>
                <a:gd name="T61" fmla="*/ 75 h 92"/>
                <a:gd name="T62" fmla="*/ 52 w 65"/>
                <a:gd name="T63" fmla="*/ 76 h 92"/>
                <a:gd name="T64" fmla="*/ 52 w 65"/>
                <a:gd name="T65" fmla="*/ 76 h 92"/>
                <a:gd name="T66" fmla="*/ 42 w 65"/>
                <a:gd name="T67" fmla="*/ 65 h 92"/>
                <a:gd name="T68" fmla="*/ 42 w 65"/>
                <a:gd name="T69" fmla="*/ 65 h 92"/>
                <a:gd name="T70" fmla="*/ 36 w 65"/>
                <a:gd name="T71" fmla="*/ 69 h 92"/>
                <a:gd name="T72" fmla="*/ 36 w 65"/>
                <a:gd name="T73" fmla="*/ 71 h 92"/>
                <a:gd name="T74" fmla="*/ 25 w 65"/>
                <a:gd name="T75" fmla="*/ 50 h 92"/>
                <a:gd name="T76" fmla="*/ 34 w 65"/>
                <a:gd name="T77" fmla="*/ 30 h 92"/>
                <a:gd name="T78" fmla="*/ 28 w 65"/>
                <a:gd name="T79" fmla="*/ 9 h 92"/>
                <a:gd name="T80" fmla="*/ 27 w 65"/>
                <a:gd name="T81" fmla="*/ 6 h 92"/>
                <a:gd name="T82" fmla="*/ 26 w 65"/>
                <a:gd name="T83" fmla="*/ 4 h 92"/>
                <a:gd name="T84" fmla="*/ 20 w 65"/>
                <a:gd name="T85" fmla="*/ 8 h 92"/>
                <a:gd name="T86" fmla="*/ 19 w 65"/>
                <a:gd name="T87" fmla="*/ 8 h 92"/>
                <a:gd name="T88" fmla="*/ 11 w 65"/>
                <a:gd name="T89" fmla="*/ 0 h 92"/>
                <a:gd name="T90" fmla="*/ 11 w 65"/>
                <a:gd name="T9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5" h="92">
                  <a:moveTo>
                    <a:pt x="11" y="0"/>
                  </a:moveTo>
                  <a:cubicBezTo>
                    <a:pt x="7" y="0"/>
                    <a:pt x="6" y="4"/>
                    <a:pt x="6" y="9"/>
                  </a:cubicBezTo>
                  <a:cubicBezTo>
                    <a:pt x="6" y="14"/>
                    <a:pt x="8" y="18"/>
                    <a:pt x="8" y="24"/>
                  </a:cubicBezTo>
                  <a:cubicBezTo>
                    <a:pt x="8" y="28"/>
                    <a:pt x="7" y="34"/>
                    <a:pt x="5" y="37"/>
                  </a:cubicBezTo>
                  <a:cubicBezTo>
                    <a:pt x="5" y="37"/>
                    <a:pt x="5" y="37"/>
                    <a:pt x="4" y="37"/>
                  </a:cubicBezTo>
                  <a:cubicBezTo>
                    <a:pt x="0" y="37"/>
                    <a:pt x="2" y="46"/>
                    <a:pt x="2" y="53"/>
                  </a:cubicBezTo>
                  <a:cubicBezTo>
                    <a:pt x="2" y="56"/>
                    <a:pt x="10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4" y="62"/>
                    <a:pt x="15" y="60"/>
                    <a:pt x="16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8" y="64"/>
                    <a:pt x="16" y="65"/>
                    <a:pt x="16" y="68"/>
                  </a:cubicBezTo>
                  <a:cubicBezTo>
                    <a:pt x="16" y="70"/>
                    <a:pt x="19" y="75"/>
                    <a:pt x="23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4" y="75"/>
                    <a:pt x="25" y="74"/>
                    <a:pt x="27" y="73"/>
                  </a:cubicBezTo>
                  <a:cubicBezTo>
                    <a:pt x="28" y="73"/>
                    <a:pt x="29" y="72"/>
                    <a:pt x="30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7" y="72"/>
                    <a:pt x="37" y="82"/>
                    <a:pt x="44" y="82"/>
                  </a:cubicBezTo>
                  <a:cubicBezTo>
                    <a:pt x="43" y="79"/>
                    <a:pt x="41" y="77"/>
                    <a:pt x="44" y="74"/>
                  </a:cubicBezTo>
                  <a:cubicBezTo>
                    <a:pt x="47" y="78"/>
                    <a:pt x="58" y="82"/>
                    <a:pt x="61" y="88"/>
                  </a:cubicBezTo>
                  <a:cubicBezTo>
                    <a:pt x="61" y="89"/>
                    <a:pt x="62" y="92"/>
                    <a:pt x="63" y="92"/>
                  </a:cubicBezTo>
                  <a:cubicBezTo>
                    <a:pt x="63" y="92"/>
                    <a:pt x="63" y="92"/>
                    <a:pt x="63" y="92"/>
                  </a:cubicBezTo>
                  <a:cubicBezTo>
                    <a:pt x="64" y="92"/>
                    <a:pt x="65" y="90"/>
                    <a:pt x="65" y="89"/>
                  </a:cubicBezTo>
                  <a:cubicBezTo>
                    <a:pt x="65" y="87"/>
                    <a:pt x="65" y="87"/>
                    <a:pt x="65" y="85"/>
                  </a:cubicBezTo>
                  <a:cubicBezTo>
                    <a:pt x="62" y="85"/>
                    <a:pt x="59" y="83"/>
                    <a:pt x="59" y="80"/>
                  </a:cubicBezTo>
                  <a:cubicBezTo>
                    <a:pt x="59" y="80"/>
                    <a:pt x="58" y="80"/>
                    <a:pt x="57" y="80"/>
                  </a:cubicBezTo>
                  <a:cubicBezTo>
                    <a:pt x="56" y="80"/>
                    <a:pt x="56" y="80"/>
                    <a:pt x="56" y="79"/>
                  </a:cubicBezTo>
                  <a:cubicBezTo>
                    <a:pt x="56" y="77"/>
                    <a:pt x="58" y="77"/>
                    <a:pt x="59" y="74"/>
                  </a:cubicBezTo>
                  <a:cubicBezTo>
                    <a:pt x="58" y="74"/>
                    <a:pt x="57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5" y="73"/>
                    <a:pt x="54" y="74"/>
                    <a:pt x="54" y="75"/>
                  </a:cubicBezTo>
                  <a:cubicBezTo>
                    <a:pt x="53" y="75"/>
                    <a:pt x="53" y="76"/>
                    <a:pt x="52" y="76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49" y="76"/>
                    <a:pt x="47" y="66"/>
                    <a:pt x="42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39" y="65"/>
                    <a:pt x="36" y="67"/>
                    <a:pt x="36" y="69"/>
                  </a:cubicBezTo>
                  <a:cubicBezTo>
                    <a:pt x="36" y="69"/>
                    <a:pt x="36" y="71"/>
                    <a:pt x="36" y="71"/>
                  </a:cubicBezTo>
                  <a:cubicBezTo>
                    <a:pt x="31" y="69"/>
                    <a:pt x="24" y="57"/>
                    <a:pt x="25" y="50"/>
                  </a:cubicBezTo>
                  <a:cubicBezTo>
                    <a:pt x="25" y="41"/>
                    <a:pt x="33" y="40"/>
                    <a:pt x="34" y="30"/>
                  </a:cubicBezTo>
                  <a:cubicBezTo>
                    <a:pt x="34" y="22"/>
                    <a:pt x="28" y="15"/>
                    <a:pt x="28" y="9"/>
                  </a:cubicBezTo>
                  <a:cubicBezTo>
                    <a:pt x="28" y="8"/>
                    <a:pt x="27" y="7"/>
                    <a:pt x="27" y="6"/>
                  </a:cubicBezTo>
                  <a:cubicBezTo>
                    <a:pt x="27" y="5"/>
                    <a:pt x="26" y="4"/>
                    <a:pt x="26" y="4"/>
                  </a:cubicBezTo>
                  <a:cubicBezTo>
                    <a:pt x="24" y="4"/>
                    <a:pt x="22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5" y="8"/>
                    <a:pt x="16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68"/>
            <p:cNvSpPr>
              <a:spLocks/>
            </p:cNvSpPr>
            <p:nvPr/>
          </p:nvSpPr>
          <p:spPr bwMode="auto">
            <a:xfrm>
              <a:off x="7845" y="2627"/>
              <a:ext cx="50" cy="85"/>
            </a:xfrm>
            <a:custGeom>
              <a:avLst/>
              <a:gdLst>
                <a:gd name="T0" fmla="*/ 4 w 21"/>
                <a:gd name="T1" fmla="*/ 0 h 36"/>
                <a:gd name="T2" fmla="*/ 0 w 21"/>
                <a:gd name="T3" fmla="*/ 1 h 36"/>
                <a:gd name="T4" fmla="*/ 11 w 21"/>
                <a:gd name="T5" fmla="*/ 15 h 36"/>
                <a:gd name="T6" fmla="*/ 8 w 21"/>
                <a:gd name="T7" fmla="*/ 18 h 36"/>
                <a:gd name="T8" fmla="*/ 2 w 21"/>
                <a:gd name="T9" fmla="*/ 17 h 36"/>
                <a:gd name="T10" fmla="*/ 2 w 21"/>
                <a:gd name="T11" fmla="*/ 20 h 36"/>
                <a:gd name="T12" fmla="*/ 9 w 21"/>
                <a:gd name="T13" fmla="*/ 26 h 36"/>
                <a:gd name="T14" fmla="*/ 9 w 21"/>
                <a:gd name="T15" fmla="*/ 29 h 36"/>
                <a:gd name="T16" fmla="*/ 12 w 21"/>
                <a:gd name="T17" fmla="*/ 36 h 36"/>
                <a:gd name="T18" fmla="*/ 16 w 21"/>
                <a:gd name="T19" fmla="*/ 36 h 36"/>
                <a:gd name="T20" fmla="*/ 16 w 21"/>
                <a:gd name="T21" fmla="*/ 33 h 36"/>
                <a:gd name="T22" fmla="*/ 12 w 21"/>
                <a:gd name="T23" fmla="*/ 24 h 36"/>
                <a:gd name="T24" fmla="*/ 19 w 21"/>
                <a:gd name="T25" fmla="*/ 24 h 36"/>
                <a:gd name="T26" fmla="*/ 21 w 21"/>
                <a:gd name="T27" fmla="*/ 18 h 36"/>
                <a:gd name="T28" fmla="*/ 17 w 21"/>
                <a:gd name="T29" fmla="*/ 14 h 36"/>
                <a:gd name="T30" fmla="*/ 17 w 21"/>
                <a:gd name="T31" fmla="*/ 6 h 36"/>
                <a:gd name="T32" fmla="*/ 14 w 21"/>
                <a:gd name="T33" fmla="*/ 6 h 36"/>
                <a:gd name="T34" fmla="*/ 14 w 21"/>
                <a:gd name="T35" fmla="*/ 2 h 36"/>
                <a:gd name="T36" fmla="*/ 4 w 21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36">
                  <a:moveTo>
                    <a:pt x="4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5"/>
                    <a:pt x="11" y="8"/>
                    <a:pt x="11" y="15"/>
                  </a:cubicBezTo>
                  <a:cubicBezTo>
                    <a:pt x="11" y="16"/>
                    <a:pt x="9" y="18"/>
                    <a:pt x="8" y="18"/>
                  </a:cubicBezTo>
                  <a:cubicBezTo>
                    <a:pt x="8" y="18"/>
                    <a:pt x="5" y="18"/>
                    <a:pt x="2" y="17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2"/>
                    <a:pt x="6" y="26"/>
                    <a:pt x="9" y="26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7" y="32"/>
                    <a:pt x="8" y="36"/>
                    <a:pt x="12" y="36"/>
                  </a:cubicBezTo>
                  <a:cubicBezTo>
                    <a:pt x="13" y="36"/>
                    <a:pt x="14" y="36"/>
                    <a:pt x="16" y="36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4" y="32"/>
                    <a:pt x="12" y="27"/>
                    <a:pt x="12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2"/>
                    <a:pt x="20" y="21"/>
                    <a:pt x="21" y="18"/>
                  </a:cubicBezTo>
                  <a:cubicBezTo>
                    <a:pt x="20" y="18"/>
                    <a:pt x="17" y="14"/>
                    <a:pt x="17" y="14"/>
                  </a:cubicBezTo>
                  <a:cubicBezTo>
                    <a:pt x="17" y="14"/>
                    <a:pt x="18" y="9"/>
                    <a:pt x="17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5" y="5"/>
                    <a:pt x="14" y="3"/>
                    <a:pt x="14" y="2"/>
                  </a:cubicBezTo>
                  <a:cubicBezTo>
                    <a:pt x="11" y="2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69"/>
            <p:cNvSpPr>
              <a:spLocks noEditPoints="1"/>
            </p:cNvSpPr>
            <p:nvPr/>
          </p:nvSpPr>
          <p:spPr bwMode="auto">
            <a:xfrm>
              <a:off x="7770" y="2648"/>
              <a:ext cx="40" cy="55"/>
            </a:xfrm>
            <a:custGeom>
              <a:avLst/>
              <a:gdLst>
                <a:gd name="T0" fmla="*/ 4 w 17"/>
                <a:gd name="T1" fmla="*/ 1 h 23"/>
                <a:gd name="T2" fmla="*/ 3 w 17"/>
                <a:gd name="T3" fmla="*/ 1 h 23"/>
                <a:gd name="T4" fmla="*/ 4 w 17"/>
                <a:gd name="T5" fmla="*/ 1 h 23"/>
                <a:gd name="T6" fmla="*/ 3 w 17"/>
                <a:gd name="T7" fmla="*/ 0 h 23"/>
                <a:gd name="T8" fmla="*/ 0 w 17"/>
                <a:gd name="T9" fmla="*/ 2 h 23"/>
                <a:gd name="T10" fmla="*/ 2 w 17"/>
                <a:gd name="T11" fmla="*/ 23 h 23"/>
                <a:gd name="T12" fmla="*/ 17 w 17"/>
                <a:gd name="T13" fmla="*/ 9 h 23"/>
                <a:gd name="T14" fmla="*/ 5 w 17"/>
                <a:gd name="T15" fmla="*/ 2 h 23"/>
                <a:gd name="T16" fmla="*/ 3 w 17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3">
                  <a:moveTo>
                    <a:pt x="4" y="1"/>
                  </a:moveTo>
                  <a:cubicBezTo>
                    <a:pt x="4" y="1"/>
                    <a:pt x="4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3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7"/>
                    <a:pt x="2" y="15"/>
                    <a:pt x="2" y="23"/>
                  </a:cubicBezTo>
                  <a:cubicBezTo>
                    <a:pt x="6" y="20"/>
                    <a:pt x="17" y="16"/>
                    <a:pt x="17" y="9"/>
                  </a:cubicBezTo>
                  <a:cubicBezTo>
                    <a:pt x="17" y="5"/>
                    <a:pt x="9" y="4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0"/>
            <p:cNvSpPr>
              <a:spLocks/>
            </p:cNvSpPr>
            <p:nvPr/>
          </p:nvSpPr>
          <p:spPr bwMode="auto">
            <a:xfrm>
              <a:off x="7793" y="2684"/>
              <a:ext cx="40" cy="66"/>
            </a:xfrm>
            <a:custGeom>
              <a:avLst/>
              <a:gdLst>
                <a:gd name="T0" fmla="*/ 12 w 17"/>
                <a:gd name="T1" fmla="*/ 0 h 28"/>
                <a:gd name="T2" fmla="*/ 10 w 17"/>
                <a:gd name="T3" fmla="*/ 0 h 28"/>
                <a:gd name="T4" fmla="*/ 5 w 17"/>
                <a:gd name="T5" fmla="*/ 13 h 28"/>
                <a:gd name="T6" fmla="*/ 5 w 17"/>
                <a:gd name="T7" fmla="*/ 13 h 28"/>
                <a:gd name="T8" fmla="*/ 0 w 17"/>
                <a:gd name="T9" fmla="*/ 16 h 28"/>
                <a:gd name="T10" fmla="*/ 11 w 17"/>
                <a:gd name="T11" fmla="*/ 28 h 28"/>
                <a:gd name="T12" fmla="*/ 14 w 17"/>
                <a:gd name="T13" fmla="*/ 26 h 28"/>
                <a:gd name="T14" fmla="*/ 11 w 17"/>
                <a:gd name="T15" fmla="*/ 20 h 28"/>
                <a:gd name="T16" fmla="*/ 17 w 17"/>
                <a:gd name="T17" fmla="*/ 5 h 28"/>
                <a:gd name="T18" fmla="*/ 12 w 17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28">
                  <a:moveTo>
                    <a:pt x="12" y="0"/>
                  </a:moveTo>
                  <a:cubicBezTo>
                    <a:pt x="11" y="0"/>
                    <a:pt x="10" y="0"/>
                    <a:pt x="10" y="0"/>
                  </a:cubicBezTo>
                  <a:cubicBezTo>
                    <a:pt x="7" y="1"/>
                    <a:pt x="5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3" y="13"/>
                    <a:pt x="0" y="15"/>
                    <a:pt x="0" y="16"/>
                  </a:cubicBezTo>
                  <a:cubicBezTo>
                    <a:pt x="0" y="19"/>
                    <a:pt x="9" y="28"/>
                    <a:pt x="11" y="28"/>
                  </a:cubicBezTo>
                  <a:cubicBezTo>
                    <a:pt x="12" y="28"/>
                    <a:pt x="13" y="27"/>
                    <a:pt x="14" y="26"/>
                  </a:cubicBezTo>
                  <a:cubicBezTo>
                    <a:pt x="14" y="23"/>
                    <a:pt x="11" y="24"/>
                    <a:pt x="11" y="20"/>
                  </a:cubicBezTo>
                  <a:cubicBezTo>
                    <a:pt x="11" y="14"/>
                    <a:pt x="17" y="11"/>
                    <a:pt x="17" y="5"/>
                  </a:cubicBezTo>
                  <a:cubicBezTo>
                    <a:pt x="17" y="3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1"/>
            <p:cNvSpPr>
              <a:spLocks/>
            </p:cNvSpPr>
            <p:nvPr/>
          </p:nvSpPr>
          <p:spPr bwMode="auto">
            <a:xfrm>
              <a:off x="7826" y="2686"/>
              <a:ext cx="22" cy="40"/>
            </a:xfrm>
            <a:custGeom>
              <a:avLst/>
              <a:gdLst>
                <a:gd name="T0" fmla="*/ 5 w 9"/>
                <a:gd name="T1" fmla="*/ 0 h 17"/>
                <a:gd name="T2" fmla="*/ 0 w 9"/>
                <a:gd name="T3" fmla="*/ 17 h 17"/>
                <a:gd name="T4" fmla="*/ 3 w 9"/>
                <a:gd name="T5" fmla="*/ 17 h 17"/>
                <a:gd name="T6" fmla="*/ 9 w 9"/>
                <a:gd name="T7" fmla="*/ 0 h 17"/>
                <a:gd name="T8" fmla="*/ 5 w 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7">
                  <a:moveTo>
                    <a:pt x="5" y="0"/>
                  </a:moveTo>
                  <a:cubicBezTo>
                    <a:pt x="5" y="8"/>
                    <a:pt x="2" y="12"/>
                    <a:pt x="0" y="17"/>
                  </a:cubicBezTo>
                  <a:cubicBezTo>
                    <a:pt x="1" y="17"/>
                    <a:pt x="2" y="17"/>
                    <a:pt x="3" y="17"/>
                  </a:cubicBezTo>
                  <a:cubicBezTo>
                    <a:pt x="3" y="10"/>
                    <a:pt x="9" y="8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2"/>
            <p:cNvSpPr>
              <a:spLocks/>
            </p:cNvSpPr>
            <p:nvPr/>
          </p:nvSpPr>
          <p:spPr bwMode="auto">
            <a:xfrm>
              <a:off x="7836" y="2712"/>
              <a:ext cx="26" cy="22"/>
            </a:xfrm>
            <a:custGeom>
              <a:avLst/>
              <a:gdLst>
                <a:gd name="T0" fmla="*/ 5 w 11"/>
                <a:gd name="T1" fmla="*/ 0 h 9"/>
                <a:gd name="T2" fmla="*/ 0 w 11"/>
                <a:gd name="T3" fmla="*/ 7 h 9"/>
                <a:gd name="T4" fmla="*/ 3 w 11"/>
                <a:gd name="T5" fmla="*/ 9 h 9"/>
                <a:gd name="T6" fmla="*/ 4 w 11"/>
                <a:gd name="T7" fmla="*/ 9 h 9"/>
                <a:gd name="T8" fmla="*/ 11 w 11"/>
                <a:gd name="T9" fmla="*/ 0 h 9"/>
                <a:gd name="T10" fmla="*/ 9 w 11"/>
                <a:gd name="T11" fmla="*/ 1 h 9"/>
                <a:gd name="T12" fmla="*/ 5 w 1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5" y="0"/>
                  </a:moveTo>
                  <a:cubicBezTo>
                    <a:pt x="3" y="3"/>
                    <a:pt x="0" y="4"/>
                    <a:pt x="0" y="7"/>
                  </a:cubicBezTo>
                  <a:cubicBezTo>
                    <a:pt x="0" y="8"/>
                    <a:pt x="2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8" y="9"/>
                    <a:pt x="11" y="5"/>
                    <a:pt x="11" y="0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1"/>
                    <a:pt x="6" y="1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3"/>
            <p:cNvSpPr>
              <a:spLocks/>
            </p:cNvSpPr>
            <p:nvPr/>
          </p:nvSpPr>
          <p:spPr bwMode="auto">
            <a:xfrm>
              <a:off x="7810" y="2625"/>
              <a:ext cx="28" cy="31"/>
            </a:xfrm>
            <a:custGeom>
              <a:avLst/>
              <a:gdLst>
                <a:gd name="T0" fmla="*/ 0 w 12"/>
                <a:gd name="T1" fmla="*/ 0 h 13"/>
                <a:gd name="T2" fmla="*/ 0 w 12"/>
                <a:gd name="T3" fmla="*/ 7 h 13"/>
                <a:gd name="T4" fmla="*/ 0 w 12"/>
                <a:gd name="T5" fmla="*/ 7 h 13"/>
                <a:gd name="T6" fmla="*/ 2 w 12"/>
                <a:gd name="T7" fmla="*/ 7 h 13"/>
                <a:gd name="T8" fmla="*/ 4 w 12"/>
                <a:gd name="T9" fmla="*/ 7 h 13"/>
                <a:gd name="T10" fmla="*/ 7 w 12"/>
                <a:gd name="T11" fmla="*/ 7 h 13"/>
                <a:gd name="T12" fmla="*/ 11 w 12"/>
                <a:gd name="T13" fmla="*/ 13 h 13"/>
                <a:gd name="T14" fmla="*/ 12 w 12"/>
                <a:gd name="T15" fmla="*/ 12 h 13"/>
                <a:gd name="T16" fmla="*/ 4 w 12"/>
                <a:gd name="T17" fmla="*/ 0 h 13"/>
                <a:gd name="T18" fmla="*/ 0 w 12"/>
                <a:gd name="T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3">
                  <a:moveTo>
                    <a:pt x="0" y="0"/>
                  </a:moveTo>
                  <a:cubicBezTo>
                    <a:pt x="0" y="2"/>
                    <a:pt x="0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9"/>
                    <a:pt x="10" y="13"/>
                    <a:pt x="11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6"/>
                    <a:pt x="6" y="5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4"/>
            <p:cNvSpPr>
              <a:spLocks/>
            </p:cNvSpPr>
            <p:nvPr/>
          </p:nvSpPr>
          <p:spPr bwMode="auto">
            <a:xfrm>
              <a:off x="7715" y="2592"/>
              <a:ext cx="43" cy="42"/>
            </a:xfrm>
            <a:custGeom>
              <a:avLst/>
              <a:gdLst>
                <a:gd name="T0" fmla="*/ 0 w 18"/>
                <a:gd name="T1" fmla="*/ 0 h 18"/>
                <a:gd name="T2" fmla="*/ 14 w 18"/>
                <a:gd name="T3" fmla="*/ 18 h 18"/>
                <a:gd name="T4" fmla="*/ 17 w 18"/>
                <a:gd name="T5" fmla="*/ 8 h 18"/>
                <a:gd name="T6" fmla="*/ 5 w 18"/>
                <a:gd name="T7" fmla="*/ 0 h 18"/>
                <a:gd name="T8" fmla="*/ 0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0" y="0"/>
                  </a:moveTo>
                  <a:cubicBezTo>
                    <a:pt x="0" y="0"/>
                    <a:pt x="11" y="17"/>
                    <a:pt x="14" y="18"/>
                  </a:cubicBezTo>
                  <a:cubicBezTo>
                    <a:pt x="16" y="18"/>
                    <a:pt x="18" y="12"/>
                    <a:pt x="17" y="8"/>
                  </a:cubicBezTo>
                  <a:cubicBezTo>
                    <a:pt x="16" y="3"/>
                    <a:pt x="11" y="4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5"/>
            <p:cNvSpPr>
              <a:spLocks/>
            </p:cNvSpPr>
            <p:nvPr/>
          </p:nvSpPr>
          <p:spPr bwMode="auto">
            <a:xfrm>
              <a:off x="7760" y="2596"/>
              <a:ext cx="12" cy="3"/>
            </a:xfrm>
            <a:custGeom>
              <a:avLst/>
              <a:gdLst>
                <a:gd name="T0" fmla="*/ 2 w 5"/>
                <a:gd name="T1" fmla="*/ 0 h 1"/>
                <a:gd name="T2" fmla="*/ 0 w 5"/>
                <a:gd name="T3" fmla="*/ 1 h 1"/>
                <a:gd name="T4" fmla="*/ 2 w 5"/>
                <a:gd name="T5" fmla="*/ 1 h 1"/>
                <a:gd name="T6" fmla="*/ 5 w 5"/>
                <a:gd name="T7" fmla="*/ 1 h 1"/>
                <a:gd name="T8" fmla="*/ 2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6"/>
            <p:cNvSpPr>
              <a:spLocks/>
            </p:cNvSpPr>
            <p:nvPr/>
          </p:nvSpPr>
          <p:spPr bwMode="auto">
            <a:xfrm>
              <a:off x="7696" y="2147"/>
              <a:ext cx="78" cy="109"/>
            </a:xfrm>
            <a:custGeom>
              <a:avLst/>
              <a:gdLst>
                <a:gd name="T0" fmla="*/ 20 w 33"/>
                <a:gd name="T1" fmla="*/ 0 h 46"/>
                <a:gd name="T2" fmla="*/ 1 w 33"/>
                <a:gd name="T3" fmla="*/ 32 h 46"/>
                <a:gd name="T4" fmla="*/ 9 w 33"/>
                <a:gd name="T5" fmla="*/ 46 h 46"/>
                <a:gd name="T6" fmla="*/ 20 w 33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6">
                  <a:moveTo>
                    <a:pt x="20" y="0"/>
                  </a:moveTo>
                  <a:cubicBezTo>
                    <a:pt x="12" y="0"/>
                    <a:pt x="1" y="20"/>
                    <a:pt x="1" y="32"/>
                  </a:cubicBezTo>
                  <a:cubicBezTo>
                    <a:pt x="1" y="40"/>
                    <a:pt x="0" y="46"/>
                    <a:pt x="9" y="46"/>
                  </a:cubicBezTo>
                  <a:cubicBezTo>
                    <a:pt x="21" y="46"/>
                    <a:pt x="33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77"/>
            <p:cNvSpPr>
              <a:spLocks/>
            </p:cNvSpPr>
            <p:nvPr/>
          </p:nvSpPr>
          <p:spPr bwMode="auto">
            <a:xfrm>
              <a:off x="7285" y="2341"/>
              <a:ext cx="90" cy="73"/>
            </a:xfrm>
            <a:custGeom>
              <a:avLst/>
              <a:gdLst>
                <a:gd name="T0" fmla="*/ 32 w 38"/>
                <a:gd name="T1" fmla="*/ 0 h 31"/>
                <a:gd name="T2" fmla="*/ 3 w 38"/>
                <a:gd name="T3" fmla="*/ 13 h 31"/>
                <a:gd name="T4" fmla="*/ 3 w 38"/>
                <a:gd name="T5" fmla="*/ 21 h 31"/>
                <a:gd name="T6" fmla="*/ 14 w 38"/>
                <a:gd name="T7" fmla="*/ 31 h 31"/>
                <a:gd name="T8" fmla="*/ 38 w 38"/>
                <a:gd name="T9" fmla="*/ 8 h 31"/>
                <a:gd name="T10" fmla="*/ 32 w 38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1">
                  <a:moveTo>
                    <a:pt x="32" y="0"/>
                  </a:moveTo>
                  <a:cubicBezTo>
                    <a:pt x="25" y="0"/>
                    <a:pt x="7" y="13"/>
                    <a:pt x="3" y="13"/>
                  </a:cubicBezTo>
                  <a:cubicBezTo>
                    <a:pt x="0" y="13"/>
                    <a:pt x="3" y="18"/>
                    <a:pt x="3" y="21"/>
                  </a:cubicBezTo>
                  <a:cubicBezTo>
                    <a:pt x="3" y="28"/>
                    <a:pt x="6" y="31"/>
                    <a:pt x="14" y="31"/>
                  </a:cubicBezTo>
                  <a:cubicBezTo>
                    <a:pt x="22" y="31"/>
                    <a:pt x="38" y="15"/>
                    <a:pt x="38" y="8"/>
                  </a:cubicBezTo>
                  <a:cubicBezTo>
                    <a:pt x="38" y="5"/>
                    <a:pt x="34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78"/>
            <p:cNvSpPr>
              <a:spLocks/>
            </p:cNvSpPr>
            <p:nvPr/>
          </p:nvSpPr>
          <p:spPr bwMode="auto">
            <a:xfrm>
              <a:off x="6907" y="2220"/>
              <a:ext cx="413" cy="800"/>
            </a:xfrm>
            <a:custGeom>
              <a:avLst/>
              <a:gdLst>
                <a:gd name="T0" fmla="*/ 95 w 175"/>
                <a:gd name="T1" fmla="*/ 8 h 338"/>
                <a:gd name="T2" fmla="*/ 76 w 175"/>
                <a:gd name="T3" fmla="*/ 7 h 338"/>
                <a:gd name="T4" fmla="*/ 61 w 175"/>
                <a:gd name="T5" fmla="*/ 11 h 338"/>
                <a:gd name="T6" fmla="*/ 61 w 175"/>
                <a:gd name="T7" fmla="*/ 24 h 338"/>
                <a:gd name="T8" fmla="*/ 59 w 175"/>
                <a:gd name="T9" fmla="*/ 29 h 338"/>
                <a:gd name="T10" fmla="*/ 52 w 175"/>
                <a:gd name="T11" fmla="*/ 23 h 338"/>
                <a:gd name="T12" fmla="*/ 21 w 175"/>
                <a:gd name="T13" fmla="*/ 52 h 338"/>
                <a:gd name="T14" fmla="*/ 0 w 175"/>
                <a:gd name="T15" fmla="*/ 78 h 338"/>
                <a:gd name="T16" fmla="*/ 10 w 175"/>
                <a:gd name="T17" fmla="*/ 92 h 338"/>
                <a:gd name="T18" fmla="*/ 14 w 175"/>
                <a:gd name="T19" fmla="*/ 116 h 338"/>
                <a:gd name="T20" fmla="*/ 8 w 175"/>
                <a:gd name="T21" fmla="*/ 126 h 338"/>
                <a:gd name="T22" fmla="*/ 8 w 175"/>
                <a:gd name="T23" fmla="*/ 131 h 338"/>
                <a:gd name="T24" fmla="*/ 29 w 175"/>
                <a:gd name="T25" fmla="*/ 176 h 338"/>
                <a:gd name="T26" fmla="*/ 24 w 175"/>
                <a:gd name="T27" fmla="*/ 182 h 338"/>
                <a:gd name="T28" fmla="*/ 14 w 175"/>
                <a:gd name="T29" fmla="*/ 207 h 338"/>
                <a:gd name="T30" fmla="*/ 11 w 175"/>
                <a:gd name="T31" fmla="*/ 207 h 338"/>
                <a:gd name="T32" fmla="*/ 8 w 175"/>
                <a:gd name="T33" fmla="*/ 230 h 338"/>
                <a:gd name="T34" fmla="*/ 15 w 175"/>
                <a:gd name="T35" fmla="*/ 230 h 338"/>
                <a:gd name="T36" fmla="*/ 43 w 175"/>
                <a:gd name="T37" fmla="*/ 295 h 338"/>
                <a:gd name="T38" fmla="*/ 89 w 175"/>
                <a:gd name="T39" fmla="*/ 338 h 338"/>
                <a:gd name="T40" fmla="*/ 99 w 175"/>
                <a:gd name="T41" fmla="*/ 335 h 338"/>
                <a:gd name="T42" fmla="*/ 85 w 175"/>
                <a:gd name="T43" fmla="*/ 301 h 338"/>
                <a:gd name="T44" fmla="*/ 41 w 175"/>
                <a:gd name="T45" fmla="*/ 247 h 338"/>
                <a:gd name="T46" fmla="*/ 36 w 175"/>
                <a:gd name="T47" fmla="*/ 230 h 338"/>
                <a:gd name="T48" fmla="*/ 33 w 175"/>
                <a:gd name="T49" fmla="*/ 171 h 338"/>
                <a:gd name="T50" fmla="*/ 34 w 175"/>
                <a:gd name="T51" fmla="*/ 155 h 338"/>
                <a:gd name="T52" fmla="*/ 51 w 175"/>
                <a:gd name="T53" fmla="*/ 168 h 338"/>
                <a:gd name="T54" fmla="*/ 86 w 175"/>
                <a:gd name="T55" fmla="*/ 193 h 338"/>
                <a:gd name="T56" fmla="*/ 108 w 175"/>
                <a:gd name="T57" fmla="*/ 212 h 338"/>
                <a:gd name="T58" fmla="*/ 110 w 175"/>
                <a:gd name="T59" fmla="*/ 230 h 338"/>
                <a:gd name="T60" fmla="*/ 123 w 175"/>
                <a:gd name="T61" fmla="*/ 211 h 338"/>
                <a:gd name="T62" fmla="*/ 136 w 175"/>
                <a:gd name="T63" fmla="*/ 204 h 338"/>
                <a:gd name="T64" fmla="*/ 175 w 175"/>
                <a:gd name="T65" fmla="*/ 161 h 338"/>
                <a:gd name="T66" fmla="*/ 123 w 175"/>
                <a:gd name="T67" fmla="*/ 77 h 338"/>
                <a:gd name="T68" fmla="*/ 155 w 175"/>
                <a:gd name="T69" fmla="*/ 26 h 338"/>
                <a:gd name="T70" fmla="*/ 114 w 175"/>
                <a:gd name="T7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5" h="338">
                  <a:moveTo>
                    <a:pt x="114" y="0"/>
                  </a:moveTo>
                  <a:cubicBezTo>
                    <a:pt x="107" y="0"/>
                    <a:pt x="102" y="8"/>
                    <a:pt x="95" y="8"/>
                  </a:cubicBezTo>
                  <a:cubicBezTo>
                    <a:pt x="95" y="8"/>
                    <a:pt x="93" y="8"/>
                    <a:pt x="92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2" y="7"/>
                    <a:pt x="61" y="11"/>
                    <a:pt x="61" y="11"/>
                  </a:cubicBezTo>
                  <a:cubicBezTo>
                    <a:pt x="61" y="16"/>
                    <a:pt x="61" y="19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6"/>
                    <a:pt x="60" y="29"/>
                    <a:pt x="59" y="29"/>
                  </a:cubicBezTo>
                  <a:cubicBezTo>
                    <a:pt x="58" y="29"/>
                    <a:pt x="55" y="28"/>
                    <a:pt x="55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2" y="39"/>
                    <a:pt x="34" y="43"/>
                    <a:pt x="21" y="52"/>
                  </a:cubicBezTo>
                  <a:cubicBezTo>
                    <a:pt x="17" y="54"/>
                    <a:pt x="11" y="53"/>
                    <a:pt x="8" y="56"/>
                  </a:cubicBezTo>
                  <a:cubicBezTo>
                    <a:pt x="3" y="61"/>
                    <a:pt x="0" y="69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6" y="88"/>
                    <a:pt x="10" y="92"/>
                  </a:cubicBezTo>
                  <a:cubicBezTo>
                    <a:pt x="13" y="98"/>
                    <a:pt x="14" y="109"/>
                    <a:pt x="14" y="116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4" y="120"/>
                    <a:pt x="10" y="126"/>
                    <a:pt x="8" y="127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8" y="128"/>
                    <a:pt x="8" y="129"/>
                    <a:pt x="8" y="131"/>
                  </a:cubicBezTo>
                  <a:cubicBezTo>
                    <a:pt x="8" y="131"/>
                    <a:pt x="8" y="131"/>
                    <a:pt x="8" y="131"/>
                  </a:cubicBezTo>
                  <a:cubicBezTo>
                    <a:pt x="8" y="137"/>
                    <a:pt x="14" y="139"/>
                    <a:pt x="17" y="143"/>
                  </a:cubicBezTo>
                  <a:cubicBezTo>
                    <a:pt x="21" y="147"/>
                    <a:pt x="29" y="172"/>
                    <a:pt x="29" y="176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9" y="179"/>
                    <a:pt x="25" y="180"/>
                    <a:pt x="24" y="182"/>
                  </a:cubicBezTo>
                  <a:cubicBezTo>
                    <a:pt x="20" y="192"/>
                    <a:pt x="18" y="198"/>
                    <a:pt x="14" y="207"/>
                  </a:cubicBezTo>
                  <a:cubicBezTo>
                    <a:pt x="14" y="207"/>
                    <a:pt x="14" y="207"/>
                    <a:pt x="14" y="207"/>
                  </a:cubicBezTo>
                  <a:cubicBezTo>
                    <a:pt x="12" y="207"/>
                    <a:pt x="12" y="207"/>
                    <a:pt x="12" y="207"/>
                  </a:cubicBezTo>
                  <a:cubicBezTo>
                    <a:pt x="11" y="207"/>
                    <a:pt x="11" y="207"/>
                    <a:pt x="11" y="207"/>
                  </a:cubicBezTo>
                  <a:cubicBezTo>
                    <a:pt x="10" y="214"/>
                    <a:pt x="8" y="219"/>
                    <a:pt x="8" y="227"/>
                  </a:cubicBezTo>
                  <a:cubicBezTo>
                    <a:pt x="8" y="228"/>
                    <a:pt x="7" y="230"/>
                    <a:pt x="8" y="230"/>
                  </a:cubicBezTo>
                  <a:cubicBezTo>
                    <a:pt x="10" y="231"/>
                    <a:pt x="11" y="231"/>
                    <a:pt x="11" y="231"/>
                  </a:cubicBezTo>
                  <a:cubicBezTo>
                    <a:pt x="12" y="231"/>
                    <a:pt x="12" y="230"/>
                    <a:pt x="15" y="230"/>
                  </a:cubicBezTo>
                  <a:cubicBezTo>
                    <a:pt x="24" y="230"/>
                    <a:pt x="28" y="249"/>
                    <a:pt x="31" y="256"/>
                  </a:cubicBezTo>
                  <a:cubicBezTo>
                    <a:pt x="37" y="268"/>
                    <a:pt x="38" y="279"/>
                    <a:pt x="43" y="295"/>
                  </a:cubicBezTo>
                  <a:cubicBezTo>
                    <a:pt x="49" y="312"/>
                    <a:pt x="63" y="328"/>
                    <a:pt x="80" y="333"/>
                  </a:cubicBezTo>
                  <a:cubicBezTo>
                    <a:pt x="83" y="334"/>
                    <a:pt x="83" y="338"/>
                    <a:pt x="89" y="338"/>
                  </a:cubicBezTo>
                  <a:cubicBezTo>
                    <a:pt x="90" y="338"/>
                    <a:pt x="91" y="336"/>
                    <a:pt x="92" y="336"/>
                  </a:cubicBezTo>
                  <a:cubicBezTo>
                    <a:pt x="95" y="336"/>
                    <a:pt x="95" y="336"/>
                    <a:pt x="99" y="335"/>
                  </a:cubicBezTo>
                  <a:cubicBezTo>
                    <a:pt x="97" y="330"/>
                    <a:pt x="97" y="327"/>
                    <a:pt x="95" y="320"/>
                  </a:cubicBezTo>
                  <a:cubicBezTo>
                    <a:pt x="92" y="314"/>
                    <a:pt x="85" y="310"/>
                    <a:pt x="85" y="301"/>
                  </a:cubicBezTo>
                  <a:cubicBezTo>
                    <a:pt x="85" y="296"/>
                    <a:pt x="87" y="296"/>
                    <a:pt x="87" y="291"/>
                  </a:cubicBezTo>
                  <a:cubicBezTo>
                    <a:pt x="87" y="265"/>
                    <a:pt x="55" y="261"/>
                    <a:pt x="41" y="247"/>
                  </a:cubicBezTo>
                  <a:cubicBezTo>
                    <a:pt x="38" y="243"/>
                    <a:pt x="37" y="234"/>
                    <a:pt x="35" y="230"/>
                  </a:cubicBezTo>
                  <a:cubicBezTo>
                    <a:pt x="36" y="230"/>
                    <a:pt x="36" y="230"/>
                    <a:pt x="36" y="230"/>
                  </a:cubicBezTo>
                  <a:cubicBezTo>
                    <a:pt x="36" y="215"/>
                    <a:pt x="18" y="221"/>
                    <a:pt x="18" y="205"/>
                  </a:cubicBezTo>
                  <a:cubicBezTo>
                    <a:pt x="18" y="191"/>
                    <a:pt x="33" y="186"/>
                    <a:pt x="33" y="171"/>
                  </a:cubicBezTo>
                  <a:cubicBezTo>
                    <a:pt x="33" y="166"/>
                    <a:pt x="31" y="165"/>
                    <a:pt x="31" y="161"/>
                  </a:cubicBezTo>
                  <a:cubicBezTo>
                    <a:pt x="31" y="158"/>
                    <a:pt x="30" y="155"/>
                    <a:pt x="34" y="155"/>
                  </a:cubicBezTo>
                  <a:cubicBezTo>
                    <a:pt x="40" y="155"/>
                    <a:pt x="46" y="156"/>
                    <a:pt x="48" y="162"/>
                  </a:cubicBezTo>
                  <a:cubicBezTo>
                    <a:pt x="48" y="162"/>
                    <a:pt x="50" y="168"/>
                    <a:pt x="51" y="168"/>
                  </a:cubicBezTo>
                  <a:cubicBezTo>
                    <a:pt x="59" y="171"/>
                    <a:pt x="67" y="172"/>
                    <a:pt x="74" y="179"/>
                  </a:cubicBezTo>
                  <a:cubicBezTo>
                    <a:pt x="80" y="185"/>
                    <a:pt x="74" y="193"/>
                    <a:pt x="86" y="193"/>
                  </a:cubicBezTo>
                  <a:cubicBezTo>
                    <a:pt x="86" y="201"/>
                    <a:pt x="97" y="204"/>
                    <a:pt x="105" y="204"/>
                  </a:cubicBezTo>
                  <a:cubicBezTo>
                    <a:pt x="105" y="207"/>
                    <a:pt x="106" y="211"/>
                    <a:pt x="108" y="212"/>
                  </a:cubicBezTo>
                  <a:cubicBezTo>
                    <a:pt x="106" y="213"/>
                    <a:pt x="106" y="215"/>
                    <a:pt x="106" y="219"/>
                  </a:cubicBezTo>
                  <a:cubicBezTo>
                    <a:pt x="106" y="222"/>
                    <a:pt x="108" y="230"/>
                    <a:pt x="110" y="230"/>
                  </a:cubicBezTo>
                  <a:cubicBezTo>
                    <a:pt x="112" y="230"/>
                    <a:pt x="123" y="222"/>
                    <a:pt x="123" y="217"/>
                  </a:cubicBezTo>
                  <a:cubicBezTo>
                    <a:pt x="123" y="216"/>
                    <a:pt x="123" y="214"/>
                    <a:pt x="123" y="211"/>
                  </a:cubicBezTo>
                  <a:cubicBezTo>
                    <a:pt x="123" y="212"/>
                    <a:pt x="123" y="215"/>
                    <a:pt x="125" y="215"/>
                  </a:cubicBezTo>
                  <a:cubicBezTo>
                    <a:pt x="131" y="215"/>
                    <a:pt x="130" y="207"/>
                    <a:pt x="136" y="204"/>
                  </a:cubicBezTo>
                  <a:cubicBezTo>
                    <a:pt x="150" y="197"/>
                    <a:pt x="152" y="191"/>
                    <a:pt x="168" y="187"/>
                  </a:cubicBezTo>
                  <a:cubicBezTo>
                    <a:pt x="168" y="177"/>
                    <a:pt x="175" y="173"/>
                    <a:pt x="175" y="161"/>
                  </a:cubicBezTo>
                  <a:cubicBezTo>
                    <a:pt x="175" y="143"/>
                    <a:pt x="166" y="120"/>
                    <a:pt x="154" y="111"/>
                  </a:cubicBezTo>
                  <a:cubicBezTo>
                    <a:pt x="140" y="103"/>
                    <a:pt x="135" y="89"/>
                    <a:pt x="123" y="77"/>
                  </a:cubicBezTo>
                  <a:cubicBezTo>
                    <a:pt x="121" y="75"/>
                    <a:pt x="118" y="74"/>
                    <a:pt x="118" y="69"/>
                  </a:cubicBezTo>
                  <a:cubicBezTo>
                    <a:pt x="118" y="47"/>
                    <a:pt x="144" y="43"/>
                    <a:pt x="155" y="26"/>
                  </a:cubicBezTo>
                  <a:cubicBezTo>
                    <a:pt x="147" y="24"/>
                    <a:pt x="136" y="20"/>
                    <a:pt x="136" y="6"/>
                  </a:cubicBezTo>
                  <a:cubicBezTo>
                    <a:pt x="127" y="6"/>
                    <a:pt x="122" y="0"/>
                    <a:pt x="1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79"/>
            <p:cNvSpPr>
              <a:spLocks/>
            </p:cNvSpPr>
            <p:nvPr/>
          </p:nvSpPr>
          <p:spPr bwMode="auto">
            <a:xfrm>
              <a:off x="7172" y="3121"/>
              <a:ext cx="59" cy="55"/>
            </a:xfrm>
            <a:custGeom>
              <a:avLst/>
              <a:gdLst>
                <a:gd name="T0" fmla="*/ 12 w 25"/>
                <a:gd name="T1" fmla="*/ 0 h 23"/>
                <a:gd name="T2" fmla="*/ 0 w 25"/>
                <a:gd name="T3" fmla="*/ 7 h 23"/>
                <a:gd name="T4" fmla="*/ 11 w 25"/>
                <a:gd name="T5" fmla="*/ 12 h 23"/>
                <a:gd name="T6" fmla="*/ 15 w 25"/>
                <a:gd name="T7" fmla="*/ 20 h 23"/>
                <a:gd name="T8" fmla="*/ 22 w 25"/>
                <a:gd name="T9" fmla="*/ 23 h 23"/>
                <a:gd name="T10" fmla="*/ 25 w 25"/>
                <a:gd name="T11" fmla="*/ 23 h 23"/>
                <a:gd name="T12" fmla="*/ 25 w 25"/>
                <a:gd name="T13" fmla="*/ 18 h 23"/>
                <a:gd name="T14" fmla="*/ 12 w 25"/>
                <a:gd name="T1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3">
                  <a:moveTo>
                    <a:pt x="12" y="0"/>
                  </a:moveTo>
                  <a:cubicBezTo>
                    <a:pt x="8" y="0"/>
                    <a:pt x="0" y="4"/>
                    <a:pt x="0" y="7"/>
                  </a:cubicBezTo>
                  <a:cubicBezTo>
                    <a:pt x="0" y="11"/>
                    <a:pt x="9" y="8"/>
                    <a:pt x="11" y="12"/>
                  </a:cubicBezTo>
                  <a:cubicBezTo>
                    <a:pt x="12" y="14"/>
                    <a:pt x="14" y="20"/>
                    <a:pt x="15" y="20"/>
                  </a:cubicBezTo>
                  <a:cubicBezTo>
                    <a:pt x="17" y="20"/>
                    <a:pt x="18" y="23"/>
                    <a:pt x="22" y="23"/>
                  </a:cubicBezTo>
                  <a:cubicBezTo>
                    <a:pt x="23" y="23"/>
                    <a:pt x="24" y="23"/>
                    <a:pt x="25" y="23"/>
                  </a:cubicBezTo>
                  <a:cubicBezTo>
                    <a:pt x="25" y="21"/>
                    <a:pt x="25" y="19"/>
                    <a:pt x="25" y="18"/>
                  </a:cubicBezTo>
                  <a:cubicBezTo>
                    <a:pt x="17" y="18"/>
                    <a:pt x="14" y="8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0"/>
            <p:cNvSpPr>
              <a:spLocks/>
            </p:cNvSpPr>
            <p:nvPr/>
          </p:nvSpPr>
          <p:spPr bwMode="auto">
            <a:xfrm>
              <a:off x="7261" y="3162"/>
              <a:ext cx="26" cy="21"/>
            </a:xfrm>
            <a:custGeom>
              <a:avLst/>
              <a:gdLst>
                <a:gd name="T0" fmla="*/ 6 w 11"/>
                <a:gd name="T1" fmla="*/ 0 h 9"/>
                <a:gd name="T2" fmla="*/ 1 w 11"/>
                <a:gd name="T3" fmla="*/ 0 h 9"/>
                <a:gd name="T4" fmla="*/ 1 w 11"/>
                <a:gd name="T5" fmla="*/ 3 h 9"/>
                <a:gd name="T6" fmla="*/ 5 w 11"/>
                <a:gd name="T7" fmla="*/ 9 h 9"/>
                <a:gd name="T8" fmla="*/ 11 w 11"/>
                <a:gd name="T9" fmla="*/ 3 h 9"/>
                <a:gd name="T10" fmla="*/ 6 w 11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6" y="0"/>
                  </a:moveTo>
                  <a:cubicBezTo>
                    <a:pt x="4" y="0"/>
                    <a:pt x="2" y="0"/>
                    <a:pt x="1" y="0"/>
                  </a:cubicBezTo>
                  <a:cubicBezTo>
                    <a:pt x="0" y="0"/>
                    <a:pt x="1" y="2"/>
                    <a:pt x="1" y="3"/>
                  </a:cubicBezTo>
                  <a:cubicBezTo>
                    <a:pt x="1" y="5"/>
                    <a:pt x="2" y="9"/>
                    <a:pt x="5" y="9"/>
                  </a:cubicBezTo>
                  <a:cubicBezTo>
                    <a:pt x="8" y="9"/>
                    <a:pt x="10" y="6"/>
                    <a:pt x="11" y="3"/>
                  </a:cubicBezTo>
                  <a:cubicBezTo>
                    <a:pt x="9" y="2"/>
                    <a:pt x="7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1"/>
            <p:cNvSpPr>
              <a:spLocks/>
            </p:cNvSpPr>
            <p:nvPr/>
          </p:nvSpPr>
          <p:spPr bwMode="auto">
            <a:xfrm>
              <a:off x="6945" y="3107"/>
              <a:ext cx="23" cy="36"/>
            </a:xfrm>
            <a:custGeom>
              <a:avLst/>
              <a:gdLst>
                <a:gd name="T0" fmla="*/ 5 w 10"/>
                <a:gd name="T1" fmla="*/ 0 h 15"/>
                <a:gd name="T2" fmla="*/ 3 w 10"/>
                <a:gd name="T3" fmla="*/ 0 h 15"/>
                <a:gd name="T4" fmla="*/ 3 w 10"/>
                <a:gd name="T5" fmla="*/ 0 h 15"/>
                <a:gd name="T6" fmla="*/ 3 w 10"/>
                <a:gd name="T7" fmla="*/ 0 h 15"/>
                <a:gd name="T8" fmla="*/ 0 w 10"/>
                <a:gd name="T9" fmla="*/ 0 h 15"/>
                <a:gd name="T10" fmla="*/ 0 w 10"/>
                <a:gd name="T11" fmla="*/ 2 h 15"/>
                <a:gd name="T12" fmla="*/ 10 w 10"/>
                <a:gd name="T13" fmla="*/ 15 h 15"/>
                <a:gd name="T14" fmla="*/ 5 w 10"/>
                <a:gd name="T15" fmla="*/ 2 h 15"/>
                <a:gd name="T16" fmla="*/ 5 w 10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5">
                  <a:moveTo>
                    <a:pt x="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6"/>
                    <a:pt x="7" y="14"/>
                    <a:pt x="10" y="15"/>
                  </a:cubicBezTo>
                  <a:cubicBezTo>
                    <a:pt x="10" y="9"/>
                    <a:pt x="8" y="6"/>
                    <a:pt x="5" y="2"/>
                  </a:cubicBezTo>
                  <a:cubicBezTo>
                    <a:pt x="5" y="2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2"/>
            <p:cNvSpPr>
              <a:spLocks/>
            </p:cNvSpPr>
            <p:nvPr/>
          </p:nvSpPr>
          <p:spPr bwMode="auto">
            <a:xfrm>
              <a:off x="6900" y="3032"/>
              <a:ext cx="35" cy="28"/>
            </a:xfrm>
            <a:custGeom>
              <a:avLst/>
              <a:gdLst>
                <a:gd name="T0" fmla="*/ 3 w 15"/>
                <a:gd name="T1" fmla="*/ 0 h 12"/>
                <a:gd name="T2" fmla="*/ 0 w 15"/>
                <a:gd name="T3" fmla="*/ 1 h 12"/>
                <a:gd name="T4" fmla="*/ 1 w 15"/>
                <a:gd name="T5" fmla="*/ 1 h 12"/>
                <a:gd name="T6" fmla="*/ 10 w 15"/>
                <a:gd name="T7" fmla="*/ 12 h 12"/>
                <a:gd name="T8" fmla="*/ 3 w 1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4"/>
                    <a:pt x="8" y="12"/>
                    <a:pt x="10" y="12"/>
                  </a:cubicBezTo>
                  <a:cubicBezTo>
                    <a:pt x="15" y="12"/>
                    <a:pt x="6" y="2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3"/>
            <p:cNvSpPr>
              <a:spLocks/>
            </p:cNvSpPr>
            <p:nvPr/>
          </p:nvSpPr>
          <p:spPr bwMode="auto">
            <a:xfrm>
              <a:off x="8039" y="1811"/>
              <a:ext cx="85" cy="107"/>
            </a:xfrm>
            <a:custGeom>
              <a:avLst/>
              <a:gdLst>
                <a:gd name="T0" fmla="*/ 17 w 36"/>
                <a:gd name="T1" fmla="*/ 0 h 45"/>
                <a:gd name="T2" fmla="*/ 0 w 36"/>
                <a:gd name="T3" fmla="*/ 14 h 45"/>
                <a:gd name="T4" fmla="*/ 6 w 36"/>
                <a:gd name="T5" fmla="*/ 19 h 45"/>
                <a:gd name="T6" fmla="*/ 12 w 36"/>
                <a:gd name="T7" fmla="*/ 17 h 45"/>
                <a:gd name="T8" fmla="*/ 12 w 36"/>
                <a:gd name="T9" fmla="*/ 13 h 45"/>
                <a:gd name="T10" fmla="*/ 16 w 36"/>
                <a:gd name="T11" fmla="*/ 19 h 45"/>
                <a:gd name="T12" fmla="*/ 14 w 36"/>
                <a:gd name="T13" fmla="*/ 27 h 45"/>
                <a:gd name="T14" fmla="*/ 9 w 36"/>
                <a:gd name="T15" fmla="*/ 35 h 45"/>
                <a:gd name="T16" fmla="*/ 16 w 36"/>
                <a:gd name="T17" fmla="*/ 44 h 45"/>
                <a:gd name="T18" fmla="*/ 16 w 36"/>
                <a:gd name="T19" fmla="*/ 41 h 45"/>
                <a:gd name="T20" fmla="*/ 18 w 36"/>
                <a:gd name="T21" fmla="*/ 45 h 45"/>
                <a:gd name="T22" fmla="*/ 31 w 36"/>
                <a:gd name="T23" fmla="*/ 19 h 45"/>
                <a:gd name="T24" fmla="*/ 33 w 36"/>
                <a:gd name="T25" fmla="*/ 20 h 45"/>
                <a:gd name="T26" fmla="*/ 36 w 36"/>
                <a:gd name="T27" fmla="*/ 19 h 45"/>
                <a:gd name="T28" fmla="*/ 36 w 36"/>
                <a:gd name="T29" fmla="*/ 14 h 45"/>
                <a:gd name="T30" fmla="*/ 31 w 36"/>
                <a:gd name="T31" fmla="*/ 10 h 45"/>
                <a:gd name="T32" fmla="*/ 31 w 36"/>
                <a:gd name="T33" fmla="*/ 5 h 45"/>
                <a:gd name="T34" fmla="*/ 17 w 36"/>
                <a:gd name="T3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45">
                  <a:moveTo>
                    <a:pt x="17" y="0"/>
                  </a:moveTo>
                  <a:cubicBezTo>
                    <a:pt x="15" y="0"/>
                    <a:pt x="0" y="10"/>
                    <a:pt x="0" y="14"/>
                  </a:cubicBezTo>
                  <a:cubicBezTo>
                    <a:pt x="0" y="16"/>
                    <a:pt x="3" y="19"/>
                    <a:pt x="6" y="19"/>
                  </a:cubicBezTo>
                  <a:cubicBezTo>
                    <a:pt x="7" y="19"/>
                    <a:pt x="9" y="17"/>
                    <a:pt x="12" y="17"/>
                  </a:cubicBezTo>
                  <a:cubicBezTo>
                    <a:pt x="11" y="16"/>
                    <a:pt x="12" y="14"/>
                    <a:pt x="12" y="13"/>
                  </a:cubicBezTo>
                  <a:cubicBezTo>
                    <a:pt x="13" y="15"/>
                    <a:pt x="13" y="18"/>
                    <a:pt x="16" y="19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9" y="34"/>
                    <a:pt x="9" y="35"/>
                  </a:cubicBezTo>
                  <a:cubicBezTo>
                    <a:pt x="9" y="37"/>
                    <a:pt x="12" y="44"/>
                    <a:pt x="16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2"/>
                    <a:pt x="16" y="45"/>
                    <a:pt x="18" y="45"/>
                  </a:cubicBezTo>
                  <a:cubicBezTo>
                    <a:pt x="25" y="45"/>
                    <a:pt x="29" y="29"/>
                    <a:pt x="31" y="19"/>
                  </a:cubicBezTo>
                  <a:cubicBezTo>
                    <a:pt x="32" y="20"/>
                    <a:pt x="32" y="20"/>
                    <a:pt x="33" y="20"/>
                  </a:cubicBezTo>
                  <a:cubicBezTo>
                    <a:pt x="34" y="20"/>
                    <a:pt x="35" y="19"/>
                    <a:pt x="36" y="19"/>
                  </a:cubicBezTo>
                  <a:cubicBezTo>
                    <a:pt x="35" y="18"/>
                    <a:pt x="36" y="16"/>
                    <a:pt x="36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9" y="10"/>
                    <a:pt x="31" y="6"/>
                    <a:pt x="31" y="5"/>
                  </a:cubicBezTo>
                  <a:cubicBezTo>
                    <a:pt x="24" y="5"/>
                    <a:pt x="21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4"/>
            <p:cNvSpPr>
              <a:spLocks/>
            </p:cNvSpPr>
            <p:nvPr/>
          </p:nvSpPr>
          <p:spPr bwMode="auto">
            <a:xfrm>
              <a:off x="8138" y="1788"/>
              <a:ext cx="92" cy="66"/>
            </a:xfrm>
            <a:custGeom>
              <a:avLst/>
              <a:gdLst>
                <a:gd name="T0" fmla="*/ 28 w 39"/>
                <a:gd name="T1" fmla="*/ 0 h 28"/>
                <a:gd name="T2" fmla="*/ 13 w 39"/>
                <a:gd name="T3" fmla="*/ 7 h 28"/>
                <a:gd name="T4" fmla="*/ 10 w 39"/>
                <a:gd name="T5" fmla="*/ 6 h 28"/>
                <a:gd name="T6" fmla="*/ 0 w 39"/>
                <a:gd name="T7" fmla="*/ 14 h 28"/>
                <a:gd name="T8" fmla="*/ 4 w 39"/>
                <a:gd name="T9" fmla="*/ 20 h 28"/>
                <a:gd name="T10" fmla="*/ 7 w 39"/>
                <a:gd name="T11" fmla="*/ 28 h 28"/>
                <a:gd name="T12" fmla="*/ 20 w 39"/>
                <a:gd name="T13" fmla="*/ 15 h 28"/>
                <a:gd name="T14" fmla="*/ 28 w 39"/>
                <a:gd name="T15" fmla="*/ 18 h 28"/>
                <a:gd name="T16" fmla="*/ 28 w 3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8">
                  <a:moveTo>
                    <a:pt x="28" y="0"/>
                  </a:moveTo>
                  <a:cubicBezTo>
                    <a:pt x="21" y="0"/>
                    <a:pt x="19" y="7"/>
                    <a:pt x="13" y="7"/>
                  </a:cubicBezTo>
                  <a:cubicBezTo>
                    <a:pt x="12" y="7"/>
                    <a:pt x="11" y="7"/>
                    <a:pt x="10" y="6"/>
                  </a:cubicBezTo>
                  <a:cubicBezTo>
                    <a:pt x="10" y="7"/>
                    <a:pt x="0" y="14"/>
                    <a:pt x="0" y="14"/>
                  </a:cubicBezTo>
                  <a:cubicBezTo>
                    <a:pt x="0" y="17"/>
                    <a:pt x="1" y="18"/>
                    <a:pt x="4" y="20"/>
                  </a:cubicBezTo>
                  <a:cubicBezTo>
                    <a:pt x="3" y="23"/>
                    <a:pt x="4" y="28"/>
                    <a:pt x="7" y="28"/>
                  </a:cubicBezTo>
                  <a:cubicBezTo>
                    <a:pt x="14" y="28"/>
                    <a:pt x="15" y="19"/>
                    <a:pt x="20" y="15"/>
                  </a:cubicBezTo>
                  <a:cubicBezTo>
                    <a:pt x="21" y="15"/>
                    <a:pt x="23" y="18"/>
                    <a:pt x="28" y="18"/>
                  </a:cubicBezTo>
                  <a:cubicBezTo>
                    <a:pt x="33" y="18"/>
                    <a:pt x="39" y="0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86"/>
            <p:cNvSpPr>
              <a:spLocks/>
            </p:cNvSpPr>
            <p:nvPr/>
          </p:nvSpPr>
          <p:spPr bwMode="auto">
            <a:xfrm>
              <a:off x="8408" y="1322"/>
              <a:ext cx="203" cy="172"/>
            </a:xfrm>
            <a:custGeom>
              <a:avLst/>
              <a:gdLst>
                <a:gd name="T0" fmla="*/ 31 w 86"/>
                <a:gd name="T1" fmla="*/ 0 h 73"/>
                <a:gd name="T2" fmla="*/ 28 w 86"/>
                <a:gd name="T3" fmla="*/ 7 h 73"/>
                <a:gd name="T4" fmla="*/ 30 w 86"/>
                <a:gd name="T5" fmla="*/ 13 h 73"/>
                <a:gd name="T6" fmla="*/ 18 w 86"/>
                <a:gd name="T7" fmla="*/ 40 h 73"/>
                <a:gd name="T8" fmla="*/ 14 w 86"/>
                <a:gd name="T9" fmla="*/ 40 h 73"/>
                <a:gd name="T10" fmla="*/ 12 w 86"/>
                <a:gd name="T11" fmla="*/ 40 h 73"/>
                <a:gd name="T12" fmla="*/ 13 w 86"/>
                <a:gd name="T13" fmla="*/ 41 h 73"/>
                <a:gd name="T14" fmla="*/ 10 w 86"/>
                <a:gd name="T15" fmla="*/ 38 h 73"/>
                <a:gd name="T16" fmla="*/ 10 w 86"/>
                <a:gd name="T17" fmla="*/ 43 h 73"/>
                <a:gd name="T18" fmla="*/ 0 w 86"/>
                <a:gd name="T19" fmla="*/ 56 h 73"/>
                <a:gd name="T20" fmla="*/ 3 w 86"/>
                <a:gd name="T21" fmla="*/ 61 h 73"/>
                <a:gd name="T22" fmla="*/ 3 w 86"/>
                <a:gd name="T23" fmla="*/ 73 h 73"/>
                <a:gd name="T24" fmla="*/ 6 w 86"/>
                <a:gd name="T25" fmla="*/ 73 h 73"/>
                <a:gd name="T26" fmla="*/ 19 w 86"/>
                <a:gd name="T27" fmla="*/ 65 h 73"/>
                <a:gd name="T28" fmla="*/ 9 w 86"/>
                <a:gd name="T29" fmla="*/ 58 h 73"/>
                <a:gd name="T30" fmla="*/ 13 w 86"/>
                <a:gd name="T31" fmla="*/ 53 h 73"/>
                <a:gd name="T32" fmla="*/ 24 w 86"/>
                <a:gd name="T33" fmla="*/ 54 h 73"/>
                <a:gd name="T34" fmla="*/ 28 w 86"/>
                <a:gd name="T35" fmla="*/ 50 h 73"/>
                <a:gd name="T36" fmla="*/ 51 w 86"/>
                <a:gd name="T37" fmla="*/ 62 h 73"/>
                <a:gd name="T38" fmla="*/ 70 w 86"/>
                <a:gd name="T39" fmla="*/ 44 h 73"/>
                <a:gd name="T40" fmla="*/ 86 w 86"/>
                <a:gd name="T41" fmla="*/ 39 h 73"/>
                <a:gd name="T42" fmla="*/ 80 w 86"/>
                <a:gd name="T43" fmla="*/ 32 h 73"/>
                <a:gd name="T44" fmla="*/ 83 w 86"/>
                <a:gd name="T45" fmla="*/ 26 h 73"/>
                <a:gd name="T46" fmla="*/ 81 w 86"/>
                <a:gd name="T47" fmla="*/ 25 h 73"/>
                <a:gd name="T48" fmla="*/ 72 w 86"/>
                <a:gd name="T49" fmla="*/ 27 h 73"/>
                <a:gd name="T50" fmla="*/ 31 w 86"/>
                <a:gd name="T5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73">
                  <a:moveTo>
                    <a:pt x="31" y="0"/>
                  </a:moveTo>
                  <a:cubicBezTo>
                    <a:pt x="30" y="2"/>
                    <a:pt x="28" y="4"/>
                    <a:pt x="28" y="7"/>
                  </a:cubicBezTo>
                  <a:cubicBezTo>
                    <a:pt x="28" y="9"/>
                    <a:pt x="30" y="10"/>
                    <a:pt x="30" y="13"/>
                  </a:cubicBezTo>
                  <a:cubicBezTo>
                    <a:pt x="30" y="19"/>
                    <a:pt x="27" y="40"/>
                    <a:pt x="18" y="40"/>
                  </a:cubicBezTo>
                  <a:cubicBezTo>
                    <a:pt x="17" y="40"/>
                    <a:pt x="15" y="40"/>
                    <a:pt x="14" y="40"/>
                  </a:cubicBezTo>
                  <a:cubicBezTo>
                    <a:pt x="13" y="40"/>
                    <a:pt x="13" y="40"/>
                    <a:pt x="12" y="40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2" y="40"/>
                    <a:pt x="11" y="40"/>
                    <a:pt x="10" y="38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9" y="46"/>
                    <a:pt x="0" y="50"/>
                    <a:pt x="0" y="56"/>
                  </a:cubicBezTo>
                  <a:cubicBezTo>
                    <a:pt x="0" y="58"/>
                    <a:pt x="3" y="59"/>
                    <a:pt x="3" y="61"/>
                  </a:cubicBezTo>
                  <a:cubicBezTo>
                    <a:pt x="3" y="62"/>
                    <a:pt x="3" y="70"/>
                    <a:pt x="3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10" y="69"/>
                    <a:pt x="14" y="71"/>
                    <a:pt x="19" y="65"/>
                  </a:cubicBezTo>
                  <a:cubicBezTo>
                    <a:pt x="17" y="63"/>
                    <a:pt x="9" y="63"/>
                    <a:pt x="9" y="58"/>
                  </a:cubicBezTo>
                  <a:cubicBezTo>
                    <a:pt x="9" y="54"/>
                    <a:pt x="11" y="53"/>
                    <a:pt x="13" y="53"/>
                  </a:cubicBezTo>
                  <a:cubicBezTo>
                    <a:pt x="16" y="53"/>
                    <a:pt x="21" y="54"/>
                    <a:pt x="24" y="54"/>
                  </a:cubicBezTo>
                  <a:cubicBezTo>
                    <a:pt x="24" y="53"/>
                    <a:pt x="27" y="51"/>
                    <a:pt x="28" y="50"/>
                  </a:cubicBezTo>
                  <a:cubicBezTo>
                    <a:pt x="37" y="56"/>
                    <a:pt x="42" y="57"/>
                    <a:pt x="51" y="62"/>
                  </a:cubicBezTo>
                  <a:cubicBezTo>
                    <a:pt x="55" y="56"/>
                    <a:pt x="59" y="44"/>
                    <a:pt x="70" y="44"/>
                  </a:cubicBezTo>
                  <a:cubicBezTo>
                    <a:pt x="78" y="44"/>
                    <a:pt x="81" y="42"/>
                    <a:pt x="86" y="39"/>
                  </a:cubicBezTo>
                  <a:cubicBezTo>
                    <a:pt x="84" y="38"/>
                    <a:pt x="80" y="35"/>
                    <a:pt x="80" y="32"/>
                  </a:cubicBezTo>
                  <a:cubicBezTo>
                    <a:pt x="80" y="29"/>
                    <a:pt x="82" y="28"/>
                    <a:pt x="83" y="26"/>
                  </a:cubicBezTo>
                  <a:cubicBezTo>
                    <a:pt x="82" y="25"/>
                    <a:pt x="81" y="25"/>
                    <a:pt x="81" y="25"/>
                  </a:cubicBezTo>
                  <a:cubicBezTo>
                    <a:pt x="78" y="25"/>
                    <a:pt x="75" y="27"/>
                    <a:pt x="72" y="27"/>
                  </a:cubicBezTo>
                  <a:cubicBezTo>
                    <a:pt x="51" y="27"/>
                    <a:pt x="45" y="10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87"/>
            <p:cNvSpPr>
              <a:spLocks noEditPoints="1"/>
            </p:cNvSpPr>
            <p:nvPr/>
          </p:nvSpPr>
          <p:spPr bwMode="auto">
            <a:xfrm>
              <a:off x="8606" y="1364"/>
              <a:ext cx="36" cy="33"/>
            </a:xfrm>
            <a:custGeom>
              <a:avLst/>
              <a:gdLst>
                <a:gd name="T0" fmla="*/ 13 w 15"/>
                <a:gd name="T1" fmla="*/ 1 h 14"/>
                <a:gd name="T2" fmla="*/ 2 w 15"/>
                <a:gd name="T3" fmla="*/ 9 h 14"/>
                <a:gd name="T4" fmla="*/ 2 w 15"/>
                <a:gd name="T5" fmla="*/ 14 h 14"/>
                <a:gd name="T6" fmla="*/ 15 w 15"/>
                <a:gd name="T7" fmla="*/ 3 h 14"/>
                <a:gd name="T8" fmla="*/ 13 w 15"/>
                <a:gd name="T9" fmla="*/ 1 h 14"/>
                <a:gd name="T10" fmla="*/ 12 w 15"/>
                <a:gd name="T11" fmla="*/ 0 h 14"/>
                <a:gd name="T12" fmla="*/ 13 w 15"/>
                <a:gd name="T13" fmla="*/ 1 h 14"/>
                <a:gd name="T14" fmla="*/ 14 w 15"/>
                <a:gd name="T15" fmla="*/ 1 h 14"/>
                <a:gd name="T16" fmla="*/ 12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3" y="1"/>
                  </a:moveTo>
                  <a:cubicBezTo>
                    <a:pt x="9" y="2"/>
                    <a:pt x="4" y="6"/>
                    <a:pt x="2" y="9"/>
                  </a:cubicBezTo>
                  <a:cubicBezTo>
                    <a:pt x="1" y="10"/>
                    <a:pt x="0" y="14"/>
                    <a:pt x="2" y="14"/>
                  </a:cubicBezTo>
                  <a:cubicBezTo>
                    <a:pt x="6" y="14"/>
                    <a:pt x="13" y="6"/>
                    <a:pt x="15" y="3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2" y="0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88"/>
            <p:cNvSpPr>
              <a:spLocks/>
            </p:cNvSpPr>
            <p:nvPr/>
          </p:nvSpPr>
          <p:spPr bwMode="auto">
            <a:xfrm>
              <a:off x="8677" y="1319"/>
              <a:ext cx="47" cy="36"/>
            </a:xfrm>
            <a:custGeom>
              <a:avLst/>
              <a:gdLst>
                <a:gd name="T0" fmla="*/ 20 w 20"/>
                <a:gd name="T1" fmla="*/ 0 h 15"/>
                <a:gd name="T2" fmla="*/ 17 w 20"/>
                <a:gd name="T3" fmla="*/ 1 h 15"/>
                <a:gd name="T4" fmla="*/ 12 w 20"/>
                <a:gd name="T5" fmla="*/ 0 h 15"/>
                <a:gd name="T6" fmla="*/ 0 w 20"/>
                <a:gd name="T7" fmla="*/ 12 h 15"/>
                <a:gd name="T8" fmla="*/ 0 w 20"/>
                <a:gd name="T9" fmla="*/ 15 h 15"/>
                <a:gd name="T10" fmla="*/ 20 w 20"/>
                <a:gd name="T11" fmla="*/ 4 h 15"/>
                <a:gd name="T12" fmla="*/ 20 w 2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5">
                  <a:moveTo>
                    <a:pt x="20" y="0"/>
                  </a:moveTo>
                  <a:cubicBezTo>
                    <a:pt x="19" y="1"/>
                    <a:pt x="18" y="1"/>
                    <a:pt x="17" y="1"/>
                  </a:cubicBezTo>
                  <a:cubicBezTo>
                    <a:pt x="16" y="1"/>
                    <a:pt x="14" y="0"/>
                    <a:pt x="12" y="0"/>
                  </a:cubicBezTo>
                  <a:cubicBezTo>
                    <a:pt x="6" y="0"/>
                    <a:pt x="0" y="12"/>
                    <a:pt x="0" y="12"/>
                  </a:cubicBezTo>
                  <a:cubicBezTo>
                    <a:pt x="0" y="13"/>
                    <a:pt x="0" y="15"/>
                    <a:pt x="0" y="15"/>
                  </a:cubicBezTo>
                  <a:cubicBezTo>
                    <a:pt x="8" y="15"/>
                    <a:pt x="8" y="4"/>
                    <a:pt x="20" y="4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89"/>
            <p:cNvSpPr>
              <a:spLocks/>
            </p:cNvSpPr>
            <p:nvPr/>
          </p:nvSpPr>
          <p:spPr bwMode="auto">
            <a:xfrm>
              <a:off x="8762" y="1284"/>
              <a:ext cx="24" cy="26"/>
            </a:xfrm>
            <a:custGeom>
              <a:avLst/>
              <a:gdLst>
                <a:gd name="T0" fmla="*/ 10 w 10"/>
                <a:gd name="T1" fmla="*/ 0 h 11"/>
                <a:gd name="T2" fmla="*/ 1 w 10"/>
                <a:gd name="T3" fmla="*/ 3 h 11"/>
                <a:gd name="T4" fmla="*/ 1 w 10"/>
                <a:gd name="T5" fmla="*/ 8 h 11"/>
                <a:gd name="T6" fmla="*/ 1 w 10"/>
                <a:gd name="T7" fmla="*/ 11 h 11"/>
                <a:gd name="T8" fmla="*/ 1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cubicBezTo>
                    <a:pt x="9" y="0"/>
                    <a:pt x="2" y="0"/>
                    <a:pt x="1" y="3"/>
                  </a:cubicBezTo>
                  <a:cubicBezTo>
                    <a:pt x="1" y="5"/>
                    <a:pt x="2" y="8"/>
                    <a:pt x="1" y="8"/>
                  </a:cubicBezTo>
                  <a:cubicBezTo>
                    <a:pt x="0" y="8"/>
                    <a:pt x="0" y="11"/>
                    <a:pt x="1" y="11"/>
                  </a:cubicBezTo>
                  <a:cubicBezTo>
                    <a:pt x="5" y="11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0"/>
            <p:cNvSpPr>
              <a:spLocks/>
            </p:cNvSpPr>
            <p:nvPr/>
          </p:nvSpPr>
          <p:spPr bwMode="auto">
            <a:xfrm>
              <a:off x="8472" y="903"/>
              <a:ext cx="101" cy="390"/>
            </a:xfrm>
            <a:custGeom>
              <a:avLst/>
              <a:gdLst>
                <a:gd name="T0" fmla="*/ 17 w 43"/>
                <a:gd name="T1" fmla="*/ 0 h 165"/>
                <a:gd name="T2" fmla="*/ 13 w 43"/>
                <a:gd name="T3" fmla="*/ 0 h 165"/>
                <a:gd name="T4" fmla="*/ 13 w 43"/>
                <a:gd name="T5" fmla="*/ 11 h 165"/>
                <a:gd name="T6" fmla="*/ 11 w 43"/>
                <a:gd name="T7" fmla="*/ 18 h 165"/>
                <a:gd name="T8" fmla="*/ 0 w 43"/>
                <a:gd name="T9" fmla="*/ 45 h 165"/>
                <a:gd name="T10" fmla="*/ 8 w 43"/>
                <a:gd name="T11" fmla="*/ 64 h 165"/>
                <a:gd name="T12" fmla="*/ 8 w 43"/>
                <a:gd name="T13" fmla="*/ 95 h 165"/>
                <a:gd name="T14" fmla="*/ 5 w 43"/>
                <a:gd name="T15" fmla="*/ 111 h 165"/>
                <a:gd name="T16" fmla="*/ 9 w 43"/>
                <a:gd name="T17" fmla="*/ 126 h 165"/>
                <a:gd name="T18" fmla="*/ 6 w 43"/>
                <a:gd name="T19" fmla="*/ 150 h 165"/>
                <a:gd name="T20" fmla="*/ 6 w 43"/>
                <a:gd name="T21" fmla="*/ 165 h 165"/>
                <a:gd name="T22" fmla="*/ 19 w 43"/>
                <a:gd name="T23" fmla="*/ 154 h 165"/>
                <a:gd name="T24" fmla="*/ 24 w 43"/>
                <a:gd name="T25" fmla="*/ 154 h 165"/>
                <a:gd name="T26" fmla="*/ 29 w 43"/>
                <a:gd name="T27" fmla="*/ 159 h 165"/>
                <a:gd name="T28" fmla="*/ 30 w 43"/>
                <a:gd name="T29" fmla="*/ 159 h 165"/>
                <a:gd name="T30" fmla="*/ 31 w 43"/>
                <a:gd name="T31" fmla="*/ 158 h 165"/>
                <a:gd name="T32" fmla="*/ 16 w 43"/>
                <a:gd name="T33" fmla="*/ 132 h 165"/>
                <a:gd name="T34" fmla="*/ 32 w 43"/>
                <a:gd name="T35" fmla="*/ 101 h 165"/>
                <a:gd name="T36" fmla="*/ 43 w 43"/>
                <a:gd name="T37" fmla="*/ 108 h 165"/>
                <a:gd name="T38" fmla="*/ 29 w 43"/>
                <a:gd name="T39" fmla="*/ 71 h 165"/>
                <a:gd name="T40" fmla="*/ 25 w 43"/>
                <a:gd name="T41" fmla="*/ 57 h 165"/>
                <a:gd name="T42" fmla="*/ 25 w 43"/>
                <a:gd name="T43" fmla="*/ 44 h 165"/>
                <a:gd name="T44" fmla="*/ 23 w 43"/>
                <a:gd name="T45" fmla="*/ 24 h 165"/>
                <a:gd name="T46" fmla="*/ 17 w 43"/>
                <a:gd name="T4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" h="165">
                  <a:moveTo>
                    <a:pt x="17" y="0"/>
                  </a:moveTo>
                  <a:cubicBezTo>
                    <a:pt x="16" y="0"/>
                    <a:pt x="14" y="0"/>
                    <a:pt x="13" y="0"/>
                  </a:cubicBezTo>
                  <a:cubicBezTo>
                    <a:pt x="13" y="4"/>
                    <a:pt x="13" y="6"/>
                    <a:pt x="13" y="11"/>
                  </a:cubicBezTo>
                  <a:cubicBezTo>
                    <a:pt x="13" y="14"/>
                    <a:pt x="11" y="15"/>
                    <a:pt x="11" y="18"/>
                  </a:cubicBezTo>
                  <a:cubicBezTo>
                    <a:pt x="3" y="20"/>
                    <a:pt x="0" y="34"/>
                    <a:pt x="0" y="45"/>
                  </a:cubicBezTo>
                  <a:cubicBezTo>
                    <a:pt x="0" y="53"/>
                    <a:pt x="8" y="56"/>
                    <a:pt x="8" y="64"/>
                  </a:cubicBezTo>
                  <a:cubicBezTo>
                    <a:pt x="8" y="77"/>
                    <a:pt x="8" y="81"/>
                    <a:pt x="8" y="95"/>
                  </a:cubicBezTo>
                  <a:cubicBezTo>
                    <a:pt x="8" y="101"/>
                    <a:pt x="5" y="104"/>
                    <a:pt x="5" y="111"/>
                  </a:cubicBezTo>
                  <a:cubicBezTo>
                    <a:pt x="5" y="118"/>
                    <a:pt x="9" y="119"/>
                    <a:pt x="9" y="126"/>
                  </a:cubicBezTo>
                  <a:cubicBezTo>
                    <a:pt x="9" y="134"/>
                    <a:pt x="6" y="140"/>
                    <a:pt x="6" y="150"/>
                  </a:cubicBezTo>
                  <a:cubicBezTo>
                    <a:pt x="6" y="153"/>
                    <a:pt x="5" y="165"/>
                    <a:pt x="6" y="165"/>
                  </a:cubicBezTo>
                  <a:cubicBezTo>
                    <a:pt x="13" y="165"/>
                    <a:pt x="13" y="154"/>
                    <a:pt x="19" y="154"/>
                  </a:cubicBezTo>
                  <a:cubicBezTo>
                    <a:pt x="21" y="154"/>
                    <a:pt x="23" y="154"/>
                    <a:pt x="24" y="154"/>
                  </a:cubicBezTo>
                  <a:cubicBezTo>
                    <a:pt x="25" y="156"/>
                    <a:pt x="27" y="159"/>
                    <a:pt x="29" y="159"/>
                  </a:cubicBezTo>
                  <a:cubicBezTo>
                    <a:pt x="29" y="159"/>
                    <a:pt x="30" y="159"/>
                    <a:pt x="30" y="159"/>
                  </a:cubicBezTo>
                  <a:cubicBezTo>
                    <a:pt x="30" y="159"/>
                    <a:pt x="31" y="158"/>
                    <a:pt x="31" y="158"/>
                  </a:cubicBezTo>
                  <a:cubicBezTo>
                    <a:pt x="27" y="149"/>
                    <a:pt x="16" y="144"/>
                    <a:pt x="16" y="132"/>
                  </a:cubicBezTo>
                  <a:cubicBezTo>
                    <a:pt x="16" y="118"/>
                    <a:pt x="18" y="101"/>
                    <a:pt x="32" y="101"/>
                  </a:cubicBezTo>
                  <a:cubicBezTo>
                    <a:pt x="37" y="101"/>
                    <a:pt x="40" y="104"/>
                    <a:pt x="43" y="108"/>
                  </a:cubicBezTo>
                  <a:cubicBezTo>
                    <a:pt x="40" y="95"/>
                    <a:pt x="33" y="85"/>
                    <a:pt x="29" y="71"/>
                  </a:cubicBezTo>
                  <a:cubicBezTo>
                    <a:pt x="28" y="68"/>
                    <a:pt x="24" y="62"/>
                    <a:pt x="25" y="57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1" y="37"/>
                    <a:pt x="25" y="32"/>
                    <a:pt x="23" y="24"/>
                  </a:cubicBezTo>
                  <a:cubicBezTo>
                    <a:pt x="21" y="18"/>
                    <a:pt x="17" y="1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1"/>
            <p:cNvSpPr>
              <a:spLocks noEditPoints="1"/>
            </p:cNvSpPr>
            <p:nvPr/>
          </p:nvSpPr>
          <p:spPr bwMode="auto">
            <a:xfrm>
              <a:off x="5259" y="-452"/>
              <a:ext cx="624" cy="456"/>
            </a:xfrm>
            <a:custGeom>
              <a:avLst/>
              <a:gdLst>
                <a:gd name="T0" fmla="*/ 91 w 264"/>
                <a:gd name="T1" fmla="*/ 192 h 193"/>
                <a:gd name="T2" fmla="*/ 91 w 264"/>
                <a:gd name="T3" fmla="*/ 192 h 193"/>
                <a:gd name="T4" fmla="*/ 91 w 264"/>
                <a:gd name="T5" fmla="*/ 192 h 193"/>
                <a:gd name="T6" fmla="*/ 90 w 264"/>
                <a:gd name="T7" fmla="*/ 191 h 193"/>
                <a:gd name="T8" fmla="*/ 90 w 264"/>
                <a:gd name="T9" fmla="*/ 191 h 193"/>
                <a:gd name="T10" fmla="*/ 91 w 264"/>
                <a:gd name="T11" fmla="*/ 192 h 193"/>
                <a:gd name="T12" fmla="*/ 90 w 264"/>
                <a:gd name="T13" fmla="*/ 191 h 193"/>
                <a:gd name="T14" fmla="*/ 86 w 264"/>
                <a:gd name="T15" fmla="*/ 187 h 193"/>
                <a:gd name="T16" fmla="*/ 90 w 264"/>
                <a:gd name="T17" fmla="*/ 191 h 193"/>
                <a:gd name="T18" fmla="*/ 86 w 264"/>
                <a:gd name="T19" fmla="*/ 187 h 193"/>
                <a:gd name="T20" fmla="*/ 243 w 264"/>
                <a:gd name="T21" fmla="*/ 0 h 193"/>
                <a:gd name="T22" fmla="*/ 164 w 264"/>
                <a:gd name="T23" fmla="*/ 30 h 193"/>
                <a:gd name="T24" fmla="*/ 148 w 264"/>
                <a:gd name="T25" fmla="*/ 23 h 193"/>
                <a:gd name="T26" fmla="*/ 131 w 264"/>
                <a:gd name="T27" fmla="*/ 30 h 193"/>
                <a:gd name="T28" fmla="*/ 84 w 264"/>
                <a:gd name="T29" fmla="*/ 55 h 193"/>
                <a:gd name="T30" fmla="*/ 62 w 264"/>
                <a:gd name="T31" fmla="*/ 59 h 193"/>
                <a:gd name="T32" fmla="*/ 57 w 264"/>
                <a:gd name="T33" fmla="*/ 64 h 193"/>
                <a:gd name="T34" fmla="*/ 61 w 264"/>
                <a:gd name="T35" fmla="*/ 74 h 193"/>
                <a:gd name="T36" fmla="*/ 33 w 264"/>
                <a:gd name="T37" fmla="*/ 105 h 193"/>
                <a:gd name="T38" fmla="*/ 41 w 264"/>
                <a:gd name="T39" fmla="*/ 117 h 193"/>
                <a:gd name="T40" fmla="*/ 16 w 264"/>
                <a:gd name="T41" fmla="*/ 132 h 193"/>
                <a:gd name="T42" fmla="*/ 16 w 264"/>
                <a:gd name="T43" fmla="*/ 140 h 193"/>
                <a:gd name="T44" fmla="*/ 0 w 264"/>
                <a:gd name="T45" fmla="*/ 161 h 193"/>
                <a:gd name="T46" fmla="*/ 10 w 264"/>
                <a:gd name="T47" fmla="*/ 171 h 193"/>
                <a:gd name="T48" fmla="*/ 21 w 264"/>
                <a:gd name="T49" fmla="*/ 171 h 193"/>
                <a:gd name="T50" fmla="*/ 25 w 264"/>
                <a:gd name="T51" fmla="*/ 171 h 193"/>
                <a:gd name="T52" fmla="*/ 33 w 264"/>
                <a:gd name="T53" fmla="*/ 190 h 193"/>
                <a:gd name="T54" fmla="*/ 36 w 264"/>
                <a:gd name="T55" fmla="*/ 191 h 193"/>
                <a:gd name="T56" fmla="*/ 47 w 264"/>
                <a:gd name="T57" fmla="*/ 190 h 193"/>
                <a:gd name="T58" fmla="*/ 50 w 264"/>
                <a:gd name="T59" fmla="*/ 193 h 193"/>
                <a:gd name="T60" fmla="*/ 91 w 264"/>
                <a:gd name="T61" fmla="*/ 193 h 193"/>
                <a:gd name="T62" fmla="*/ 90 w 264"/>
                <a:gd name="T63" fmla="*/ 191 h 193"/>
                <a:gd name="T64" fmla="*/ 61 w 264"/>
                <a:gd name="T65" fmla="*/ 157 h 193"/>
                <a:gd name="T66" fmla="*/ 124 w 264"/>
                <a:gd name="T67" fmla="*/ 80 h 193"/>
                <a:gd name="T68" fmla="*/ 150 w 264"/>
                <a:gd name="T69" fmla="*/ 66 h 193"/>
                <a:gd name="T70" fmla="*/ 161 w 264"/>
                <a:gd name="T71" fmla="*/ 54 h 193"/>
                <a:gd name="T72" fmla="*/ 210 w 264"/>
                <a:gd name="T73" fmla="*/ 40 h 193"/>
                <a:gd name="T74" fmla="*/ 264 w 264"/>
                <a:gd name="T75" fmla="*/ 13 h 193"/>
                <a:gd name="T76" fmla="*/ 243 w 264"/>
                <a:gd name="T7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4" h="193">
                  <a:moveTo>
                    <a:pt x="91" y="192"/>
                  </a:moveTo>
                  <a:cubicBezTo>
                    <a:pt x="91" y="192"/>
                    <a:pt x="91" y="192"/>
                    <a:pt x="91" y="192"/>
                  </a:cubicBezTo>
                  <a:cubicBezTo>
                    <a:pt x="91" y="192"/>
                    <a:pt x="91" y="192"/>
                    <a:pt x="91" y="192"/>
                  </a:cubicBezTo>
                  <a:moveTo>
                    <a:pt x="90" y="191"/>
                  </a:moveTo>
                  <a:cubicBezTo>
                    <a:pt x="90" y="191"/>
                    <a:pt x="90" y="191"/>
                    <a:pt x="90" y="191"/>
                  </a:cubicBezTo>
                  <a:cubicBezTo>
                    <a:pt x="90" y="191"/>
                    <a:pt x="91" y="192"/>
                    <a:pt x="91" y="192"/>
                  </a:cubicBezTo>
                  <a:cubicBezTo>
                    <a:pt x="90" y="191"/>
                    <a:pt x="90" y="191"/>
                    <a:pt x="90" y="191"/>
                  </a:cubicBezTo>
                  <a:moveTo>
                    <a:pt x="86" y="187"/>
                  </a:moveTo>
                  <a:cubicBezTo>
                    <a:pt x="90" y="191"/>
                    <a:pt x="90" y="191"/>
                    <a:pt x="90" y="191"/>
                  </a:cubicBezTo>
                  <a:cubicBezTo>
                    <a:pt x="89" y="189"/>
                    <a:pt x="87" y="188"/>
                    <a:pt x="86" y="187"/>
                  </a:cubicBezTo>
                  <a:moveTo>
                    <a:pt x="243" y="0"/>
                  </a:moveTo>
                  <a:cubicBezTo>
                    <a:pt x="217" y="0"/>
                    <a:pt x="192" y="30"/>
                    <a:pt x="164" y="30"/>
                  </a:cubicBezTo>
                  <a:cubicBezTo>
                    <a:pt x="157" y="30"/>
                    <a:pt x="154" y="23"/>
                    <a:pt x="148" y="23"/>
                  </a:cubicBezTo>
                  <a:cubicBezTo>
                    <a:pt x="138" y="23"/>
                    <a:pt x="138" y="30"/>
                    <a:pt x="131" y="30"/>
                  </a:cubicBezTo>
                  <a:cubicBezTo>
                    <a:pt x="112" y="30"/>
                    <a:pt x="97" y="55"/>
                    <a:pt x="84" y="55"/>
                  </a:cubicBezTo>
                  <a:cubicBezTo>
                    <a:pt x="76" y="55"/>
                    <a:pt x="70" y="59"/>
                    <a:pt x="62" y="59"/>
                  </a:cubicBezTo>
                  <a:cubicBezTo>
                    <a:pt x="59" y="59"/>
                    <a:pt x="57" y="62"/>
                    <a:pt x="57" y="64"/>
                  </a:cubicBezTo>
                  <a:cubicBezTo>
                    <a:pt x="57" y="67"/>
                    <a:pt x="61" y="69"/>
                    <a:pt x="61" y="74"/>
                  </a:cubicBezTo>
                  <a:cubicBezTo>
                    <a:pt x="61" y="88"/>
                    <a:pt x="33" y="96"/>
                    <a:pt x="33" y="105"/>
                  </a:cubicBezTo>
                  <a:cubicBezTo>
                    <a:pt x="33" y="110"/>
                    <a:pt x="41" y="111"/>
                    <a:pt x="41" y="117"/>
                  </a:cubicBezTo>
                  <a:cubicBezTo>
                    <a:pt x="33" y="119"/>
                    <a:pt x="16" y="123"/>
                    <a:pt x="16" y="132"/>
                  </a:cubicBezTo>
                  <a:cubicBezTo>
                    <a:pt x="16" y="138"/>
                    <a:pt x="16" y="140"/>
                    <a:pt x="16" y="140"/>
                  </a:cubicBezTo>
                  <a:cubicBezTo>
                    <a:pt x="16" y="149"/>
                    <a:pt x="0" y="148"/>
                    <a:pt x="0" y="161"/>
                  </a:cubicBezTo>
                  <a:cubicBezTo>
                    <a:pt x="0" y="167"/>
                    <a:pt x="10" y="171"/>
                    <a:pt x="10" y="171"/>
                  </a:cubicBezTo>
                  <a:cubicBezTo>
                    <a:pt x="10" y="171"/>
                    <a:pt x="16" y="171"/>
                    <a:pt x="21" y="171"/>
                  </a:cubicBezTo>
                  <a:cubicBezTo>
                    <a:pt x="23" y="171"/>
                    <a:pt x="25" y="171"/>
                    <a:pt x="25" y="171"/>
                  </a:cubicBezTo>
                  <a:cubicBezTo>
                    <a:pt x="34" y="174"/>
                    <a:pt x="30" y="182"/>
                    <a:pt x="33" y="190"/>
                  </a:cubicBezTo>
                  <a:cubicBezTo>
                    <a:pt x="34" y="191"/>
                    <a:pt x="35" y="191"/>
                    <a:pt x="36" y="191"/>
                  </a:cubicBezTo>
                  <a:cubicBezTo>
                    <a:pt x="40" y="191"/>
                    <a:pt x="44" y="190"/>
                    <a:pt x="47" y="190"/>
                  </a:cubicBezTo>
                  <a:cubicBezTo>
                    <a:pt x="48" y="190"/>
                    <a:pt x="49" y="193"/>
                    <a:pt x="50" y="193"/>
                  </a:cubicBezTo>
                  <a:cubicBezTo>
                    <a:pt x="91" y="193"/>
                    <a:pt x="91" y="193"/>
                    <a:pt x="91" y="193"/>
                  </a:cubicBezTo>
                  <a:cubicBezTo>
                    <a:pt x="91" y="193"/>
                    <a:pt x="91" y="192"/>
                    <a:pt x="90" y="191"/>
                  </a:cubicBezTo>
                  <a:cubicBezTo>
                    <a:pt x="78" y="180"/>
                    <a:pt x="61" y="176"/>
                    <a:pt x="61" y="157"/>
                  </a:cubicBezTo>
                  <a:cubicBezTo>
                    <a:pt x="61" y="123"/>
                    <a:pt x="97" y="87"/>
                    <a:pt x="124" y="80"/>
                  </a:cubicBezTo>
                  <a:cubicBezTo>
                    <a:pt x="134" y="77"/>
                    <a:pt x="136" y="66"/>
                    <a:pt x="150" y="66"/>
                  </a:cubicBezTo>
                  <a:cubicBezTo>
                    <a:pt x="156" y="66"/>
                    <a:pt x="158" y="55"/>
                    <a:pt x="161" y="54"/>
                  </a:cubicBezTo>
                  <a:cubicBezTo>
                    <a:pt x="179" y="45"/>
                    <a:pt x="192" y="49"/>
                    <a:pt x="210" y="40"/>
                  </a:cubicBezTo>
                  <a:cubicBezTo>
                    <a:pt x="223" y="34"/>
                    <a:pt x="264" y="31"/>
                    <a:pt x="264" y="13"/>
                  </a:cubicBezTo>
                  <a:cubicBezTo>
                    <a:pt x="264" y="7"/>
                    <a:pt x="249" y="0"/>
                    <a:pt x="2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2"/>
            <p:cNvSpPr>
              <a:spLocks/>
            </p:cNvSpPr>
            <p:nvPr/>
          </p:nvSpPr>
          <p:spPr bwMode="auto">
            <a:xfrm>
              <a:off x="3113" y="749"/>
              <a:ext cx="1373" cy="982"/>
            </a:xfrm>
            <a:custGeom>
              <a:avLst/>
              <a:gdLst>
                <a:gd name="T0" fmla="*/ 270 w 581"/>
                <a:gd name="T1" fmla="*/ 64 h 415"/>
                <a:gd name="T2" fmla="*/ 253 w 581"/>
                <a:gd name="T3" fmla="*/ 85 h 415"/>
                <a:gd name="T4" fmla="*/ 244 w 581"/>
                <a:gd name="T5" fmla="*/ 90 h 415"/>
                <a:gd name="T6" fmla="*/ 210 w 581"/>
                <a:gd name="T7" fmla="*/ 106 h 415"/>
                <a:gd name="T8" fmla="*/ 176 w 581"/>
                <a:gd name="T9" fmla="*/ 141 h 415"/>
                <a:gd name="T10" fmla="*/ 136 w 581"/>
                <a:gd name="T11" fmla="*/ 174 h 415"/>
                <a:gd name="T12" fmla="*/ 115 w 581"/>
                <a:gd name="T13" fmla="*/ 171 h 415"/>
                <a:gd name="T14" fmla="*/ 106 w 581"/>
                <a:gd name="T15" fmla="*/ 188 h 415"/>
                <a:gd name="T16" fmla="*/ 72 w 581"/>
                <a:gd name="T17" fmla="*/ 194 h 415"/>
                <a:gd name="T18" fmla="*/ 124 w 581"/>
                <a:gd name="T19" fmla="*/ 231 h 415"/>
                <a:gd name="T20" fmla="*/ 126 w 581"/>
                <a:gd name="T21" fmla="*/ 246 h 415"/>
                <a:gd name="T22" fmla="*/ 106 w 581"/>
                <a:gd name="T23" fmla="*/ 287 h 415"/>
                <a:gd name="T24" fmla="*/ 66 w 581"/>
                <a:gd name="T25" fmla="*/ 285 h 415"/>
                <a:gd name="T26" fmla="*/ 32 w 581"/>
                <a:gd name="T27" fmla="*/ 282 h 415"/>
                <a:gd name="T28" fmla="*/ 10 w 581"/>
                <a:gd name="T29" fmla="*/ 314 h 415"/>
                <a:gd name="T30" fmla="*/ 8 w 581"/>
                <a:gd name="T31" fmla="*/ 374 h 415"/>
                <a:gd name="T32" fmla="*/ 35 w 581"/>
                <a:gd name="T33" fmla="*/ 396 h 415"/>
                <a:gd name="T34" fmla="*/ 99 w 581"/>
                <a:gd name="T35" fmla="*/ 403 h 415"/>
                <a:gd name="T36" fmla="*/ 106 w 581"/>
                <a:gd name="T37" fmla="*/ 403 h 415"/>
                <a:gd name="T38" fmla="*/ 137 w 581"/>
                <a:gd name="T39" fmla="*/ 361 h 415"/>
                <a:gd name="T40" fmla="*/ 184 w 581"/>
                <a:gd name="T41" fmla="*/ 297 h 415"/>
                <a:gd name="T42" fmla="*/ 259 w 581"/>
                <a:gd name="T43" fmla="*/ 275 h 415"/>
                <a:gd name="T44" fmla="*/ 319 w 581"/>
                <a:gd name="T45" fmla="*/ 309 h 415"/>
                <a:gd name="T46" fmla="*/ 373 w 581"/>
                <a:gd name="T47" fmla="*/ 348 h 415"/>
                <a:gd name="T48" fmla="*/ 375 w 581"/>
                <a:gd name="T49" fmla="*/ 381 h 415"/>
                <a:gd name="T50" fmla="*/ 383 w 581"/>
                <a:gd name="T51" fmla="*/ 347 h 415"/>
                <a:gd name="T52" fmla="*/ 390 w 581"/>
                <a:gd name="T53" fmla="*/ 326 h 415"/>
                <a:gd name="T54" fmla="*/ 365 w 581"/>
                <a:gd name="T55" fmla="*/ 312 h 415"/>
                <a:gd name="T56" fmla="*/ 333 w 581"/>
                <a:gd name="T57" fmla="*/ 276 h 415"/>
                <a:gd name="T58" fmla="*/ 321 w 581"/>
                <a:gd name="T59" fmla="*/ 250 h 415"/>
                <a:gd name="T60" fmla="*/ 361 w 581"/>
                <a:gd name="T61" fmla="*/ 255 h 415"/>
                <a:gd name="T62" fmla="*/ 409 w 581"/>
                <a:gd name="T63" fmla="*/ 296 h 415"/>
                <a:gd name="T64" fmla="*/ 443 w 581"/>
                <a:gd name="T65" fmla="*/ 354 h 415"/>
                <a:gd name="T66" fmla="*/ 466 w 581"/>
                <a:gd name="T67" fmla="*/ 377 h 415"/>
                <a:gd name="T68" fmla="*/ 483 w 581"/>
                <a:gd name="T69" fmla="*/ 402 h 415"/>
                <a:gd name="T70" fmla="*/ 479 w 581"/>
                <a:gd name="T71" fmla="*/ 377 h 415"/>
                <a:gd name="T72" fmla="*/ 503 w 581"/>
                <a:gd name="T73" fmla="*/ 382 h 415"/>
                <a:gd name="T74" fmla="*/ 485 w 581"/>
                <a:gd name="T75" fmla="*/ 356 h 415"/>
                <a:gd name="T76" fmla="*/ 494 w 581"/>
                <a:gd name="T77" fmla="*/ 346 h 415"/>
                <a:gd name="T78" fmla="*/ 534 w 581"/>
                <a:gd name="T79" fmla="*/ 339 h 415"/>
                <a:gd name="T80" fmla="*/ 556 w 581"/>
                <a:gd name="T81" fmla="*/ 328 h 415"/>
                <a:gd name="T82" fmla="*/ 569 w 581"/>
                <a:gd name="T83" fmla="*/ 325 h 415"/>
                <a:gd name="T84" fmla="*/ 567 w 581"/>
                <a:gd name="T85" fmla="*/ 265 h 415"/>
                <a:gd name="T86" fmla="*/ 580 w 581"/>
                <a:gd name="T87" fmla="*/ 241 h 415"/>
                <a:gd name="T88" fmla="*/ 562 w 581"/>
                <a:gd name="T89" fmla="*/ 237 h 415"/>
                <a:gd name="T90" fmla="*/ 501 w 581"/>
                <a:gd name="T91" fmla="*/ 195 h 415"/>
                <a:gd name="T92" fmla="*/ 478 w 581"/>
                <a:gd name="T93" fmla="*/ 183 h 415"/>
                <a:gd name="T94" fmla="*/ 498 w 581"/>
                <a:gd name="T95" fmla="*/ 141 h 415"/>
                <a:gd name="T96" fmla="*/ 488 w 581"/>
                <a:gd name="T97" fmla="*/ 113 h 415"/>
                <a:gd name="T98" fmla="*/ 452 w 581"/>
                <a:gd name="T99" fmla="*/ 65 h 415"/>
                <a:gd name="T100" fmla="*/ 452 w 581"/>
                <a:gd name="T101" fmla="*/ 65 h 415"/>
                <a:gd name="T102" fmla="*/ 452 w 581"/>
                <a:gd name="T103" fmla="*/ 65 h 415"/>
                <a:gd name="T104" fmla="*/ 452 w 581"/>
                <a:gd name="T105" fmla="*/ 65 h 415"/>
                <a:gd name="T106" fmla="*/ 433 w 581"/>
                <a:gd name="T107" fmla="*/ 67 h 415"/>
                <a:gd name="T108" fmla="*/ 417 w 581"/>
                <a:gd name="T109" fmla="*/ 62 h 415"/>
                <a:gd name="T110" fmla="*/ 355 w 581"/>
                <a:gd name="T111" fmla="*/ 76 h 415"/>
                <a:gd name="T112" fmla="*/ 341 w 581"/>
                <a:gd name="T113" fmla="*/ 68 h 415"/>
                <a:gd name="T114" fmla="*/ 300 w 581"/>
                <a:gd name="T115" fmla="*/ 72 h 415"/>
                <a:gd name="T116" fmla="*/ 282 w 581"/>
                <a:gd name="T117" fmla="*/ 54 h 415"/>
                <a:gd name="T118" fmla="*/ 300 w 581"/>
                <a:gd name="T119" fmla="*/ 25 h 415"/>
                <a:gd name="T120" fmla="*/ 293 w 581"/>
                <a:gd name="T121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1" h="415">
                  <a:moveTo>
                    <a:pt x="293" y="0"/>
                  </a:moveTo>
                  <a:cubicBezTo>
                    <a:pt x="280" y="9"/>
                    <a:pt x="259" y="11"/>
                    <a:pt x="259" y="33"/>
                  </a:cubicBezTo>
                  <a:cubicBezTo>
                    <a:pt x="259" y="46"/>
                    <a:pt x="268" y="50"/>
                    <a:pt x="270" y="64"/>
                  </a:cubicBezTo>
                  <a:cubicBezTo>
                    <a:pt x="270" y="65"/>
                    <a:pt x="274" y="75"/>
                    <a:pt x="274" y="77"/>
                  </a:cubicBezTo>
                  <a:cubicBezTo>
                    <a:pt x="274" y="81"/>
                    <a:pt x="265" y="86"/>
                    <a:pt x="262" y="86"/>
                  </a:cubicBezTo>
                  <a:cubicBezTo>
                    <a:pt x="259" y="86"/>
                    <a:pt x="256" y="85"/>
                    <a:pt x="253" y="85"/>
                  </a:cubicBezTo>
                  <a:cubicBezTo>
                    <a:pt x="252" y="85"/>
                    <a:pt x="250" y="85"/>
                    <a:pt x="249" y="87"/>
                  </a:cubicBezTo>
                  <a:cubicBezTo>
                    <a:pt x="248" y="88"/>
                    <a:pt x="247" y="91"/>
                    <a:pt x="245" y="91"/>
                  </a:cubicBezTo>
                  <a:cubicBezTo>
                    <a:pt x="245" y="91"/>
                    <a:pt x="245" y="91"/>
                    <a:pt x="244" y="90"/>
                  </a:cubicBezTo>
                  <a:cubicBezTo>
                    <a:pt x="243" y="91"/>
                    <a:pt x="243" y="91"/>
                    <a:pt x="242" y="91"/>
                  </a:cubicBezTo>
                  <a:cubicBezTo>
                    <a:pt x="242" y="91"/>
                    <a:pt x="242" y="90"/>
                    <a:pt x="237" y="90"/>
                  </a:cubicBezTo>
                  <a:cubicBezTo>
                    <a:pt x="225" y="90"/>
                    <a:pt x="218" y="99"/>
                    <a:pt x="210" y="106"/>
                  </a:cubicBezTo>
                  <a:cubicBezTo>
                    <a:pt x="210" y="107"/>
                    <a:pt x="205" y="110"/>
                    <a:pt x="205" y="112"/>
                  </a:cubicBezTo>
                  <a:cubicBezTo>
                    <a:pt x="205" y="118"/>
                    <a:pt x="206" y="125"/>
                    <a:pt x="202" y="129"/>
                  </a:cubicBezTo>
                  <a:cubicBezTo>
                    <a:pt x="200" y="131"/>
                    <a:pt x="179" y="140"/>
                    <a:pt x="176" y="141"/>
                  </a:cubicBezTo>
                  <a:cubicBezTo>
                    <a:pt x="173" y="141"/>
                    <a:pt x="172" y="142"/>
                    <a:pt x="168" y="142"/>
                  </a:cubicBezTo>
                  <a:cubicBezTo>
                    <a:pt x="165" y="154"/>
                    <a:pt x="161" y="166"/>
                    <a:pt x="145" y="166"/>
                  </a:cubicBezTo>
                  <a:cubicBezTo>
                    <a:pt x="144" y="170"/>
                    <a:pt x="140" y="174"/>
                    <a:pt x="136" y="174"/>
                  </a:cubicBezTo>
                  <a:cubicBezTo>
                    <a:pt x="130" y="174"/>
                    <a:pt x="125" y="171"/>
                    <a:pt x="120" y="167"/>
                  </a:cubicBezTo>
                  <a:cubicBezTo>
                    <a:pt x="115" y="167"/>
                    <a:pt x="115" y="167"/>
                    <a:pt x="115" y="167"/>
                  </a:cubicBezTo>
                  <a:cubicBezTo>
                    <a:pt x="115" y="171"/>
                    <a:pt x="115" y="171"/>
                    <a:pt x="115" y="171"/>
                  </a:cubicBezTo>
                  <a:cubicBezTo>
                    <a:pt x="116" y="173"/>
                    <a:pt x="114" y="181"/>
                    <a:pt x="118" y="182"/>
                  </a:cubicBezTo>
                  <a:cubicBezTo>
                    <a:pt x="118" y="185"/>
                    <a:pt x="118" y="185"/>
                    <a:pt x="118" y="185"/>
                  </a:cubicBezTo>
                  <a:cubicBezTo>
                    <a:pt x="116" y="186"/>
                    <a:pt x="110" y="188"/>
                    <a:pt x="106" y="188"/>
                  </a:cubicBezTo>
                  <a:cubicBezTo>
                    <a:pt x="101" y="188"/>
                    <a:pt x="93" y="186"/>
                    <a:pt x="91" y="183"/>
                  </a:cubicBezTo>
                  <a:cubicBezTo>
                    <a:pt x="86" y="184"/>
                    <a:pt x="71" y="188"/>
                    <a:pt x="71" y="192"/>
                  </a:cubicBezTo>
                  <a:cubicBezTo>
                    <a:pt x="71" y="193"/>
                    <a:pt x="71" y="194"/>
                    <a:pt x="72" y="194"/>
                  </a:cubicBezTo>
                  <a:cubicBezTo>
                    <a:pt x="72" y="202"/>
                    <a:pt x="95" y="207"/>
                    <a:pt x="104" y="209"/>
                  </a:cubicBezTo>
                  <a:cubicBezTo>
                    <a:pt x="106" y="210"/>
                    <a:pt x="107" y="212"/>
                    <a:pt x="110" y="213"/>
                  </a:cubicBezTo>
                  <a:cubicBezTo>
                    <a:pt x="110" y="221"/>
                    <a:pt x="113" y="231"/>
                    <a:pt x="124" y="231"/>
                  </a:cubicBezTo>
                  <a:cubicBezTo>
                    <a:pt x="124" y="235"/>
                    <a:pt x="127" y="234"/>
                    <a:pt x="127" y="239"/>
                  </a:cubicBezTo>
                  <a:cubicBezTo>
                    <a:pt x="127" y="241"/>
                    <a:pt x="126" y="245"/>
                    <a:pt x="125" y="247"/>
                  </a:cubicBezTo>
                  <a:cubicBezTo>
                    <a:pt x="126" y="246"/>
                    <a:pt x="126" y="246"/>
                    <a:pt x="126" y="246"/>
                  </a:cubicBezTo>
                  <a:cubicBezTo>
                    <a:pt x="126" y="249"/>
                    <a:pt x="126" y="258"/>
                    <a:pt x="126" y="260"/>
                  </a:cubicBezTo>
                  <a:cubicBezTo>
                    <a:pt x="126" y="270"/>
                    <a:pt x="119" y="274"/>
                    <a:pt x="119" y="284"/>
                  </a:cubicBezTo>
                  <a:cubicBezTo>
                    <a:pt x="118" y="284"/>
                    <a:pt x="110" y="287"/>
                    <a:pt x="106" y="287"/>
                  </a:cubicBezTo>
                  <a:cubicBezTo>
                    <a:pt x="102" y="287"/>
                    <a:pt x="99" y="284"/>
                    <a:pt x="94" y="284"/>
                  </a:cubicBezTo>
                  <a:cubicBezTo>
                    <a:pt x="94" y="284"/>
                    <a:pt x="93" y="284"/>
                    <a:pt x="91" y="285"/>
                  </a:cubicBezTo>
                  <a:cubicBezTo>
                    <a:pt x="66" y="285"/>
                    <a:pt x="66" y="285"/>
                    <a:pt x="66" y="285"/>
                  </a:cubicBezTo>
                  <a:cubicBezTo>
                    <a:pt x="63" y="284"/>
                    <a:pt x="59" y="284"/>
                    <a:pt x="57" y="282"/>
                  </a:cubicBezTo>
                  <a:cubicBezTo>
                    <a:pt x="33" y="282"/>
                    <a:pt x="33" y="282"/>
                    <a:pt x="33" y="282"/>
                  </a:cubicBezTo>
                  <a:cubicBezTo>
                    <a:pt x="33" y="282"/>
                    <a:pt x="32" y="282"/>
                    <a:pt x="32" y="282"/>
                  </a:cubicBezTo>
                  <a:cubicBezTo>
                    <a:pt x="29" y="282"/>
                    <a:pt x="27" y="279"/>
                    <a:pt x="25" y="279"/>
                  </a:cubicBezTo>
                  <a:cubicBezTo>
                    <a:pt x="22" y="279"/>
                    <a:pt x="4" y="291"/>
                    <a:pt x="4" y="294"/>
                  </a:cubicBezTo>
                  <a:cubicBezTo>
                    <a:pt x="4" y="298"/>
                    <a:pt x="10" y="306"/>
                    <a:pt x="10" y="314"/>
                  </a:cubicBezTo>
                  <a:cubicBezTo>
                    <a:pt x="10" y="327"/>
                    <a:pt x="5" y="341"/>
                    <a:pt x="5" y="354"/>
                  </a:cubicBezTo>
                  <a:cubicBezTo>
                    <a:pt x="5" y="358"/>
                    <a:pt x="0" y="360"/>
                    <a:pt x="0" y="367"/>
                  </a:cubicBezTo>
                  <a:cubicBezTo>
                    <a:pt x="0" y="371"/>
                    <a:pt x="4" y="374"/>
                    <a:pt x="8" y="374"/>
                  </a:cubicBezTo>
                  <a:cubicBezTo>
                    <a:pt x="8" y="380"/>
                    <a:pt x="8" y="384"/>
                    <a:pt x="8" y="395"/>
                  </a:cubicBezTo>
                  <a:cubicBezTo>
                    <a:pt x="8" y="397"/>
                    <a:pt x="9" y="399"/>
                    <a:pt x="12" y="399"/>
                  </a:cubicBezTo>
                  <a:cubicBezTo>
                    <a:pt x="20" y="399"/>
                    <a:pt x="26" y="396"/>
                    <a:pt x="35" y="396"/>
                  </a:cubicBezTo>
                  <a:cubicBezTo>
                    <a:pt x="47" y="396"/>
                    <a:pt x="48" y="415"/>
                    <a:pt x="55" y="415"/>
                  </a:cubicBezTo>
                  <a:cubicBezTo>
                    <a:pt x="67" y="415"/>
                    <a:pt x="74" y="405"/>
                    <a:pt x="87" y="405"/>
                  </a:cubicBezTo>
                  <a:cubicBezTo>
                    <a:pt x="89" y="405"/>
                    <a:pt x="94" y="403"/>
                    <a:pt x="99" y="403"/>
                  </a:cubicBezTo>
                  <a:cubicBezTo>
                    <a:pt x="101" y="403"/>
                    <a:pt x="102" y="403"/>
                    <a:pt x="103" y="403"/>
                  </a:cubicBezTo>
                  <a:cubicBezTo>
                    <a:pt x="103" y="403"/>
                    <a:pt x="103" y="403"/>
                    <a:pt x="103" y="403"/>
                  </a:cubicBezTo>
                  <a:cubicBezTo>
                    <a:pt x="104" y="403"/>
                    <a:pt x="105" y="403"/>
                    <a:pt x="106" y="403"/>
                  </a:cubicBezTo>
                  <a:cubicBezTo>
                    <a:pt x="114" y="403"/>
                    <a:pt x="115" y="393"/>
                    <a:pt x="121" y="390"/>
                  </a:cubicBezTo>
                  <a:cubicBezTo>
                    <a:pt x="132" y="384"/>
                    <a:pt x="135" y="378"/>
                    <a:pt x="142" y="368"/>
                  </a:cubicBezTo>
                  <a:cubicBezTo>
                    <a:pt x="139" y="367"/>
                    <a:pt x="137" y="365"/>
                    <a:pt x="137" y="361"/>
                  </a:cubicBezTo>
                  <a:cubicBezTo>
                    <a:pt x="137" y="349"/>
                    <a:pt x="152" y="327"/>
                    <a:pt x="162" y="325"/>
                  </a:cubicBezTo>
                  <a:cubicBezTo>
                    <a:pt x="173" y="323"/>
                    <a:pt x="184" y="319"/>
                    <a:pt x="187" y="308"/>
                  </a:cubicBezTo>
                  <a:cubicBezTo>
                    <a:pt x="184" y="297"/>
                    <a:pt x="184" y="297"/>
                    <a:pt x="184" y="297"/>
                  </a:cubicBezTo>
                  <a:cubicBezTo>
                    <a:pt x="184" y="289"/>
                    <a:pt x="193" y="284"/>
                    <a:pt x="201" y="284"/>
                  </a:cubicBezTo>
                  <a:cubicBezTo>
                    <a:pt x="211" y="284"/>
                    <a:pt x="219" y="289"/>
                    <a:pt x="230" y="289"/>
                  </a:cubicBezTo>
                  <a:cubicBezTo>
                    <a:pt x="242" y="289"/>
                    <a:pt x="249" y="280"/>
                    <a:pt x="259" y="275"/>
                  </a:cubicBezTo>
                  <a:cubicBezTo>
                    <a:pt x="263" y="273"/>
                    <a:pt x="264" y="266"/>
                    <a:pt x="274" y="266"/>
                  </a:cubicBezTo>
                  <a:cubicBezTo>
                    <a:pt x="294" y="266"/>
                    <a:pt x="297" y="288"/>
                    <a:pt x="306" y="300"/>
                  </a:cubicBezTo>
                  <a:cubicBezTo>
                    <a:pt x="307" y="304"/>
                    <a:pt x="315" y="306"/>
                    <a:pt x="319" y="309"/>
                  </a:cubicBezTo>
                  <a:cubicBezTo>
                    <a:pt x="328" y="318"/>
                    <a:pt x="332" y="323"/>
                    <a:pt x="348" y="327"/>
                  </a:cubicBezTo>
                  <a:cubicBezTo>
                    <a:pt x="348" y="330"/>
                    <a:pt x="356" y="332"/>
                    <a:pt x="358" y="332"/>
                  </a:cubicBezTo>
                  <a:cubicBezTo>
                    <a:pt x="359" y="335"/>
                    <a:pt x="371" y="348"/>
                    <a:pt x="373" y="348"/>
                  </a:cubicBezTo>
                  <a:cubicBezTo>
                    <a:pt x="374" y="353"/>
                    <a:pt x="378" y="355"/>
                    <a:pt x="378" y="363"/>
                  </a:cubicBezTo>
                  <a:cubicBezTo>
                    <a:pt x="378" y="369"/>
                    <a:pt x="375" y="377"/>
                    <a:pt x="369" y="377"/>
                  </a:cubicBezTo>
                  <a:cubicBezTo>
                    <a:pt x="369" y="379"/>
                    <a:pt x="371" y="381"/>
                    <a:pt x="375" y="381"/>
                  </a:cubicBezTo>
                  <a:cubicBezTo>
                    <a:pt x="382" y="381"/>
                    <a:pt x="381" y="370"/>
                    <a:pt x="386" y="365"/>
                  </a:cubicBezTo>
                  <a:cubicBezTo>
                    <a:pt x="386" y="365"/>
                    <a:pt x="393" y="365"/>
                    <a:pt x="393" y="362"/>
                  </a:cubicBezTo>
                  <a:cubicBezTo>
                    <a:pt x="393" y="355"/>
                    <a:pt x="383" y="354"/>
                    <a:pt x="383" y="347"/>
                  </a:cubicBezTo>
                  <a:cubicBezTo>
                    <a:pt x="383" y="342"/>
                    <a:pt x="389" y="339"/>
                    <a:pt x="395" y="339"/>
                  </a:cubicBezTo>
                  <a:cubicBezTo>
                    <a:pt x="403" y="339"/>
                    <a:pt x="407" y="345"/>
                    <a:pt x="412" y="346"/>
                  </a:cubicBezTo>
                  <a:cubicBezTo>
                    <a:pt x="413" y="335"/>
                    <a:pt x="401" y="331"/>
                    <a:pt x="390" y="326"/>
                  </a:cubicBezTo>
                  <a:cubicBezTo>
                    <a:pt x="387" y="324"/>
                    <a:pt x="374" y="322"/>
                    <a:pt x="376" y="315"/>
                  </a:cubicBezTo>
                  <a:cubicBezTo>
                    <a:pt x="378" y="314"/>
                    <a:pt x="378" y="313"/>
                    <a:pt x="378" y="311"/>
                  </a:cubicBezTo>
                  <a:cubicBezTo>
                    <a:pt x="373" y="311"/>
                    <a:pt x="369" y="312"/>
                    <a:pt x="365" y="312"/>
                  </a:cubicBezTo>
                  <a:cubicBezTo>
                    <a:pt x="362" y="312"/>
                    <a:pt x="360" y="312"/>
                    <a:pt x="356" y="310"/>
                  </a:cubicBezTo>
                  <a:cubicBezTo>
                    <a:pt x="352" y="308"/>
                    <a:pt x="348" y="299"/>
                    <a:pt x="346" y="292"/>
                  </a:cubicBezTo>
                  <a:cubicBezTo>
                    <a:pt x="345" y="287"/>
                    <a:pt x="341" y="278"/>
                    <a:pt x="333" y="276"/>
                  </a:cubicBezTo>
                  <a:cubicBezTo>
                    <a:pt x="326" y="274"/>
                    <a:pt x="322" y="270"/>
                    <a:pt x="322" y="263"/>
                  </a:cubicBezTo>
                  <a:cubicBezTo>
                    <a:pt x="322" y="259"/>
                    <a:pt x="323" y="256"/>
                    <a:pt x="324" y="253"/>
                  </a:cubicBezTo>
                  <a:cubicBezTo>
                    <a:pt x="323" y="253"/>
                    <a:pt x="321" y="251"/>
                    <a:pt x="321" y="250"/>
                  </a:cubicBezTo>
                  <a:cubicBezTo>
                    <a:pt x="321" y="244"/>
                    <a:pt x="333" y="244"/>
                    <a:pt x="338" y="240"/>
                  </a:cubicBezTo>
                  <a:cubicBezTo>
                    <a:pt x="342" y="244"/>
                    <a:pt x="338" y="255"/>
                    <a:pt x="345" y="255"/>
                  </a:cubicBezTo>
                  <a:cubicBezTo>
                    <a:pt x="351" y="255"/>
                    <a:pt x="355" y="255"/>
                    <a:pt x="361" y="255"/>
                  </a:cubicBezTo>
                  <a:cubicBezTo>
                    <a:pt x="361" y="267"/>
                    <a:pt x="374" y="285"/>
                    <a:pt x="386" y="285"/>
                  </a:cubicBezTo>
                  <a:cubicBezTo>
                    <a:pt x="389" y="285"/>
                    <a:pt x="390" y="285"/>
                    <a:pt x="393" y="285"/>
                  </a:cubicBezTo>
                  <a:cubicBezTo>
                    <a:pt x="393" y="292"/>
                    <a:pt x="402" y="293"/>
                    <a:pt x="409" y="296"/>
                  </a:cubicBezTo>
                  <a:cubicBezTo>
                    <a:pt x="417" y="300"/>
                    <a:pt x="428" y="311"/>
                    <a:pt x="428" y="318"/>
                  </a:cubicBezTo>
                  <a:cubicBezTo>
                    <a:pt x="428" y="323"/>
                    <a:pt x="428" y="326"/>
                    <a:pt x="428" y="332"/>
                  </a:cubicBezTo>
                  <a:cubicBezTo>
                    <a:pt x="428" y="343"/>
                    <a:pt x="437" y="348"/>
                    <a:pt x="443" y="354"/>
                  </a:cubicBezTo>
                  <a:cubicBezTo>
                    <a:pt x="448" y="359"/>
                    <a:pt x="452" y="364"/>
                    <a:pt x="454" y="371"/>
                  </a:cubicBezTo>
                  <a:cubicBezTo>
                    <a:pt x="454" y="372"/>
                    <a:pt x="455" y="377"/>
                    <a:pt x="457" y="377"/>
                  </a:cubicBezTo>
                  <a:cubicBezTo>
                    <a:pt x="460" y="377"/>
                    <a:pt x="463" y="377"/>
                    <a:pt x="466" y="377"/>
                  </a:cubicBezTo>
                  <a:cubicBezTo>
                    <a:pt x="465" y="380"/>
                    <a:pt x="459" y="381"/>
                    <a:pt x="459" y="385"/>
                  </a:cubicBezTo>
                  <a:cubicBezTo>
                    <a:pt x="459" y="394"/>
                    <a:pt x="467" y="402"/>
                    <a:pt x="475" y="402"/>
                  </a:cubicBezTo>
                  <a:cubicBezTo>
                    <a:pt x="476" y="402"/>
                    <a:pt x="480" y="402"/>
                    <a:pt x="483" y="402"/>
                  </a:cubicBezTo>
                  <a:cubicBezTo>
                    <a:pt x="477" y="400"/>
                    <a:pt x="483" y="393"/>
                    <a:pt x="483" y="390"/>
                  </a:cubicBezTo>
                  <a:cubicBezTo>
                    <a:pt x="483" y="386"/>
                    <a:pt x="481" y="384"/>
                    <a:pt x="479" y="381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482" y="380"/>
                    <a:pt x="487" y="384"/>
                    <a:pt x="493" y="385"/>
                  </a:cubicBezTo>
                  <a:cubicBezTo>
                    <a:pt x="494" y="385"/>
                    <a:pt x="494" y="385"/>
                    <a:pt x="494" y="385"/>
                  </a:cubicBezTo>
                  <a:cubicBezTo>
                    <a:pt x="495" y="381"/>
                    <a:pt x="501" y="383"/>
                    <a:pt x="503" y="382"/>
                  </a:cubicBezTo>
                  <a:cubicBezTo>
                    <a:pt x="502" y="381"/>
                    <a:pt x="501" y="379"/>
                    <a:pt x="501" y="377"/>
                  </a:cubicBezTo>
                  <a:cubicBezTo>
                    <a:pt x="497" y="377"/>
                    <a:pt x="483" y="364"/>
                    <a:pt x="483" y="362"/>
                  </a:cubicBezTo>
                  <a:cubicBezTo>
                    <a:pt x="483" y="361"/>
                    <a:pt x="484" y="359"/>
                    <a:pt x="485" y="356"/>
                  </a:cubicBezTo>
                  <a:cubicBezTo>
                    <a:pt x="475" y="344"/>
                    <a:pt x="475" y="344"/>
                    <a:pt x="475" y="344"/>
                  </a:cubicBezTo>
                  <a:cubicBezTo>
                    <a:pt x="475" y="342"/>
                    <a:pt x="478" y="339"/>
                    <a:pt x="481" y="339"/>
                  </a:cubicBezTo>
                  <a:cubicBezTo>
                    <a:pt x="485" y="339"/>
                    <a:pt x="486" y="346"/>
                    <a:pt x="494" y="346"/>
                  </a:cubicBezTo>
                  <a:cubicBezTo>
                    <a:pt x="495" y="342"/>
                    <a:pt x="495" y="339"/>
                    <a:pt x="494" y="335"/>
                  </a:cubicBezTo>
                  <a:cubicBezTo>
                    <a:pt x="501" y="333"/>
                    <a:pt x="503" y="328"/>
                    <a:pt x="512" y="328"/>
                  </a:cubicBezTo>
                  <a:cubicBezTo>
                    <a:pt x="521" y="328"/>
                    <a:pt x="526" y="339"/>
                    <a:pt x="534" y="339"/>
                  </a:cubicBezTo>
                  <a:cubicBezTo>
                    <a:pt x="541" y="339"/>
                    <a:pt x="542" y="332"/>
                    <a:pt x="549" y="329"/>
                  </a:cubicBezTo>
                  <a:cubicBezTo>
                    <a:pt x="551" y="328"/>
                    <a:pt x="553" y="327"/>
                    <a:pt x="554" y="327"/>
                  </a:cubicBezTo>
                  <a:cubicBezTo>
                    <a:pt x="555" y="327"/>
                    <a:pt x="556" y="328"/>
                    <a:pt x="556" y="328"/>
                  </a:cubicBezTo>
                  <a:cubicBezTo>
                    <a:pt x="557" y="328"/>
                    <a:pt x="557" y="328"/>
                    <a:pt x="558" y="328"/>
                  </a:cubicBezTo>
                  <a:cubicBezTo>
                    <a:pt x="559" y="328"/>
                    <a:pt x="561" y="327"/>
                    <a:pt x="562" y="327"/>
                  </a:cubicBezTo>
                  <a:cubicBezTo>
                    <a:pt x="565" y="326"/>
                    <a:pt x="567" y="327"/>
                    <a:pt x="569" y="325"/>
                  </a:cubicBezTo>
                  <a:cubicBezTo>
                    <a:pt x="566" y="320"/>
                    <a:pt x="552" y="313"/>
                    <a:pt x="552" y="302"/>
                  </a:cubicBezTo>
                  <a:cubicBezTo>
                    <a:pt x="552" y="295"/>
                    <a:pt x="561" y="284"/>
                    <a:pt x="567" y="279"/>
                  </a:cubicBezTo>
                  <a:cubicBezTo>
                    <a:pt x="567" y="265"/>
                    <a:pt x="567" y="265"/>
                    <a:pt x="567" y="265"/>
                  </a:cubicBezTo>
                  <a:cubicBezTo>
                    <a:pt x="568" y="262"/>
                    <a:pt x="568" y="266"/>
                    <a:pt x="570" y="258"/>
                  </a:cubicBezTo>
                  <a:cubicBezTo>
                    <a:pt x="570" y="252"/>
                    <a:pt x="576" y="250"/>
                    <a:pt x="581" y="249"/>
                  </a:cubicBezTo>
                  <a:cubicBezTo>
                    <a:pt x="580" y="246"/>
                    <a:pt x="581" y="244"/>
                    <a:pt x="580" y="241"/>
                  </a:cubicBezTo>
                  <a:cubicBezTo>
                    <a:pt x="577" y="241"/>
                    <a:pt x="570" y="244"/>
                    <a:pt x="568" y="244"/>
                  </a:cubicBezTo>
                  <a:cubicBezTo>
                    <a:pt x="565" y="241"/>
                    <a:pt x="565" y="241"/>
                    <a:pt x="565" y="241"/>
                  </a:cubicBezTo>
                  <a:cubicBezTo>
                    <a:pt x="564" y="240"/>
                    <a:pt x="562" y="239"/>
                    <a:pt x="562" y="237"/>
                  </a:cubicBezTo>
                  <a:cubicBezTo>
                    <a:pt x="562" y="216"/>
                    <a:pt x="562" y="216"/>
                    <a:pt x="562" y="216"/>
                  </a:cubicBezTo>
                  <a:cubicBezTo>
                    <a:pt x="549" y="216"/>
                    <a:pt x="552" y="188"/>
                    <a:pt x="538" y="188"/>
                  </a:cubicBezTo>
                  <a:cubicBezTo>
                    <a:pt x="525" y="188"/>
                    <a:pt x="517" y="195"/>
                    <a:pt x="501" y="195"/>
                  </a:cubicBezTo>
                  <a:cubicBezTo>
                    <a:pt x="497" y="195"/>
                    <a:pt x="493" y="195"/>
                    <a:pt x="490" y="195"/>
                  </a:cubicBezTo>
                  <a:cubicBezTo>
                    <a:pt x="483" y="195"/>
                    <a:pt x="478" y="194"/>
                    <a:pt x="478" y="183"/>
                  </a:cubicBezTo>
                  <a:cubicBezTo>
                    <a:pt x="478" y="183"/>
                    <a:pt x="478" y="183"/>
                    <a:pt x="478" y="183"/>
                  </a:cubicBezTo>
                  <a:cubicBezTo>
                    <a:pt x="478" y="183"/>
                    <a:pt x="478" y="183"/>
                    <a:pt x="478" y="183"/>
                  </a:cubicBezTo>
                  <a:cubicBezTo>
                    <a:pt x="478" y="171"/>
                    <a:pt x="480" y="162"/>
                    <a:pt x="486" y="153"/>
                  </a:cubicBezTo>
                  <a:cubicBezTo>
                    <a:pt x="488" y="150"/>
                    <a:pt x="498" y="147"/>
                    <a:pt x="498" y="141"/>
                  </a:cubicBezTo>
                  <a:cubicBezTo>
                    <a:pt x="498" y="131"/>
                    <a:pt x="488" y="124"/>
                    <a:pt x="488" y="113"/>
                  </a:cubicBezTo>
                  <a:cubicBezTo>
                    <a:pt x="488" y="113"/>
                    <a:pt x="488" y="113"/>
                    <a:pt x="488" y="113"/>
                  </a:cubicBezTo>
                  <a:cubicBezTo>
                    <a:pt x="488" y="113"/>
                    <a:pt x="488" y="113"/>
                    <a:pt x="488" y="113"/>
                  </a:cubicBezTo>
                  <a:cubicBezTo>
                    <a:pt x="488" y="106"/>
                    <a:pt x="496" y="103"/>
                    <a:pt x="496" y="96"/>
                  </a:cubicBezTo>
                  <a:cubicBezTo>
                    <a:pt x="496" y="84"/>
                    <a:pt x="491" y="64"/>
                    <a:pt x="479" y="64"/>
                  </a:cubicBezTo>
                  <a:cubicBezTo>
                    <a:pt x="469" y="64"/>
                    <a:pt x="46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48" y="65"/>
                    <a:pt x="444" y="65"/>
                    <a:pt x="439" y="66"/>
                  </a:cubicBezTo>
                  <a:cubicBezTo>
                    <a:pt x="437" y="66"/>
                    <a:pt x="435" y="66"/>
                    <a:pt x="433" y="67"/>
                  </a:cubicBezTo>
                  <a:cubicBezTo>
                    <a:pt x="433" y="67"/>
                    <a:pt x="433" y="67"/>
                    <a:pt x="433" y="66"/>
                  </a:cubicBezTo>
                  <a:cubicBezTo>
                    <a:pt x="427" y="67"/>
                    <a:pt x="421" y="68"/>
                    <a:pt x="414" y="68"/>
                  </a:cubicBezTo>
                  <a:cubicBezTo>
                    <a:pt x="414" y="67"/>
                    <a:pt x="416" y="64"/>
                    <a:pt x="417" y="62"/>
                  </a:cubicBezTo>
                  <a:cubicBezTo>
                    <a:pt x="413" y="60"/>
                    <a:pt x="406" y="60"/>
                    <a:pt x="399" y="60"/>
                  </a:cubicBezTo>
                  <a:cubicBezTo>
                    <a:pt x="392" y="60"/>
                    <a:pt x="384" y="68"/>
                    <a:pt x="379" y="70"/>
                  </a:cubicBezTo>
                  <a:cubicBezTo>
                    <a:pt x="371" y="74"/>
                    <a:pt x="364" y="72"/>
                    <a:pt x="355" y="76"/>
                  </a:cubicBezTo>
                  <a:cubicBezTo>
                    <a:pt x="353" y="77"/>
                    <a:pt x="352" y="81"/>
                    <a:pt x="346" y="81"/>
                  </a:cubicBezTo>
                  <a:cubicBezTo>
                    <a:pt x="346" y="81"/>
                    <a:pt x="337" y="75"/>
                    <a:pt x="337" y="74"/>
                  </a:cubicBezTo>
                  <a:cubicBezTo>
                    <a:pt x="337" y="72"/>
                    <a:pt x="340" y="70"/>
                    <a:pt x="341" y="68"/>
                  </a:cubicBezTo>
                  <a:cubicBezTo>
                    <a:pt x="340" y="68"/>
                    <a:pt x="339" y="68"/>
                    <a:pt x="338" y="68"/>
                  </a:cubicBezTo>
                  <a:cubicBezTo>
                    <a:pt x="327" y="68"/>
                    <a:pt x="318" y="78"/>
                    <a:pt x="304" y="78"/>
                  </a:cubicBezTo>
                  <a:cubicBezTo>
                    <a:pt x="303" y="78"/>
                    <a:pt x="301" y="75"/>
                    <a:pt x="300" y="72"/>
                  </a:cubicBezTo>
                  <a:cubicBezTo>
                    <a:pt x="296" y="72"/>
                    <a:pt x="294" y="70"/>
                    <a:pt x="288" y="70"/>
                  </a:cubicBezTo>
                  <a:cubicBezTo>
                    <a:pt x="288" y="68"/>
                    <a:pt x="288" y="67"/>
                    <a:pt x="288" y="64"/>
                  </a:cubicBezTo>
                  <a:cubicBezTo>
                    <a:pt x="285" y="63"/>
                    <a:pt x="282" y="60"/>
                    <a:pt x="282" y="54"/>
                  </a:cubicBezTo>
                  <a:cubicBezTo>
                    <a:pt x="282" y="45"/>
                    <a:pt x="288" y="40"/>
                    <a:pt x="294" y="35"/>
                  </a:cubicBezTo>
                  <a:cubicBezTo>
                    <a:pt x="295" y="33"/>
                    <a:pt x="300" y="32"/>
                    <a:pt x="300" y="30"/>
                  </a:cubicBezTo>
                  <a:cubicBezTo>
                    <a:pt x="300" y="28"/>
                    <a:pt x="300" y="27"/>
                    <a:pt x="300" y="25"/>
                  </a:cubicBezTo>
                  <a:cubicBezTo>
                    <a:pt x="296" y="25"/>
                    <a:pt x="290" y="25"/>
                    <a:pt x="290" y="20"/>
                  </a:cubicBezTo>
                  <a:cubicBezTo>
                    <a:pt x="290" y="14"/>
                    <a:pt x="290" y="11"/>
                    <a:pt x="293" y="6"/>
                  </a:cubicBezTo>
                  <a:cubicBezTo>
                    <a:pt x="293" y="0"/>
                    <a:pt x="293" y="0"/>
                    <a:pt x="29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3"/>
            <p:cNvSpPr>
              <a:spLocks/>
            </p:cNvSpPr>
            <p:nvPr/>
          </p:nvSpPr>
          <p:spPr bwMode="auto">
            <a:xfrm>
              <a:off x="3621" y="-27"/>
              <a:ext cx="927" cy="895"/>
            </a:xfrm>
            <a:custGeom>
              <a:avLst/>
              <a:gdLst>
                <a:gd name="T0" fmla="*/ 321 w 392"/>
                <a:gd name="T1" fmla="*/ 15 h 378"/>
                <a:gd name="T2" fmla="*/ 297 w 392"/>
                <a:gd name="T3" fmla="*/ 21 h 378"/>
                <a:gd name="T4" fmla="*/ 307 w 392"/>
                <a:gd name="T5" fmla="*/ 4 h 378"/>
                <a:gd name="T6" fmla="*/ 279 w 392"/>
                <a:gd name="T7" fmla="*/ 11 h 378"/>
                <a:gd name="T8" fmla="*/ 257 w 392"/>
                <a:gd name="T9" fmla="*/ 11 h 378"/>
                <a:gd name="T10" fmla="*/ 239 w 392"/>
                <a:gd name="T11" fmla="*/ 32 h 378"/>
                <a:gd name="T12" fmla="*/ 220 w 392"/>
                <a:gd name="T13" fmla="*/ 37 h 378"/>
                <a:gd name="T14" fmla="*/ 197 w 392"/>
                <a:gd name="T15" fmla="*/ 37 h 378"/>
                <a:gd name="T16" fmla="*/ 196 w 392"/>
                <a:gd name="T17" fmla="*/ 43 h 378"/>
                <a:gd name="T18" fmla="*/ 178 w 392"/>
                <a:gd name="T19" fmla="*/ 51 h 378"/>
                <a:gd name="T20" fmla="*/ 187 w 392"/>
                <a:gd name="T21" fmla="*/ 52 h 378"/>
                <a:gd name="T22" fmla="*/ 160 w 392"/>
                <a:gd name="T23" fmla="*/ 60 h 378"/>
                <a:gd name="T24" fmla="*/ 154 w 392"/>
                <a:gd name="T25" fmla="*/ 57 h 378"/>
                <a:gd name="T26" fmla="*/ 141 w 392"/>
                <a:gd name="T27" fmla="*/ 64 h 378"/>
                <a:gd name="T28" fmla="*/ 139 w 392"/>
                <a:gd name="T29" fmla="*/ 73 h 378"/>
                <a:gd name="T30" fmla="*/ 141 w 392"/>
                <a:gd name="T31" fmla="*/ 97 h 378"/>
                <a:gd name="T32" fmla="*/ 111 w 392"/>
                <a:gd name="T33" fmla="*/ 131 h 378"/>
                <a:gd name="T34" fmla="*/ 54 w 392"/>
                <a:gd name="T35" fmla="*/ 189 h 378"/>
                <a:gd name="T36" fmla="*/ 62 w 392"/>
                <a:gd name="T37" fmla="*/ 193 h 378"/>
                <a:gd name="T38" fmla="*/ 12 w 392"/>
                <a:gd name="T39" fmla="*/ 225 h 378"/>
                <a:gd name="T40" fmla="*/ 9 w 392"/>
                <a:gd name="T41" fmla="*/ 274 h 378"/>
                <a:gd name="T42" fmla="*/ 15 w 392"/>
                <a:gd name="T43" fmla="*/ 285 h 378"/>
                <a:gd name="T44" fmla="*/ 6 w 392"/>
                <a:gd name="T45" fmla="*/ 301 h 378"/>
                <a:gd name="T46" fmla="*/ 80 w 392"/>
                <a:gd name="T47" fmla="*/ 280 h 378"/>
                <a:gd name="T48" fmla="*/ 88 w 392"/>
                <a:gd name="T49" fmla="*/ 300 h 378"/>
                <a:gd name="T50" fmla="*/ 110 w 392"/>
                <a:gd name="T51" fmla="*/ 348 h 378"/>
                <a:gd name="T52" fmla="*/ 120 w 392"/>
                <a:gd name="T53" fmla="*/ 378 h 378"/>
                <a:gd name="T54" fmla="*/ 160 w 392"/>
                <a:gd name="T55" fmla="*/ 361 h 378"/>
                <a:gd name="T56" fmla="*/ 168 w 392"/>
                <a:gd name="T57" fmla="*/ 327 h 378"/>
                <a:gd name="T58" fmla="*/ 204 w 392"/>
                <a:gd name="T59" fmla="*/ 279 h 378"/>
                <a:gd name="T60" fmla="*/ 176 w 392"/>
                <a:gd name="T61" fmla="*/ 248 h 378"/>
                <a:gd name="T62" fmla="*/ 183 w 392"/>
                <a:gd name="T63" fmla="*/ 217 h 378"/>
                <a:gd name="T64" fmla="*/ 242 w 392"/>
                <a:gd name="T65" fmla="*/ 171 h 378"/>
                <a:gd name="T66" fmla="*/ 273 w 392"/>
                <a:gd name="T67" fmla="*/ 138 h 378"/>
                <a:gd name="T68" fmla="*/ 284 w 392"/>
                <a:gd name="T69" fmla="*/ 169 h 378"/>
                <a:gd name="T70" fmla="*/ 236 w 392"/>
                <a:gd name="T71" fmla="*/ 217 h 378"/>
                <a:gd name="T72" fmla="*/ 239 w 392"/>
                <a:gd name="T73" fmla="*/ 248 h 378"/>
                <a:gd name="T74" fmla="*/ 273 w 392"/>
                <a:gd name="T75" fmla="*/ 274 h 378"/>
                <a:gd name="T76" fmla="*/ 313 w 392"/>
                <a:gd name="T77" fmla="*/ 266 h 378"/>
                <a:gd name="T78" fmla="*/ 345 w 392"/>
                <a:gd name="T79" fmla="*/ 255 h 378"/>
                <a:gd name="T80" fmla="*/ 392 w 392"/>
                <a:gd name="T81" fmla="*/ 204 h 378"/>
                <a:gd name="T82" fmla="*/ 375 w 392"/>
                <a:gd name="T83" fmla="*/ 181 h 378"/>
                <a:gd name="T84" fmla="*/ 382 w 392"/>
                <a:gd name="T85" fmla="*/ 174 h 378"/>
                <a:gd name="T86" fmla="*/ 366 w 392"/>
                <a:gd name="T87" fmla="*/ 148 h 378"/>
                <a:gd name="T88" fmla="*/ 371 w 392"/>
                <a:gd name="T89" fmla="*/ 132 h 378"/>
                <a:gd name="T90" fmla="*/ 361 w 392"/>
                <a:gd name="T91" fmla="*/ 106 h 378"/>
                <a:gd name="T92" fmla="*/ 370 w 392"/>
                <a:gd name="T93" fmla="*/ 84 h 378"/>
                <a:gd name="T94" fmla="*/ 352 w 392"/>
                <a:gd name="T95" fmla="*/ 63 h 378"/>
                <a:gd name="T96" fmla="*/ 378 w 392"/>
                <a:gd name="T97" fmla="*/ 36 h 378"/>
                <a:gd name="T98" fmla="*/ 352 w 392"/>
                <a:gd name="T99" fmla="*/ 26 h 378"/>
                <a:gd name="T100" fmla="*/ 354 w 392"/>
                <a:gd name="T101" fmla="*/ 4 h 378"/>
                <a:gd name="T102" fmla="*/ 341 w 392"/>
                <a:gd name="T103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92" h="378">
                  <a:moveTo>
                    <a:pt x="341" y="0"/>
                  </a:moveTo>
                  <a:cubicBezTo>
                    <a:pt x="333" y="6"/>
                    <a:pt x="328" y="8"/>
                    <a:pt x="321" y="15"/>
                  </a:cubicBezTo>
                  <a:cubicBezTo>
                    <a:pt x="320" y="12"/>
                    <a:pt x="320" y="9"/>
                    <a:pt x="318" y="6"/>
                  </a:cubicBezTo>
                  <a:cubicBezTo>
                    <a:pt x="310" y="10"/>
                    <a:pt x="306" y="21"/>
                    <a:pt x="297" y="21"/>
                  </a:cubicBezTo>
                  <a:cubicBezTo>
                    <a:pt x="296" y="21"/>
                    <a:pt x="296" y="21"/>
                    <a:pt x="296" y="21"/>
                  </a:cubicBezTo>
                  <a:cubicBezTo>
                    <a:pt x="298" y="14"/>
                    <a:pt x="307" y="12"/>
                    <a:pt x="307" y="4"/>
                  </a:cubicBezTo>
                  <a:cubicBezTo>
                    <a:pt x="307" y="3"/>
                    <a:pt x="306" y="3"/>
                    <a:pt x="304" y="3"/>
                  </a:cubicBezTo>
                  <a:cubicBezTo>
                    <a:pt x="299" y="3"/>
                    <a:pt x="285" y="11"/>
                    <a:pt x="279" y="11"/>
                  </a:cubicBezTo>
                  <a:cubicBezTo>
                    <a:pt x="274" y="11"/>
                    <a:pt x="271" y="7"/>
                    <a:pt x="268" y="3"/>
                  </a:cubicBezTo>
                  <a:cubicBezTo>
                    <a:pt x="266" y="6"/>
                    <a:pt x="257" y="8"/>
                    <a:pt x="257" y="11"/>
                  </a:cubicBezTo>
                  <a:cubicBezTo>
                    <a:pt x="257" y="14"/>
                    <a:pt x="260" y="16"/>
                    <a:pt x="264" y="17"/>
                  </a:cubicBezTo>
                  <a:cubicBezTo>
                    <a:pt x="255" y="22"/>
                    <a:pt x="246" y="19"/>
                    <a:pt x="239" y="32"/>
                  </a:cubicBezTo>
                  <a:cubicBezTo>
                    <a:pt x="239" y="23"/>
                    <a:pt x="239" y="23"/>
                    <a:pt x="239" y="23"/>
                  </a:cubicBezTo>
                  <a:cubicBezTo>
                    <a:pt x="228" y="23"/>
                    <a:pt x="226" y="36"/>
                    <a:pt x="220" y="37"/>
                  </a:cubicBezTo>
                  <a:cubicBezTo>
                    <a:pt x="220" y="31"/>
                    <a:pt x="220" y="31"/>
                    <a:pt x="220" y="31"/>
                  </a:cubicBezTo>
                  <a:cubicBezTo>
                    <a:pt x="212" y="32"/>
                    <a:pt x="202" y="32"/>
                    <a:pt x="197" y="37"/>
                  </a:cubicBezTo>
                  <a:cubicBezTo>
                    <a:pt x="199" y="39"/>
                    <a:pt x="198" y="39"/>
                    <a:pt x="201" y="41"/>
                  </a:cubicBezTo>
                  <a:cubicBezTo>
                    <a:pt x="199" y="42"/>
                    <a:pt x="198" y="43"/>
                    <a:pt x="196" y="43"/>
                  </a:cubicBezTo>
                  <a:cubicBezTo>
                    <a:pt x="194" y="43"/>
                    <a:pt x="192" y="42"/>
                    <a:pt x="191" y="42"/>
                  </a:cubicBezTo>
                  <a:cubicBezTo>
                    <a:pt x="185" y="42"/>
                    <a:pt x="181" y="47"/>
                    <a:pt x="178" y="51"/>
                  </a:cubicBezTo>
                  <a:cubicBezTo>
                    <a:pt x="180" y="51"/>
                    <a:pt x="181" y="51"/>
                    <a:pt x="181" y="51"/>
                  </a:cubicBezTo>
                  <a:cubicBezTo>
                    <a:pt x="183" y="51"/>
                    <a:pt x="184" y="51"/>
                    <a:pt x="187" y="52"/>
                  </a:cubicBezTo>
                  <a:cubicBezTo>
                    <a:pt x="186" y="53"/>
                    <a:pt x="180" y="65"/>
                    <a:pt x="177" y="65"/>
                  </a:cubicBezTo>
                  <a:cubicBezTo>
                    <a:pt x="170" y="65"/>
                    <a:pt x="168" y="60"/>
                    <a:pt x="160" y="60"/>
                  </a:cubicBezTo>
                  <a:cubicBezTo>
                    <a:pt x="161" y="56"/>
                    <a:pt x="161" y="54"/>
                    <a:pt x="158" y="50"/>
                  </a:cubicBezTo>
                  <a:cubicBezTo>
                    <a:pt x="157" y="52"/>
                    <a:pt x="155" y="54"/>
                    <a:pt x="154" y="57"/>
                  </a:cubicBezTo>
                  <a:cubicBezTo>
                    <a:pt x="152" y="57"/>
                    <a:pt x="151" y="56"/>
                    <a:pt x="149" y="56"/>
                  </a:cubicBezTo>
                  <a:cubicBezTo>
                    <a:pt x="145" y="56"/>
                    <a:pt x="142" y="59"/>
                    <a:pt x="141" y="64"/>
                  </a:cubicBezTo>
                  <a:cubicBezTo>
                    <a:pt x="141" y="64"/>
                    <a:pt x="147" y="66"/>
                    <a:pt x="149" y="66"/>
                  </a:cubicBezTo>
                  <a:cubicBezTo>
                    <a:pt x="147" y="67"/>
                    <a:pt x="141" y="69"/>
                    <a:pt x="139" y="73"/>
                  </a:cubicBezTo>
                  <a:cubicBezTo>
                    <a:pt x="151" y="73"/>
                    <a:pt x="157" y="66"/>
                    <a:pt x="170" y="64"/>
                  </a:cubicBezTo>
                  <a:cubicBezTo>
                    <a:pt x="167" y="75"/>
                    <a:pt x="152" y="93"/>
                    <a:pt x="141" y="97"/>
                  </a:cubicBezTo>
                  <a:cubicBezTo>
                    <a:pt x="130" y="101"/>
                    <a:pt x="123" y="109"/>
                    <a:pt x="117" y="119"/>
                  </a:cubicBezTo>
                  <a:cubicBezTo>
                    <a:pt x="117" y="120"/>
                    <a:pt x="111" y="131"/>
                    <a:pt x="111" y="131"/>
                  </a:cubicBezTo>
                  <a:cubicBezTo>
                    <a:pt x="107" y="131"/>
                    <a:pt x="108" y="148"/>
                    <a:pt x="102" y="152"/>
                  </a:cubicBezTo>
                  <a:cubicBezTo>
                    <a:pt x="86" y="165"/>
                    <a:pt x="77" y="183"/>
                    <a:pt x="54" y="189"/>
                  </a:cubicBezTo>
                  <a:cubicBezTo>
                    <a:pt x="59" y="190"/>
                    <a:pt x="61" y="191"/>
                    <a:pt x="66" y="193"/>
                  </a:cubicBezTo>
                  <a:cubicBezTo>
                    <a:pt x="65" y="193"/>
                    <a:pt x="64" y="193"/>
                    <a:pt x="62" y="193"/>
                  </a:cubicBezTo>
                  <a:cubicBezTo>
                    <a:pt x="47" y="193"/>
                    <a:pt x="45" y="204"/>
                    <a:pt x="36" y="206"/>
                  </a:cubicBezTo>
                  <a:cubicBezTo>
                    <a:pt x="24" y="209"/>
                    <a:pt x="18" y="216"/>
                    <a:pt x="12" y="225"/>
                  </a:cubicBezTo>
                  <a:cubicBezTo>
                    <a:pt x="9" y="229"/>
                    <a:pt x="0" y="229"/>
                    <a:pt x="0" y="237"/>
                  </a:cubicBezTo>
                  <a:cubicBezTo>
                    <a:pt x="0" y="252"/>
                    <a:pt x="2" y="265"/>
                    <a:pt x="9" y="274"/>
                  </a:cubicBezTo>
                  <a:cubicBezTo>
                    <a:pt x="7" y="278"/>
                    <a:pt x="1" y="284"/>
                    <a:pt x="1" y="288"/>
                  </a:cubicBezTo>
                  <a:cubicBezTo>
                    <a:pt x="7" y="285"/>
                    <a:pt x="7" y="285"/>
                    <a:pt x="15" y="285"/>
                  </a:cubicBezTo>
                  <a:cubicBezTo>
                    <a:pt x="15" y="293"/>
                    <a:pt x="15" y="293"/>
                    <a:pt x="15" y="293"/>
                  </a:cubicBezTo>
                  <a:cubicBezTo>
                    <a:pt x="13" y="294"/>
                    <a:pt x="6" y="297"/>
                    <a:pt x="6" y="301"/>
                  </a:cubicBezTo>
                  <a:cubicBezTo>
                    <a:pt x="6" y="303"/>
                    <a:pt x="26" y="316"/>
                    <a:pt x="29" y="316"/>
                  </a:cubicBezTo>
                  <a:cubicBezTo>
                    <a:pt x="52" y="316"/>
                    <a:pt x="69" y="296"/>
                    <a:pt x="80" y="280"/>
                  </a:cubicBezTo>
                  <a:cubicBezTo>
                    <a:pt x="83" y="285"/>
                    <a:pt x="84" y="290"/>
                    <a:pt x="90" y="293"/>
                  </a:cubicBezTo>
                  <a:cubicBezTo>
                    <a:pt x="89" y="295"/>
                    <a:pt x="88" y="298"/>
                    <a:pt x="88" y="300"/>
                  </a:cubicBezTo>
                  <a:cubicBezTo>
                    <a:pt x="88" y="310"/>
                    <a:pt x="96" y="312"/>
                    <a:pt x="98" y="320"/>
                  </a:cubicBezTo>
                  <a:cubicBezTo>
                    <a:pt x="102" y="331"/>
                    <a:pt x="101" y="339"/>
                    <a:pt x="110" y="348"/>
                  </a:cubicBezTo>
                  <a:cubicBezTo>
                    <a:pt x="110" y="349"/>
                    <a:pt x="109" y="351"/>
                    <a:pt x="109" y="353"/>
                  </a:cubicBezTo>
                  <a:cubicBezTo>
                    <a:pt x="109" y="356"/>
                    <a:pt x="116" y="378"/>
                    <a:pt x="120" y="378"/>
                  </a:cubicBezTo>
                  <a:cubicBezTo>
                    <a:pt x="133" y="378"/>
                    <a:pt x="137" y="361"/>
                    <a:pt x="146" y="361"/>
                  </a:cubicBezTo>
                  <a:cubicBezTo>
                    <a:pt x="150" y="361"/>
                    <a:pt x="152" y="361"/>
                    <a:pt x="160" y="361"/>
                  </a:cubicBezTo>
                  <a:cubicBezTo>
                    <a:pt x="161" y="351"/>
                    <a:pt x="174" y="350"/>
                    <a:pt x="176" y="335"/>
                  </a:cubicBezTo>
                  <a:cubicBezTo>
                    <a:pt x="173" y="335"/>
                    <a:pt x="168" y="333"/>
                    <a:pt x="168" y="327"/>
                  </a:cubicBezTo>
                  <a:cubicBezTo>
                    <a:pt x="168" y="315"/>
                    <a:pt x="172" y="300"/>
                    <a:pt x="183" y="300"/>
                  </a:cubicBezTo>
                  <a:cubicBezTo>
                    <a:pt x="188" y="300"/>
                    <a:pt x="204" y="287"/>
                    <a:pt x="204" y="279"/>
                  </a:cubicBezTo>
                  <a:cubicBezTo>
                    <a:pt x="204" y="269"/>
                    <a:pt x="189" y="260"/>
                    <a:pt x="180" y="258"/>
                  </a:cubicBezTo>
                  <a:cubicBezTo>
                    <a:pt x="180" y="254"/>
                    <a:pt x="178" y="251"/>
                    <a:pt x="176" y="248"/>
                  </a:cubicBezTo>
                  <a:cubicBezTo>
                    <a:pt x="176" y="238"/>
                    <a:pt x="176" y="238"/>
                    <a:pt x="176" y="238"/>
                  </a:cubicBezTo>
                  <a:cubicBezTo>
                    <a:pt x="184" y="234"/>
                    <a:pt x="178" y="224"/>
                    <a:pt x="183" y="217"/>
                  </a:cubicBezTo>
                  <a:cubicBezTo>
                    <a:pt x="188" y="207"/>
                    <a:pt x="197" y="205"/>
                    <a:pt x="206" y="200"/>
                  </a:cubicBezTo>
                  <a:cubicBezTo>
                    <a:pt x="217" y="193"/>
                    <a:pt x="242" y="183"/>
                    <a:pt x="242" y="171"/>
                  </a:cubicBezTo>
                  <a:cubicBezTo>
                    <a:pt x="243" y="168"/>
                    <a:pt x="242" y="165"/>
                    <a:pt x="242" y="159"/>
                  </a:cubicBezTo>
                  <a:cubicBezTo>
                    <a:pt x="242" y="144"/>
                    <a:pt x="256" y="138"/>
                    <a:pt x="273" y="138"/>
                  </a:cubicBezTo>
                  <a:cubicBezTo>
                    <a:pt x="287" y="138"/>
                    <a:pt x="304" y="140"/>
                    <a:pt x="304" y="153"/>
                  </a:cubicBezTo>
                  <a:cubicBezTo>
                    <a:pt x="304" y="162"/>
                    <a:pt x="291" y="165"/>
                    <a:pt x="284" y="169"/>
                  </a:cubicBezTo>
                  <a:cubicBezTo>
                    <a:pt x="270" y="177"/>
                    <a:pt x="259" y="206"/>
                    <a:pt x="236" y="206"/>
                  </a:cubicBezTo>
                  <a:cubicBezTo>
                    <a:pt x="238" y="210"/>
                    <a:pt x="236" y="213"/>
                    <a:pt x="236" y="217"/>
                  </a:cubicBezTo>
                  <a:cubicBezTo>
                    <a:pt x="236" y="223"/>
                    <a:pt x="241" y="235"/>
                    <a:pt x="246" y="237"/>
                  </a:cubicBezTo>
                  <a:cubicBezTo>
                    <a:pt x="245" y="239"/>
                    <a:pt x="239" y="243"/>
                    <a:pt x="239" y="248"/>
                  </a:cubicBezTo>
                  <a:cubicBezTo>
                    <a:pt x="239" y="260"/>
                    <a:pt x="251" y="267"/>
                    <a:pt x="262" y="267"/>
                  </a:cubicBezTo>
                  <a:cubicBezTo>
                    <a:pt x="262" y="273"/>
                    <a:pt x="267" y="274"/>
                    <a:pt x="273" y="274"/>
                  </a:cubicBezTo>
                  <a:cubicBezTo>
                    <a:pt x="282" y="274"/>
                    <a:pt x="295" y="269"/>
                    <a:pt x="305" y="266"/>
                  </a:cubicBezTo>
                  <a:cubicBezTo>
                    <a:pt x="307" y="266"/>
                    <a:pt x="310" y="266"/>
                    <a:pt x="313" y="266"/>
                  </a:cubicBezTo>
                  <a:cubicBezTo>
                    <a:pt x="324" y="266"/>
                    <a:pt x="341" y="264"/>
                    <a:pt x="345" y="255"/>
                  </a:cubicBezTo>
                  <a:cubicBezTo>
                    <a:pt x="345" y="255"/>
                    <a:pt x="345" y="255"/>
                    <a:pt x="345" y="255"/>
                  </a:cubicBezTo>
                  <a:cubicBezTo>
                    <a:pt x="345" y="255"/>
                    <a:pt x="345" y="255"/>
                    <a:pt x="345" y="255"/>
                  </a:cubicBezTo>
                  <a:cubicBezTo>
                    <a:pt x="356" y="240"/>
                    <a:pt x="392" y="221"/>
                    <a:pt x="392" y="204"/>
                  </a:cubicBezTo>
                  <a:cubicBezTo>
                    <a:pt x="392" y="192"/>
                    <a:pt x="380" y="190"/>
                    <a:pt x="375" y="181"/>
                  </a:cubicBezTo>
                  <a:cubicBezTo>
                    <a:pt x="375" y="181"/>
                    <a:pt x="375" y="181"/>
                    <a:pt x="375" y="181"/>
                  </a:cubicBezTo>
                  <a:cubicBezTo>
                    <a:pt x="375" y="181"/>
                    <a:pt x="375" y="181"/>
                    <a:pt x="375" y="181"/>
                  </a:cubicBezTo>
                  <a:cubicBezTo>
                    <a:pt x="377" y="180"/>
                    <a:pt x="382" y="178"/>
                    <a:pt x="382" y="174"/>
                  </a:cubicBezTo>
                  <a:cubicBezTo>
                    <a:pt x="382" y="163"/>
                    <a:pt x="366" y="160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2"/>
                    <a:pt x="371" y="139"/>
                    <a:pt x="371" y="132"/>
                  </a:cubicBezTo>
                  <a:cubicBezTo>
                    <a:pt x="371" y="122"/>
                    <a:pt x="361" y="116"/>
                    <a:pt x="361" y="106"/>
                  </a:cubicBezTo>
                  <a:cubicBezTo>
                    <a:pt x="361" y="106"/>
                    <a:pt x="361" y="106"/>
                    <a:pt x="361" y="106"/>
                  </a:cubicBezTo>
                  <a:cubicBezTo>
                    <a:pt x="361" y="106"/>
                    <a:pt x="361" y="106"/>
                    <a:pt x="361" y="106"/>
                  </a:cubicBezTo>
                  <a:cubicBezTo>
                    <a:pt x="361" y="97"/>
                    <a:pt x="370" y="93"/>
                    <a:pt x="370" y="84"/>
                  </a:cubicBezTo>
                  <a:cubicBezTo>
                    <a:pt x="370" y="72"/>
                    <a:pt x="352" y="73"/>
                    <a:pt x="352" y="63"/>
                  </a:cubicBezTo>
                  <a:cubicBezTo>
                    <a:pt x="352" y="63"/>
                    <a:pt x="352" y="63"/>
                    <a:pt x="352" y="63"/>
                  </a:cubicBezTo>
                  <a:cubicBezTo>
                    <a:pt x="352" y="63"/>
                    <a:pt x="352" y="63"/>
                    <a:pt x="352" y="63"/>
                  </a:cubicBezTo>
                  <a:cubicBezTo>
                    <a:pt x="352" y="50"/>
                    <a:pt x="371" y="41"/>
                    <a:pt x="378" y="36"/>
                  </a:cubicBezTo>
                  <a:cubicBezTo>
                    <a:pt x="376" y="36"/>
                    <a:pt x="365" y="34"/>
                    <a:pt x="361" y="34"/>
                  </a:cubicBezTo>
                  <a:cubicBezTo>
                    <a:pt x="361" y="30"/>
                    <a:pt x="357" y="30"/>
                    <a:pt x="352" y="26"/>
                  </a:cubicBezTo>
                  <a:cubicBezTo>
                    <a:pt x="364" y="21"/>
                    <a:pt x="368" y="26"/>
                    <a:pt x="373" y="13"/>
                  </a:cubicBezTo>
                  <a:cubicBezTo>
                    <a:pt x="368" y="11"/>
                    <a:pt x="357" y="4"/>
                    <a:pt x="354" y="4"/>
                  </a:cubicBezTo>
                  <a:cubicBezTo>
                    <a:pt x="350" y="4"/>
                    <a:pt x="348" y="8"/>
                    <a:pt x="346" y="12"/>
                  </a:cubicBezTo>
                  <a:cubicBezTo>
                    <a:pt x="340" y="12"/>
                    <a:pt x="342" y="7"/>
                    <a:pt x="3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4"/>
            <p:cNvSpPr>
              <a:spLocks/>
            </p:cNvSpPr>
            <p:nvPr/>
          </p:nvSpPr>
          <p:spPr bwMode="auto">
            <a:xfrm>
              <a:off x="4137" y="-497"/>
              <a:ext cx="6053" cy="2251"/>
            </a:xfrm>
            <a:custGeom>
              <a:avLst/>
              <a:gdLst>
                <a:gd name="T0" fmla="*/ 991 w 2561"/>
                <a:gd name="T1" fmla="*/ 116 h 952"/>
                <a:gd name="T2" fmla="*/ 843 w 2561"/>
                <a:gd name="T3" fmla="*/ 178 h 952"/>
                <a:gd name="T4" fmla="*/ 771 w 2561"/>
                <a:gd name="T5" fmla="*/ 145 h 952"/>
                <a:gd name="T6" fmla="*/ 621 w 2561"/>
                <a:gd name="T7" fmla="*/ 232 h 952"/>
                <a:gd name="T8" fmla="*/ 497 w 2561"/>
                <a:gd name="T9" fmla="*/ 259 h 952"/>
                <a:gd name="T10" fmla="*/ 353 w 2561"/>
                <a:gd name="T11" fmla="*/ 325 h 952"/>
                <a:gd name="T12" fmla="*/ 256 w 2561"/>
                <a:gd name="T13" fmla="*/ 375 h 952"/>
                <a:gd name="T14" fmla="*/ 174 w 2561"/>
                <a:gd name="T15" fmla="*/ 235 h 952"/>
                <a:gd name="T16" fmla="*/ 152 w 2561"/>
                <a:gd name="T17" fmla="*/ 283 h 952"/>
                <a:gd name="T18" fmla="*/ 148 w 2561"/>
                <a:gd name="T19" fmla="*/ 347 h 952"/>
                <a:gd name="T20" fmla="*/ 174 w 2561"/>
                <a:gd name="T21" fmla="*/ 403 h 952"/>
                <a:gd name="T22" fmla="*/ 84 w 2561"/>
                <a:gd name="T23" fmla="*/ 481 h 952"/>
                <a:gd name="T24" fmla="*/ 0 w 2561"/>
                <a:gd name="T25" fmla="*/ 594 h 952"/>
                <a:gd name="T26" fmla="*/ 19 w 2561"/>
                <a:gd name="T27" fmla="*/ 592 h 952"/>
                <a:gd name="T28" fmla="*/ 19 w 2561"/>
                <a:gd name="T29" fmla="*/ 592 h 952"/>
                <a:gd name="T30" fmla="*/ 65 w 2561"/>
                <a:gd name="T31" fmla="*/ 668 h 952"/>
                <a:gd name="T32" fmla="*/ 68 w 2561"/>
                <a:gd name="T33" fmla="*/ 722 h 952"/>
                <a:gd name="T34" fmla="*/ 147 w 2561"/>
                <a:gd name="T35" fmla="*/ 768 h 952"/>
                <a:gd name="T36" fmla="*/ 279 w 2561"/>
                <a:gd name="T37" fmla="*/ 740 h 952"/>
                <a:gd name="T38" fmla="*/ 340 w 2561"/>
                <a:gd name="T39" fmla="*/ 840 h 952"/>
                <a:gd name="T40" fmla="*/ 340 w 2561"/>
                <a:gd name="T41" fmla="*/ 840 h 952"/>
                <a:gd name="T42" fmla="*/ 427 w 2561"/>
                <a:gd name="T43" fmla="*/ 875 h 952"/>
                <a:gd name="T44" fmla="*/ 453 w 2561"/>
                <a:gd name="T45" fmla="*/ 863 h 952"/>
                <a:gd name="T46" fmla="*/ 478 w 2561"/>
                <a:gd name="T47" fmla="*/ 742 h 952"/>
                <a:gd name="T48" fmla="*/ 469 w 2561"/>
                <a:gd name="T49" fmla="*/ 801 h 952"/>
                <a:gd name="T50" fmla="*/ 512 w 2561"/>
                <a:gd name="T51" fmla="*/ 894 h 952"/>
                <a:gd name="T52" fmla="*/ 588 w 2561"/>
                <a:gd name="T53" fmla="*/ 908 h 952"/>
                <a:gd name="T54" fmla="*/ 632 w 2561"/>
                <a:gd name="T55" fmla="*/ 947 h 952"/>
                <a:gd name="T56" fmla="*/ 702 w 2561"/>
                <a:gd name="T57" fmla="*/ 914 h 952"/>
                <a:gd name="T58" fmla="*/ 715 w 2561"/>
                <a:gd name="T59" fmla="*/ 917 h 952"/>
                <a:gd name="T60" fmla="*/ 752 w 2561"/>
                <a:gd name="T61" fmla="*/ 909 h 952"/>
                <a:gd name="T62" fmla="*/ 772 w 2561"/>
                <a:gd name="T63" fmla="*/ 896 h 952"/>
                <a:gd name="T64" fmla="*/ 828 w 2561"/>
                <a:gd name="T65" fmla="*/ 916 h 952"/>
                <a:gd name="T66" fmla="*/ 831 w 2561"/>
                <a:gd name="T67" fmla="*/ 861 h 952"/>
                <a:gd name="T68" fmla="*/ 957 w 2561"/>
                <a:gd name="T69" fmla="*/ 742 h 952"/>
                <a:gd name="T70" fmla="*/ 967 w 2561"/>
                <a:gd name="T71" fmla="*/ 743 h 952"/>
                <a:gd name="T72" fmla="*/ 992 w 2561"/>
                <a:gd name="T73" fmla="*/ 710 h 952"/>
                <a:gd name="T74" fmla="*/ 1235 w 2561"/>
                <a:gd name="T75" fmla="*/ 652 h 952"/>
                <a:gd name="T76" fmla="*/ 1258 w 2561"/>
                <a:gd name="T77" fmla="*/ 673 h 952"/>
                <a:gd name="T78" fmla="*/ 1359 w 2561"/>
                <a:gd name="T79" fmla="*/ 694 h 952"/>
                <a:gd name="T80" fmla="*/ 1441 w 2561"/>
                <a:gd name="T81" fmla="*/ 677 h 952"/>
                <a:gd name="T82" fmla="*/ 1478 w 2561"/>
                <a:gd name="T83" fmla="*/ 684 h 952"/>
                <a:gd name="T84" fmla="*/ 1660 w 2561"/>
                <a:gd name="T85" fmla="*/ 700 h 952"/>
                <a:gd name="T86" fmla="*/ 1675 w 2561"/>
                <a:gd name="T87" fmla="*/ 782 h 952"/>
                <a:gd name="T88" fmla="*/ 1813 w 2561"/>
                <a:gd name="T89" fmla="*/ 700 h 952"/>
                <a:gd name="T90" fmla="*/ 1748 w 2561"/>
                <a:gd name="T91" fmla="*/ 581 h 952"/>
                <a:gd name="T92" fmla="*/ 2083 w 2561"/>
                <a:gd name="T93" fmla="*/ 433 h 952"/>
                <a:gd name="T94" fmla="*/ 2151 w 2561"/>
                <a:gd name="T95" fmla="*/ 452 h 952"/>
                <a:gd name="T96" fmla="*/ 2128 w 2561"/>
                <a:gd name="T97" fmla="*/ 573 h 952"/>
                <a:gd name="T98" fmla="*/ 2381 w 2561"/>
                <a:gd name="T99" fmla="*/ 375 h 952"/>
                <a:gd name="T100" fmla="*/ 2450 w 2561"/>
                <a:gd name="T101" fmla="*/ 272 h 952"/>
                <a:gd name="T102" fmla="*/ 2231 w 2561"/>
                <a:gd name="T103" fmla="*/ 233 h 952"/>
                <a:gd name="T104" fmla="*/ 1853 w 2561"/>
                <a:gd name="T105" fmla="*/ 145 h 952"/>
                <a:gd name="T106" fmla="*/ 1573 w 2561"/>
                <a:gd name="T107" fmla="*/ 116 h 952"/>
                <a:gd name="T108" fmla="*/ 1320 w 2561"/>
                <a:gd name="T109" fmla="*/ 124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1" h="952">
                  <a:moveTo>
                    <a:pt x="1270" y="0"/>
                  </a:moveTo>
                  <a:cubicBezTo>
                    <a:pt x="1242" y="0"/>
                    <a:pt x="1231" y="21"/>
                    <a:pt x="1217" y="32"/>
                  </a:cubicBezTo>
                  <a:cubicBezTo>
                    <a:pt x="1210" y="37"/>
                    <a:pt x="1174" y="53"/>
                    <a:pt x="1155" y="53"/>
                  </a:cubicBezTo>
                  <a:cubicBezTo>
                    <a:pt x="1147" y="53"/>
                    <a:pt x="1142" y="50"/>
                    <a:pt x="1144" y="42"/>
                  </a:cubicBezTo>
                  <a:cubicBezTo>
                    <a:pt x="1127" y="48"/>
                    <a:pt x="1052" y="53"/>
                    <a:pt x="1014" y="87"/>
                  </a:cubicBezTo>
                  <a:cubicBezTo>
                    <a:pt x="1006" y="95"/>
                    <a:pt x="1003" y="116"/>
                    <a:pt x="991" y="116"/>
                  </a:cubicBezTo>
                  <a:cubicBezTo>
                    <a:pt x="986" y="116"/>
                    <a:pt x="976" y="116"/>
                    <a:pt x="966" y="116"/>
                  </a:cubicBezTo>
                  <a:cubicBezTo>
                    <a:pt x="940" y="116"/>
                    <a:pt x="908" y="119"/>
                    <a:pt x="908" y="140"/>
                  </a:cubicBezTo>
                  <a:cubicBezTo>
                    <a:pt x="908" y="146"/>
                    <a:pt x="914" y="153"/>
                    <a:pt x="916" y="161"/>
                  </a:cubicBezTo>
                  <a:cubicBezTo>
                    <a:pt x="912" y="164"/>
                    <a:pt x="909" y="165"/>
                    <a:pt x="905" y="165"/>
                  </a:cubicBezTo>
                  <a:cubicBezTo>
                    <a:pt x="898" y="165"/>
                    <a:pt x="888" y="161"/>
                    <a:pt x="863" y="161"/>
                  </a:cubicBezTo>
                  <a:cubicBezTo>
                    <a:pt x="854" y="174"/>
                    <a:pt x="848" y="178"/>
                    <a:pt x="843" y="178"/>
                  </a:cubicBezTo>
                  <a:cubicBezTo>
                    <a:pt x="833" y="178"/>
                    <a:pt x="833" y="152"/>
                    <a:pt x="827" y="145"/>
                  </a:cubicBezTo>
                  <a:cubicBezTo>
                    <a:pt x="825" y="162"/>
                    <a:pt x="814" y="170"/>
                    <a:pt x="800" y="177"/>
                  </a:cubicBezTo>
                  <a:cubicBezTo>
                    <a:pt x="804" y="192"/>
                    <a:pt x="827" y="207"/>
                    <a:pt x="810" y="225"/>
                  </a:cubicBezTo>
                  <a:cubicBezTo>
                    <a:pt x="799" y="237"/>
                    <a:pt x="832" y="276"/>
                    <a:pt x="815" y="276"/>
                  </a:cubicBezTo>
                  <a:cubicBezTo>
                    <a:pt x="793" y="276"/>
                    <a:pt x="787" y="196"/>
                    <a:pt x="787" y="180"/>
                  </a:cubicBezTo>
                  <a:cubicBezTo>
                    <a:pt x="787" y="162"/>
                    <a:pt x="816" y="154"/>
                    <a:pt x="771" y="145"/>
                  </a:cubicBezTo>
                  <a:cubicBezTo>
                    <a:pt x="770" y="145"/>
                    <a:pt x="768" y="145"/>
                    <a:pt x="767" y="145"/>
                  </a:cubicBezTo>
                  <a:cubicBezTo>
                    <a:pt x="743" y="145"/>
                    <a:pt x="705" y="179"/>
                    <a:pt x="705" y="198"/>
                  </a:cubicBezTo>
                  <a:cubicBezTo>
                    <a:pt x="705" y="222"/>
                    <a:pt x="716" y="238"/>
                    <a:pt x="729" y="251"/>
                  </a:cubicBezTo>
                  <a:cubicBezTo>
                    <a:pt x="737" y="265"/>
                    <a:pt x="737" y="270"/>
                    <a:pt x="732" y="270"/>
                  </a:cubicBezTo>
                  <a:cubicBezTo>
                    <a:pt x="719" y="270"/>
                    <a:pt x="680" y="244"/>
                    <a:pt x="662" y="239"/>
                  </a:cubicBezTo>
                  <a:cubicBezTo>
                    <a:pt x="642" y="234"/>
                    <a:pt x="629" y="232"/>
                    <a:pt x="621" y="232"/>
                  </a:cubicBezTo>
                  <a:cubicBezTo>
                    <a:pt x="600" y="232"/>
                    <a:pt x="613" y="246"/>
                    <a:pt x="612" y="248"/>
                  </a:cubicBezTo>
                  <a:cubicBezTo>
                    <a:pt x="612" y="264"/>
                    <a:pt x="608" y="269"/>
                    <a:pt x="604" y="269"/>
                  </a:cubicBezTo>
                  <a:cubicBezTo>
                    <a:pt x="598" y="269"/>
                    <a:pt x="589" y="256"/>
                    <a:pt x="583" y="256"/>
                  </a:cubicBezTo>
                  <a:cubicBezTo>
                    <a:pt x="570" y="256"/>
                    <a:pt x="547" y="270"/>
                    <a:pt x="525" y="270"/>
                  </a:cubicBezTo>
                  <a:cubicBezTo>
                    <a:pt x="520" y="270"/>
                    <a:pt x="514" y="269"/>
                    <a:pt x="509" y="267"/>
                  </a:cubicBezTo>
                  <a:cubicBezTo>
                    <a:pt x="507" y="261"/>
                    <a:pt x="503" y="259"/>
                    <a:pt x="497" y="259"/>
                  </a:cubicBezTo>
                  <a:cubicBezTo>
                    <a:pt x="471" y="259"/>
                    <a:pt x="415" y="306"/>
                    <a:pt x="399" y="306"/>
                  </a:cubicBezTo>
                  <a:cubicBezTo>
                    <a:pt x="392" y="306"/>
                    <a:pt x="383" y="302"/>
                    <a:pt x="385" y="296"/>
                  </a:cubicBezTo>
                  <a:cubicBezTo>
                    <a:pt x="390" y="283"/>
                    <a:pt x="388" y="261"/>
                    <a:pt x="380" y="261"/>
                  </a:cubicBezTo>
                  <a:cubicBezTo>
                    <a:pt x="375" y="261"/>
                    <a:pt x="368" y="271"/>
                    <a:pt x="359" y="299"/>
                  </a:cubicBezTo>
                  <a:cubicBezTo>
                    <a:pt x="358" y="303"/>
                    <a:pt x="367" y="305"/>
                    <a:pt x="367" y="314"/>
                  </a:cubicBezTo>
                  <a:cubicBezTo>
                    <a:pt x="367" y="323"/>
                    <a:pt x="361" y="325"/>
                    <a:pt x="353" y="325"/>
                  </a:cubicBezTo>
                  <a:cubicBezTo>
                    <a:pt x="350" y="325"/>
                    <a:pt x="347" y="325"/>
                    <a:pt x="344" y="324"/>
                  </a:cubicBezTo>
                  <a:cubicBezTo>
                    <a:pt x="340" y="324"/>
                    <a:pt x="337" y="324"/>
                    <a:pt x="334" y="324"/>
                  </a:cubicBezTo>
                  <a:cubicBezTo>
                    <a:pt x="330" y="324"/>
                    <a:pt x="327" y="324"/>
                    <a:pt x="325" y="325"/>
                  </a:cubicBezTo>
                  <a:cubicBezTo>
                    <a:pt x="313" y="329"/>
                    <a:pt x="315" y="361"/>
                    <a:pt x="286" y="361"/>
                  </a:cubicBezTo>
                  <a:cubicBezTo>
                    <a:pt x="278" y="361"/>
                    <a:pt x="268" y="359"/>
                    <a:pt x="256" y="354"/>
                  </a:cubicBezTo>
                  <a:cubicBezTo>
                    <a:pt x="256" y="375"/>
                    <a:pt x="256" y="375"/>
                    <a:pt x="256" y="375"/>
                  </a:cubicBezTo>
                  <a:cubicBezTo>
                    <a:pt x="226" y="372"/>
                    <a:pt x="230" y="340"/>
                    <a:pt x="219" y="325"/>
                  </a:cubicBezTo>
                  <a:cubicBezTo>
                    <a:pt x="224" y="325"/>
                    <a:pt x="228" y="325"/>
                    <a:pt x="231" y="325"/>
                  </a:cubicBezTo>
                  <a:cubicBezTo>
                    <a:pt x="247" y="325"/>
                    <a:pt x="258" y="325"/>
                    <a:pt x="276" y="330"/>
                  </a:cubicBezTo>
                  <a:cubicBezTo>
                    <a:pt x="279" y="331"/>
                    <a:pt x="282" y="331"/>
                    <a:pt x="285" y="331"/>
                  </a:cubicBezTo>
                  <a:cubicBezTo>
                    <a:pt x="315" y="331"/>
                    <a:pt x="356" y="298"/>
                    <a:pt x="274" y="272"/>
                  </a:cubicBezTo>
                  <a:cubicBezTo>
                    <a:pt x="249" y="264"/>
                    <a:pt x="192" y="235"/>
                    <a:pt x="174" y="235"/>
                  </a:cubicBezTo>
                  <a:cubicBezTo>
                    <a:pt x="173" y="235"/>
                    <a:pt x="172" y="234"/>
                    <a:pt x="168" y="234"/>
                  </a:cubicBezTo>
                  <a:cubicBezTo>
                    <a:pt x="166" y="234"/>
                    <a:pt x="163" y="234"/>
                    <a:pt x="160" y="23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53" y="240"/>
                    <a:pt x="134" y="249"/>
                    <a:pt x="134" y="262"/>
                  </a:cubicBezTo>
                  <a:cubicBezTo>
                    <a:pt x="134" y="262"/>
                    <a:pt x="134" y="262"/>
                    <a:pt x="134" y="262"/>
                  </a:cubicBezTo>
                  <a:cubicBezTo>
                    <a:pt x="134" y="272"/>
                    <a:pt x="152" y="271"/>
                    <a:pt x="152" y="283"/>
                  </a:cubicBezTo>
                  <a:cubicBezTo>
                    <a:pt x="152" y="283"/>
                    <a:pt x="152" y="283"/>
                    <a:pt x="152" y="283"/>
                  </a:cubicBezTo>
                  <a:cubicBezTo>
                    <a:pt x="152" y="292"/>
                    <a:pt x="143" y="296"/>
                    <a:pt x="143" y="305"/>
                  </a:cubicBezTo>
                  <a:cubicBezTo>
                    <a:pt x="143" y="305"/>
                    <a:pt x="143" y="305"/>
                    <a:pt x="143" y="305"/>
                  </a:cubicBezTo>
                  <a:cubicBezTo>
                    <a:pt x="143" y="315"/>
                    <a:pt x="153" y="321"/>
                    <a:pt x="153" y="331"/>
                  </a:cubicBezTo>
                  <a:cubicBezTo>
                    <a:pt x="153" y="331"/>
                    <a:pt x="153" y="331"/>
                    <a:pt x="153" y="331"/>
                  </a:cubicBezTo>
                  <a:cubicBezTo>
                    <a:pt x="153" y="338"/>
                    <a:pt x="148" y="341"/>
                    <a:pt x="148" y="34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148" y="359"/>
                    <a:pt x="164" y="362"/>
                    <a:pt x="164" y="373"/>
                  </a:cubicBezTo>
                  <a:cubicBezTo>
                    <a:pt x="164" y="373"/>
                    <a:pt x="164" y="373"/>
                    <a:pt x="164" y="373"/>
                  </a:cubicBezTo>
                  <a:cubicBezTo>
                    <a:pt x="164" y="377"/>
                    <a:pt x="159" y="379"/>
                    <a:pt x="157" y="380"/>
                  </a:cubicBezTo>
                  <a:cubicBezTo>
                    <a:pt x="157" y="380"/>
                    <a:pt x="157" y="380"/>
                    <a:pt x="157" y="380"/>
                  </a:cubicBezTo>
                  <a:cubicBezTo>
                    <a:pt x="162" y="389"/>
                    <a:pt x="174" y="391"/>
                    <a:pt x="174" y="403"/>
                  </a:cubicBezTo>
                  <a:cubicBezTo>
                    <a:pt x="174" y="403"/>
                    <a:pt x="174" y="403"/>
                    <a:pt x="174" y="403"/>
                  </a:cubicBezTo>
                  <a:cubicBezTo>
                    <a:pt x="174" y="420"/>
                    <a:pt x="138" y="439"/>
                    <a:pt x="127" y="454"/>
                  </a:cubicBezTo>
                  <a:cubicBezTo>
                    <a:pt x="127" y="454"/>
                    <a:pt x="127" y="454"/>
                    <a:pt x="127" y="454"/>
                  </a:cubicBezTo>
                  <a:cubicBezTo>
                    <a:pt x="131" y="460"/>
                    <a:pt x="136" y="463"/>
                    <a:pt x="140" y="473"/>
                  </a:cubicBezTo>
                  <a:cubicBezTo>
                    <a:pt x="134" y="477"/>
                    <a:pt x="118" y="484"/>
                    <a:pt x="111" y="484"/>
                  </a:cubicBezTo>
                  <a:cubicBezTo>
                    <a:pt x="102" y="484"/>
                    <a:pt x="96" y="481"/>
                    <a:pt x="84" y="481"/>
                  </a:cubicBezTo>
                  <a:cubicBezTo>
                    <a:pt x="73" y="481"/>
                    <a:pt x="46" y="491"/>
                    <a:pt x="54" y="499"/>
                  </a:cubicBezTo>
                  <a:cubicBezTo>
                    <a:pt x="81" y="524"/>
                    <a:pt x="67" y="533"/>
                    <a:pt x="61" y="533"/>
                  </a:cubicBezTo>
                  <a:cubicBezTo>
                    <a:pt x="50" y="533"/>
                    <a:pt x="49" y="520"/>
                    <a:pt x="40" y="520"/>
                  </a:cubicBezTo>
                  <a:cubicBezTo>
                    <a:pt x="30" y="520"/>
                    <a:pt x="18" y="545"/>
                    <a:pt x="18" y="557"/>
                  </a:cubicBezTo>
                  <a:cubicBezTo>
                    <a:pt x="18" y="578"/>
                    <a:pt x="2" y="575"/>
                    <a:pt x="0" y="593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2" y="593"/>
                    <a:pt x="4" y="593"/>
                    <a:pt x="6" y="593"/>
                  </a:cubicBezTo>
                  <a:cubicBezTo>
                    <a:pt x="11" y="592"/>
                    <a:pt x="15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29" y="592"/>
                    <a:pt x="36" y="591"/>
                    <a:pt x="46" y="591"/>
                  </a:cubicBezTo>
                  <a:cubicBezTo>
                    <a:pt x="58" y="591"/>
                    <a:pt x="63" y="611"/>
                    <a:pt x="63" y="623"/>
                  </a:cubicBezTo>
                  <a:cubicBezTo>
                    <a:pt x="63" y="623"/>
                    <a:pt x="63" y="623"/>
                    <a:pt x="63" y="623"/>
                  </a:cubicBezTo>
                  <a:cubicBezTo>
                    <a:pt x="63" y="630"/>
                    <a:pt x="55" y="633"/>
                    <a:pt x="55" y="640"/>
                  </a:cubicBezTo>
                  <a:cubicBezTo>
                    <a:pt x="55" y="640"/>
                    <a:pt x="55" y="640"/>
                    <a:pt x="55" y="640"/>
                  </a:cubicBezTo>
                  <a:cubicBezTo>
                    <a:pt x="55" y="651"/>
                    <a:pt x="65" y="658"/>
                    <a:pt x="65" y="668"/>
                  </a:cubicBezTo>
                  <a:cubicBezTo>
                    <a:pt x="65" y="668"/>
                    <a:pt x="65" y="668"/>
                    <a:pt x="65" y="668"/>
                  </a:cubicBezTo>
                  <a:cubicBezTo>
                    <a:pt x="65" y="674"/>
                    <a:pt x="55" y="677"/>
                    <a:pt x="53" y="680"/>
                  </a:cubicBezTo>
                  <a:cubicBezTo>
                    <a:pt x="47" y="689"/>
                    <a:pt x="45" y="698"/>
                    <a:pt x="45" y="710"/>
                  </a:cubicBezTo>
                  <a:cubicBezTo>
                    <a:pt x="45" y="710"/>
                    <a:pt x="45" y="710"/>
                    <a:pt x="45" y="710"/>
                  </a:cubicBezTo>
                  <a:cubicBezTo>
                    <a:pt x="45" y="721"/>
                    <a:pt x="50" y="722"/>
                    <a:pt x="57" y="722"/>
                  </a:cubicBezTo>
                  <a:cubicBezTo>
                    <a:pt x="60" y="722"/>
                    <a:pt x="64" y="722"/>
                    <a:pt x="68" y="722"/>
                  </a:cubicBezTo>
                  <a:cubicBezTo>
                    <a:pt x="84" y="722"/>
                    <a:pt x="92" y="715"/>
                    <a:pt x="105" y="715"/>
                  </a:cubicBezTo>
                  <a:cubicBezTo>
                    <a:pt x="119" y="715"/>
                    <a:pt x="116" y="743"/>
                    <a:pt x="129" y="743"/>
                  </a:cubicBezTo>
                  <a:cubicBezTo>
                    <a:pt x="129" y="764"/>
                    <a:pt x="129" y="764"/>
                    <a:pt x="129" y="764"/>
                  </a:cubicBezTo>
                  <a:cubicBezTo>
                    <a:pt x="129" y="766"/>
                    <a:pt x="131" y="767"/>
                    <a:pt x="132" y="768"/>
                  </a:cubicBezTo>
                  <a:cubicBezTo>
                    <a:pt x="135" y="771"/>
                    <a:pt x="135" y="771"/>
                    <a:pt x="135" y="771"/>
                  </a:cubicBezTo>
                  <a:cubicBezTo>
                    <a:pt x="137" y="771"/>
                    <a:pt x="144" y="768"/>
                    <a:pt x="147" y="768"/>
                  </a:cubicBezTo>
                  <a:cubicBezTo>
                    <a:pt x="159" y="765"/>
                    <a:pt x="160" y="751"/>
                    <a:pt x="172" y="751"/>
                  </a:cubicBezTo>
                  <a:cubicBezTo>
                    <a:pt x="181" y="751"/>
                    <a:pt x="205" y="791"/>
                    <a:pt x="213" y="791"/>
                  </a:cubicBezTo>
                  <a:cubicBezTo>
                    <a:pt x="220" y="791"/>
                    <a:pt x="245" y="779"/>
                    <a:pt x="250" y="774"/>
                  </a:cubicBezTo>
                  <a:cubicBezTo>
                    <a:pt x="249" y="774"/>
                    <a:pt x="235" y="772"/>
                    <a:pt x="235" y="772"/>
                  </a:cubicBezTo>
                  <a:cubicBezTo>
                    <a:pt x="233" y="772"/>
                    <a:pt x="226" y="771"/>
                    <a:pt x="226" y="764"/>
                  </a:cubicBezTo>
                  <a:cubicBezTo>
                    <a:pt x="226" y="760"/>
                    <a:pt x="264" y="746"/>
                    <a:pt x="279" y="740"/>
                  </a:cubicBezTo>
                  <a:cubicBezTo>
                    <a:pt x="279" y="740"/>
                    <a:pt x="272" y="748"/>
                    <a:pt x="269" y="749"/>
                  </a:cubicBezTo>
                  <a:cubicBezTo>
                    <a:pt x="270" y="753"/>
                    <a:pt x="284" y="767"/>
                    <a:pt x="253" y="775"/>
                  </a:cubicBezTo>
                  <a:cubicBezTo>
                    <a:pt x="267" y="806"/>
                    <a:pt x="327" y="801"/>
                    <a:pt x="327" y="842"/>
                  </a:cubicBezTo>
                  <a:cubicBezTo>
                    <a:pt x="329" y="842"/>
                    <a:pt x="329" y="842"/>
                    <a:pt x="329" y="842"/>
                  </a:cubicBezTo>
                  <a:cubicBezTo>
                    <a:pt x="332" y="841"/>
                    <a:pt x="336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57" y="840"/>
                    <a:pt x="356" y="850"/>
                    <a:pt x="362" y="861"/>
                  </a:cubicBezTo>
                  <a:cubicBezTo>
                    <a:pt x="363" y="863"/>
                    <a:pt x="373" y="869"/>
                    <a:pt x="374" y="869"/>
                  </a:cubicBezTo>
                  <a:cubicBezTo>
                    <a:pt x="384" y="872"/>
                    <a:pt x="386" y="888"/>
                    <a:pt x="401" y="888"/>
                  </a:cubicBezTo>
                  <a:cubicBezTo>
                    <a:pt x="412" y="888"/>
                    <a:pt x="412" y="879"/>
                    <a:pt x="420" y="876"/>
                  </a:cubicBezTo>
                  <a:cubicBezTo>
                    <a:pt x="424" y="875"/>
                    <a:pt x="423" y="875"/>
                    <a:pt x="427" y="875"/>
                  </a:cubicBezTo>
                  <a:cubicBezTo>
                    <a:pt x="429" y="878"/>
                    <a:pt x="429" y="882"/>
                    <a:pt x="431" y="884"/>
                  </a:cubicBezTo>
                  <a:cubicBezTo>
                    <a:pt x="431" y="884"/>
                    <a:pt x="431" y="884"/>
                    <a:pt x="431" y="884"/>
                  </a:cubicBezTo>
                  <a:cubicBezTo>
                    <a:pt x="431" y="884"/>
                    <a:pt x="431" y="885"/>
                    <a:pt x="431" y="885"/>
                  </a:cubicBezTo>
                  <a:cubicBezTo>
                    <a:pt x="431" y="886"/>
                    <a:pt x="431" y="887"/>
                    <a:pt x="431" y="887"/>
                  </a:cubicBezTo>
                  <a:cubicBezTo>
                    <a:pt x="438" y="888"/>
                    <a:pt x="438" y="888"/>
                    <a:pt x="438" y="888"/>
                  </a:cubicBezTo>
                  <a:cubicBezTo>
                    <a:pt x="445" y="880"/>
                    <a:pt x="445" y="867"/>
                    <a:pt x="453" y="863"/>
                  </a:cubicBezTo>
                  <a:cubicBezTo>
                    <a:pt x="439" y="855"/>
                    <a:pt x="417" y="823"/>
                    <a:pt x="417" y="805"/>
                  </a:cubicBezTo>
                  <a:cubicBezTo>
                    <a:pt x="417" y="800"/>
                    <a:pt x="405" y="792"/>
                    <a:pt x="405" y="784"/>
                  </a:cubicBezTo>
                  <a:cubicBezTo>
                    <a:pt x="405" y="782"/>
                    <a:pt x="415" y="762"/>
                    <a:pt x="418" y="759"/>
                  </a:cubicBezTo>
                  <a:cubicBezTo>
                    <a:pt x="418" y="759"/>
                    <a:pt x="419" y="759"/>
                    <a:pt x="419" y="759"/>
                  </a:cubicBezTo>
                  <a:cubicBezTo>
                    <a:pt x="423" y="759"/>
                    <a:pt x="437" y="751"/>
                    <a:pt x="438" y="751"/>
                  </a:cubicBezTo>
                  <a:cubicBezTo>
                    <a:pt x="452" y="746"/>
                    <a:pt x="460" y="742"/>
                    <a:pt x="478" y="742"/>
                  </a:cubicBezTo>
                  <a:cubicBezTo>
                    <a:pt x="506" y="742"/>
                    <a:pt x="511" y="756"/>
                    <a:pt x="522" y="772"/>
                  </a:cubicBezTo>
                  <a:cubicBezTo>
                    <a:pt x="519" y="774"/>
                    <a:pt x="516" y="775"/>
                    <a:pt x="512" y="775"/>
                  </a:cubicBezTo>
                  <a:cubicBezTo>
                    <a:pt x="506" y="775"/>
                    <a:pt x="500" y="772"/>
                    <a:pt x="494" y="772"/>
                  </a:cubicBezTo>
                  <a:cubicBezTo>
                    <a:pt x="480" y="772"/>
                    <a:pt x="459" y="785"/>
                    <a:pt x="457" y="785"/>
                  </a:cubicBezTo>
                  <a:cubicBezTo>
                    <a:pt x="457" y="785"/>
                    <a:pt x="457" y="785"/>
                    <a:pt x="457" y="785"/>
                  </a:cubicBezTo>
                  <a:cubicBezTo>
                    <a:pt x="457" y="796"/>
                    <a:pt x="466" y="795"/>
                    <a:pt x="469" y="801"/>
                  </a:cubicBezTo>
                  <a:cubicBezTo>
                    <a:pt x="479" y="819"/>
                    <a:pt x="493" y="825"/>
                    <a:pt x="493" y="846"/>
                  </a:cubicBezTo>
                  <a:cubicBezTo>
                    <a:pt x="497" y="844"/>
                    <a:pt x="507" y="839"/>
                    <a:pt x="511" y="838"/>
                  </a:cubicBezTo>
                  <a:cubicBezTo>
                    <a:pt x="512" y="846"/>
                    <a:pt x="520" y="850"/>
                    <a:pt x="520" y="858"/>
                  </a:cubicBezTo>
                  <a:cubicBezTo>
                    <a:pt x="504" y="858"/>
                    <a:pt x="504" y="858"/>
                    <a:pt x="504" y="858"/>
                  </a:cubicBezTo>
                  <a:cubicBezTo>
                    <a:pt x="499" y="858"/>
                    <a:pt x="495" y="863"/>
                    <a:pt x="494" y="871"/>
                  </a:cubicBezTo>
                  <a:cubicBezTo>
                    <a:pt x="505" y="873"/>
                    <a:pt x="512" y="883"/>
                    <a:pt x="512" y="894"/>
                  </a:cubicBezTo>
                  <a:cubicBezTo>
                    <a:pt x="512" y="899"/>
                    <a:pt x="508" y="901"/>
                    <a:pt x="508" y="906"/>
                  </a:cubicBezTo>
                  <a:cubicBezTo>
                    <a:pt x="508" y="910"/>
                    <a:pt x="513" y="916"/>
                    <a:pt x="514" y="917"/>
                  </a:cubicBezTo>
                  <a:cubicBezTo>
                    <a:pt x="514" y="912"/>
                    <a:pt x="520" y="912"/>
                    <a:pt x="525" y="910"/>
                  </a:cubicBezTo>
                  <a:cubicBezTo>
                    <a:pt x="531" y="908"/>
                    <a:pt x="529" y="906"/>
                    <a:pt x="535" y="904"/>
                  </a:cubicBezTo>
                  <a:cubicBezTo>
                    <a:pt x="545" y="900"/>
                    <a:pt x="551" y="903"/>
                    <a:pt x="559" y="897"/>
                  </a:cubicBezTo>
                  <a:cubicBezTo>
                    <a:pt x="570" y="904"/>
                    <a:pt x="577" y="904"/>
                    <a:pt x="588" y="908"/>
                  </a:cubicBezTo>
                  <a:cubicBezTo>
                    <a:pt x="601" y="912"/>
                    <a:pt x="605" y="924"/>
                    <a:pt x="620" y="924"/>
                  </a:cubicBezTo>
                  <a:cubicBezTo>
                    <a:pt x="621" y="927"/>
                    <a:pt x="624" y="928"/>
                    <a:pt x="625" y="930"/>
                  </a:cubicBezTo>
                  <a:cubicBezTo>
                    <a:pt x="625" y="930"/>
                    <a:pt x="625" y="930"/>
                    <a:pt x="625" y="930"/>
                  </a:cubicBezTo>
                  <a:cubicBezTo>
                    <a:pt x="626" y="933"/>
                    <a:pt x="625" y="937"/>
                    <a:pt x="626" y="941"/>
                  </a:cubicBezTo>
                  <a:cubicBezTo>
                    <a:pt x="626" y="943"/>
                    <a:pt x="626" y="946"/>
                    <a:pt x="627" y="949"/>
                  </a:cubicBezTo>
                  <a:cubicBezTo>
                    <a:pt x="629" y="947"/>
                    <a:pt x="630" y="947"/>
                    <a:pt x="632" y="947"/>
                  </a:cubicBezTo>
                  <a:cubicBezTo>
                    <a:pt x="636" y="947"/>
                    <a:pt x="639" y="952"/>
                    <a:pt x="643" y="952"/>
                  </a:cubicBezTo>
                  <a:cubicBezTo>
                    <a:pt x="649" y="952"/>
                    <a:pt x="652" y="946"/>
                    <a:pt x="655" y="943"/>
                  </a:cubicBezTo>
                  <a:cubicBezTo>
                    <a:pt x="659" y="939"/>
                    <a:pt x="666" y="939"/>
                    <a:pt x="670" y="935"/>
                  </a:cubicBezTo>
                  <a:cubicBezTo>
                    <a:pt x="679" y="926"/>
                    <a:pt x="680" y="912"/>
                    <a:pt x="693" y="912"/>
                  </a:cubicBezTo>
                  <a:cubicBezTo>
                    <a:pt x="698" y="912"/>
                    <a:pt x="697" y="914"/>
                    <a:pt x="702" y="914"/>
                  </a:cubicBezTo>
                  <a:cubicBezTo>
                    <a:pt x="702" y="914"/>
                    <a:pt x="702" y="914"/>
                    <a:pt x="702" y="914"/>
                  </a:cubicBezTo>
                  <a:cubicBezTo>
                    <a:pt x="702" y="914"/>
                    <a:pt x="702" y="914"/>
                    <a:pt x="702" y="914"/>
                  </a:cubicBezTo>
                  <a:cubicBezTo>
                    <a:pt x="702" y="917"/>
                    <a:pt x="705" y="918"/>
                    <a:pt x="708" y="918"/>
                  </a:cubicBezTo>
                  <a:cubicBezTo>
                    <a:pt x="708" y="918"/>
                    <a:pt x="708" y="918"/>
                    <a:pt x="708" y="918"/>
                  </a:cubicBezTo>
                  <a:cubicBezTo>
                    <a:pt x="708" y="918"/>
                    <a:pt x="708" y="918"/>
                    <a:pt x="708" y="918"/>
                  </a:cubicBezTo>
                  <a:cubicBezTo>
                    <a:pt x="708" y="918"/>
                    <a:pt x="708" y="918"/>
                    <a:pt x="708" y="918"/>
                  </a:cubicBezTo>
                  <a:cubicBezTo>
                    <a:pt x="710" y="918"/>
                    <a:pt x="713" y="917"/>
                    <a:pt x="715" y="917"/>
                  </a:cubicBezTo>
                  <a:cubicBezTo>
                    <a:pt x="716" y="917"/>
                    <a:pt x="718" y="916"/>
                    <a:pt x="719" y="916"/>
                  </a:cubicBezTo>
                  <a:cubicBezTo>
                    <a:pt x="723" y="916"/>
                    <a:pt x="724" y="922"/>
                    <a:pt x="729" y="922"/>
                  </a:cubicBezTo>
                  <a:cubicBezTo>
                    <a:pt x="739" y="922"/>
                    <a:pt x="747" y="916"/>
                    <a:pt x="751" y="909"/>
                  </a:cubicBezTo>
                  <a:cubicBezTo>
                    <a:pt x="751" y="909"/>
                    <a:pt x="751" y="909"/>
                    <a:pt x="751" y="909"/>
                  </a:cubicBezTo>
                  <a:cubicBezTo>
                    <a:pt x="751" y="909"/>
                    <a:pt x="751" y="909"/>
                    <a:pt x="751" y="909"/>
                  </a:cubicBezTo>
                  <a:cubicBezTo>
                    <a:pt x="752" y="909"/>
                    <a:pt x="752" y="909"/>
                    <a:pt x="752" y="909"/>
                  </a:cubicBezTo>
                  <a:cubicBezTo>
                    <a:pt x="752" y="909"/>
                    <a:pt x="752" y="909"/>
                    <a:pt x="752" y="909"/>
                  </a:cubicBezTo>
                  <a:cubicBezTo>
                    <a:pt x="752" y="909"/>
                    <a:pt x="752" y="909"/>
                    <a:pt x="752" y="909"/>
                  </a:cubicBezTo>
                  <a:cubicBezTo>
                    <a:pt x="752" y="909"/>
                    <a:pt x="752" y="909"/>
                    <a:pt x="752" y="909"/>
                  </a:cubicBezTo>
                  <a:cubicBezTo>
                    <a:pt x="753" y="909"/>
                    <a:pt x="753" y="909"/>
                    <a:pt x="753" y="909"/>
                  </a:cubicBezTo>
                  <a:cubicBezTo>
                    <a:pt x="754" y="909"/>
                    <a:pt x="754" y="909"/>
                    <a:pt x="754" y="909"/>
                  </a:cubicBezTo>
                  <a:cubicBezTo>
                    <a:pt x="759" y="909"/>
                    <a:pt x="761" y="896"/>
                    <a:pt x="772" y="896"/>
                  </a:cubicBezTo>
                  <a:cubicBezTo>
                    <a:pt x="777" y="896"/>
                    <a:pt x="777" y="901"/>
                    <a:pt x="777" y="907"/>
                  </a:cubicBezTo>
                  <a:cubicBezTo>
                    <a:pt x="777" y="908"/>
                    <a:pt x="777" y="910"/>
                    <a:pt x="777" y="912"/>
                  </a:cubicBezTo>
                  <a:cubicBezTo>
                    <a:pt x="777" y="918"/>
                    <a:pt x="778" y="924"/>
                    <a:pt x="783" y="924"/>
                  </a:cubicBezTo>
                  <a:cubicBezTo>
                    <a:pt x="796" y="924"/>
                    <a:pt x="800" y="915"/>
                    <a:pt x="810" y="915"/>
                  </a:cubicBezTo>
                  <a:cubicBezTo>
                    <a:pt x="817" y="915"/>
                    <a:pt x="821" y="915"/>
                    <a:pt x="828" y="916"/>
                  </a:cubicBezTo>
                  <a:cubicBezTo>
                    <a:pt x="828" y="916"/>
                    <a:pt x="828" y="916"/>
                    <a:pt x="828" y="916"/>
                  </a:cubicBezTo>
                  <a:cubicBezTo>
                    <a:pt x="828" y="916"/>
                    <a:pt x="828" y="916"/>
                    <a:pt x="828" y="916"/>
                  </a:cubicBezTo>
                  <a:cubicBezTo>
                    <a:pt x="829" y="914"/>
                    <a:pt x="829" y="914"/>
                    <a:pt x="829" y="914"/>
                  </a:cubicBezTo>
                  <a:cubicBezTo>
                    <a:pt x="827" y="901"/>
                    <a:pt x="824" y="898"/>
                    <a:pt x="810" y="895"/>
                  </a:cubicBezTo>
                  <a:cubicBezTo>
                    <a:pt x="810" y="895"/>
                    <a:pt x="810" y="895"/>
                    <a:pt x="810" y="895"/>
                  </a:cubicBezTo>
                  <a:cubicBezTo>
                    <a:pt x="810" y="895"/>
                    <a:pt x="810" y="895"/>
                    <a:pt x="810" y="895"/>
                  </a:cubicBezTo>
                  <a:cubicBezTo>
                    <a:pt x="812" y="885"/>
                    <a:pt x="823" y="861"/>
                    <a:pt x="831" y="861"/>
                  </a:cubicBezTo>
                  <a:cubicBezTo>
                    <a:pt x="880" y="861"/>
                    <a:pt x="913" y="835"/>
                    <a:pt x="913" y="776"/>
                  </a:cubicBezTo>
                  <a:cubicBezTo>
                    <a:pt x="913" y="776"/>
                    <a:pt x="913" y="776"/>
                    <a:pt x="913" y="776"/>
                  </a:cubicBezTo>
                  <a:cubicBezTo>
                    <a:pt x="923" y="775"/>
                    <a:pt x="929" y="770"/>
                    <a:pt x="934" y="764"/>
                  </a:cubicBezTo>
                  <a:cubicBezTo>
                    <a:pt x="943" y="754"/>
                    <a:pt x="947" y="742"/>
                    <a:pt x="957" y="742"/>
                  </a:cubicBezTo>
                  <a:cubicBezTo>
                    <a:pt x="957" y="742"/>
                    <a:pt x="957" y="742"/>
                    <a:pt x="957" y="742"/>
                  </a:cubicBezTo>
                  <a:cubicBezTo>
                    <a:pt x="957" y="742"/>
                    <a:pt x="957" y="742"/>
                    <a:pt x="957" y="742"/>
                  </a:cubicBezTo>
                  <a:cubicBezTo>
                    <a:pt x="957" y="742"/>
                    <a:pt x="957" y="742"/>
                    <a:pt x="957" y="742"/>
                  </a:cubicBezTo>
                  <a:cubicBezTo>
                    <a:pt x="957" y="742"/>
                    <a:pt x="957" y="742"/>
                    <a:pt x="957" y="742"/>
                  </a:cubicBezTo>
                  <a:cubicBezTo>
                    <a:pt x="957" y="742"/>
                    <a:pt x="958" y="742"/>
                    <a:pt x="958" y="742"/>
                  </a:cubicBezTo>
                  <a:cubicBezTo>
                    <a:pt x="958" y="742"/>
                    <a:pt x="958" y="742"/>
                    <a:pt x="958" y="742"/>
                  </a:cubicBezTo>
                  <a:cubicBezTo>
                    <a:pt x="958" y="742"/>
                    <a:pt x="958" y="742"/>
                    <a:pt x="958" y="742"/>
                  </a:cubicBezTo>
                  <a:cubicBezTo>
                    <a:pt x="962" y="742"/>
                    <a:pt x="965" y="743"/>
                    <a:pt x="967" y="743"/>
                  </a:cubicBezTo>
                  <a:cubicBezTo>
                    <a:pt x="967" y="743"/>
                    <a:pt x="967" y="743"/>
                    <a:pt x="967" y="743"/>
                  </a:cubicBezTo>
                  <a:cubicBezTo>
                    <a:pt x="967" y="743"/>
                    <a:pt x="967" y="743"/>
                    <a:pt x="967" y="743"/>
                  </a:cubicBezTo>
                  <a:cubicBezTo>
                    <a:pt x="998" y="743"/>
                    <a:pt x="985" y="718"/>
                    <a:pt x="992" y="711"/>
                  </a:cubicBezTo>
                  <a:cubicBezTo>
                    <a:pt x="992" y="711"/>
                    <a:pt x="992" y="711"/>
                    <a:pt x="992" y="711"/>
                  </a:cubicBezTo>
                  <a:cubicBezTo>
                    <a:pt x="992" y="711"/>
                    <a:pt x="992" y="711"/>
                    <a:pt x="992" y="710"/>
                  </a:cubicBezTo>
                  <a:cubicBezTo>
                    <a:pt x="992" y="710"/>
                    <a:pt x="992" y="710"/>
                    <a:pt x="992" y="710"/>
                  </a:cubicBezTo>
                  <a:cubicBezTo>
                    <a:pt x="992" y="710"/>
                    <a:pt x="992" y="710"/>
                    <a:pt x="993" y="710"/>
                  </a:cubicBezTo>
                  <a:cubicBezTo>
                    <a:pt x="1014" y="692"/>
                    <a:pt x="1046" y="691"/>
                    <a:pt x="1072" y="676"/>
                  </a:cubicBezTo>
                  <a:cubicBezTo>
                    <a:pt x="1075" y="674"/>
                    <a:pt x="1084" y="663"/>
                    <a:pt x="1093" y="663"/>
                  </a:cubicBezTo>
                  <a:cubicBezTo>
                    <a:pt x="1107" y="663"/>
                    <a:pt x="1129" y="679"/>
                    <a:pt x="1151" y="679"/>
                  </a:cubicBezTo>
                  <a:cubicBezTo>
                    <a:pt x="1180" y="679"/>
                    <a:pt x="1174" y="639"/>
                    <a:pt x="1191" y="639"/>
                  </a:cubicBezTo>
                  <a:cubicBezTo>
                    <a:pt x="1200" y="639"/>
                    <a:pt x="1232" y="644"/>
                    <a:pt x="1235" y="652"/>
                  </a:cubicBezTo>
                  <a:cubicBezTo>
                    <a:pt x="1235" y="652"/>
                    <a:pt x="1235" y="652"/>
                    <a:pt x="1235" y="652"/>
                  </a:cubicBezTo>
                  <a:cubicBezTo>
                    <a:pt x="1235" y="652"/>
                    <a:pt x="1235" y="652"/>
                    <a:pt x="1235" y="652"/>
                  </a:cubicBezTo>
                  <a:cubicBezTo>
                    <a:pt x="1236" y="653"/>
                    <a:pt x="1236" y="653"/>
                    <a:pt x="1236" y="653"/>
                  </a:cubicBezTo>
                  <a:cubicBezTo>
                    <a:pt x="1236" y="653"/>
                    <a:pt x="1236" y="653"/>
                    <a:pt x="1236" y="653"/>
                  </a:cubicBezTo>
                  <a:cubicBezTo>
                    <a:pt x="1236" y="653"/>
                    <a:pt x="1236" y="653"/>
                    <a:pt x="1236" y="653"/>
                  </a:cubicBezTo>
                  <a:cubicBezTo>
                    <a:pt x="1242" y="669"/>
                    <a:pt x="1250" y="673"/>
                    <a:pt x="1258" y="673"/>
                  </a:cubicBezTo>
                  <a:cubicBezTo>
                    <a:pt x="1258" y="673"/>
                    <a:pt x="1258" y="673"/>
                    <a:pt x="1258" y="673"/>
                  </a:cubicBezTo>
                  <a:cubicBezTo>
                    <a:pt x="1258" y="673"/>
                    <a:pt x="1258" y="673"/>
                    <a:pt x="1258" y="673"/>
                  </a:cubicBezTo>
                  <a:cubicBezTo>
                    <a:pt x="1263" y="673"/>
                    <a:pt x="1268" y="671"/>
                    <a:pt x="1273" y="670"/>
                  </a:cubicBezTo>
                  <a:cubicBezTo>
                    <a:pt x="1276" y="669"/>
                    <a:pt x="1280" y="668"/>
                    <a:pt x="1283" y="668"/>
                  </a:cubicBezTo>
                  <a:cubicBezTo>
                    <a:pt x="1283" y="668"/>
                    <a:pt x="1283" y="668"/>
                    <a:pt x="1283" y="668"/>
                  </a:cubicBezTo>
                  <a:cubicBezTo>
                    <a:pt x="1316" y="668"/>
                    <a:pt x="1325" y="694"/>
                    <a:pt x="1359" y="694"/>
                  </a:cubicBezTo>
                  <a:cubicBezTo>
                    <a:pt x="1359" y="694"/>
                    <a:pt x="1359" y="694"/>
                    <a:pt x="1359" y="694"/>
                  </a:cubicBezTo>
                  <a:cubicBezTo>
                    <a:pt x="1369" y="694"/>
                    <a:pt x="1380" y="691"/>
                    <a:pt x="1392" y="688"/>
                  </a:cubicBezTo>
                  <a:cubicBezTo>
                    <a:pt x="1407" y="683"/>
                    <a:pt x="1424" y="677"/>
                    <a:pt x="1441" y="677"/>
                  </a:cubicBezTo>
                  <a:cubicBezTo>
                    <a:pt x="1441" y="677"/>
                    <a:pt x="1441" y="677"/>
                    <a:pt x="1441" y="677"/>
                  </a:cubicBezTo>
                  <a:cubicBezTo>
                    <a:pt x="1441" y="677"/>
                    <a:pt x="1441" y="677"/>
                    <a:pt x="1441" y="677"/>
                  </a:cubicBezTo>
                  <a:cubicBezTo>
                    <a:pt x="1441" y="677"/>
                    <a:pt x="1441" y="677"/>
                    <a:pt x="1441" y="677"/>
                  </a:cubicBezTo>
                  <a:cubicBezTo>
                    <a:pt x="1441" y="677"/>
                    <a:pt x="1441" y="677"/>
                    <a:pt x="1441" y="677"/>
                  </a:cubicBezTo>
                  <a:cubicBezTo>
                    <a:pt x="1449" y="677"/>
                    <a:pt x="1457" y="678"/>
                    <a:pt x="1465" y="681"/>
                  </a:cubicBezTo>
                  <a:cubicBezTo>
                    <a:pt x="1465" y="681"/>
                    <a:pt x="1465" y="681"/>
                    <a:pt x="1465" y="681"/>
                  </a:cubicBezTo>
                  <a:cubicBezTo>
                    <a:pt x="1465" y="681"/>
                    <a:pt x="1465" y="681"/>
                    <a:pt x="1465" y="681"/>
                  </a:cubicBezTo>
                  <a:cubicBezTo>
                    <a:pt x="1470" y="683"/>
                    <a:pt x="1474" y="684"/>
                    <a:pt x="1478" y="684"/>
                  </a:cubicBezTo>
                  <a:cubicBezTo>
                    <a:pt x="1478" y="684"/>
                    <a:pt x="1478" y="684"/>
                    <a:pt x="1478" y="684"/>
                  </a:cubicBezTo>
                  <a:cubicBezTo>
                    <a:pt x="1478" y="684"/>
                    <a:pt x="1478" y="684"/>
                    <a:pt x="1478" y="684"/>
                  </a:cubicBezTo>
                  <a:cubicBezTo>
                    <a:pt x="1501" y="684"/>
                    <a:pt x="1502" y="651"/>
                    <a:pt x="1519" y="630"/>
                  </a:cubicBezTo>
                  <a:cubicBezTo>
                    <a:pt x="1527" y="620"/>
                    <a:pt x="1538" y="613"/>
                    <a:pt x="1557" y="613"/>
                  </a:cubicBezTo>
                  <a:cubicBezTo>
                    <a:pt x="1557" y="613"/>
                    <a:pt x="1557" y="613"/>
                    <a:pt x="1557" y="613"/>
                  </a:cubicBezTo>
                  <a:cubicBezTo>
                    <a:pt x="1604" y="613"/>
                    <a:pt x="1603" y="650"/>
                    <a:pt x="1621" y="679"/>
                  </a:cubicBezTo>
                  <a:cubicBezTo>
                    <a:pt x="1628" y="690"/>
                    <a:pt x="1651" y="691"/>
                    <a:pt x="1660" y="700"/>
                  </a:cubicBezTo>
                  <a:cubicBezTo>
                    <a:pt x="1667" y="707"/>
                    <a:pt x="1674" y="726"/>
                    <a:pt x="1689" y="726"/>
                  </a:cubicBezTo>
                  <a:cubicBezTo>
                    <a:pt x="1707" y="726"/>
                    <a:pt x="1710" y="710"/>
                    <a:pt x="1732" y="710"/>
                  </a:cubicBezTo>
                  <a:cubicBezTo>
                    <a:pt x="1732" y="724"/>
                    <a:pt x="1732" y="724"/>
                    <a:pt x="1732" y="724"/>
                  </a:cubicBezTo>
                  <a:cubicBezTo>
                    <a:pt x="1732" y="724"/>
                    <a:pt x="1732" y="724"/>
                    <a:pt x="1732" y="724"/>
                  </a:cubicBezTo>
                  <a:cubicBezTo>
                    <a:pt x="1720" y="735"/>
                    <a:pt x="1716" y="763"/>
                    <a:pt x="1703" y="771"/>
                  </a:cubicBezTo>
                  <a:cubicBezTo>
                    <a:pt x="1692" y="777"/>
                    <a:pt x="1675" y="779"/>
                    <a:pt x="1675" y="782"/>
                  </a:cubicBezTo>
                  <a:cubicBezTo>
                    <a:pt x="1675" y="783"/>
                    <a:pt x="1675" y="784"/>
                    <a:pt x="1676" y="784"/>
                  </a:cubicBezTo>
                  <a:cubicBezTo>
                    <a:pt x="1682" y="788"/>
                    <a:pt x="1683" y="792"/>
                    <a:pt x="1683" y="797"/>
                  </a:cubicBezTo>
                  <a:cubicBezTo>
                    <a:pt x="1683" y="808"/>
                    <a:pt x="1674" y="819"/>
                    <a:pt x="1674" y="819"/>
                  </a:cubicBezTo>
                  <a:cubicBezTo>
                    <a:pt x="1674" y="819"/>
                    <a:pt x="1694" y="824"/>
                    <a:pt x="1711" y="824"/>
                  </a:cubicBezTo>
                  <a:cubicBezTo>
                    <a:pt x="1741" y="824"/>
                    <a:pt x="1769" y="760"/>
                    <a:pt x="1790" y="739"/>
                  </a:cubicBezTo>
                  <a:cubicBezTo>
                    <a:pt x="1799" y="731"/>
                    <a:pt x="1810" y="714"/>
                    <a:pt x="1813" y="700"/>
                  </a:cubicBezTo>
                  <a:cubicBezTo>
                    <a:pt x="1817" y="684"/>
                    <a:pt x="1811" y="675"/>
                    <a:pt x="1819" y="660"/>
                  </a:cubicBezTo>
                  <a:cubicBezTo>
                    <a:pt x="1822" y="655"/>
                    <a:pt x="1828" y="643"/>
                    <a:pt x="1828" y="631"/>
                  </a:cubicBezTo>
                  <a:cubicBezTo>
                    <a:pt x="1828" y="618"/>
                    <a:pt x="1811" y="595"/>
                    <a:pt x="1799" y="595"/>
                  </a:cubicBezTo>
                  <a:cubicBezTo>
                    <a:pt x="1798" y="595"/>
                    <a:pt x="1796" y="596"/>
                    <a:pt x="1795" y="597"/>
                  </a:cubicBezTo>
                  <a:cubicBezTo>
                    <a:pt x="1787" y="603"/>
                    <a:pt x="1781" y="605"/>
                    <a:pt x="1775" y="605"/>
                  </a:cubicBezTo>
                  <a:cubicBezTo>
                    <a:pt x="1757" y="605"/>
                    <a:pt x="1748" y="583"/>
                    <a:pt x="1748" y="581"/>
                  </a:cubicBezTo>
                  <a:cubicBezTo>
                    <a:pt x="1748" y="566"/>
                    <a:pt x="1776" y="550"/>
                    <a:pt x="1787" y="539"/>
                  </a:cubicBezTo>
                  <a:cubicBezTo>
                    <a:pt x="1803" y="522"/>
                    <a:pt x="1825" y="495"/>
                    <a:pt x="1848" y="489"/>
                  </a:cubicBezTo>
                  <a:cubicBezTo>
                    <a:pt x="1868" y="483"/>
                    <a:pt x="1931" y="478"/>
                    <a:pt x="1948" y="478"/>
                  </a:cubicBezTo>
                  <a:cubicBezTo>
                    <a:pt x="1970" y="478"/>
                    <a:pt x="1980" y="489"/>
                    <a:pt x="1993" y="489"/>
                  </a:cubicBezTo>
                  <a:cubicBezTo>
                    <a:pt x="2000" y="489"/>
                    <a:pt x="2005" y="489"/>
                    <a:pt x="2022" y="489"/>
                  </a:cubicBezTo>
                  <a:cubicBezTo>
                    <a:pt x="2031" y="454"/>
                    <a:pt x="2046" y="433"/>
                    <a:pt x="2083" y="433"/>
                  </a:cubicBezTo>
                  <a:cubicBezTo>
                    <a:pt x="2089" y="433"/>
                    <a:pt x="2093" y="432"/>
                    <a:pt x="2100" y="432"/>
                  </a:cubicBezTo>
                  <a:cubicBezTo>
                    <a:pt x="2104" y="432"/>
                    <a:pt x="2108" y="432"/>
                    <a:pt x="2114" y="433"/>
                  </a:cubicBezTo>
                  <a:cubicBezTo>
                    <a:pt x="2109" y="437"/>
                    <a:pt x="2106" y="454"/>
                    <a:pt x="2115" y="454"/>
                  </a:cubicBezTo>
                  <a:cubicBezTo>
                    <a:pt x="2121" y="454"/>
                    <a:pt x="2135" y="445"/>
                    <a:pt x="2159" y="415"/>
                  </a:cubicBezTo>
                  <a:cubicBezTo>
                    <a:pt x="2160" y="415"/>
                    <a:pt x="2160" y="415"/>
                    <a:pt x="2160" y="415"/>
                  </a:cubicBezTo>
                  <a:cubicBezTo>
                    <a:pt x="2167" y="415"/>
                    <a:pt x="2191" y="426"/>
                    <a:pt x="2151" y="452"/>
                  </a:cubicBezTo>
                  <a:cubicBezTo>
                    <a:pt x="2137" y="461"/>
                    <a:pt x="2124" y="456"/>
                    <a:pt x="2114" y="470"/>
                  </a:cubicBezTo>
                  <a:cubicBezTo>
                    <a:pt x="2103" y="486"/>
                    <a:pt x="2093" y="506"/>
                    <a:pt x="2078" y="515"/>
                  </a:cubicBezTo>
                  <a:cubicBezTo>
                    <a:pt x="2064" y="522"/>
                    <a:pt x="2046" y="534"/>
                    <a:pt x="2046" y="557"/>
                  </a:cubicBezTo>
                  <a:cubicBezTo>
                    <a:pt x="2046" y="577"/>
                    <a:pt x="2052" y="641"/>
                    <a:pt x="2067" y="652"/>
                  </a:cubicBezTo>
                  <a:cubicBezTo>
                    <a:pt x="2078" y="636"/>
                    <a:pt x="2085" y="607"/>
                    <a:pt x="2107" y="602"/>
                  </a:cubicBezTo>
                  <a:cubicBezTo>
                    <a:pt x="2104" y="587"/>
                    <a:pt x="2128" y="584"/>
                    <a:pt x="2128" y="573"/>
                  </a:cubicBezTo>
                  <a:cubicBezTo>
                    <a:pt x="2128" y="556"/>
                    <a:pt x="2146" y="551"/>
                    <a:pt x="2146" y="541"/>
                  </a:cubicBezTo>
                  <a:cubicBezTo>
                    <a:pt x="2146" y="535"/>
                    <a:pt x="2141" y="529"/>
                    <a:pt x="2146" y="518"/>
                  </a:cubicBezTo>
                  <a:cubicBezTo>
                    <a:pt x="2167" y="474"/>
                    <a:pt x="2186" y="462"/>
                    <a:pt x="2203" y="462"/>
                  </a:cubicBezTo>
                  <a:cubicBezTo>
                    <a:pt x="2221" y="462"/>
                    <a:pt x="2236" y="475"/>
                    <a:pt x="2244" y="475"/>
                  </a:cubicBezTo>
                  <a:cubicBezTo>
                    <a:pt x="2291" y="475"/>
                    <a:pt x="2324" y="415"/>
                    <a:pt x="2365" y="415"/>
                  </a:cubicBezTo>
                  <a:cubicBezTo>
                    <a:pt x="2444" y="413"/>
                    <a:pt x="2381" y="384"/>
                    <a:pt x="2381" y="375"/>
                  </a:cubicBezTo>
                  <a:cubicBezTo>
                    <a:pt x="2381" y="352"/>
                    <a:pt x="2412" y="356"/>
                    <a:pt x="2418" y="343"/>
                  </a:cubicBezTo>
                  <a:cubicBezTo>
                    <a:pt x="2421" y="338"/>
                    <a:pt x="2415" y="325"/>
                    <a:pt x="2426" y="325"/>
                  </a:cubicBezTo>
                  <a:cubicBezTo>
                    <a:pt x="2459" y="325"/>
                    <a:pt x="2487" y="370"/>
                    <a:pt x="2510" y="370"/>
                  </a:cubicBezTo>
                  <a:cubicBezTo>
                    <a:pt x="2521" y="370"/>
                    <a:pt x="2523" y="350"/>
                    <a:pt x="2529" y="343"/>
                  </a:cubicBezTo>
                  <a:cubicBezTo>
                    <a:pt x="2538" y="333"/>
                    <a:pt x="2546" y="334"/>
                    <a:pt x="2561" y="329"/>
                  </a:cubicBezTo>
                  <a:cubicBezTo>
                    <a:pt x="2542" y="304"/>
                    <a:pt x="2480" y="290"/>
                    <a:pt x="2450" y="272"/>
                  </a:cubicBezTo>
                  <a:cubicBezTo>
                    <a:pt x="2408" y="248"/>
                    <a:pt x="2353" y="222"/>
                    <a:pt x="2291" y="222"/>
                  </a:cubicBezTo>
                  <a:cubicBezTo>
                    <a:pt x="2274" y="222"/>
                    <a:pt x="2263" y="225"/>
                    <a:pt x="2265" y="233"/>
                  </a:cubicBezTo>
                  <a:cubicBezTo>
                    <a:pt x="2270" y="250"/>
                    <a:pt x="2269" y="255"/>
                    <a:pt x="2266" y="255"/>
                  </a:cubicBezTo>
                  <a:cubicBezTo>
                    <a:pt x="2262" y="255"/>
                    <a:pt x="2255" y="250"/>
                    <a:pt x="2248" y="244"/>
                  </a:cubicBezTo>
                  <a:cubicBezTo>
                    <a:pt x="2241" y="238"/>
                    <a:pt x="2234" y="233"/>
                    <a:pt x="2231" y="233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109" y="230"/>
                    <a:pt x="2109" y="230"/>
                    <a:pt x="2109" y="230"/>
                  </a:cubicBezTo>
                  <a:cubicBezTo>
                    <a:pt x="2102" y="202"/>
                    <a:pt x="2084" y="193"/>
                    <a:pt x="2048" y="193"/>
                  </a:cubicBezTo>
                  <a:cubicBezTo>
                    <a:pt x="2037" y="193"/>
                    <a:pt x="2022" y="196"/>
                    <a:pt x="2009" y="196"/>
                  </a:cubicBezTo>
                  <a:cubicBezTo>
                    <a:pt x="2000" y="196"/>
                    <a:pt x="1992" y="194"/>
                    <a:pt x="1988" y="190"/>
                  </a:cubicBezTo>
                  <a:cubicBezTo>
                    <a:pt x="1977" y="181"/>
                    <a:pt x="1977" y="169"/>
                    <a:pt x="1961" y="164"/>
                  </a:cubicBezTo>
                  <a:cubicBezTo>
                    <a:pt x="1929" y="153"/>
                    <a:pt x="1894" y="145"/>
                    <a:pt x="1853" y="145"/>
                  </a:cubicBezTo>
                  <a:cubicBezTo>
                    <a:pt x="1812" y="145"/>
                    <a:pt x="1806" y="167"/>
                    <a:pt x="1803" y="188"/>
                  </a:cubicBezTo>
                  <a:cubicBezTo>
                    <a:pt x="1764" y="188"/>
                    <a:pt x="1745" y="188"/>
                    <a:pt x="1718" y="188"/>
                  </a:cubicBezTo>
                  <a:cubicBezTo>
                    <a:pt x="1704" y="188"/>
                    <a:pt x="1702" y="176"/>
                    <a:pt x="1684" y="174"/>
                  </a:cubicBezTo>
                  <a:cubicBezTo>
                    <a:pt x="1683" y="182"/>
                    <a:pt x="1679" y="198"/>
                    <a:pt x="1671" y="198"/>
                  </a:cubicBezTo>
                  <a:cubicBezTo>
                    <a:pt x="1649" y="198"/>
                    <a:pt x="1639" y="171"/>
                    <a:pt x="1639" y="156"/>
                  </a:cubicBezTo>
                  <a:cubicBezTo>
                    <a:pt x="1639" y="152"/>
                    <a:pt x="1682" y="125"/>
                    <a:pt x="1573" y="116"/>
                  </a:cubicBezTo>
                  <a:cubicBezTo>
                    <a:pt x="1572" y="116"/>
                    <a:pt x="1571" y="116"/>
                    <a:pt x="1570" y="116"/>
                  </a:cubicBezTo>
                  <a:cubicBezTo>
                    <a:pt x="1558" y="116"/>
                    <a:pt x="1552" y="122"/>
                    <a:pt x="1552" y="137"/>
                  </a:cubicBezTo>
                  <a:cubicBezTo>
                    <a:pt x="1494" y="137"/>
                    <a:pt x="1494" y="137"/>
                    <a:pt x="1494" y="137"/>
                  </a:cubicBezTo>
                  <a:cubicBezTo>
                    <a:pt x="1477" y="133"/>
                    <a:pt x="1385" y="122"/>
                    <a:pt x="1374" y="103"/>
                  </a:cubicBezTo>
                  <a:cubicBezTo>
                    <a:pt x="1343" y="128"/>
                    <a:pt x="1329" y="135"/>
                    <a:pt x="1323" y="135"/>
                  </a:cubicBezTo>
                  <a:cubicBezTo>
                    <a:pt x="1315" y="135"/>
                    <a:pt x="1320" y="124"/>
                    <a:pt x="1320" y="124"/>
                  </a:cubicBezTo>
                  <a:cubicBezTo>
                    <a:pt x="1336" y="104"/>
                    <a:pt x="1496" y="61"/>
                    <a:pt x="1365" y="29"/>
                  </a:cubicBezTo>
                  <a:cubicBezTo>
                    <a:pt x="1309" y="29"/>
                    <a:pt x="1309" y="29"/>
                    <a:pt x="1309" y="29"/>
                  </a:cubicBezTo>
                  <a:cubicBezTo>
                    <a:pt x="1304" y="14"/>
                    <a:pt x="1292" y="0"/>
                    <a:pt x="127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5"/>
            <p:cNvSpPr>
              <a:spLocks/>
            </p:cNvSpPr>
            <p:nvPr/>
          </p:nvSpPr>
          <p:spPr bwMode="auto">
            <a:xfrm>
              <a:off x="6051" y="953"/>
              <a:ext cx="2179" cy="1374"/>
            </a:xfrm>
            <a:custGeom>
              <a:avLst/>
              <a:gdLst>
                <a:gd name="T0" fmla="*/ 668 w 922"/>
                <a:gd name="T1" fmla="*/ 71 h 581"/>
                <a:gd name="T2" fmla="*/ 655 w 922"/>
                <a:gd name="T3" fmla="*/ 68 h 581"/>
                <a:gd name="T4" fmla="*/ 631 w 922"/>
                <a:gd name="T5" fmla="*/ 64 h 581"/>
                <a:gd name="T6" fmla="*/ 549 w 922"/>
                <a:gd name="T7" fmla="*/ 81 h 581"/>
                <a:gd name="T8" fmla="*/ 463 w 922"/>
                <a:gd name="T9" fmla="*/ 57 h 581"/>
                <a:gd name="T10" fmla="*/ 448 w 922"/>
                <a:gd name="T11" fmla="*/ 60 h 581"/>
                <a:gd name="T12" fmla="*/ 425 w 922"/>
                <a:gd name="T13" fmla="*/ 39 h 581"/>
                <a:gd name="T14" fmla="*/ 341 w 922"/>
                <a:gd name="T15" fmla="*/ 66 h 581"/>
                <a:gd name="T16" fmla="*/ 182 w 922"/>
                <a:gd name="T17" fmla="*/ 97 h 581"/>
                <a:gd name="T18" fmla="*/ 157 w 922"/>
                <a:gd name="T19" fmla="*/ 130 h 581"/>
                <a:gd name="T20" fmla="*/ 148 w 922"/>
                <a:gd name="T21" fmla="*/ 129 h 581"/>
                <a:gd name="T22" fmla="*/ 147 w 922"/>
                <a:gd name="T23" fmla="*/ 129 h 581"/>
                <a:gd name="T24" fmla="*/ 103 w 922"/>
                <a:gd name="T25" fmla="*/ 163 h 581"/>
                <a:gd name="T26" fmla="*/ 0 w 922"/>
                <a:gd name="T27" fmla="*/ 282 h 581"/>
                <a:gd name="T28" fmla="*/ 18 w 922"/>
                <a:gd name="T29" fmla="*/ 303 h 581"/>
                <a:gd name="T30" fmla="*/ 83 w 922"/>
                <a:gd name="T31" fmla="*/ 325 h 581"/>
                <a:gd name="T32" fmla="*/ 80 w 922"/>
                <a:gd name="T33" fmla="*/ 366 h 581"/>
                <a:gd name="T34" fmla="*/ 80 w 922"/>
                <a:gd name="T35" fmla="*/ 385 h 581"/>
                <a:gd name="T36" fmla="*/ 76 w 922"/>
                <a:gd name="T37" fmla="*/ 385 h 581"/>
                <a:gd name="T38" fmla="*/ 88 w 922"/>
                <a:gd name="T39" fmla="*/ 410 h 581"/>
                <a:gd name="T40" fmla="*/ 159 w 922"/>
                <a:gd name="T41" fmla="*/ 446 h 581"/>
                <a:gd name="T42" fmla="*/ 159 w 922"/>
                <a:gd name="T43" fmla="*/ 446 h 581"/>
                <a:gd name="T44" fmla="*/ 161 w 922"/>
                <a:gd name="T45" fmla="*/ 447 h 581"/>
                <a:gd name="T46" fmla="*/ 164 w 922"/>
                <a:gd name="T47" fmla="*/ 447 h 581"/>
                <a:gd name="T48" fmla="*/ 166 w 922"/>
                <a:gd name="T49" fmla="*/ 446 h 581"/>
                <a:gd name="T50" fmla="*/ 167 w 922"/>
                <a:gd name="T51" fmla="*/ 447 h 581"/>
                <a:gd name="T52" fmla="*/ 167 w 922"/>
                <a:gd name="T53" fmla="*/ 447 h 581"/>
                <a:gd name="T54" fmla="*/ 229 w 922"/>
                <a:gd name="T55" fmla="*/ 469 h 581"/>
                <a:gd name="T56" fmla="*/ 312 w 922"/>
                <a:gd name="T57" fmla="*/ 439 h 581"/>
                <a:gd name="T58" fmla="*/ 315 w 922"/>
                <a:gd name="T59" fmla="*/ 438 h 581"/>
                <a:gd name="T60" fmla="*/ 315 w 922"/>
                <a:gd name="T61" fmla="*/ 438 h 581"/>
                <a:gd name="T62" fmla="*/ 327 w 922"/>
                <a:gd name="T63" fmla="*/ 439 h 581"/>
                <a:gd name="T64" fmla="*/ 330 w 922"/>
                <a:gd name="T65" fmla="*/ 438 h 581"/>
                <a:gd name="T66" fmla="*/ 338 w 922"/>
                <a:gd name="T67" fmla="*/ 434 h 581"/>
                <a:gd name="T68" fmla="*/ 365 w 922"/>
                <a:gd name="T69" fmla="*/ 520 h 581"/>
                <a:gd name="T70" fmla="*/ 389 w 922"/>
                <a:gd name="T71" fmla="*/ 538 h 581"/>
                <a:gd name="T72" fmla="*/ 421 w 922"/>
                <a:gd name="T73" fmla="*/ 565 h 581"/>
                <a:gd name="T74" fmla="*/ 423 w 922"/>
                <a:gd name="T75" fmla="*/ 547 h 581"/>
                <a:gd name="T76" fmla="*/ 457 w 922"/>
                <a:gd name="T77" fmla="*/ 544 h 581"/>
                <a:gd name="T78" fmla="*/ 542 w 922"/>
                <a:gd name="T79" fmla="*/ 568 h 581"/>
                <a:gd name="T80" fmla="*/ 596 w 922"/>
                <a:gd name="T81" fmla="*/ 554 h 581"/>
                <a:gd name="T82" fmla="*/ 669 w 922"/>
                <a:gd name="T83" fmla="*/ 515 h 581"/>
                <a:gd name="T84" fmla="*/ 708 w 922"/>
                <a:gd name="T85" fmla="*/ 379 h 581"/>
                <a:gd name="T86" fmla="*/ 701 w 922"/>
                <a:gd name="T87" fmla="*/ 357 h 581"/>
                <a:gd name="T88" fmla="*/ 729 w 922"/>
                <a:gd name="T89" fmla="*/ 303 h 581"/>
                <a:gd name="T90" fmla="*/ 705 w 922"/>
                <a:gd name="T91" fmla="*/ 295 h 581"/>
                <a:gd name="T92" fmla="*/ 673 w 922"/>
                <a:gd name="T93" fmla="*/ 291 h 581"/>
                <a:gd name="T94" fmla="*/ 716 w 922"/>
                <a:gd name="T95" fmla="*/ 243 h 581"/>
                <a:gd name="T96" fmla="*/ 776 w 922"/>
                <a:gd name="T97" fmla="*/ 265 h 581"/>
                <a:gd name="T98" fmla="*/ 783 w 922"/>
                <a:gd name="T99" fmla="*/ 294 h 581"/>
                <a:gd name="T100" fmla="*/ 794 w 922"/>
                <a:gd name="T101" fmla="*/ 320 h 581"/>
                <a:gd name="T102" fmla="*/ 792 w 922"/>
                <a:gd name="T103" fmla="*/ 353 h 581"/>
                <a:gd name="T104" fmla="*/ 837 w 922"/>
                <a:gd name="T105" fmla="*/ 322 h 581"/>
                <a:gd name="T106" fmla="*/ 840 w 922"/>
                <a:gd name="T107" fmla="*/ 238 h 581"/>
                <a:gd name="T108" fmla="*/ 865 w 922"/>
                <a:gd name="T109" fmla="*/ 169 h 581"/>
                <a:gd name="T110" fmla="*/ 922 w 922"/>
                <a:gd name="T111" fmla="*/ 97 h 581"/>
                <a:gd name="T112" fmla="*/ 747 w 922"/>
                <a:gd name="T113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22" h="581">
                  <a:moveTo>
                    <a:pt x="747" y="0"/>
                  </a:moveTo>
                  <a:cubicBezTo>
                    <a:pt x="747" y="0"/>
                    <a:pt x="747" y="0"/>
                    <a:pt x="747" y="0"/>
                  </a:cubicBezTo>
                  <a:cubicBezTo>
                    <a:pt x="728" y="0"/>
                    <a:pt x="717" y="7"/>
                    <a:pt x="709" y="17"/>
                  </a:cubicBezTo>
                  <a:cubicBezTo>
                    <a:pt x="692" y="38"/>
                    <a:pt x="691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4" y="71"/>
                    <a:pt x="660" y="70"/>
                    <a:pt x="655" y="68"/>
                  </a:cubicBezTo>
                  <a:cubicBezTo>
                    <a:pt x="655" y="68"/>
                    <a:pt x="655" y="68"/>
                    <a:pt x="655" y="68"/>
                  </a:cubicBezTo>
                  <a:cubicBezTo>
                    <a:pt x="655" y="68"/>
                    <a:pt x="655" y="68"/>
                    <a:pt x="655" y="68"/>
                  </a:cubicBezTo>
                  <a:cubicBezTo>
                    <a:pt x="647" y="65"/>
                    <a:pt x="639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14" y="64"/>
                    <a:pt x="597" y="70"/>
                    <a:pt x="582" y="75"/>
                  </a:cubicBezTo>
                  <a:cubicBezTo>
                    <a:pt x="570" y="78"/>
                    <a:pt x="559" y="81"/>
                    <a:pt x="549" y="81"/>
                  </a:cubicBezTo>
                  <a:cubicBezTo>
                    <a:pt x="549" y="81"/>
                    <a:pt x="549" y="81"/>
                    <a:pt x="549" y="81"/>
                  </a:cubicBezTo>
                  <a:cubicBezTo>
                    <a:pt x="515" y="81"/>
                    <a:pt x="506" y="55"/>
                    <a:pt x="473" y="55"/>
                  </a:cubicBezTo>
                  <a:cubicBezTo>
                    <a:pt x="473" y="55"/>
                    <a:pt x="473" y="55"/>
                    <a:pt x="473" y="55"/>
                  </a:cubicBezTo>
                  <a:cubicBezTo>
                    <a:pt x="470" y="55"/>
                    <a:pt x="466" y="56"/>
                    <a:pt x="463" y="57"/>
                  </a:cubicBezTo>
                  <a:cubicBezTo>
                    <a:pt x="458" y="58"/>
                    <a:pt x="453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0" y="60"/>
                    <a:pt x="432" y="56"/>
                    <a:pt x="426" y="40"/>
                  </a:cubicBezTo>
                  <a:cubicBezTo>
                    <a:pt x="426" y="40"/>
                    <a:pt x="426" y="40"/>
                    <a:pt x="426" y="40"/>
                  </a:cubicBezTo>
                  <a:cubicBezTo>
                    <a:pt x="426" y="40"/>
                    <a:pt x="426" y="40"/>
                    <a:pt x="426" y="40"/>
                  </a:cubicBezTo>
                  <a:cubicBezTo>
                    <a:pt x="426" y="40"/>
                    <a:pt x="426" y="40"/>
                    <a:pt x="425" y="39"/>
                  </a:cubicBezTo>
                  <a:cubicBezTo>
                    <a:pt x="425" y="39"/>
                    <a:pt x="425" y="39"/>
                    <a:pt x="425" y="39"/>
                  </a:cubicBezTo>
                  <a:cubicBezTo>
                    <a:pt x="425" y="39"/>
                    <a:pt x="425" y="39"/>
                    <a:pt x="425" y="39"/>
                  </a:cubicBezTo>
                  <a:cubicBezTo>
                    <a:pt x="422" y="31"/>
                    <a:pt x="390" y="26"/>
                    <a:pt x="381" y="26"/>
                  </a:cubicBezTo>
                  <a:cubicBezTo>
                    <a:pt x="364" y="26"/>
                    <a:pt x="370" y="66"/>
                    <a:pt x="341" y="66"/>
                  </a:cubicBezTo>
                  <a:cubicBezTo>
                    <a:pt x="319" y="66"/>
                    <a:pt x="297" y="50"/>
                    <a:pt x="283" y="50"/>
                  </a:cubicBezTo>
                  <a:cubicBezTo>
                    <a:pt x="274" y="50"/>
                    <a:pt x="265" y="61"/>
                    <a:pt x="262" y="63"/>
                  </a:cubicBezTo>
                  <a:cubicBezTo>
                    <a:pt x="236" y="78"/>
                    <a:pt x="204" y="79"/>
                    <a:pt x="183" y="97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2" y="98"/>
                    <a:pt x="182" y="98"/>
                    <a:pt x="182" y="98"/>
                  </a:cubicBezTo>
                  <a:cubicBezTo>
                    <a:pt x="182" y="98"/>
                    <a:pt x="182" y="98"/>
                    <a:pt x="182" y="98"/>
                  </a:cubicBezTo>
                  <a:cubicBezTo>
                    <a:pt x="175" y="105"/>
                    <a:pt x="188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5" y="130"/>
                    <a:pt x="152" y="129"/>
                    <a:pt x="148" y="129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48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37" y="129"/>
                    <a:pt x="133" y="141"/>
                    <a:pt x="124" y="151"/>
                  </a:cubicBezTo>
                  <a:cubicBezTo>
                    <a:pt x="119" y="157"/>
                    <a:pt x="113" y="162"/>
                    <a:pt x="103" y="163"/>
                  </a:cubicBezTo>
                  <a:cubicBezTo>
                    <a:pt x="103" y="163"/>
                    <a:pt x="103" y="163"/>
                    <a:pt x="103" y="163"/>
                  </a:cubicBezTo>
                  <a:cubicBezTo>
                    <a:pt x="103" y="222"/>
                    <a:pt x="70" y="248"/>
                    <a:pt x="21" y="248"/>
                  </a:cubicBezTo>
                  <a:cubicBezTo>
                    <a:pt x="13" y="248"/>
                    <a:pt x="2" y="272"/>
                    <a:pt x="0" y="282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4" y="285"/>
                    <a:pt x="17" y="288"/>
                    <a:pt x="19" y="301"/>
                  </a:cubicBezTo>
                  <a:cubicBezTo>
                    <a:pt x="19" y="301"/>
                    <a:pt x="19" y="301"/>
                    <a:pt x="19" y="301"/>
                  </a:cubicBezTo>
                  <a:cubicBezTo>
                    <a:pt x="18" y="303"/>
                    <a:pt x="18" y="303"/>
                    <a:pt x="18" y="303"/>
                  </a:cubicBezTo>
                  <a:cubicBezTo>
                    <a:pt x="18" y="303"/>
                    <a:pt x="18" y="303"/>
                    <a:pt x="18" y="303"/>
                  </a:cubicBezTo>
                  <a:cubicBezTo>
                    <a:pt x="18" y="312"/>
                    <a:pt x="23" y="310"/>
                    <a:pt x="31" y="312"/>
                  </a:cubicBezTo>
                  <a:cubicBezTo>
                    <a:pt x="37" y="314"/>
                    <a:pt x="34" y="321"/>
                    <a:pt x="37" y="324"/>
                  </a:cubicBezTo>
                  <a:cubicBezTo>
                    <a:pt x="45" y="332"/>
                    <a:pt x="51" y="332"/>
                    <a:pt x="61" y="335"/>
                  </a:cubicBezTo>
                  <a:cubicBezTo>
                    <a:pt x="70" y="333"/>
                    <a:pt x="74" y="325"/>
                    <a:pt x="83" y="325"/>
                  </a:cubicBezTo>
                  <a:cubicBezTo>
                    <a:pt x="88" y="325"/>
                    <a:pt x="100" y="335"/>
                    <a:pt x="100" y="340"/>
                  </a:cubicBezTo>
                  <a:cubicBezTo>
                    <a:pt x="100" y="340"/>
                    <a:pt x="100" y="340"/>
                    <a:pt x="100" y="340"/>
                  </a:cubicBezTo>
                  <a:cubicBezTo>
                    <a:pt x="100" y="354"/>
                    <a:pt x="80" y="352"/>
                    <a:pt x="80" y="366"/>
                  </a:cubicBezTo>
                  <a:cubicBezTo>
                    <a:pt x="80" y="366"/>
                    <a:pt x="80" y="366"/>
                    <a:pt x="80" y="366"/>
                  </a:cubicBezTo>
                  <a:cubicBezTo>
                    <a:pt x="80" y="372"/>
                    <a:pt x="88" y="373"/>
                    <a:pt x="88" y="379"/>
                  </a:cubicBezTo>
                  <a:cubicBezTo>
                    <a:pt x="88" y="379"/>
                    <a:pt x="88" y="379"/>
                    <a:pt x="88" y="379"/>
                  </a:cubicBezTo>
                  <a:cubicBezTo>
                    <a:pt x="88" y="384"/>
                    <a:pt x="84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79" y="385"/>
                    <a:pt x="79" y="385"/>
                    <a:pt x="78" y="385"/>
                  </a:cubicBezTo>
                  <a:cubicBezTo>
                    <a:pt x="77" y="385"/>
                    <a:pt x="77" y="385"/>
                    <a:pt x="76" y="385"/>
                  </a:cubicBezTo>
                  <a:cubicBezTo>
                    <a:pt x="76" y="385"/>
                    <a:pt x="76" y="385"/>
                    <a:pt x="76" y="385"/>
                  </a:cubicBezTo>
                  <a:cubicBezTo>
                    <a:pt x="76" y="390"/>
                    <a:pt x="76" y="390"/>
                    <a:pt x="76" y="390"/>
                  </a:cubicBezTo>
                  <a:cubicBezTo>
                    <a:pt x="77" y="396"/>
                    <a:pt x="77" y="400"/>
                    <a:pt x="79" y="407"/>
                  </a:cubicBezTo>
                  <a:cubicBezTo>
                    <a:pt x="80" y="410"/>
                    <a:pt x="85" y="409"/>
                    <a:pt x="88" y="410"/>
                  </a:cubicBezTo>
                  <a:cubicBezTo>
                    <a:pt x="97" y="413"/>
                    <a:pt x="100" y="420"/>
                    <a:pt x="109" y="422"/>
                  </a:cubicBezTo>
                  <a:cubicBezTo>
                    <a:pt x="121" y="425"/>
                    <a:pt x="127" y="421"/>
                    <a:pt x="133" y="428"/>
                  </a:cubicBezTo>
                  <a:cubicBezTo>
                    <a:pt x="139" y="434"/>
                    <a:pt x="145" y="432"/>
                    <a:pt x="152" y="436"/>
                  </a:cubicBezTo>
                  <a:cubicBezTo>
                    <a:pt x="157" y="438"/>
                    <a:pt x="157" y="442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7"/>
                    <a:pt x="160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2" y="447"/>
                    <a:pt x="162" y="447"/>
                    <a:pt x="163" y="447"/>
                  </a:cubicBezTo>
                  <a:cubicBezTo>
                    <a:pt x="163" y="447"/>
                    <a:pt x="163" y="447"/>
                    <a:pt x="163" y="447"/>
                  </a:cubicBezTo>
                  <a:cubicBezTo>
                    <a:pt x="163" y="447"/>
                    <a:pt x="163" y="447"/>
                    <a:pt x="163" y="447"/>
                  </a:cubicBezTo>
                  <a:cubicBezTo>
                    <a:pt x="163" y="447"/>
                    <a:pt x="163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5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75" y="452"/>
                    <a:pt x="180" y="460"/>
                    <a:pt x="192" y="460"/>
                  </a:cubicBezTo>
                  <a:cubicBezTo>
                    <a:pt x="199" y="460"/>
                    <a:pt x="206" y="460"/>
                    <a:pt x="214" y="460"/>
                  </a:cubicBezTo>
                  <a:cubicBezTo>
                    <a:pt x="219" y="460"/>
                    <a:pt x="221" y="457"/>
                    <a:pt x="224" y="457"/>
                  </a:cubicBezTo>
                  <a:cubicBezTo>
                    <a:pt x="226" y="457"/>
                    <a:pt x="228" y="465"/>
                    <a:pt x="229" y="469"/>
                  </a:cubicBezTo>
                  <a:cubicBezTo>
                    <a:pt x="236" y="465"/>
                    <a:pt x="238" y="456"/>
                    <a:pt x="252" y="456"/>
                  </a:cubicBezTo>
                  <a:cubicBezTo>
                    <a:pt x="263" y="456"/>
                    <a:pt x="269" y="462"/>
                    <a:pt x="278" y="462"/>
                  </a:cubicBezTo>
                  <a:cubicBezTo>
                    <a:pt x="285" y="462"/>
                    <a:pt x="302" y="447"/>
                    <a:pt x="306" y="445"/>
                  </a:cubicBezTo>
                  <a:cubicBezTo>
                    <a:pt x="309" y="443"/>
                    <a:pt x="310" y="441"/>
                    <a:pt x="312" y="439"/>
                  </a:cubicBezTo>
                  <a:cubicBezTo>
                    <a:pt x="312" y="439"/>
                    <a:pt x="312" y="439"/>
                    <a:pt x="312" y="439"/>
                  </a:cubicBezTo>
                  <a:cubicBezTo>
                    <a:pt x="312" y="439"/>
                    <a:pt x="312" y="439"/>
                    <a:pt x="312" y="439"/>
                  </a:cubicBezTo>
                  <a:cubicBezTo>
                    <a:pt x="313" y="439"/>
                    <a:pt x="313" y="439"/>
                    <a:pt x="313" y="439"/>
                  </a:cubicBezTo>
                  <a:cubicBezTo>
                    <a:pt x="313" y="438"/>
                    <a:pt x="314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7"/>
                    <a:pt x="316" y="437"/>
                    <a:pt x="317" y="437"/>
                  </a:cubicBezTo>
                  <a:cubicBezTo>
                    <a:pt x="317" y="437"/>
                    <a:pt x="317" y="437"/>
                    <a:pt x="317" y="437"/>
                  </a:cubicBezTo>
                  <a:cubicBezTo>
                    <a:pt x="318" y="437"/>
                    <a:pt x="320" y="438"/>
                    <a:pt x="321" y="438"/>
                  </a:cubicBezTo>
                  <a:cubicBezTo>
                    <a:pt x="323" y="438"/>
                    <a:pt x="325" y="439"/>
                    <a:pt x="327" y="439"/>
                  </a:cubicBezTo>
                  <a:cubicBezTo>
                    <a:pt x="327" y="439"/>
                    <a:pt x="327" y="439"/>
                    <a:pt x="327" y="439"/>
                  </a:cubicBezTo>
                  <a:cubicBezTo>
                    <a:pt x="327" y="439"/>
                    <a:pt x="327" y="439"/>
                    <a:pt x="327" y="439"/>
                  </a:cubicBezTo>
                  <a:cubicBezTo>
                    <a:pt x="328" y="439"/>
                    <a:pt x="329" y="439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5" y="434"/>
                    <a:pt x="335" y="434"/>
                    <a:pt x="335" y="434"/>
                  </a:cubicBezTo>
                  <a:cubicBezTo>
                    <a:pt x="338" y="434"/>
                    <a:pt x="338" y="434"/>
                    <a:pt x="338" y="434"/>
                  </a:cubicBezTo>
                  <a:cubicBezTo>
                    <a:pt x="342" y="451"/>
                    <a:pt x="353" y="449"/>
                    <a:pt x="366" y="456"/>
                  </a:cubicBezTo>
                  <a:cubicBezTo>
                    <a:pt x="371" y="464"/>
                    <a:pt x="378" y="467"/>
                    <a:pt x="378" y="478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8" y="500"/>
                    <a:pt x="365" y="500"/>
                    <a:pt x="365" y="520"/>
                  </a:cubicBezTo>
                  <a:cubicBezTo>
                    <a:pt x="365" y="520"/>
                    <a:pt x="365" y="520"/>
                    <a:pt x="365" y="520"/>
                  </a:cubicBezTo>
                  <a:cubicBezTo>
                    <a:pt x="365" y="521"/>
                    <a:pt x="365" y="525"/>
                    <a:pt x="367" y="525"/>
                  </a:cubicBezTo>
                  <a:cubicBezTo>
                    <a:pt x="371" y="525"/>
                    <a:pt x="374" y="522"/>
                    <a:pt x="378" y="522"/>
                  </a:cubicBezTo>
                  <a:cubicBezTo>
                    <a:pt x="382" y="522"/>
                    <a:pt x="383" y="537"/>
                    <a:pt x="389" y="538"/>
                  </a:cubicBezTo>
                  <a:cubicBezTo>
                    <a:pt x="389" y="549"/>
                    <a:pt x="395" y="560"/>
                    <a:pt x="406" y="560"/>
                  </a:cubicBezTo>
                  <a:cubicBezTo>
                    <a:pt x="410" y="560"/>
                    <a:pt x="411" y="559"/>
                    <a:pt x="414" y="559"/>
                  </a:cubicBezTo>
                  <a:cubicBezTo>
                    <a:pt x="417" y="559"/>
                    <a:pt x="417" y="559"/>
                    <a:pt x="417" y="559"/>
                  </a:cubicBezTo>
                  <a:cubicBezTo>
                    <a:pt x="417" y="564"/>
                    <a:pt x="420" y="565"/>
                    <a:pt x="421" y="565"/>
                  </a:cubicBezTo>
                  <a:cubicBezTo>
                    <a:pt x="422" y="565"/>
                    <a:pt x="423" y="562"/>
                    <a:pt x="423" y="560"/>
                  </a:cubicBezTo>
                  <a:cubicBezTo>
                    <a:pt x="423" y="560"/>
                    <a:pt x="423" y="560"/>
                    <a:pt x="423" y="560"/>
                  </a:cubicBezTo>
                  <a:cubicBezTo>
                    <a:pt x="423" y="555"/>
                    <a:pt x="423" y="552"/>
                    <a:pt x="423" y="547"/>
                  </a:cubicBezTo>
                  <a:cubicBezTo>
                    <a:pt x="423" y="547"/>
                    <a:pt x="423" y="547"/>
                    <a:pt x="423" y="547"/>
                  </a:cubicBezTo>
                  <a:cubicBezTo>
                    <a:pt x="423" y="547"/>
                    <a:pt x="434" y="543"/>
                    <a:pt x="437" y="543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54" y="543"/>
                    <a:pt x="454" y="543"/>
                    <a:pt x="454" y="543"/>
                  </a:cubicBezTo>
                  <a:cubicBezTo>
                    <a:pt x="455" y="544"/>
                    <a:pt x="457" y="544"/>
                    <a:pt x="457" y="544"/>
                  </a:cubicBezTo>
                  <a:cubicBezTo>
                    <a:pt x="464" y="544"/>
                    <a:pt x="469" y="536"/>
                    <a:pt x="476" y="536"/>
                  </a:cubicBezTo>
                  <a:cubicBezTo>
                    <a:pt x="484" y="536"/>
                    <a:pt x="489" y="542"/>
                    <a:pt x="498" y="542"/>
                  </a:cubicBezTo>
                  <a:cubicBezTo>
                    <a:pt x="498" y="556"/>
                    <a:pt x="509" y="560"/>
                    <a:pt x="517" y="562"/>
                  </a:cubicBezTo>
                  <a:cubicBezTo>
                    <a:pt x="526" y="567"/>
                    <a:pt x="532" y="564"/>
                    <a:pt x="542" y="568"/>
                  </a:cubicBezTo>
                  <a:cubicBezTo>
                    <a:pt x="542" y="571"/>
                    <a:pt x="540" y="581"/>
                    <a:pt x="545" y="581"/>
                  </a:cubicBezTo>
                  <a:cubicBezTo>
                    <a:pt x="551" y="581"/>
                    <a:pt x="547" y="575"/>
                    <a:pt x="552" y="570"/>
                  </a:cubicBezTo>
                  <a:cubicBezTo>
                    <a:pt x="555" y="567"/>
                    <a:pt x="566" y="565"/>
                    <a:pt x="570" y="563"/>
                  </a:cubicBezTo>
                  <a:cubicBezTo>
                    <a:pt x="580" y="558"/>
                    <a:pt x="590" y="560"/>
                    <a:pt x="596" y="554"/>
                  </a:cubicBezTo>
                  <a:cubicBezTo>
                    <a:pt x="596" y="554"/>
                    <a:pt x="602" y="544"/>
                    <a:pt x="603" y="544"/>
                  </a:cubicBezTo>
                  <a:cubicBezTo>
                    <a:pt x="608" y="544"/>
                    <a:pt x="611" y="548"/>
                    <a:pt x="616" y="548"/>
                  </a:cubicBezTo>
                  <a:cubicBezTo>
                    <a:pt x="640" y="548"/>
                    <a:pt x="646" y="533"/>
                    <a:pt x="661" y="525"/>
                  </a:cubicBezTo>
                  <a:cubicBezTo>
                    <a:pt x="665" y="523"/>
                    <a:pt x="668" y="521"/>
                    <a:pt x="669" y="515"/>
                  </a:cubicBezTo>
                  <a:cubicBezTo>
                    <a:pt x="681" y="515"/>
                    <a:pt x="685" y="496"/>
                    <a:pt x="690" y="486"/>
                  </a:cubicBezTo>
                  <a:cubicBezTo>
                    <a:pt x="693" y="480"/>
                    <a:pt x="707" y="458"/>
                    <a:pt x="715" y="457"/>
                  </a:cubicBezTo>
                  <a:cubicBezTo>
                    <a:pt x="715" y="445"/>
                    <a:pt x="723" y="440"/>
                    <a:pt x="723" y="425"/>
                  </a:cubicBezTo>
                  <a:cubicBezTo>
                    <a:pt x="723" y="402"/>
                    <a:pt x="718" y="394"/>
                    <a:pt x="708" y="379"/>
                  </a:cubicBezTo>
                  <a:cubicBezTo>
                    <a:pt x="707" y="377"/>
                    <a:pt x="707" y="370"/>
                    <a:pt x="702" y="368"/>
                  </a:cubicBezTo>
                  <a:cubicBezTo>
                    <a:pt x="703" y="367"/>
                    <a:pt x="703" y="367"/>
                    <a:pt x="703" y="367"/>
                  </a:cubicBezTo>
                  <a:cubicBezTo>
                    <a:pt x="701" y="367"/>
                    <a:pt x="701" y="367"/>
                    <a:pt x="701" y="367"/>
                  </a:cubicBezTo>
                  <a:cubicBezTo>
                    <a:pt x="701" y="367"/>
                    <a:pt x="701" y="359"/>
                    <a:pt x="701" y="357"/>
                  </a:cubicBezTo>
                  <a:cubicBezTo>
                    <a:pt x="697" y="357"/>
                    <a:pt x="687" y="351"/>
                    <a:pt x="687" y="344"/>
                  </a:cubicBezTo>
                  <a:cubicBezTo>
                    <a:pt x="687" y="338"/>
                    <a:pt x="696" y="337"/>
                    <a:pt x="698" y="331"/>
                  </a:cubicBezTo>
                  <a:cubicBezTo>
                    <a:pt x="703" y="316"/>
                    <a:pt x="725" y="316"/>
                    <a:pt x="736" y="306"/>
                  </a:cubicBezTo>
                  <a:cubicBezTo>
                    <a:pt x="734" y="303"/>
                    <a:pt x="732" y="303"/>
                    <a:pt x="729" y="303"/>
                  </a:cubicBezTo>
                  <a:cubicBezTo>
                    <a:pt x="728" y="303"/>
                    <a:pt x="728" y="303"/>
                    <a:pt x="727" y="303"/>
                  </a:cubicBezTo>
                  <a:cubicBezTo>
                    <a:pt x="726" y="303"/>
                    <a:pt x="725" y="303"/>
                    <a:pt x="724" y="303"/>
                  </a:cubicBezTo>
                  <a:cubicBezTo>
                    <a:pt x="722" y="303"/>
                    <a:pt x="719" y="303"/>
                    <a:pt x="716" y="301"/>
                  </a:cubicBezTo>
                  <a:cubicBezTo>
                    <a:pt x="713" y="299"/>
                    <a:pt x="711" y="295"/>
                    <a:pt x="705" y="295"/>
                  </a:cubicBezTo>
                  <a:cubicBezTo>
                    <a:pt x="700" y="295"/>
                    <a:pt x="700" y="306"/>
                    <a:pt x="697" y="306"/>
                  </a:cubicBezTo>
                  <a:cubicBezTo>
                    <a:pt x="695" y="306"/>
                    <a:pt x="692" y="307"/>
                    <a:pt x="690" y="307"/>
                  </a:cubicBezTo>
                  <a:cubicBezTo>
                    <a:pt x="688" y="307"/>
                    <a:pt x="686" y="307"/>
                    <a:pt x="684" y="305"/>
                  </a:cubicBezTo>
                  <a:cubicBezTo>
                    <a:pt x="677" y="301"/>
                    <a:pt x="679" y="296"/>
                    <a:pt x="673" y="291"/>
                  </a:cubicBezTo>
                  <a:cubicBezTo>
                    <a:pt x="671" y="289"/>
                    <a:pt x="662" y="287"/>
                    <a:pt x="662" y="282"/>
                  </a:cubicBezTo>
                  <a:cubicBezTo>
                    <a:pt x="662" y="271"/>
                    <a:pt x="677" y="275"/>
                    <a:pt x="685" y="269"/>
                  </a:cubicBezTo>
                  <a:cubicBezTo>
                    <a:pt x="691" y="265"/>
                    <a:pt x="703" y="257"/>
                    <a:pt x="707" y="250"/>
                  </a:cubicBezTo>
                  <a:cubicBezTo>
                    <a:pt x="708" y="248"/>
                    <a:pt x="711" y="243"/>
                    <a:pt x="716" y="243"/>
                  </a:cubicBezTo>
                  <a:cubicBezTo>
                    <a:pt x="720" y="243"/>
                    <a:pt x="726" y="250"/>
                    <a:pt x="726" y="253"/>
                  </a:cubicBezTo>
                  <a:cubicBezTo>
                    <a:pt x="726" y="262"/>
                    <a:pt x="716" y="265"/>
                    <a:pt x="716" y="275"/>
                  </a:cubicBezTo>
                  <a:cubicBezTo>
                    <a:pt x="731" y="275"/>
                    <a:pt x="743" y="259"/>
                    <a:pt x="760" y="259"/>
                  </a:cubicBezTo>
                  <a:cubicBezTo>
                    <a:pt x="766" y="259"/>
                    <a:pt x="769" y="265"/>
                    <a:pt x="776" y="265"/>
                  </a:cubicBezTo>
                  <a:cubicBezTo>
                    <a:pt x="774" y="270"/>
                    <a:pt x="776" y="270"/>
                    <a:pt x="776" y="276"/>
                  </a:cubicBezTo>
                  <a:cubicBezTo>
                    <a:pt x="776" y="282"/>
                    <a:pt x="771" y="281"/>
                    <a:pt x="771" y="287"/>
                  </a:cubicBezTo>
                  <a:cubicBezTo>
                    <a:pt x="771" y="290"/>
                    <a:pt x="772" y="296"/>
                    <a:pt x="776" y="296"/>
                  </a:cubicBezTo>
                  <a:cubicBezTo>
                    <a:pt x="778" y="296"/>
                    <a:pt x="780" y="294"/>
                    <a:pt x="783" y="294"/>
                  </a:cubicBezTo>
                  <a:cubicBezTo>
                    <a:pt x="790" y="294"/>
                    <a:pt x="798" y="298"/>
                    <a:pt x="798" y="304"/>
                  </a:cubicBezTo>
                  <a:cubicBezTo>
                    <a:pt x="798" y="308"/>
                    <a:pt x="793" y="311"/>
                    <a:pt x="789" y="311"/>
                  </a:cubicBezTo>
                  <a:cubicBezTo>
                    <a:pt x="789" y="316"/>
                    <a:pt x="789" y="316"/>
                    <a:pt x="789" y="316"/>
                  </a:cubicBezTo>
                  <a:cubicBezTo>
                    <a:pt x="790" y="317"/>
                    <a:pt x="791" y="320"/>
                    <a:pt x="794" y="320"/>
                  </a:cubicBezTo>
                  <a:cubicBezTo>
                    <a:pt x="794" y="323"/>
                    <a:pt x="797" y="326"/>
                    <a:pt x="797" y="329"/>
                  </a:cubicBezTo>
                  <a:cubicBezTo>
                    <a:pt x="797" y="331"/>
                    <a:pt x="792" y="338"/>
                    <a:pt x="792" y="341"/>
                  </a:cubicBezTo>
                  <a:cubicBezTo>
                    <a:pt x="792" y="343"/>
                    <a:pt x="792" y="346"/>
                    <a:pt x="795" y="347"/>
                  </a:cubicBezTo>
                  <a:cubicBezTo>
                    <a:pt x="794" y="349"/>
                    <a:pt x="792" y="351"/>
                    <a:pt x="792" y="353"/>
                  </a:cubicBezTo>
                  <a:cubicBezTo>
                    <a:pt x="800" y="353"/>
                    <a:pt x="800" y="353"/>
                    <a:pt x="800" y="353"/>
                  </a:cubicBezTo>
                  <a:cubicBezTo>
                    <a:pt x="803" y="350"/>
                    <a:pt x="804" y="350"/>
                    <a:pt x="810" y="349"/>
                  </a:cubicBezTo>
                  <a:cubicBezTo>
                    <a:pt x="810" y="344"/>
                    <a:pt x="823" y="343"/>
                    <a:pt x="827" y="342"/>
                  </a:cubicBezTo>
                  <a:cubicBezTo>
                    <a:pt x="834" y="340"/>
                    <a:pt x="837" y="334"/>
                    <a:pt x="837" y="322"/>
                  </a:cubicBezTo>
                  <a:cubicBezTo>
                    <a:pt x="837" y="302"/>
                    <a:pt x="829" y="289"/>
                    <a:pt x="818" y="278"/>
                  </a:cubicBezTo>
                  <a:cubicBezTo>
                    <a:pt x="813" y="273"/>
                    <a:pt x="808" y="268"/>
                    <a:pt x="809" y="259"/>
                  </a:cubicBezTo>
                  <a:cubicBezTo>
                    <a:pt x="815" y="259"/>
                    <a:pt x="820" y="256"/>
                    <a:pt x="825" y="252"/>
                  </a:cubicBezTo>
                  <a:cubicBezTo>
                    <a:pt x="828" y="248"/>
                    <a:pt x="838" y="243"/>
                    <a:pt x="840" y="238"/>
                  </a:cubicBezTo>
                  <a:cubicBezTo>
                    <a:pt x="847" y="224"/>
                    <a:pt x="851" y="216"/>
                    <a:pt x="864" y="206"/>
                  </a:cubicBezTo>
                  <a:cubicBezTo>
                    <a:pt x="864" y="206"/>
                    <a:pt x="873" y="195"/>
                    <a:pt x="873" y="184"/>
                  </a:cubicBezTo>
                  <a:cubicBezTo>
                    <a:pt x="873" y="179"/>
                    <a:pt x="872" y="175"/>
                    <a:pt x="866" y="171"/>
                  </a:cubicBezTo>
                  <a:cubicBezTo>
                    <a:pt x="865" y="171"/>
                    <a:pt x="865" y="170"/>
                    <a:pt x="865" y="169"/>
                  </a:cubicBezTo>
                  <a:cubicBezTo>
                    <a:pt x="865" y="166"/>
                    <a:pt x="882" y="164"/>
                    <a:pt x="893" y="158"/>
                  </a:cubicBezTo>
                  <a:cubicBezTo>
                    <a:pt x="906" y="150"/>
                    <a:pt x="910" y="122"/>
                    <a:pt x="922" y="111"/>
                  </a:cubicBezTo>
                  <a:cubicBezTo>
                    <a:pt x="922" y="111"/>
                    <a:pt x="922" y="111"/>
                    <a:pt x="922" y="111"/>
                  </a:cubicBezTo>
                  <a:cubicBezTo>
                    <a:pt x="922" y="97"/>
                    <a:pt x="922" y="97"/>
                    <a:pt x="922" y="97"/>
                  </a:cubicBezTo>
                  <a:cubicBezTo>
                    <a:pt x="900" y="97"/>
                    <a:pt x="897" y="113"/>
                    <a:pt x="879" y="113"/>
                  </a:cubicBezTo>
                  <a:cubicBezTo>
                    <a:pt x="864" y="113"/>
                    <a:pt x="857" y="94"/>
                    <a:pt x="850" y="87"/>
                  </a:cubicBezTo>
                  <a:cubicBezTo>
                    <a:pt x="841" y="78"/>
                    <a:pt x="818" y="77"/>
                    <a:pt x="811" y="66"/>
                  </a:cubicBezTo>
                  <a:cubicBezTo>
                    <a:pt x="793" y="37"/>
                    <a:pt x="794" y="0"/>
                    <a:pt x="7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96"/>
            <p:cNvSpPr>
              <a:spLocks/>
            </p:cNvSpPr>
            <p:nvPr/>
          </p:nvSpPr>
          <p:spPr bwMode="auto">
            <a:xfrm>
              <a:off x="9781" y="-76"/>
              <a:ext cx="125" cy="54"/>
            </a:xfrm>
            <a:custGeom>
              <a:avLst/>
              <a:gdLst>
                <a:gd name="T0" fmla="*/ 25 w 53"/>
                <a:gd name="T1" fmla="*/ 0 h 23"/>
                <a:gd name="T2" fmla="*/ 0 w 53"/>
                <a:gd name="T3" fmla="*/ 18 h 23"/>
                <a:gd name="T4" fmla="*/ 5 w 53"/>
                <a:gd name="T5" fmla="*/ 23 h 23"/>
                <a:gd name="T6" fmla="*/ 53 w 53"/>
                <a:gd name="T7" fmla="*/ 13 h 23"/>
                <a:gd name="T8" fmla="*/ 25 w 5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3">
                  <a:moveTo>
                    <a:pt x="25" y="0"/>
                  </a:moveTo>
                  <a:cubicBezTo>
                    <a:pt x="16" y="0"/>
                    <a:pt x="0" y="10"/>
                    <a:pt x="0" y="18"/>
                  </a:cubicBezTo>
                  <a:cubicBezTo>
                    <a:pt x="0" y="20"/>
                    <a:pt x="2" y="23"/>
                    <a:pt x="5" y="23"/>
                  </a:cubicBezTo>
                  <a:cubicBezTo>
                    <a:pt x="11" y="23"/>
                    <a:pt x="53" y="20"/>
                    <a:pt x="53" y="13"/>
                  </a:cubicBezTo>
                  <a:cubicBezTo>
                    <a:pt x="53" y="5"/>
                    <a:pt x="33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97"/>
            <p:cNvSpPr>
              <a:spLocks/>
            </p:cNvSpPr>
            <p:nvPr/>
          </p:nvSpPr>
          <p:spPr bwMode="auto">
            <a:xfrm>
              <a:off x="9403" y="28"/>
              <a:ext cx="49" cy="28"/>
            </a:xfrm>
            <a:custGeom>
              <a:avLst/>
              <a:gdLst>
                <a:gd name="T0" fmla="*/ 17 w 21"/>
                <a:gd name="T1" fmla="*/ 0 h 12"/>
                <a:gd name="T2" fmla="*/ 0 w 21"/>
                <a:gd name="T3" fmla="*/ 0 h 12"/>
                <a:gd name="T4" fmla="*/ 16 w 21"/>
                <a:gd name="T5" fmla="*/ 12 h 12"/>
                <a:gd name="T6" fmla="*/ 21 w 21"/>
                <a:gd name="T7" fmla="*/ 6 h 12"/>
                <a:gd name="T8" fmla="*/ 17 w 21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6"/>
                    <a:pt x="8" y="12"/>
                    <a:pt x="16" y="12"/>
                  </a:cubicBezTo>
                  <a:cubicBezTo>
                    <a:pt x="18" y="12"/>
                    <a:pt x="21" y="9"/>
                    <a:pt x="21" y="6"/>
                  </a:cubicBezTo>
                  <a:cubicBezTo>
                    <a:pt x="21" y="3"/>
                    <a:pt x="18" y="2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98"/>
            <p:cNvSpPr>
              <a:spLocks/>
            </p:cNvSpPr>
            <p:nvPr/>
          </p:nvSpPr>
          <p:spPr bwMode="auto">
            <a:xfrm>
              <a:off x="8242" y="-369"/>
              <a:ext cx="22" cy="28"/>
            </a:xfrm>
            <a:custGeom>
              <a:avLst/>
              <a:gdLst>
                <a:gd name="T0" fmla="*/ 4 w 9"/>
                <a:gd name="T1" fmla="*/ 0 h 12"/>
                <a:gd name="T2" fmla="*/ 0 w 9"/>
                <a:gd name="T3" fmla="*/ 8 h 12"/>
                <a:gd name="T4" fmla="*/ 4 w 9"/>
                <a:gd name="T5" fmla="*/ 12 h 12"/>
                <a:gd name="T6" fmla="*/ 9 w 9"/>
                <a:gd name="T7" fmla="*/ 5 h 12"/>
                <a:gd name="T8" fmla="*/ 9 w 9"/>
                <a:gd name="T9" fmla="*/ 5 h 12"/>
                <a:gd name="T10" fmla="*/ 9 w 9"/>
                <a:gd name="T11" fmla="*/ 5 h 12"/>
                <a:gd name="T12" fmla="*/ 9 w 9"/>
                <a:gd name="T13" fmla="*/ 4 h 12"/>
                <a:gd name="T14" fmla="*/ 8 w 9"/>
                <a:gd name="T15" fmla="*/ 4 h 12"/>
                <a:gd name="T16" fmla="*/ 4 w 9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2">
                  <a:moveTo>
                    <a:pt x="4" y="0"/>
                  </a:moveTo>
                  <a:cubicBezTo>
                    <a:pt x="2" y="3"/>
                    <a:pt x="0" y="5"/>
                    <a:pt x="0" y="8"/>
                  </a:cubicBezTo>
                  <a:cubicBezTo>
                    <a:pt x="0" y="11"/>
                    <a:pt x="2" y="12"/>
                    <a:pt x="4" y="12"/>
                  </a:cubicBezTo>
                  <a:cubicBezTo>
                    <a:pt x="8" y="12"/>
                    <a:pt x="9" y="8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99"/>
            <p:cNvSpPr>
              <a:spLocks noEditPoints="1"/>
            </p:cNvSpPr>
            <p:nvPr/>
          </p:nvSpPr>
          <p:spPr bwMode="auto">
            <a:xfrm>
              <a:off x="7403" y="-277"/>
              <a:ext cx="57" cy="33"/>
            </a:xfrm>
            <a:custGeom>
              <a:avLst/>
              <a:gdLst>
                <a:gd name="T0" fmla="*/ 24 w 24"/>
                <a:gd name="T1" fmla="*/ 10 h 14"/>
                <a:gd name="T2" fmla="*/ 23 w 24"/>
                <a:gd name="T3" fmla="*/ 11 h 14"/>
                <a:gd name="T4" fmla="*/ 20 w 24"/>
                <a:gd name="T5" fmla="*/ 14 h 14"/>
                <a:gd name="T6" fmla="*/ 24 w 24"/>
                <a:gd name="T7" fmla="*/ 10 h 14"/>
                <a:gd name="T8" fmla="*/ 12 w 24"/>
                <a:gd name="T9" fmla="*/ 0 h 14"/>
                <a:gd name="T10" fmla="*/ 0 w 24"/>
                <a:gd name="T11" fmla="*/ 8 h 14"/>
                <a:gd name="T12" fmla="*/ 12 w 24"/>
                <a:gd name="T13" fmla="*/ 14 h 14"/>
                <a:gd name="T14" fmla="*/ 23 w 24"/>
                <a:gd name="T15" fmla="*/ 11 h 14"/>
                <a:gd name="T16" fmla="*/ 24 w 24"/>
                <a:gd name="T17" fmla="*/ 8 h 14"/>
                <a:gd name="T18" fmla="*/ 12 w 24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14">
                  <a:moveTo>
                    <a:pt x="24" y="10"/>
                  </a:moveTo>
                  <a:cubicBezTo>
                    <a:pt x="24" y="10"/>
                    <a:pt x="23" y="11"/>
                    <a:pt x="23" y="11"/>
                  </a:cubicBezTo>
                  <a:cubicBezTo>
                    <a:pt x="22" y="12"/>
                    <a:pt x="21" y="13"/>
                    <a:pt x="20" y="14"/>
                  </a:cubicBezTo>
                  <a:cubicBezTo>
                    <a:pt x="24" y="10"/>
                    <a:pt x="24" y="10"/>
                    <a:pt x="24" y="10"/>
                  </a:cubicBezTo>
                  <a:moveTo>
                    <a:pt x="12" y="0"/>
                  </a:moveTo>
                  <a:cubicBezTo>
                    <a:pt x="7" y="0"/>
                    <a:pt x="0" y="2"/>
                    <a:pt x="0" y="8"/>
                  </a:cubicBezTo>
                  <a:cubicBezTo>
                    <a:pt x="0" y="12"/>
                    <a:pt x="6" y="14"/>
                    <a:pt x="12" y="14"/>
                  </a:cubicBezTo>
                  <a:cubicBezTo>
                    <a:pt x="16" y="14"/>
                    <a:pt x="19" y="13"/>
                    <a:pt x="23" y="11"/>
                  </a:cubicBezTo>
                  <a:cubicBezTo>
                    <a:pt x="23" y="10"/>
                    <a:pt x="24" y="9"/>
                    <a:pt x="24" y="8"/>
                  </a:cubicBezTo>
                  <a:cubicBezTo>
                    <a:pt x="24" y="1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0"/>
            <p:cNvSpPr>
              <a:spLocks/>
            </p:cNvSpPr>
            <p:nvPr/>
          </p:nvSpPr>
          <p:spPr bwMode="auto">
            <a:xfrm>
              <a:off x="6964" y="-639"/>
              <a:ext cx="215" cy="121"/>
            </a:xfrm>
            <a:custGeom>
              <a:avLst/>
              <a:gdLst>
                <a:gd name="T0" fmla="*/ 54 w 91"/>
                <a:gd name="T1" fmla="*/ 0 h 51"/>
                <a:gd name="T2" fmla="*/ 47 w 91"/>
                <a:gd name="T3" fmla="*/ 0 h 51"/>
                <a:gd name="T4" fmla="*/ 9 w 91"/>
                <a:gd name="T5" fmla="*/ 31 h 51"/>
                <a:gd name="T6" fmla="*/ 0 w 91"/>
                <a:gd name="T7" fmla="*/ 43 h 51"/>
                <a:gd name="T8" fmla="*/ 8 w 91"/>
                <a:gd name="T9" fmla="*/ 51 h 51"/>
                <a:gd name="T10" fmla="*/ 36 w 91"/>
                <a:gd name="T11" fmla="*/ 43 h 51"/>
                <a:gd name="T12" fmla="*/ 54 w 91"/>
                <a:gd name="T13" fmla="*/ 40 h 51"/>
                <a:gd name="T14" fmla="*/ 61 w 91"/>
                <a:gd name="T15" fmla="*/ 41 h 51"/>
                <a:gd name="T16" fmla="*/ 91 w 91"/>
                <a:gd name="T17" fmla="*/ 27 h 51"/>
                <a:gd name="T18" fmla="*/ 62 w 91"/>
                <a:gd name="T19" fmla="*/ 6 h 51"/>
                <a:gd name="T20" fmla="*/ 53 w 91"/>
                <a:gd name="T21" fmla="*/ 11 h 51"/>
                <a:gd name="T22" fmla="*/ 54 w 91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51">
                  <a:moveTo>
                    <a:pt x="54" y="0"/>
                  </a:moveTo>
                  <a:cubicBezTo>
                    <a:pt x="52" y="0"/>
                    <a:pt x="52" y="0"/>
                    <a:pt x="47" y="0"/>
                  </a:cubicBezTo>
                  <a:cubicBezTo>
                    <a:pt x="26" y="0"/>
                    <a:pt x="21" y="19"/>
                    <a:pt x="9" y="31"/>
                  </a:cubicBezTo>
                  <a:cubicBezTo>
                    <a:pt x="6" y="34"/>
                    <a:pt x="0" y="34"/>
                    <a:pt x="0" y="43"/>
                  </a:cubicBezTo>
                  <a:cubicBezTo>
                    <a:pt x="0" y="48"/>
                    <a:pt x="1" y="51"/>
                    <a:pt x="8" y="5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52" y="40"/>
                    <a:pt x="54" y="40"/>
                  </a:cubicBezTo>
                  <a:cubicBezTo>
                    <a:pt x="56" y="40"/>
                    <a:pt x="58" y="41"/>
                    <a:pt x="61" y="41"/>
                  </a:cubicBezTo>
                  <a:cubicBezTo>
                    <a:pt x="73" y="41"/>
                    <a:pt x="91" y="37"/>
                    <a:pt x="91" y="27"/>
                  </a:cubicBezTo>
                  <a:cubicBezTo>
                    <a:pt x="91" y="20"/>
                    <a:pt x="69" y="6"/>
                    <a:pt x="62" y="6"/>
                  </a:cubicBezTo>
                  <a:cubicBezTo>
                    <a:pt x="58" y="6"/>
                    <a:pt x="56" y="10"/>
                    <a:pt x="53" y="11"/>
                  </a:cubicBezTo>
                  <a:cubicBezTo>
                    <a:pt x="57" y="7"/>
                    <a:pt x="54" y="7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1"/>
            <p:cNvSpPr>
              <a:spLocks/>
            </p:cNvSpPr>
            <p:nvPr/>
          </p:nvSpPr>
          <p:spPr bwMode="auto">
            <a:xfrm>
              <a:off x="6661" y="-701"/>
              <a:ext cx="83" cy="45"/>
            </a:xfrm>
            <a:custGeom>
              <a:avLst/>
              <a:gdLst>
                <a:gd name="T0" fmla="*/ 14 w 35"/>
                <a:gd name="T1" fmla="*/ 0 h 19"/>
                <a:gd name="T2" fmla="*/ 0 w 35"/>
                <a:gd name="T3" fmla="*/ 5 h 19"/>
                <a:gd name="T4" fmla="*/ 11 w 35"/>
                <a:gd name="T5" fmla="*/ 19 h 19"/>
                <a:gd name="T6" fmla="*/ 35 w 35"/>
                <a:gd name="T7" fmla="*/ 8 h 19"/>
                <a:gd name="T8" fmla="*/ 14 w 3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9">
                  <a:moveTo>
                    <a:pt x="14" y="0"/>
                  </a:moveTo>
                  <a:cubicBezTo>
                    <a:pt x="11" y="0"/>
                    <a:pt x="0" y="0"/>
                    <a:pt x="0" y="5"/>
                  </a:cubicBezTo>
                  <a:cubicBezTo>
                    <a:pt x="0" y="10"/>
                    <a:pt x="7" y="19"/>
                    <a:pt x="11" y="19"/>
                  </a:cubicBezTo>
                  <a:cubicBezTo>
                    <a:pt x="17" y="19"/>
                    <a:pt x="34" y="18"/>
                    <a:pt x="35" y="8"/>
                  </a:cubicBezTo>
                  <a:cubicBezTo>
                    <a:pt x="32" y="7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2"/>
            <p:cNvSpPr>
              <a:spLocks/>
            </p:cNvSpPr>
            <p:nvPr/>
          </p:nvSpPr>
          <p:spPr bwMode="auto">
            <a:xfrm>
              <a:off x="6689" y="-793"/>
              <a:ext cx="296" cy="208"/>
            </a:xfrm>
            <a:custGeom>
              <a:avLst/>
              <a:gdLst>
                <a:gd name="T0" fmla="*/ 55 w 125"/>
                <a:gd name="T1" fmla="*/ 0 h 88"/>
                <a:gd name="T2" fmla="*/ 0 w 125"/>
                <a:gd name="T3" fmla="*/ 31 h 88"/>
                <a:gd name="T4" fmla="*/ 38 w 125"/>
                <a:gd name="T5" fmla="*/ 42 h 88"/>
                <a:gd name="T6" fmla="*/ 60 w 125"/>
                <a:gd name="T7" fmla="*/ 43 h 88"/>
                <a:gd name="T8" fmla="*/ 21 w 125"/>
                <a:gd name="T9" fmla="*/ 60 h 88"/>
                <a:gd name="T10" fmla="*/ 49 w 125"/>
                <a:gd name="T11" fmla="*/ 79 h 88"/>
                <a:gd name="T12" fmla="*/ 108 w 125"/>
                <a:gd name="T13" fmla="*/ 88 h 88"/>
                <a:gd name="T14" fmla="*/ 118 w 125"/>
                <a:gd name="T15" fmla="*/ 80 h 88"/>
                <a:gd name="T16" fmla="*/ 111 w 125"/>
                <a:gd name="T17" fmla="*/ 74 h 88"/>
                <a:gd name="T18" fmla="*/ 121 w 125"/>
                <a:gd name="T19" fmla="*/ 67 h 88"/>
                <a:gd name="T20" fmla="*/ 125 w 125"/>
                <a:gd name="T21" fmla="*/ 57 h 88"/>
                <a:gd name="T22" fmla="*/ 108 w 125"/>
                <a:gd name="T23" fmla="*/ 46 h 88"/>
                <a:gd name="T24" fmla="*/ 97 w 125"/>
                <a:gd name="T25" fmla="*/ 46 h 88"/>
                <a:gd name="T26" fmla="*/ 81 w 125"/>
                <a:gd name="T27" fmla="*/ 41 h 88"/>
                <a:gd name="T28" fmla="*/ 75 w 125"/>
                <a:gd name="T29" fmla="*/ 40 h 88"/>
                <a:gd name="T30" fmla="*/ 70 w 125"/>
                <a:gd name="T31" fmla="*/ 41 h 88"/>
                <a:gd name="T32" fmla="*/ 80 w 125"/>
                <a:gd name="T33" fmla="*/ 31 h 88"/>
                <a:gd name="T34" fmla="*/ 80 w 125"/>
                <a:gd name="T35" fmla="*/ 21 h 88"/>
                <a:gd name="T36" fmla="*/ 83 w 125"/>
                <a:gd name="T37" fmla="*/ 21 h 88"/>
                <a:gd name="T38" fmla="*/ 87 w 125"/>
                <a:gd name="T39" fmla="*/ 20 h 88"/>
                <a:gd name="T40" fmla="*/ 55 w 125"/>
                <a:gd name="T4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5" h="88">
                  <a:moveTo>
                    <a:pt x="55" y="0"/>
                  </a:moveTo>
                  <a:cubicBezTo>
                    <a:pt x="30" y="0"/>
                    <a:pt x="22" y="24"/>
                    <a:pt x="0" y="31"/>
                  </a:cubicBezTo>
                  <a:cubicBezTo>
                    <a:pt x="13" y="38"/>
                    <a:pt x="23" y="42"/>
                    <a:pt x="38" y="42"/>
                  </a:cubicBezTo>
                  <a:cubicBezTo>
                    <a:pt x="41" y="42"/>
                    <a:pt x="55" y="43"/>
                    <a:pt x="60" y="43"/>
                  </a:cubicBezTo>
                  <a:cubicBezTo>
                    <a:pt x="43" y="48"/>
                    <a:pt x="38" y="54"/>
                    <a:pt x="21" y="60"/>
                  </a:cubicBezTo>
                  <a:cubicBezTo>
                    <a:pt x="29" y="64"/>
                    <a:pt x="42" y="79"/>
                    <a:pt x="49" y="79"/>
                  </a:cubicBezTo>
                  <a:cubicBezTo>
                    <a:pt x="68" y="79"/>
                    <a:pt x="85" y="88"/>
                    <a:pt x="108" y="88"/>
                  </a:cubicBezTo>
                  <a:cubicBezTo>
                    <a:pt x="113" y="88"/>
                    <a:pt x="118" y="85"/>
                    <a:pt x="118" y="80"/>
                  </a:cubicBezTo>
                  <a:cubicBezTo>
                    <a:pt x="118" y="77"/>
                    <a:pt x="114" y="75"/>
                    <a:pt x="111" y="74"/>
                  </a:cubicBezTo>
                  <a:cubicBezTo>
                    <a:pt x="114" y="73"/>
                    <a:pt x="121" y="72"/>
                    <a:pt x="121" y="67"/>
                  </a:cubicBezTo>
                  <a:cubicBezTo>
                    <a:pt x="121" y="62"/>
                    <a:pt x="120" y="61"/>
                    <a:pt x="125" y="57"/>
                  </a:cubicBezTo>
                  <a:cubicBezTo>
                    <a:pt x="118" y="50"/>
                    <a:pt x="118" y="46"/>
                    <a:pt x="108" y="46"/>
                  </a:cubicBezTo>
                  <a:cubicBezTo>
                    <a:pt x="104" y="46"/>
                    <a:pt x="101" y="46"/>
                    <a:pt x="97" y="46"/>
                  </a:cubicBezTo>
                  <a:cubicBezTo>
                    <a:pt x="91" y="46"/>
                    <a:pt x="88" y="41"/>
                    <a:pt x="81" y="41"/>
                  </a:cubicBezTo>
                  <a:cubicBezTo>
                    <a:pt x="79" y="41"/>
                    <a:pt x="77" y="40"/>
                    <a:pt x="75" y="40"/>
                  </a:cubicBezTo>
                  <a:cubicBezTo>
                    <a:pt x="73" y="40"/>
                    <a:pt x="72" y="40"/>
                    <a:pt x="70" y="41"/>
                  </a:cubicBezTo>
                  <a:cubicBezTo>
                    <a:pt x="75" y="39"/>
                    <a:pt x="80" y="34"/>
                    <a:pt x="80" y="31"/>
                  </a:cubicBezTo>
                  <a:cubicBezTo>
                    <a:pt x="80" y="29"/>
                    <a:pt x="81" y="27"/>
                    <a:pt x="80" y="21"/>
                  </a:cubicBezTo>
                  <a:cubicBezTo>
                    <a:pt x="82" y="21"/>
                    <a:pt x="82" y="21"/>
                    <a:pt x="83" y="21"/>
                  </a:cubicBezTo>
                  <a:cubicBezTo>
                    <a:pt x="83" y="21"/>
                    <a:pt x="84" y="21"/>
                    <a:pt x="87" y="20"/>
                  </a:cubicBezTo>
                  <a:cubicBezTo>
                    <a:pt x="78" y="14"/>
                    <a:pt x="70" y="0"/>
                    <a:pt x="5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3"/>
            <p:cNvSpPr>
              <a:spLocks/>
            </p:cNvSpPr>
            <p:nvPr/>
          </p:nvSpPr>
          <p:spPr bwMode="auto">
            <a:xfrm>
              <a:off x="6817" y="-464"/>
              <a:ext cx="38" cy="26"/>
            </a:xfrm>
            <a:custGeom>
              <a:avLst/>
              <a:gdLst>
                <a:gd name="T0" fmla="*/ 16 w 16"/>
                <a:gd name="T1" fmla="*/ 0 h 11"/>
                <a:gd name="T2" fmla="*/ 8 w 16"/>
                <a:gd name="T3" fmla="*/ 0 h 11"/>
                <a:gd name="T4" fmla="*/ 0 w 16"/>
                <a:gd name="T5" fmla="*/ 6 h 11"/>
                <a:gd name="T6" fmla="*/ 5 w 16"/>
                <a:gd name="T7" fmla="*/ 11 h 11"/>
                <a:gd name="T8" fmla="*/ 16 w 1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6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2"/>
                    <a:pt x="3" y="4"/>
                    <a:pt x="0" y="6"/>
                  </a:cubicBezTo>
                  <a:cubicBezTo>
                    <a:pt x="1" y="8"/>
                    <a:pt x="3" y="11"/>
                    <a:pt x="5" y="11"/>
                  </a:cubicBezTo>
                  <a:cubicBezTo>
                    <a:pt x="12" y="11"/>
                    <a:pt x="15" y="8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04"/>
            <p:cNvSpPr>
              <a:spLocks/>
            </p:cNvSpPr>
            <p:nvPr/>
          </p:nvSpPr>
          <p:spPr bwMode="auto">
            <a:xfrm>
              <a:off x="6630" y="-788"/>
              <a:ext cx="50" cy="12"/>
            </a:xfrm>
            <a:custGeom>
              <a:avLst/>
              <a:gdLst>
                <a:gd name="T0" fmla="*/ 19 w 21"/>
                <a:gd name="T1" fmla="*/ 0 h 5"/>
                <a:gd name="T2" fmla="*/ 0 w 21"/>
                <a:gd name="T3" fmla="*/ 0 h 5"/>
                <a:gd name="T4" fmla="*/ 11 w 21"/>
                <a:gd name="T5" fmla="*/ 5 h 5"/>
                <a:gd name="T6" fmla="*/ 21 w 21"/>
                <a:gd name="T7" fmla="*/ 4 h 5"/>
                <a:gd name="T8" fmla="*/ 19 w 2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">
                  <a:moveTo>
                    <a:pt x="1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4"/>
                    <a:pt x="6" y="5"/>
                    <a:pt x="11" y="5"/>
                  </a:cubicBezTo>
                  <a:cubicBezTo>
                    <a:pt x="14" y="5"/>
                    <a:pt x="18" y="5"/>
                    <a:pt x="21" y="4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05"/>
            <p:cNvSpPr>
              <a:spLocks/>
            </p:cNvSpPr>
            <p:nvPr/>
          </p:nvSpPr>
          <p:spPr bwMode="auto">
            <a:xfrm>
              <a:off x="7219" y="-547"/>
              <a:ext cx="40" cy="19"/>
            </a:xfrm>
            <a:custGeom>
              <a:avLst/>
              <a:gdLst>
                <a:gd name="T0" fmla="*/ 17 w 17"/>
                <a:gd name="T1" fmla="*/ 0 h 8"/>
                <a:gd name="T2" fmla="*/ 13 w 17"/>
                <a:gd name="T3" fmla="*/ 1 h 8"/>
                <a:gd name="T4" fmla="*/ 11 w 17"/>
                <a:gd name="T5" fmla="*/ 1 h 8"/>
                <a:gd name="T6" fmla="*/ 8 w 17"/>
                <a:gd name="T7" fmla="*/ 1 h 8"/>
                <a:gd name="T8" fmla="*/ 0 w 17"/>
                <a:gd name="T9" fmla="*/ 2 h 8"/>
                <a:gd name="T10" fmla="*/ 11 w 17"/>
                <a:gd name="T11" fmla="*/ 8 h 8"/>
                <a:gd name="T12" fmla="*/ 17 w 17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17" y="0"/>
                  </a:moveTo>
                  <a:cubicBezTo>
                    <a:pt x="16" y="1"/>
                    <a:pt x="15" y="1"/>
                    <a:pt x="13" y="1"/>
                  </a:cubicBezTo>
                  <a:cubicBezTo>
                    <a:pt x="13" y="1"/>
                    <a:pt x="12" y="1"/>
                    <a:pt x="11" y="1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6" y="1"/>
                    <a:pt x="4" y="1"/>
                    <a:pt x="0" y="2"/>
                  </a:cubicBezTo>
                  <a:cubicBezTo>
                    <a:pt x="2" y="4"/>
                    <a:pt x="4" y="8"/>
                    <a:pt x="11" y="8"/>
                  </a:cubicBezTo>
                  <a:cubicBezTo>
                    <a:pt x="14" y="8"/>
                    <a:pt x="17" y="4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06"/>
            <p:cNvSpPr>
              <a:spLocks noEditPoints="1"/>
            </p:cNvSpPr>
            <p:nvPr/>
          </p:nvSpPr>
          <p:spPr bwMode="auto">
            <a:xfrm>
              <a:off x="5002" y="-757"/>
              <a:ext cx="253" cy="75"/>
            </a:xfrm>
            <a:custGeom>
              <a:avLst/>
              <a:gdLst>
                <a:gd name="T0" fmla="*/ 91 w 107"/>
                <a:gd name="T1" fmla="*/ 16 h 32"/>
                <a:gd name="T2" fmla="*/ 87 w 107"/>
                <a:gd name="T3" fmla="*/ 18 h 32"/>
                <a:gd name="T4" fmla="*/ 87 w 107"/>
                <a:gd name="T5" fmla="*/ 20 h 32"/>
                <a:gd name="T6" fmla="*/ 91 w 107"/>
                <a:gd name="T7" fmla="*/ 16 h 32"/>
                <a:gd name="T8" fmla="*/ 91 w 107"/>
                <a:gd name="T9" fmla="*/ 0 h 32"/>
                <a:gd name="T10" fmla="*/ 71 w 107"/>
                <a:gd name="T11" fmla="*/ 7 h 32"/>
                <a:gd name="T12" fmla="*/ 41 w 107"/>
                <a:gd name="T13" fmla="*/ 0 h 32"/>
                <a:gd name="T14" fmla="*/ 0 w 107"/>
                <a:gd name="T15" fmla="*/ 10 h 32"/>
                <a:gd name="T16" fmla="*/ 11 w 107"/>
                <a:gd name="T17" fmla="*/ 13 h 32"/>
                <a:gd name="T18" fmla="*/ 35 w 107"/>
                <a:gd name="T19" fmla="*/ 6 h 32"/>
                <a:gd name="T20" fmla="*/ 47 w 107"/>
                <a:gd name="T21" fmla="*/ 10 h 32"/>
                <a:gd name="T22" fmla="*/ 39 w 107"/>
                <a:gd name="T23" fmla="*/ 15 h 32"/>
                <a:gd name="T24" fmla="*/ 49 w 107"/>
                <a:gd name="T25" fmla="*/ 16 h 32"/>
                <a:gd name="T26" fmla="*/ 38 w 107"/>
                <a:gd name="T27" fmla="*/ 20 h 32"/>
                <a:gd name="T28" fmla="*/ 53 w 107"/>
                <a:gd name="T29" fmla="*/ 27 h 32"/>
                <a:gd name="T30" fmla="*/ 52 w 107"/>
                <a:gd name="T31" fmla="*/ 27 h 32"/>
                <a:gd name="T32" fmla="*/ 58 w 107"/>
                <a:gd name="T33" fmla="*/ 32 h 32"/>
                <a:gd name="T34" fmla="*/ 58 w 107"/>
                <a:gd name="T35" fmla="*/ 32 h 32"/>
                <a:gd name="T36" fmla="*/ 68 w 107"/>
                <a:gd name="T37" fmla="*/ 20 h 32"/>
                <a:gd name="T38" fmla="*/ 75 w 107"/>
                <a:gd name="T39" fmla="*/ 19 h 32"/>
                <a:gd name="T40" fmla="*/ 79 w 107"/>
                <a:gd name="T41" fmla="*/ 19 h 32"/>
                <a:gd name="T42" fmla="*/ 82 w 107"/>
                <a:gd name="T43" fmla="*/ 19 h 32"/>
                <a:gd name="T44" fmla="*/ 87 w 107"/>
                <a:gd name="T45" fmla="*/ 18 h 32"/>
                <a:gd name="T46" fmla="*/ 87 w 107"/>
                <a:gd name="T47" fmla="*/ 15 h 32"/>
                <a:gd name="T48" fmla="*/ 90 w 107"/>
                <a:gd name="T49" fmla="*/ 16 h 32"/>
                <a:gd name="T50" fmla="*/ 92 w 107"/>
                <a:gd name="T51" fmla="*/ 15 h 32"/>
                <a:gd name="T52" fmla="*/ 107 w 107"/>
                <a:gd name="T53" fmla="*/ 6 h 32"/>
                <a:gd name="T54" fmla="*/ 91 w 107"/>
                <a:gd name="T5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7" h="32">
                  <a:moveTo>
                    <a:pt x="91" y="16"/>
                  </a:moveTo>
                  <a:cubicBezTo>
                    <a:pt x="89" y="17"/>
                    <a:pt x="88" y="18"/>
                    <a:pt x="87" y="18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91" y="16"/>
                    <a:pt x="91" y="16"/>
                    <a:pt x="91" y="16"/>
                  </a:cubicBezTo>
                  <a:moveTo>
                    <a:pt x="91" y="0"/>
                  </a:moveTo>
                  <a:cubicBezTo>
                    <a:pt x="83" y="0"/>
                    <a:pt x="79" y="7"/>
                    <a:pt x="71" y="7"/>
                  </a:cubicBezTo>
                  <a:cubicBezTo>
                    <a:pt x="61" y="7"/>
                    <a:pt x="54" y="0"/>
                    <a:pt x="41" y="0"/>
                  </a:cubicBezTo>
                  <a:cubicBezTo>
                    <a:pt x="29" y="0"/>
                    <a:pt x="5" y="2"/>
                    <a:pt x="0" y="10"/>
                  </a:cubicBezTo>
                  <a:cubicBezTo>
                    <a:pt x="4" y="11"/>
                    <a:pt x="7" y="13"/>
                    <a:pt x="11" y="13"/>
                  </a:cubicBezTo>
                  <a:cubicBezTo>
                    <a:pt x="19" y="13"/>
                    <a:pt x="29" y="6"/>
                    <a:pt x="35" y="6"/>
                  </a:cubicBezTo>
                  <a:cubicBezTo>
                    <a:pt x="40" y="6"/>
                    <a:pt x="43" y="9"/>
                    <a:pt x="47" y="10"/>
                  </a:cubicBezTo>
                  <a:cubicBezTo>
                    <a:pt x="45" y="13"/>
                    <a:pt x="42" y="14"/>
                    <a:pt x="39" y="15"/>
                  </a:cubicBezTo>
                  <a:cubicBezTo>
                    <a:pt x="42" y="16"/>
                    <a:pt x="44" y="16"/>
                    <a:pt x="49" y="16"/>
                  </a:cubicBezTo>
                  <a:cubicBezTo>
                    <a:pt x="45" y="17"/>
                    <a:pt x="42" y="18"/>
                    <a:pt x="38" y="20"/>
                  </a:cubicBezTo>
                  <a:cubicBezTo>
                    <a:pt x="39" y="25"/>
                    <a:pt x="45" y="27"/>
                    <a:pt x="53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4" y="29"/>
                    <a:pt x="55" y="32"/>
                    <a:pt x="58" y="32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63" y="32"/>
                    <a:pt x="64" y="23"/>
                    <a:pt x="68" y="20"/>
                  </a:cubicBezTo>
                  <a:cubicBezTo>
                    <a:pt x="71" y="19"/>
                    <a:pt x="73" y="19"/>
                    <a:pt x="75" y="19"/>
                  </a:cubicBezTo>
                  <a:cubicBezTo>
                    <a:pt x="76" y="19"/>
                    <a:pt x="77" y="19"/>
                    <a:pt x="79" y="19"/>
                  </a:cubicBezTo>
                  <a:cubicBezTo>
                    <a:pt x="80" y="19"/>
                    <a:pt x="81" y="19"/>
                    <a:pt x="82" y="19"/>
                  </a:cubicBezTo>
                  <a:cubicBezTo>
                    <a:pt x="84" y="19"/>
                    <a:pt x="85" y="19"/>
                    <a:pt x="87" y="18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8" y="15"/>
                    <a:pt x="89" y="16"/>
                    <a:pt x="90" y="16"/>
                  </a:cubicBezTo>
                  <a:cubicBezTo>
                    <a:pt x="91" y="16"/>
                    <a:pt x="91" y="15"/>
                    <a:pt x="92" y="15"/>
                  </a:cubicBezTo>
                  <a:cubicBezTo>
                    <a:pt x="99" y="10"/>
                    <a:pt x="105" y="15"/>
                    <a:pt x="107" y="6"/>
                  </a:cubicBezTo>
                  <a:cubicBezTo>
                    <a:pt x="103" y="5"/>
                    <a:pt x="97" y="0"/>
                    <a:pt x="9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07"/>
            <p:cNvSpPr>
              <a:spLocks/>
            </p:cNvSpPr>
            <p:nvPr/>
          </p:nvSpPr>
          <p:spPr bwMode="auto">
            <a:xfrm>
              <a:off x="5656" y="-807"/>
              <a:ext cx="88" cy="57"/>
            </a:xfrm>
            <a:custGeom>
              <a:avLst/>
              <a:gdLst>
                <a:gd name="T0" fmla="*/ 30 w 37"/>
                <a:gd name="T1" fmla="*/ 0 h 24"/>
                <a:gd name="T2" fmla="*/ 0 w 37"/>
                <a:gd name="T3" fmla="*/ 16 h 24"/>
                <a:gd name="T4" fmla="*/ 9 w 37"/>
                <a:gd name="T5" fmla="*/ 24 h 24"/>
                <a:gd name="T6" fmla="*/ 37 w 37"/>
                <a:gd name="T7" fmla="*/ 17 h 24"/>
                <a:gd name="T8" fmla="*/ 30 w 3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4">
                  <a:moveTo>
                    <a:pt x="30" y="0"/>
                  </a:moveTo>
                  <a:cubicBezTo>
                    <a:pt x="22" y="0"/>
                    <a:pt x="0" y="9"/>
                    <a:pt x="0" y="16"/>
                  </a:cubicBezTo>
                  <a:cubicBezTo>
                    <a:pt x="0" y="21"/>
                    <a:pt x="3" y="24"/>
                    <a:pt x="9" y="24"/>
                  </a:cubicBezTo>
                  <a:cubicBezTo>
                    <a:pt x="13" y="24"/>
                    <a:pt x="33" y="20"/>
                    <a:pt x="37" y="17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08"/>
            <p:cNvSpPr>
              <a:spLocks/>
            </p:cNvSpPr>
            <p:nvPr/>
          </p:nvSpPr>
          <p:spPr bwMode="auto">
            <a:xfrm>
              <a:off x="5541" y="-769"/>
              <a:ext cx="94" cy="54"/>
            </a:xfrm>
            <a:custGeom>
              <a:avLst/>
              <a:gdLst>
                <a:gd name="T0" fmla="*/ 28 w 40"/>
                <a:gd name="T1" fmla="*/ 0 h 23"/>
                <a:gd name="T2" fmla="*/ 10 w 40"/>
                <a:gd name="T3" fmla="*/ 0 h 23"/>
                <a:gd name="T4" fmla="*/ 10 w 40"/>
                <a:gd name="T5" fmla="*/ 7 h 23"/>
                <a:gd name="T6" fmla="*/ 0 w 40"/>
                <a:gd name="T7" fmla="*/ 21 h 23"/>
                <a:gd name="T8" fmla="*/ 11 w 40"/>
                <a:gd name="T9" fmla="*/ 23 h 23"/>
                <a:gd name="T10" fmla="*/ 29 w 40"/>
                <a:gd name="T11" fmla="*/ 21 h 23"/>
                <a:gd name="T12" fmla="*/ 26 w 40"/>
                <a:gd name="T13" fmla="*/ 15 h 23"/>
                <a:gd name="T14" fmla="*/ 33 w 40"/>
                <a:gd name="T15" fmla="*/ 15 h 23"/>
                <a:gd name="T16" fmla="*/ 40 w 40"/>
                <a:gd name="T17" fmla="*/ 12 h 23"/>
                <a:gd name="T18" fmla="*/ 40 w 40"/>
                <a:gd name="T19" fmla="*/ 4 h 23"/>
                <a:gd name="T20" fmla="*/ 32 w 40"/>
                <a:gd name="T21" fmla="*/ 5 h 23"/>
                <a:gd name="T22" fmla="*/ 23 w 40"/>
                <a:gd name="T23" fmla="*/ 4 h 23"/>
                <a:gd name="T24" fmla="*/ 28 w 40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23">
                  <a:moveTo>
                    <a:pt x="2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0" y="3"/>
                    <a:pt x="10" y="7"/>
                  </a:cubicBezTo>
                  <a:cubicBezTo>
                    <a:pt x="4" y="9"/>
                    <a:pt x="0" y="13"/>
                    <a:pt x="0" y="21"/>
                  </a:cubicBezTo>
                  <a:cubicBezTo>
                    <a:pt x="0" y="22"/>
                    <a:pt x="5" y="23"/>
                    <a:pt x="11" y="23"/>
                  </a:cubicBezTo>
                  <a:cubicBezTo>
                    <a:pt x="18" y="23"/>
                    <a:pt x="27" y="22"/>
                    <a:pt x="29" y="21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9" y="15"/>
                    <a:pt x="31" y="15"/>
                    <a:pt x="33" y="15"/>
                  </a:cubicBezTo>
                  <a:cubicBezTo>
                    <a:pt x="36" y="15"/>
                    <a:pt x="38" y="15"/>
                    <a:pt x="40" y="12"/>
                  </a:cubicBezTo>
                  <a:cubicBezTo>
                    <a:pt x="40" y="10"/>
                    <a:pt x="40" y="9"/>
                    <a:pt x="40" y="4"/>
                  </a:cubicBezTo>
                  <a:cubicBezTo>
                    <a:pt x="37" y="5"/>
                    <a:pt x="35" y="5"/>
                    <a:pt x="32" y="5"/>
                  </a:cubicBezTo>
                  <a:cubicBezTo>
                    <a:pt x="28" y="5"/>
                    <a:pt x="24" y="5"/>
                    <a:pt x="23" y="4"/>
                  </a:cubicBezTo>
                  <a:cubicBezTo>
                    <a:pt x="24" y="4"/>
                    <a:pt x="27" y="3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09"/>
            <p:cNvSpPr>
              <a:spLocks/>
            </p:cNvSpPr>
            <p:nvPr/>
          </p:nvSpPr>
          <p:spPr bwMode="auto">
            <a:xfrm>
              <a:off x="5415" y="-722"/>
              <a:ext cx="97" cy="33"/>
            </a:xfrm>
            <a:custGeom>
              <a:avLst/>
              <a:gdLst>
                <a:gd name="T0" fmla="*/ 27 w 41"/>
                <a:gd name="T1" fmla="*/ 0 h 14"/>
                <a:gd name="T2" fmla="*/ 0 w 41"/>
                <a:gd name="T3" fmla="*/ 11 h 14"/>
                <a:gd name="T4" fmla="*/ 5 w 41"/>
                <a:gd name="T5" fmla="*/ 14 h 14"/>
                <a:gd name="T6" fmla="*/ 13 w 41"/>
                <a:gd name="T7" fmla="*/ 9 h 14"/>
                <a:gd name="T8" fmla="*/ 24 w 41"/>
                <a:gd name="T9" fmla="*/ 14 h 14"/>
                <a:gd name="T10" fmla="*/ 41 w 41"/>
                <a:gd name="T11" fmla="*/ 7 h 14"/>
                <a:gd name="T12" fmla="*/ 27 w 4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">
                  <a:moveTo>
                    <a:pt x="27" y="0"/>
                  </a:moveTo>
                  <a:cubicBezTo>
                    <a:pt x="21" y="0"/>
                    <a:pt x="0" y="3"/>
                    <a:pt x="0" y="11"/>
                  </a:cubicBezTo>
                  <a:cubicBezTo>
                    <a:pt x="0" y="13"/>
                    <a:pt x="3" y="14"/>
                    <a:pt x="5" y="14"/>
                  </a:cubicBezTo>
                  <a:cubicBezTo>
                    <a:pt x="10" y="14"/>
                    <a:pt x="12" y="14"/>
                    <a:pt x="13" y="9"/>
                  </a:cubicBezTo>
                  <a:cubicBezTo>
                    <a:pt x="17" y="9"/>
                    <a:pt x="21" y="14"/>
                    <a:pt x="24" y="14"/>
                  </a:cubicBezTo>
                  <a:cubicBezTo>
                    <a:pt x="31" y="14"/>
                    <a:pt x="31" y="7"/>
                    <a:pt x="41" y="7"/>
                  </a:cubicBezTo>
                  <a:cubicBezTo>
                    <a:pt x="39" y="3"/>
                    <a:pt x="33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0"/>
            <p:cNvSpPr>
              <a:spLocks/>
            </p:cNvSpPr>
            <p:nvPr/>
          </p:nvSpPr>
          <p:spPr bwMode="auto">
            <a:xfrm>
              <a:off x="5359" y="-833"/>
              <a:ext cx="151" cy="102"/>
            </a:xfrm>
            <a:custGeom>
              <a:avLst/>
              <a:gdLst>
                <a:gd name="T0" fmla="*/ 61 w 64"/>
                <a:gd name="T1" fmla="*/ 0 h 43"/>
                <a:gd name="T2" fmla="*/ 52 w 64"/>
                <a:gd name="T3" fmla="*/ 9 h 43"/>
                <a:gd name="T4" fmla="*/ 20 w 64"/>
                <a:gd name="T5" fmla="*/ 19 h 43"/>
                <a:gd name="T6" fmla="*/ 20 w 64"/>
                <a:gd name="T7" fmla="*/ 26 h 43"/>
                <a:gd name="T8" fmla="*/ 24 w 64"/>
                <a:gd name="T9" fmla="*/ 24 h 43"/>
                <a:gd name="T10" fmla="*/ 29 w 64"/>
                <a:gd name="T11" fmla="*/ 27 h 43"/>
                <a:gd name="T12" fmla="*/ 7 w 64"/>
                <a:gd name="T13" fmla="*/ 27 h 43"/>
                <a:gd name="T14" fmla="*/ 0 w 64"/>
                <a:gd name="T15" fmla="*/ 33 h 43"/>
                <a:gd name="T16" fmla="*/ 27 w 64"/>
                <a:gd name="T17" fmla="*/ 43 h 43"/>
                <a:gd name="T18" fmla="*/ 48 w 64"/>
                <a:gd name="T19" fmla="*/ 37 h 43"/>
                <a:gd name="T20" fmla="*/ 55 w 64"/>
                <a:gd name="T21" fmla="*/ 37 h 43"/>
                <a:gd name="T22" fmla="*/ 64 w 64"/>
                <a:gd name="T23" fmla="*/ 35 h 43"/>
                <a:gd name="T24" fmla="*/ 34 w 64"/>
                <a:gd name="T25" fmla="*/ 27 h 43"/>
                <a:gd name="T26" fmla="*/ 58 w 64"/>
                <a:gd name="T27" fmla="*/ 13 h 43"/>
                <a:gd name="T28" fmla="*/ 63 w 64"/>
                <a:gd name="T29" fmla="*/ 6 h 43"/>
                <a:gd name="T30" fmla="*/ 61 w 64"/>
                <a:gd name="T3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3">
                  <a:moveTo>
                    <a:pt x="61" y="0"/>
                  </a:moveTo>
                  <a:cubicBezTo>
                    <a:pt x="56" y="0"/>
                    <a:pt x="53" y="4"/>
                    <a:pt x="52" y="9"/>
                  </a:cubicBezTo>
                  <a:cubicBezTo>
                    <a:pt x="37" y="9"/>
                    <a:pt x="36" y="19"/>
                    <a:pt x="20" y="19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5"/>
                    <a:pt x="23" y="24"/>
                    <a:pt x="24" y="24"/>
                  </a:cubicBezTo>
                  <a:cubicBezTo>
                    <a:pt x="25" y="24"/>
                    <a:pt x="26" y="26"/>
                    <a:pt x="29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5" y="29"/>
                    <a:pt x="4" y="30"/>
                    <a:pt x="0" y="33"/>
                  </a:cubicBezTo>
                  <a:cubicBezTo>
                    <a:pt x="1" y="33"/>
                    <a:pt x="23" y="43"/>
                    <a:pt x="27" y="43"/>
                  </a:cubicBezTo>
                  <a:cubicBezTo>
                    <a:pt x="33" y="43"/>
                    <a:pt x="42" y="37"/>
                    <a:pt x="48" y="37"/>
                  </a:cubicBezTo>
                  <a:cubicBezTo>
                    <a:pt x="50" y="37"/>
                    <a:pt x="53" y="37"/>
                    <a:pt x="55" y="37"/>
                  </a:cubicBezTo>
                  <a:cubicBezTo>
                    <a:pt x="58" y="37"/>
                    <a:pt x="61" y="36"/>
                    <a:pt x="64" y="35"/>
                  </a:cubicBezTo>
                  <a:cubicBezTo>
                    <a:pt x="52" y="30"/>
                    <a:pt x="48" y="29"/>
                    <a:pt x="34" y="27"/>
                  </a:cubicBezTo>
                  <a:cubicBezTo>
                    <a:pt x="39" y="21"/>
                    <a:pt x="49" y="18"/>
                    <a:pt x="58" y="13"/>
                  </a:cubicBezTo>
                  <a:cubicBezTo>
                    <a:pt x="58" y="10"/>
                    <a:pt x="61" y="8"/>
                    <a:pt x="63" y="6"/>
                  </a:cubicBezTo>
                  <a:cubicBezTo>
                    <a:pt x="63" y="4"/>
                    <a:pt x="62" y="0"/>
                    <a:pt x="6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1"/>
            <p:cNvSpPr>
              <a:spLocks/>
            </p:cNvSpPr>
            <p:nvPr/>
          </p:nvSpPr>
          <p:spPr bwMode="auto">
            <a:xfrm>
              <a:off x="3813" y="-684"/>
              <a:ext cx="496" cy="274"/>
            </a:xfrm>
            <a:custGeom>
              <a:avLst/>
              <a:gdLst>
                <a:gd name="T0" fmla="*/ 86 w 210"/>
                <a:gd name="T1" fmla="*/ 0 h 116"/>
                <a:gd name="T2" fmla="*/ 75 w 210"/>
                <a:gd name="T3" fmla="*/ 8 h 116"/>
                <a:gd name="T4" fmla="*/ 82 w 210"/>
                <a:gd name="T5" fmla="*/ 31 h 116"/>
                <a:gd name="T6" fmla="*/ 58 w 210"/>
                <a:gd name="T7" fmla="*/ 8 h 116"/>
                <a:gd name="T8" fmla="*/ 49 w 210"/>
                <a:gd name="T9" fmla="*/ 17 h 116"/>
                <a:gd name="T10" fmla="*/ 51 w 210"/>
                <a:gd name="T11" fmla="*/ 22 h 116"/>
                <a:gd name="T12" fmla="*/ 38 w 210"/>
                <a:gd name="T13" fmla="*/ 16 h 116"/>
                <a:gd name="T14" fmla="*/ 45 w 210"/>
                <a:gd name="T15" fmla="*/ 8 h 116"/>
                <a:gd name="T16" fmla="*/ 18 w 210"/>
                <a:gd name="T17" fmla="*/ 6 h 116"/>
                <a:gd name="T18" fmla="*/ 0 w 210"/>
                <a:gd name="T19" fmla="*/ 19 h 116"/>
                <a:gd name="T20" fmla="*/ 13 w 210"/>
                <a:gd name="T21" fmla="*/ 32 h 116"/>
                <a:gd name="T22" fmla="*/ 17 w 210"/>
                <a:gd name="T23" fmla="*/ 34 h 116"/>
                <a:gd name="T24" fmla="*/ 32 w 210"/>
                <a:gd name="T25" fmla="*/ 51 h 116"/>
                <a:gd name="T26" fmla="*/ 28 w 210"/>
                <a:gd name="T27" fmla="*/ 52 h 116"/>
                <a:gd name="T28" fmla="*/ 45 w 210"/>
                <a:gd name="T29" fmla="*/ 61 h 116"/>
                <a:gd name="T30" fmla="*/ 60 w 210"/>
                <a:gd name="T31" fmla="*/ 47 h 116"/>
                <a:gd name="T32" fmla="*/ 65 w 210"/>
                <a:gd name="T33" fmla="*/ 47 h 116"/>
                <a:gd name="T34" fmla="*/ 73 w 210"/>
                <a:gd name="T35" fmla="*/ 51 h 116"/>
                <a:gd name="T36" fmla="*/ 86 w 210"/>
                <a:gd name="T37" fmla="*/ 51 h 116"/>
                <a:gd name="T38" fmla="*/ 59 w 210"/>
                <a:gd name="T39" fmla="*/ 64 h 116"/>
                <a:gd name="T40" fmla="*/ 45 w 210"/>
                <a:gd name="T41" fmla="*/ 70 h 116"/>
                <a:gd name="T42" fmla="*/ 53 w 210"/>
                <a:gd name="T43" fmla="*/ 78 h 116"/>
                <a:gd name="T44" fmla="*/ 65 w 210"/>
                <a:gd name="T45" fmla="*/ 77 h 116"/>
                <a:gd name="T46" fmla="*/ 88 w 210"/>
                <a:gd name="T47" fmla="*/ 79 h 116"/>
                <a:gd name="T48" fmla="*/ 71 w 210"/>
                <a:gd name="T49" fmla="*/ 83 h 116"/>
                <a:gd name="T50" fmla="*/ 58 w 210"/>
                <a:gd name="T51" fmla="*/ 83 h 116"/>
                <a:gd name="T52" fmla="*/ 51 w 210"/>
                <a:gd name="T53" fmla="*/ 83 h 116"/>
                <a:gd name="T54" fmla="*/ 93 w 210"/>
                <a:gd name="T55" fmla="*/ 116 h 116"/>
                <a:gd name="T56" fmla="*/ 108 w 210"/>
                <a:gd name="T57" fmla="*/ 87 h 116"/>
                <a:gd name="T58" fmla="*/ 116 w 210"/>
                <a:gd name="T59" fmla="*/ 83 h 116"/>
                <a:gd name="T60" fmla="*/ 145 w 210"/>
                <a:gd name="T61" fmla="*/ 46 h 116"/>
                <a:gd name="T62" fmla="*/ 158 w 210"/>
                <a:gd name="T63" fmla="*/ 54 h 116"/>
                <a:gd name="T64" fmla="*/ 150 w 210"/>
                <a:gd name="T65" fmla="*/ 55 h 116"/>
                <a:gd name="T66" fmla="*/ 161 w 210"/>
                <a:gd name="T67" fmla="*/ 70 h 116"/>
                <a:gd name="T68" fmla="*/ 153 w 210"/>
                <a:gd name="T69" fmla="*/ 85 h 116"/>
                <a:gd name="T70" fmla="*/ 177 w 210"/>
                <a:gd name="T71" fmla="*/ 86 h 116"/>
                <a:gd name="T72" fmla="*/ 177 w 210"/>
                <a:gd name="T73" fmla="*/ 95 h 116"/>
                <a:gd name="T74" fmla="*/ 210 w 210"/>
                <a:gd name="T75" fmla="*/ 77 h 116"/>
                <a:gd name="T76" fmla="*/ 190 w 210"/>
                <a:gd name="T77" fmla="*/ 58 h 116"/>
                <a:gd name="T78" fmla="*/ 173 w 210"/>
                <a:gd name="T79" fmla="*/ 58 h 116"/>
                <a:gd name="T80" fmla="*/ 173 w 210"/>
                <a:gd name="T81" fmla="*/ 50 h 116"/>
                <a:gd name="T82" fmla="*/ 168 w 210"/>
                <a:gd name="T83" fmla="*/ 51 h 116"/>
                <a:gd name="T84" fmla="*/ 163 w 210"/>
                <a:gd name="T85" fmla="*/ 50 h 116"/>
                <a:gd name="T86" fmla="*/ 169 w 210"/>
                <a:gd name="T87" fmla="*/ 50 h 116"/>
                <a:gd name="T88" fmla="*/ 126 w 210"/>
                <a:gd name="T89" fmla="*/ 27 h 116"/>
                <a:gd name="T90" fmla="*/ 121 w 210"/>
                <a:gd name="T91" fmla="*/ 27 h 116"/>
                <a:gd name="T92" fmla="*/ 115 w 210"/>
                <a:gd name="T93" fmla="*/ 14 h 116"/>
                <a:gd name="T94" fmla="*/ 105 w 210"/>
                <a:gd name="T95" fmla="*/ 21 h 116"/>
                <a:gd name="T96" fmla="*/ 107 w 210"/>
                <a:gd name="T97" fmla="*/ 11 h 116"/>
                <a:gd name="T98" fmla="*/ 86 w 210"/>
                <a:gd name="T9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0" h="116">
                  <a:moveTo>
                    <a:pt x="86" y="0"/>
                  </a:moveTo>
                  <a:cubicBezTo>
                    <a:pt x="79" y="0"/>
                    <a:pt x="75" y="0"/>
                    <a:pt x="75" y="8"/>
                  </a:cubicBezTo>
                  <a:cubicBezTo>
                    <a:pt x="75" y="18"/>
                    <a:pt x="78" y="23"/>
                    <a:pt x="82" y="31"/>
                  </a:cubicBezTo>
                  <a:cubicBezTo>
                    <a:pt x="68" y="26"/>
                    <a:pt x="72" y="8"/>
                    <a:pt x="58" y="8"/>
                  </a:cubicBezTo>
                  <a:cubicBezTo>
                    <a:pt x="53" y="8"/>
                    <a:pt x="49" y="12"/>
                    <a:pt x="49" y="17"/>
                  </a:cubicBezTo>
                  <a:cubicBezTo>
                    <a:pt x="49" y="19"/>
                    <a:pt x="50" y="21"/>
                    <a:pt x="51" y="22"/>
                  </a:cubicBezTo>
                  <a:cubicBezTo>
                    <a:pt x="47" y="20"/>
                    <a:pt x="43" y="19"/>
                    <a:pt x="38" y="16"/>
                  </a:cubicBezTo>
                  <a:cubicBezTo>
                    <a:pt x="40" y="13"/>
                    <a:pt x="42" y="12"/>
                    <a:pt x="45" y="8"/>
                  </a:cubicBezTo>
                  <a:cubicBezTo>
                    <a:pt x="32" y="6"/>
                    <a:pt x="27" y="6"/>
                    <a:pt x="18" y="6"/>
                  </a:cubicBezTo>
                  <a:cubicBezTo>
                    <a:pt x="13" y="6"/>
                    <a:pt x="2" y="16"/>
                    <a:pt x="0" y="19"/>
                  </a:cubicBezTo>
                  <a:cubicBezTo>
                    <a:pt x="3" y="23"/>
                    <a:pt x="9" y="32"/>
                    <a:pt x="13" y="32"/>
                  </a:cubicBezTo>
                  <a:cubicBezTo>
                    <a:pt x="15" y="32"/>
                    <a:pt x="16" y="33"/>
                    <a:pt x="17" y="34"/>
                  </a:cubicBezTo>
                  <a:cubicBezTo>
                    <a:pt x="15" y="42"/>
                    <a:pt x="23" y="47"/>
                    <a:pt x="32" y="51"/>
                  </a:cubicBezTo>
                  <a:cubicBezTo>
                    <a:pt x="30" y="51"/>
                    <a:pt x="29" y="52"/>
                    <a:pt x="28" y="52"/>
                  </a:cubicBezTo>
                  <a:cubicBezTo>
                    <a:pt x="30" y="58"/>
                    <a:pt x="36" y="61"/>
                    <a:pt x="45" y="61"/>
                  </a:cubicBezTo>
                  <a:cubicBezTo>
                    <a:pt x="56" y="61"/>
                    <a:pt x="56" y="49"/>
                    <a:pt x="60" y="47"/>
                  </a:cubicBezTo>
                  <a:cubicBezTo>
                    <a:pt x="62" y="47"/>
                    <a:pt x="63" y="47"/>
                    <a:pt x="65" y="47"/>
                  </a:cubicBezTo>
                  <a:cubicBezTo>
                    <a:pt x="67" y="48"/>
                    <a:pt x="71" y="51"/>
                    <a:pt x="73" y="51"/>
                  </a:cubicBezTo>
                  <a:cubicBezTo>
                    <a:pt x="75" y="51"/>
                    <a:pt x="79" y="51"/>
                    <a:pt x="86" y="51"/>
                  </a:cubicBezTo>
                  <a:cubicBezTo>
                    <a:pt x="80" y="56"/>
                    <a:pt x="66" y="62"/>
                    <a:pt x="59" y="64"/>
                  </a:cubicBezTo>
                  <a:cubicBezTo>
                    <a:pt x="57" y="65"/>
                    <a:pt x="45" y="65"/>
                    <a:pt x="45" y="70"/>
                  </a:cubicBezTo>
                  <a:cubicBezTo>
                    <a:pt x="45" y="76"/>
                    <a:pt x="48" y="78"/>
                    <a:pt x="53" y="78"/>
                  </a:cubicBezTo>
                  <a:cubicBezTo>
                    <a:pt x="57" y="78"/>
                    <a:pt x="62" y="77"/>
                    <a:pt x="65" y="77"/>
                  </a:cubicBezTo>
                  <a:cubicBezTo>
                    <a:pt x="68" y="77"/>
                    <a:pt x="85" y="77"/>
                    <a:pt x="88" y="79"/>
                  </a:cubicBezTo>
                  <a:cubicBezTo>
                    <a:pt x="82" y="81"/>
                    <a:pt x="76" y="79"/>
                    <a:pt x="71" y="83"/>
                  </a:cubicBezTo>
                  <a:cubicBezTo>
                    <a:pt x="71" y="83"/>
                    <a:pt x="64" y="83"/>
                    <a:pt x="58" y="83"/>
                  </a:cubicBezTo>
                  <a:cubicBezTo>
                    <a:pt x="55" y="83"/>
                    <a:pt x="53" y="83"/>
                    <a:pt x="51" y="83"/>
                  </a:cubicBezTo>
                  <a:cubicBezTo>
                    <a:pt x="51" y="101"/>
                    <a:pt x="80" y="108"/>
                    <a:pt x="93" y="116"/>
                  </a:cubicBezTo>
                  <a:cubicBezTo>
                    <a:pt x="100" y="109"/>
                    <a:pt x="99" y="94"/>
                    <a:pt x="108" y="87"/>
                  </a:cubicBezTo>
                  <a:cubicBezTo>
                    <a:pt x="111" y="85"/>
                    <a:pt x="115" y="86"/>
                    <a:pt x="116" y="83"/>
                  </a:cubicBezTo>
                  <a:cubicBezTo>
                    <a:pt x="121" y="69"/>
                    <a:pt x="127" y="46"/>
                    <a:pt x="145" y="46"/>
                  </a:cubicBezTo>
                  <a:cubicBezTo>
                    <a:pt x="145" y="46"/>
                    <a:pt x="149" y="53"/>
                    <a:pt x="158" y="54"/>
                  </a:cubicBezTo>
                  <a:cubicBezTo>
                    <a:pt x="155" y="54"/>
                    <a:pt x="153" y="54"/>
                    <a:pt x="150" y="55"/>
                  </a:cubicBezTo>
                  <a:cubicBezTo>
                    <a:pt x="152" y="59"/>
                    <a:pt x="157" y="69"/>
                    <a:pt x="161" y="70"/>
                  </a:cubicBezTo>
                  <a:cubicBezTo>
                    <a:pt x="160" y="78"/>
                    <a:pt x="154" y="75"/>
                    <a:pt x="153" y="85"/>
                  </a:cubicBezTo>
                  <a:cubicBezTo>
                    <a:pt x="160" y="85"/>
                    <a:pt x="171" y="85"/>
                    <a:pt x="177" y="86"/>
                  </a:cubicBezTo>
                  <a:cubicBezTo>
                    <a:pt x="176" y="88"/>
                    <a:pt x="176" y="91"/>
                    <a:pt x="177" y="95"/>
                  </a:cubicBezTo>
                  <a:cubicBezTo>
                    <a:pt x="190" y="91"/>
                    <a:pt x="196" y="82"/>
                    <a:pt x="210" y="77"/>
                  </a:cubicBezTo>
                  <a:cubicBezTo>
                    <a:pt x="205" y="70"/>
                    <a:pt x="190" y="74"/>
                    <a:pt x="190" y="58"/>
                  </a:cubicBezTo>
                  <a:cubicBezTo>
                    <a:pt x="183" y="58"/>
                    <a:pt x="181" y="58"/>
                    <a:pt x="173" y="58"/>
                  </a:cubicBezTo>
                  <a:cubicBezTo>
                    <a:pt x="174" y="56"/>
                    <a:pt x="174" y="53"/>
                    <a:pt x="173" y="50"/>
                  </a:cubicBezTo>
                  <a:cubicBezTo>
                    <a:pt x="171" y="50"/>
                    <a:pt x="169" y="51"/>
                    <a:pt x="168" y="51"/>
                  </a:cubicBezTo>
                  <a:cubicBezTo>
                    <a:pt x="166" y="51"/>
                    <a:pt x="165" y="51"/>
                    <a:pt x="163" y="50"/>
                  </a:cubicBezTo>
                  <a:cubicBezTo>
                    <a:pt x="165" y="50"/>
                    <a:pt x="167" y="50"/>
                    <a:pt x="169" y="50"/>
                  </a:cubicBezTo>
                  <a:cubicBezTo>
                    <a:pt x="163" y="43"/>
                    <a:pt x="135" y="27"/>
                    <a:pt x="126" y="27"/>
                  </a:cubicBezTo>
                  <a:cubicBezTo>
                    <a:pt x="125" y="27"/>
                    <a:pt x="123" y="27"/>
                    <a:pt x="121" y="27"/>
                  </a:cubicBezTo>
                  <a:cubicBezTo>
                    <a:pt x="122" y="23"/>
                    <a:pt x="123" y="14"/>
                    <a:pt x="115" y="14"/>
                  </a:cubicBezTo>
                  <a:cubicBezTo>
                    <a:pt x="111" y="14"/>
                    <a:pt x="110" y="19"/>
                    <a:pt x="105" y="21"/>
                  </a:cubicBezTo>
                  <a:cubicBezTo>
                    <a:pt x="105" y="17"/>
                    <a:pt x="107" y="14"/>
                    <a:pt x="107" y="11"/>
                  </a:cubicBezTo>
                  <a:cubicBezTo>
                    <a:pt x="107" y="5"/>
                    <a:pt x="9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2"/>
            <p:cNvSpPr>
              <a:spLocks/>
            </p:cNvSpPr>
            <p:nvPr/>
          </p:nvSpPr>
          <p:spPr bwMode="auto">
            <a:xfrm>
              <a:off x="4073" y="-724"/>
              <a:ext cx="324" cy="116"/>
            </a:xfrm>
            <a:custGeom>
              <a:avLst/>
              <a:gdLst>
                <a:gd name="T0" fmla="*/ 80 w 137"/>
                <a:gd name="T1" fmla="*/ 0 h 49"/>
                <a:gd name="T2" fmla="*/ 73 w 137"/>
                <a:gd name="T3" fmla="*/ 0 h 49"/>
                <a:gd name="T4" fmla="*/ 60 w 137"/>
                <a:gd name="T5" fmla="*/ 12 h 49"/>
                <a:gd name="T6" fmla="*/ 39 w 137"/>
                <a:gd name="T7" fmla="*/ 1 h 49"/>
                <a:gd name="T8" fmla="*/ 24 w 137"/>
                <a:gd name="T9" fmla="*/ 1 h 49"/>
                <a:gd name="T10" fmla="*/ 27 w 137"/>
                <a:gd name="T11" fmla="*/ 6 h 49"/>
                <a:gd name="T12" fmla="*/ 18 w 137"/>
                <a:gd name="T13" fmla="*/ 6 h 49"/>
                <a:gd name="T14" fmla="*/ 18 w 137"/>
                <a:gd name="T15" fmla="*/ 9 h 49"/>
                <a:gd name="T16" fmla="*/ 15 w 137"/>
                <a:gd name="T17" fmla="*/ 10 h 49"/>
                <a:gd name="T18" fmla="*/ 7 w 137"/>
                <a:gd name="T19" fmla="*/ 8 h 49"/>
                <a:gd name="T20" fmla="*/ 0 w 137"/>
                <a:gd name="T21" fmla="*/ 8 h 49"/>
                <a:gd name="T22" fmla="*/ 7 w 137"/>
                <a:gd name="T23" fmla="*/ 20 h 49"/>
                <a:gd name="T24" fmla="*/ 13 w 137"/>
                <a:gd name="T25" fmla="*/ 28 h 49"/>
                <a:gd name="T26" fmla="*/ 26 w 137"/>
                <a:gd name="T27" fmla="*/ 26 h 49"/>
                <a:gd name="T28" fmla="*/ 51 w 137"/>
                <a:gd name="T29" fmla="*/ 28 h 49"/>
                <a:gd name="T30" fmla="*/ 38 w 137"/>
                <a:gd name="T31" fmla="*/ 30 h 49"/>
                <a:gd name="T32" fmla="*/ 27 w 137"/>
                <a:gd name="T33" fmla="*/ 31 h 49"/>
                <a:gd name="T34" fmla="*/ 34 w 137"/>
                <a:gd name="T35" fmla="*/ 39 h 49"/>
                <a:gd name="T36" fmla="*/ 64 w 137"/>
                <a:gd name="T37" fmla="*/ 39 h 49"/>
                <a:gd name="T38" fmla="*/ 82 w 137"/>
                <a:gd name="T39" fmla="*/ 49 h 49"/>
                <a:gd name="T40" fmla="*/ 137 w 137"/>
                <a:gd name="T41" fmla="*/ 22 h 49"/>
                <a:gd name="T42" fmla="*/ 113 w 137"/>
                <a:gd name="T43" fmla="*/ 8 h 49"/>
                <a:gd name="T44" fmla="*/ 96 w 137"/>
                <a:gd name="T45" fmla="*/ 8 h 49"/>
                <a:gd name="T46" fmla="*/ 80 w 137"/>
                <a:gd name="T47" fmla="*/ 13 h 49"/>
                <a:gd name="T48" fmla="*/ 80 w 137"/>
                <a:gd name="T4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7" h="49">
                  <a:moveTo>
                    <a:pt x="80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1" y="2"/>
                    <a:pt x="67" y="12"/>
                    <a:pt x="60" y="12"/>
                  </a:cubicBezTo>
                  <a:cubicBezTo>
                    <a:pt x="58" y="12"/>
                    <a:pt x="42" y="4"/>
                    <a:pt x="39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2" y="10"/>
                    <a:pt x="10" y="9"/>
                    <a:pt x="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3"/>
                    <a:pt x="3" y="17"/>
                    <a:pt x="7" y="20"/>
                  </a:cubicBezTo>
                  <a:cubicBezTo>
                    <a:pt x="7" y="26"/>
                    <a:pt x="9" y="28"/>
                    <a:pt x="13" y="28"/>
                  </a:cubicBezTo>
                  <a:cubicBezTo>
                    <a:pt x="16" y="28"/>
                    <a:pt x="21" y="26"/>
                    <a:pt x="26" y="26"/>
                  </a:cubicBezTo>
                  <a:cubicBezTo>
                    <a:pt x="27" y="26"/>
                    <a:pt x="49" y="28"/>
                    <a:pt x="51" y="28"/>
                  </a:cubicBezTo>
                  <a:cubicBezTo>
                    <a:pt x="48" y="29"/>
                    <a:pt x="42" y="29"/>
                    <a:pt x="38" y="30"/>
                  </a:cubicBezTo>
                  <a:cubicBezTo>
                    <a:pt x="36" y="30"/>
                    <a:pt x="31" y="30"/>
                    <a:pt x="27" y="31"/>
                  </a:cubicBezTo>
                  <a:cubicBezTo>
                    <a:pt x="28" y="35"/>
                    <a:pt x="29" y="38"/>
                    <a:pt x="3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8" y="46"/>
                    <a:pt x="73" y="49"/>
                    <a:pt x="82" y="49"/>
                  </a:cubicBezTo>
                  <a:cubicBezTo>
                    <a:pt x="98" y="49"/>
                    <a:pt x="124" y="30"/>
                    <a:pt x="137" y="22"/>
                  </a:cubicBezTo>
                  <a:cubicBezTo>
                    <a:pt x="134" y="15"/>
                    <a:pt x="124" y="8"/>
                    <a:pt x="113" y="8"/>
                  </a:cubicBezTo>
                  <a:cubicBezTo>
                    <a:pt x="105" y="8"/>
                    <a:pt x="108" y="8"/>
                    <a:pt x="96" y="8"/>
                  </a:cubicBezTo>
                  <a:cubicBezTo>
                    <a:pt x="88" y="8"/>
                    <a:pt x="85" y="13"/>
                    <a:pt x="80" y="13"/>
                  </a:cubicBezTo>
                  <a:cubicBezTo>
                    <a:pt x="79" y="9"/>
                    <a:pt x="80" y="6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3"/>
            <p:cNvSpPr>
              <a:spLocks noEditPoints="1"/>
            </p:cNvSpPr>
            <p:nvPr/>
          </p:nvSpPr>
          <p:spPr bwMode="auto">
            <a:xfrm>
              <a:off x="3794" y="-594"/>
              <a:ext cx="61" cy="54"/>
            </a:xfrm>
            <a:custGeom>
              <a:avLst/>
              <a:gdLst>
                <a:gd name="T0" fmla="*/ 8 w 26"/>
                <a:gd name="T1" fmla="*/ 1 h 23"/>
                <a:gd name="T2" fmla="*/ 26 w 26"/>
                <a:gd name="T3" fmla="*/ 23 h 23"/>
                <a:gd name="T4" fmla="*/ 8 w 26"/>
                <a:gd name="T5" fmla="*/ 1 h 23"/>
                <a:gd name="T6" fmla="*/ 8 w 26"/>
                <a:gd name="T7" fmla="*/ 0 h 23"/>
                <a:gd name="T8" fmla="*/ 8 w 26"/>
                <a:gd name="T9" fmla="*/ 1 h 23"/>
                <a:gd name="T10" fmla="*/ 8 w 26"/>
                <a:gd name="T11" fmla="*/ 1 h 23"/>
                <a:gd name="T12" fmla="*/ 8 w 26"/>
                <a:gd name="T13" fmla="*/ 0 h 23"/>
                <a:gd name="T14" fmla="*/ 9 w 26"/>
                <a:gd name="T15" fmla="*/ 0 h 23"/>
                <a:gd name="T16" fmla="*/ 8 w 26"/>
                <a:gd name="T17" fmla="*/ 1 h 23"/>
                <a:gd name="T18" fmla="*/ 9 w 26"/>
                <a:gd name="T19" fmla="*/ 2 h 23"/>
                <a:gd name="T20" fmla="*/ 9 w 26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3">
                  <a:moveTo>
                    <a:pt x="8" y="1"/>
                  </a:moveTo>
                  <a:cubicBezTo>
                    <a:pt x="0" y="6"/>
                    <a:pt x="16" y="20"/>
                    <a:pt x="26" y="23"/>
                  </a:cubicBezTo>
                  <a:cubicBezTo>
                    <a:pt x="22" y="11"/>
                    <a:pt x="15" y="9"/>
                    <a:pt x="8" y="1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14"/>
            <p:cNvSpPr>
              <a:spLocks/>
            </p:cNvSpPr>
            <p:nvPr/>
          </p:nvSpPr>
          <p:spPr bwMode="auto">
            <a:xfrm>
              <a:off x="3087" y="872"/>
              <a:ext cx="156" cy="187"/>
            </a:xfrm>
            <a:custGeom>
              <a:avLst/>
              <a:gdLst>
                <a:gd name="T0" fmla="*/ 48 w 66"/>
                <a:gd name="T1" fmla="*/ 0 h 79"/>
                <a:gd name="T2" fmla="*/ 39 w 66"/>
                <a:gd name="T3" fmla="*/ 0 h 79"/>
                <a:gd name="T4" fmla="*/ 23 w 66"/>
                <a:gd name="T5" fmla="*/ 10 h 79"/>
                <a:gd name="T6" fmla="*/ 26 w 66"/>
                <a:gd name="T7" fmla="*/ 17 h 79"/>
                <a:gd name="T8" fmla="*/ 11 w 66"/>
                <a:gd name="T9" fmla="*/ 23 h 79"/>
                <a:gd name="T10" fmla="*/ 10 w 66"/>
                <a:gd name="T11" fmla="*/ 22 h 79"/>
                <a:gd name="T12" fmla="*/ 5 w 66"/>
                <a:gd name="T13" fmla="*/ 28 h 79"/>
                <a:gd name="T14" fmla="*/ 15 w 66"/>
                <a:gd name="T15" fmla="*/ 39 h 79"/>
                <a:gd name="T16" fmla="*/ 0 w 66"/>
                <a:gd name="T17" fmla="*/ 66 h 79"/>
                <a:gd name="T18" fmla="*/ 13 w 66"/>
                <a:gd name="T19" fmla="*/ 79 h 79"/>
                <a:gd name="T20" fmla="*/ 23 w 66"/>
                <a:gd name="T21" fmla="*/ 76 h 79"/>
                <a:gd name="T22" fmla="*/ 42 w 66"/>
                <a:gd name="T23" fmla="*/ 65 h 79"/>
                <a:gd name="T24" fmla="*/ 46 w 66"/>
                <a:gd name="T25" fmla="*/ 65 h 79"/>
                <a:gd name="T26" fmla="*/ 56 w 66"/>
                <a:gd name="T27" fmla="*/ 62 h 79"/>
                <a:gd name="T28" fmla="*/ 56 w 66"/>
                <a:gd name="T29" fmla="*/ 47 h 79"/>
                <a:gd name="T30" fmla="*/ 56 w 66"/>
                <a:gd name="T31" fmla="*/ 29 h 79"/>
                <a:gd name="T32" fmla="*/ 66 w 66"/>
                <a:gd name="T33" fmla="*/ 22 h 79"/>
                <a:gd name="T34" fmla="*/ 48 w 66"/>
                <a:gd name="T3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79">
                  <a:moveTo>
                    <a:pt x="48" y="0"/>
                  </a:moveTo>
                  <a:cubicBezTo>
                    <a:pt x="45" y="0"/>
                    <a:pt x="42" y="0"/>
                    <a:pt x="39" y="0"/>
                  </a:cubicBezTo>
                  <a:cubicBezTo>
                    <a:pt x="34" y="0"/>
                    <a:pt x="23" y="6"/>
                    <a:pt x="23" y="10"/>
                  </a:cubicBezTo>
                  <a:cubicBezTo>
                    <a:pt x="23" y="13"/>
                    <a:pt x="24" y="14"/>
                    <a:pt x="26" y="17"/>
                  </a:cubicBezTo>
                  <a:cubicBezTo>
                    <a:pt x="23" y="20"/>
                    <a:pt x="14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8" y="22"/>
                    <a:pt x="5" y="23"/>
                    <a:pt x="5" y="28"/>
                  </a:cubicBezTo>
                  <a:cubicBezTo>
                    <a:pt x="5" y="34"/>
                    <a:pt x="10" y="37"/>
                    <a:pt x="15" y="39"/>
                  </a:cubicBezTo>
                  <a:cubicBezTo>
                    <a:pt x="13" y="52"/>
                    <a:pt x="0" y="53"/>
                    <a:pt x="0" y="66"/>
                  </a:cubicBezTo>
                  <a:cubicBezTo>
                    <a:pt x="0" y="73"/>
                    <a:pt x="7" y="79"/>
                    <a:pt x="13" y="79"/>
                  </a:cubicBezTo>
                  <a:cubicBezTo>
                    <a:pt x="16" y="79"/>
                    <a:pt x="21" y="78"/>
                    <a:pt x="23" y="76"/>
                  </a:cubicBezTo>
                  <a:cubicBezTo>
                    <a:pt x="27" y="74"/>
                    <a:pt x="34" y="65"/>
                    <a:pt x="42" y="65"/>
                  </a:cubicBezTo>
                  <a:cubicBezTo>
                    <a:pt x="43" y="65"/>
                    <a:pt x="45" y="65"/>
                    <a:pt x="46" y="65"/>
                  </a:cubicBezTo>
                  <a:cubicBezTo>
                    <a:pt x="50" y="65"/>
                    <a:pt x="54" y="65"/>
                    <a:pt x="56" y="62"/>
                  </a:cubicBezTo>
                  <a:cubicBezTo>
                    <a:pt x="60" y="58"/>
                    <a:pt x="56" y="52"/>
                    <a:pt x="56" y="47"/>
                  </a:cubicBezTo>
                  <a:cubicBezTo>
                    <a:pt x="56" y="47"/>
                    <a:pt x="56" y="33"/>
                    <a:pt x="56" y="29"/>
                  </a:cubicBezTo>
                  <a:cubicBezTo>
                    <a:pt x="56" y="25"/>
                    <a:pt x="66" y="26"/>
                    <a:pt x="66" y="22"/>
                  </a:cubicBezTo>
                  <a:cubicBezTo>
                    <a:pt x="66" y="13"/>
                    <a:pt x="60" y="0"/>
                    <a:pt x="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15"/>
            <p:cNvSpPr>
              <a:spLocks/>
            </p:cNvSpPr>
            <p:nvPr/>
          </p:nvSpPr>
          <p:spPr bwMode="auto">
            <a:xfrm>
              <a:off x="3191" y="714"/>
              <a:ext cx="33" cy="28"/>
            </a:xfrm>
            <a:custGeom>
              <a:avLst/>
              <a:gdLst>
                <a:gd name="T0" fmla="*/ 14 w 14"/>
                <a:gd name="T1" fmla="*/ 0 h 12"/>
                <a:gd name="T2" fmla="*/ 0 w 14"/>
                <a:gd name="T3" fmla="*/ 6 h 12"/>
                <a:gd name="T4" fmla="*/ 3 w 14"/>
                <a:gd name="T5" fmla="*/ 12 h 12"/>
                <a:gd name="T6" fmla="*/ 14 w 1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4" y="0"/>
                  </a:moveTo>
                  <a:cubicBezTo>
                    <a:pt x="9" y="0"/>
                    <a:pt x="0" y="2"/>
                    <a:pt x="0" y="6"/>
                  </a:cubicBezTo>
                  <a:cubicBezTo>
                    <a:pt x="0" y="8"/>
                    <a:pt x="2" y="12"/>
                    <a:pt x="3" y="12"/>
                  </a:cubicBezTo>
                  <a:cubicBezTo>
                    <a:pt x="9" y="12"/>
                    <a:pt x="14" y="6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16"/>
            <p:cNvSpPr>
              <a:spLocks/>
            </p:cNvSpPr>
            <p:nvPr/>
          </p:nvSpPr>
          <p:spPr bwMode="auto">
            <a:xfrm>
              <a:off x="3210" y="697"/>
              <a:ext cx="295" cy="431"/>
            </a:xfrm>
            <a:custGeom>
              <a:avLst/>
              <a:gdLst>
                <a:gd name="T0" fmla="*/ 30 w 125"/>
                <a:gd name="T1" fmla="*/ 0 h 182"/>
                <a:gd name="T2" fmla="*/ 19 w 125"/>
                <a:gd name="T3" fmla="*/ 16 h 182"/>
                <a:gd name="T4" fmla="*/ 14 w 125"/>
                <a:gd name="T5" fmla="*/ 26 h 182"/>
                <a:gd name="T6" fmla="*/ 9 w 125"/>
                <a:gd name="T7" fmla="*/ 24 h 182"/>
                <a:gd name="T8" fmla="*/ 12 w 125"/>
                <a:gd name="T9" fmla="*/ 34 h 182"/>
                <a:gd name="T10" fmla="*/ 9 w 125"/>
                <a:gd name="T11" fmla="*/ 45 h 182"/>
                <a:gd name="T12" fmla="*/ 17 w 125"/>
                <a:gd name="T13" fmla="*/ 54 h 182"/>
                <a:gd name="T14" fmla="*/ 14 w 125"/>
                <a:gd name="T15" fmla="*/ 66 h 182"/>
                <a:gd name="T16" fmla="*/ 19 w 125"/>
                <a:gd name="T17" fmla="*/ 59 h 182"/>
                <a:gd name="T18" fmla="*/ 28 w 125"/>
                <a:gd name="T19" fmla="*/ 71 h 182"/>
                <a:gd name="T20" fmla="*/ 31 w 125"/>
                <a:gd name="T21" fmla="*/ 87 h 182"/>
                <a:gd name="T22" fmla="*/ 48 w 125"/>
                <a:gd name="T23" fmla="*/ 84 h 182"/>
                <a:gd name="T24" fmla="*/ 54 w 125"/>
                <a:gd name="T25" fmla="*/ 98 h 182"/>
                <a:gd name="T26" fmla="*/ 57 w 125"/>
                <a:gd name="T27" fmla="*/ 106 h 182"/>
                <a:gd name="T28" fmla="*/ 37 w 125"/>
                <a:gd name="T29" fmla="*/ 131 h 182"/>
                <a:gd name="T30" fmla="*/ 25 w 125"/>
                <a:gd name="T31" fmla="*/ 150 h 182"/>
                <a:gd name="T32" fmla="*/ 45 w 125"/>
                <a:gd name="T33" fmla="*/ 154 h 182"/>
                <a:gd name="T34" fmla="*/ 56 w 125"/>
                <a:gd name="T35" fmla="*/ 152 h 182"/>
                <a:gd name="T36" fmla="*/ 19 w 125"/>
                <a:gd name="T37" fmla="*/ 178 h 182"/>
                <a:gd name="T38" fmla="*/ 23 w 125"/>
                <a:gd name="T39" fmla="*/ 182 h 182"/>
                <a:gd name="T40" fmla="*/ 38 w 125"/>
                <a:gd name="T41" fmla="*/ 177 h 182"/>
                <a:gd name="T42" fmla="*/ 56 w 125"/>
                <a:gd name="T43" fmla="*/ 172 h 182"/>
                <a:gd name="T44" fmla="*/ 104 w 125"/>
                <a:gd name="T45" fmla="*/ 167 h 182"/>
                <a:gd name="T46" fmla="*/ 119 w 125"/>
                <a:gd name="T47" fmla="*/ 155 h 182"/>
                <a:gd name="T48" fmla="*/ 125 w 125"/>
                <a:gd name="T49" fmla="*/ 132 h 182"/>
                <a:gd name="T50" fmla="*/ 112 w 125"/>
                <a:gd name="T51" fmla="*/ 122 h 182"/>
                <a:gd name="T52" fmla="*/ 110 w 125"/>
                <a:gd name="T53" fmla="*/ 122 h 182"/>
                <a:gd name="T54" fmla="*/ 104 w 125"/>
                <a:gd name="T55" fmla="*/ 122 h 182"/>
                <a:gd name="T56" fmla="*/ 101 w 125"/>
                <a:gd name="T57" fmla="*/ 107 h 182"/>
                <a:gd name="T58" fmla="*/ 64 w 125"/>
                <a:gd name="T59" fmla="*/ 60 h 182"/>
                <a:gd name="T60" fmla="*/ 58 w 125"/>
                <a:gd name="T61" fmla="*/ 60 h 182"/>
                <a:gd name="T62" fmla="*/ 51 w 125"/>
                <a:gd name="T63" fmla="*/ 60 h 182"/>
                <a:gd name="T64" fmla="*/ 70 w 125"/>
                <a:gd name="T65" fmla="*/ 23 h 182"/>
                <a:gd name="T66" fmla="*/ 37 w 125"/>
                <a:gd name="T67" fmla="*/ 19 h 182"/>
                <a:gd name="T68" fmla="*/ 45 w 125"/>
                <a:gd name="T6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5" h="182">
                  <a:moveTo>
                    <a:pt x="45" y="0"/>
                  </a:moveTo>
                  <a:cubicBezTo>
                    <a:pt x="41" y="0"/>
                    <a:pt x="36" y="0"/>
                    <a:pt x="30" y="0"/>
                  </a:cubicBezTo>
                  <a:cubicBezTo>
                    <a:pt x="27" y="0"/>
                    <a:pt x="21" y="5"/>
                    <a:pt x="21" y="7"/>
                  </a:cubicBezTo>
                  <a:cubicBezTo>
                    <a:pt x="21" y="10"/>
                    <a:pt x="19" y="12"/>
                    <a:pt x="19" y="16"/>
                  </a:cubicBezTo>
                  <a:cubicBezTo>
                    <a:pt x="16" y="16"/>
                    <a:pt x="12" y="18"/>
                    <a:pt x="12" y="23"/>
                  </a:cubicBezTo>
                  <a:cubicBezTo>
                    <a:pt x="12" y="24"/>
                    <a:pt x="13" y="25"/>
                    <a:pt x="14" y="26"/>
                  </a:cubicBezTo>
                  <a:cubicBezTo>
                    <a:pt x="14" y="27"/>
                    <a:pt x="13" y="29"/>
                    <a:pt x="12" y="29"/>
                  </a:cubicBezTo>
                  <a:cubicBezTo>
                    <a:pt x="11" y="29"/>
                    <a:pt x="9" y="27"/>
                    <a:pt x="9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1"/>
                    <a:pt x="4" y="33"/>
                    <a:pt x="12" y="34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9"/>
                    <a:pt x="9" y="43"/>
                    <a:pt x="9" y="45"/>
                  </a:cubicBezTo>
                  <a:cubicBezTo>
                    <a:pt x="9" y="47"/>
                    <a:pt x="13" y="49"/>
                    <a:pt x="17" y="50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5" y="55"/>
                    <a:pt x="14" y="56"/>
                    <a:pt x="14" y="58"/>
                  </a:cubicBezTo>
                  <a:cubicBezTo>
                    <a:pt x="14" y="61"/>
                    <a:pt x="14" y="62"/>
                    <a:pt x="14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8" y="64"/>
                    <a:pt x="16" y="63"/>
                    <a:pt x="19" y="59"/>
                  </a:cubicBezTo>
                  <a:cubicBezTo>
                    <a:pt x="20" y="60"/>
                    <a:pt x="23" y="61"/>
                    <a:pt x="28" y="61"/>
                  </a:cubicBezTo>
                  <a:cubicBezTo>
                    <a:pt x="26" y="65"/>
                    <a:pt x="28" y="66"/>
                    <a:pt x="28" y="71"/>
                  </a:cubicBezTo>
                  <a:cubicBezTo>
                    <a:pt x="28" y="75"/>
                    <a:pt x="22" y="78"/>
                    <a:pt x="22" y="82"/>
                  </a:cubicBezTo>
                  <a:cubicBezTo>
                    <a:pt x="22" y="87"/>
                    <a:pt x="26" y="87"/>
                    <a:pt x="31" y="87"/>
                  </a:cubicBezTo>
                  <a:cubicBezTo>
                    <a:pt x="35" y="87"/>
                    <a:pt x="38" y="84"/>
                    <a:pt x="43" y="84"/>
                  </a:cubicBezTo>
                  <a:cubicBezTo>
                    <a:pt x="45" y="84"/>
                    <a:pt x="46" y="84"/>
                    <a:pt x="48" y="84"/>
                  </a:cubicBezTo>
                  <a:cubicBezTo>
                    <a:pt x="47" y="87"/>
                    <a:pt x="44" y="88"/>
                    <a:pt x="44" y="92"/>
                  </a:cubicBezTo>
                  <a:cubicBezTo>
                    <a:pt x="44" y="96"/>
                    <a:pt x="49" y="98"/>
                    <a:pt x="54" y="98"/>
                  </a:cubicBezTo>
                  <a:cubicBezTo>
                    <a:pt x="55" y="98"/>
                    <a:pt x="56" y="98"/>
                    <a:pt x="57" y="98"/>
                  </a:cubicBezTo>
                  <a:cubicBezTo>
                    <a:pt x="57" y="106"/>
                    <a:pt x="57" y="106"/>
                    <a:pt x="57" y="106"/>
                  </a:cubicBezTo>
                  <a:cubicBezTo>
                    <a:pt x="54" y="111"/>
                    <a:pt x="42" y="116"/>
                    <a:pt x="33" y="116"/>
                  </a:cubicBezTo>
                  <a:cubicBezTo>
                    <a:pt x="33" y="121"/>
                    <a:pt x="37" y="124"/>
                    <a:pt x="37" y="131"/>
                  </a:cubicBezTo>
                  <a:cubicBezTo>
                    <a:pt x="37" y="139"/>
                    <a:pt x="22" y="139"/>
                    <a:pt x="22" y="147"/>
                  </a:cubicBezTo>
                  <a:cubicBezTo>
                    <a:pt x="22" y="148"/>
                    <a:pt x="24" y="150"/>
                    <a:pt x="25" y="150"/>
                  </a:cubicBezTo>
                  <a:cubicBezTo>
                    <a:pt x="28" y="150"/>
                    <a:pt x="27" y="147"/>
                    <a:pt x="30" y="147"/>
                  </a:cubicBezTo>
                  <a:cubicBezTo>
                    <a:pt x="36" y="147"/>
                    <a:pt x="38" y="154"/>
                    <a:pt x="45" y="154"/>
                  </a:cubicBezTo>
                  <a:cubicBezTo>
                    <a:pt x="49" y="154"/>
                    <a:pt x="52" y="151"/>
                    <a:pt x="55" y="148"/>
                  </a:cubicBezTo>
                  <a:cubicBezTo>
                    <a:pt x="55" y="149"/>
                    <a:pt x="56" y="151"/>
                    <a:pt x="56" y="152"/>
                  </a:cubicBezTo>
                  <a:cubicBezTo>
                    <a:pt x="56" y="159"/>
                    <a:pt x="45" y="157"/>
                    <a:pt x="38" y="159"/>
                  </a:cubicBezTo>
                  <a:cubicBezTo>
                    <a:pt x="36" y="159"/>
                    <a:pt x="20" y="176"/>
                    <a:pt x="19" y="178"/>
                  </a:cubicBezTo>
                  <a:cubicBezTo>
                    <a:pt x="19" y="182"/>
                    <a:pt x="19" y="182"/>
                    <a:pt x="19" y="182"/>
                  </a:cubicBezTo>
                  <a:cubicBezTo>
                    <a:pt x="23" y="182"/>
                    <a:pt x="23" y="182"/>
                    <a:pt x="23" y="182"/>
                  </a:cubicBezTo>
                  <a:cubicBezTo>
                    <a:pt x="25" y="179"/>
                    <a:pt x="27" y="177"/>
                    <a:pt x="30" y="177"/>
                  </a:cubicBezTo>
                  <a:cubicBezTo>
                    <a:pt x="38" y="177"/>
                    <a:pt x="38" y="177"/>
                    <a:pt x="38" y="177"/>
                  </a:cubicBezTo>
                  <a:cubicBezTo>
                    <a:pt x="38" y="173"/>
                    <a:pt x="41" y="168"/>
                    <a:pt x="46" y="168"/>
                  </a:cubicBezTo>
                  <a:cubicBezTo>
                    <a:pt x="50" y="168"/>
                    <a:pt x="52" y="172"/>
                    <a:pt x="56" y="172"/>
                  </a:cubicBezTo>
                  <a:cubicBezTo>
                    <a:pt x="64" y="172"/>
                    <a:pt x="78" y="167"/>
                    <a:pt x="83" y="167"/>
                  </a:cubicBezTo>
                  <a:cubicBezTo>
                    <a:pt x="86" y="167"/>
                    <a:pt x="98" y="167"/>
                    <a:pt x="104" y="167"/>
                  </a:cubicBezTo>
                  <a:cubicBezTo>
                    <a:pt x="111" y="167"/>
                    <a:pt x="114" y="164"/>
                    <a:pt x="119" y="159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6" y="155"/>
                    <a:pt x="114" y="155"/>
                    <a:pt x="108" y="153"/>
                  </a:cubicBezTo>
                  <a:cubicBezTo>
                    <a:pt x="113" y="146"/>
                    <a:pt x="125" y="141"/>
                    <a:pt x="125" y="132"/>
                  </a:cubicBezTo>
                  <a:cubicBezTo>
                    <a:pt x="125" y="127"/>
                    <a:pt x="121" y="122"/>
                    <a:pt x="114" y="122"/>
                  </a:cubicBezTo>
                  <a:cubicBezTo>
                    <a:pt x="113" y="122"/>
                    <a:pt x="112" y="122"/>
                    <a:pt x="112" y="122"/>
                  </a:cubicBezTo>
                  <a:cubicBezTo>
                    <a:pt x="110" y="122"/>
                    <a:pt x="110" y="122"/>
                    <a:pt x="107" y="124"/>
                  </a:cubicBezTo>
                  <a:cubicBezTo>
                    <a:pt x="110" y="122"/>
                    <a:pt x="110" y="122"/>
                    <a:pt x="110" y="122"/>
                  </a:cubicBezTo>
                  <a:cubicBezTo>
                    <a:pt x="108" y="123"/>
                    <a:pt x="107" y="125"/>
                    <a:pt x="104" y="126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5" y="121"/>
                    <a:pt x="106" y="120"/>
                    <a:pt x="106" y="118"/>
                  </a:cubicBezTo>
                  <a:cubicBezTo>
                    <a:pt x="106" y="114"/>
                    <a:pt x="101" y="111"/>
                    <a:pt x="101" y="107"/>
                  </a:cubicBezTo>
                  <a:cubicBezTo>
                    <a:pt x="101" y="94"/>
                    <a:pt x="87" y="91"/>
                    <a:pt x="78" y="82"/>
                  </a:cubicBezTo>
                  <a:cubicBezTo>
                    <a:pt x="72" y="76"/>
                    <a:pt x="74" y="63"/>
                    <a:pt x="64" y="60"/>
                  </a:cubicBezTo>
                  <a:cubicBezTo>
                    <a:pt x="63" y="60"/>
                    <a:pt x="62" y="60"/>
                    <a:pt x="61" y="60"/>
                  </a:cubicBezTo>
                  <a:cubicBezTo>
                    <a:pt x="60" y="60"/>
                    <a:pt x="59" y="60"/>
                    <a:pt x="58" y="60"/>
                  </a:cubicBezTo>
                  <a:cubicBezTo>
                    <a:pt x="57" y="60"/>
                    <a:pt x="57" y="60"/>
                    <a:pt x="56" y="60"/>
                  </a:cubicBezTo>
                  <a:cubicBezTo>
                    <a:pt x="54" y="60"/>
                    <a:pt x="53" y="60"/>
                    <a:pt x="51" y="60"/>
                  </a:cubicBezTo>
                  <a:cubicBezTo>
                    <a:pt x="52" y="58"/>
                    <a:pt x="54" y="56"/>
                    <a:pt x="56" y="55"/>
                  </a:cubicBezTo>
                  <a:cubicBezTo>
                    <a:pt x="56" y="44"/>
                    <a:pt x="72" y="38"/>
                    <a:pt x="70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2"/>
                    <a:pt x="37" y="21"/>
                    <a:pt x="37" y="19"/>
                  </a:cubicBezTo>
                  <a:cubicBezTo>
                    <a:pt x="39" y="12"/>
                    <a:pt x="50" y="13"/>
                    <a:pt x="50" y="5"/>
                  </a:cubicBezTo>
                  <a:cubicBezTo>
                    <a:pt x="50" y="4"/>
                    <a:pt x="47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17"/>
            <p:cNvSpPr>
              <a:spLocks/>
            </p:cNvSpPr>
            <p:nvPr/>
          </p:nvSpPr>
          <p:spPr bwMode="auto">
            <a:xfrm>
              <a:off x="3274" y="920"/>
              <a:ext cx="14" cy="14"/>
            </a:xfrm>
            <a:custGeom>
              <a:avLst/>
              <a:gdLst>
                <a:gd name="T0" fmla="*/ 6 w 6"/>
                <a:gd name="T1" fmla="*/ 0 h 6"/>
                <a:gd name="T2" fmla="*/ 3 w 6"/>
                <a:gd name="T3" fmla="*/ 0 h 6"/>
                <a:gd name="T4" fmla="*/ 0 w 6"/>
                <a:gd name="T5" fmla="*/ 6 h 6"/>
                <a:gd name="T6" fmla="*/ 5 w 6"/>
                <a:gd name="T7" fmla="*/ 6 h 6"/>
                <a:gd name="T8" fmla="*/ 6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3" y="6"/>
                    <a:pt x="4" y="6"/>
                    <a:pt x="5" y="6"/>
                  </a:cubicBezTo>
                  <a:cubicBezTo>
                    <a:pt x="5" y="4"/>
                    <a:pt x="6" y="2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18"/>
            <p:cNvSpPr>
              <a:spLocks/>
            </p:cNvSpPr>
            <p:nvPr/>
          </p:nvSpPr>
          <p:spPr bwMode="auto">
            <a:xfrm>
              <a:off x="2600" y="260"/>
              <a:ext cx="362" cy="163"/>
            </a:xfrm>
            <a:custGeom>
              <a:avLst/>
              <a:gdLst>
                <a:gd name="T0" fmla="*/ 24 w 153"/>
                <a:gd name="T1" fmla="*/ 0 h 69"/>
                <a:gd name="T2" fmla="*/ 20 w 153"/>
                <a:gd name="T3" fmla="*/ 0 h 69"/>
                <a:gd name="T4" fmla="*/ 10 w 153"/>
                <a:gd name="T5" fmla="*/ 6 h 69"/>
                <a:gd name="T6" fmla="*/ 10 w 153"/>
                <a:gd name="T7" fmla="*/ 10 h 69"/>
                <a:gd name="T8" fmla="*/ 4 w 153"/>
                <a:gd name="T9" fmla="*/ 8 h 69"/>
                <a:gd name="T10" fmla="*/ 0 w 153"/>
                <a:gd name="T11" fmla="*/ 9 h 69"/>
                <a:gd name="T12" fmla="*/ 26 w 153"/>
                <a:gd name="T13" fmla="*/ 21 h 69"/>
                <a:gd name="T14" fmla="*/ 29 w 153"/>
                <a:gd name="T15" fmla="*/ 25 h 69"/>
                <a:gd name="T16" fmla="*/ 1 w 153"/>
                <a:gd name="T17" fmla="*/ 30 h 69"/>
                <a:gd name="T18" fmla="*/ 8 w 153"/>
                <a:gd name="T19" fmla="*/ 32 h 69"/>
                <a:gd name="T20" fmla="*/ 13 w 153"/>
                <a:gd name="T21" fmla="*/ 32 h 69"/>
                <a:gd name="T22" fmla="*/ 19 w 153"/>
                <a:gd name="T23" fmla="*/ 31 h 69"/>
                <a:gd name="T24" fmla="*/ 24 w 153"/>
                <a:gd name="T25" fmla="*/ 32 h 69"/>
                <a:gd name="T26" fmla="*/ 21 w 153"/>
                <a:gd name="T27" fmla="*/ 48 h 69"/>
                <a:gd name="T28" fmla="*/ 16 w 153"/>
                <a:gd name="T29" fmla="*/ 50 h 69"/>
                <a:gd name="T30" fmla="*/ 40 w 153"/>
                <a:gd name="T31" fmla="*/ 60 h 69"/>
                <a:gd name="T32" fmla="*/ 87 w 153"/>
                <a:gd name="T33" fmla="*/ 69 h 69"/>
                <a:gd name="T34" fmla="*/ 128 w 153"/>
                <a:gd name="T35" fmla="*/ 56 h 69"/>
                <a:gd name="T36" fmla="*/ 152 w 153"/>
                <a:gd name="T37" fmla="*/ 37 h 69"/>
                <a:gd name="T38" fmla="*/ 153 w 153"/>
                <a:gd name="T39" fmla="*/ 36 h 69"/>
                <a:gd name="T40" fmla="*/ 133 w 153"/>
                <a:gd name="T41" fmla="*/ 10 h 69"/>
                <a:gd name="T42" fmla="*/ 136 w 153"/>
                <a:gd name="T43" fmla="*/ 5 h 69"/>
                <a:gd name="T44" fmla="*/ 124 w 153"/>
                <a:gd name="T45" fmla="*/ 8 h 69"/>
                <a:gd name="T46" fmla="*/ 114 w 153"/>
                <a:gd name="T47" fmla="*/ 1 h 69"/>
                <a:gd name="T48" fmla="*/ 112 w 153"/>
                <a:gd name="T49" fmla="*/ 2 h 69"/>
                <a:gd name="T50" fmla="*/ 108 w 153"/>
                <a:gd name="T51" fmla="*/ 1 h 69"/>
                <a:gd name="T52" fmla="*/ 106 w 153"/>
                <a:gd name="T53" fmla="*/ 9 h 69"/>
                <a:gd name="T54" fmla="*/ 102 w 153"/>
                <a:gd name="T55" fmla="*/ 7 h 69"/>
                <a:gd name="T56" fmla="*/ 88 w 153"/>
                <a:gd name="T57" fmla="*/ 10 h 69"/>
                <a:gd name="T58" fmla="*/ 71 w 153"/>
                <a:gd name="T59" fmla="*/ 9 h 69"/>
                <a:gd name="T60" fmla="*/ 71 w 153"/>
                <a:gd name="T61" fmla="*/ 14 h 69"/>
                <a:gd name="T62" fmla="*/ 64 w 153"/>
                <a:gd name="T63" fmla="*/ 10 h 69"/>
                <a:gd name="T64" fmla="*/ 51 w 153"/>
                <a:gd name="T65" fmla="*/ 13 h 69"/>
                <a:gd name="T66" fmla="*/ 44 w 153"/>
                <a:gd name="T67" fmla="*/ 9 h 69"/>
                <a:gd name="T68" fmla="*/ 44 w 153"/>
                <a:gd name="T69" fmla="*/ 15 h 69"/>
                <a:gd name="T70" fmla="*/ 35 w 153"/>
                <a:gd name="T71" fmla="*/ 19 h 69"/>
                <a:gd name="T72" fmla="*/ 27 w 153"/>
                <a:gd name="T73" fmla="*/ 8 h 69"/>
                <a:gd name="T74" fmla="*/ 24 w 153"/>
                <a:gd name="T7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3" h="69">
                  <a:moveTo>
                    <a:pt x="24" y="0"/>
                  </a:moveTo>
                  <a:cubicBezTo>
                    <a:pt x="22" y="0"/>
                    <a:pt x="21" y="0"/>
                    <a:pt x="20" y="0"/>
                  </a:cubicBezTo>
                  <a:cubicBezTo>
                    <a:pt x="15" y="0"/>
                    <a:pt x="14" y="6"/>
                    <a:pt x="10" y="6"/>
                  </a:cubicBezTo>
                  <a:cubicBezTo>
                    <a:pt x="10" y="8"/>
                    <a:pt x="10" y="9"/>
                    <a:pt x="10" y="10"/>
                  </a:cubicBezTo>
                  <a:cubicBezTo>
                    <a:pt x="8" y="9"/>
                    <a:pt x="6" y="8"/>
                    <a:pt x="4" y="8"/>
                  </a:cubicBezTo>
                  <a:cubicBezTo>
                    <a:pt x="3" y="8"/>
                    <a:pt x="1" y="9"/>
                    <a:pt x="0" y="9"/>
                  </a:cubicBezTo>
                  <a:cubicBezTo>
                    <a:pt x="1" y="15"/>
                    <a:pt x="20" y="21"/>
                    <a:pt x="26" y="21"/>
                  </a:cubicBezTo>
                  <a:cubicBezTo>
                    <a:pt x="26" y="22"/>
                    <a:pt x="27" y="24"/>
                    <a:pt x="29" y="25"/>
                  </a:cubicBezTo>
                  <a:cubicBezTo>
                    <a:pt x="23" y="27"/>
                    <a:pt x="9" y="30"/>
                    <a:pt x="1" y="30"/>
                  </a:cubicBezTo>
                  <a:cubicBezTo>
                    <a:pt x="3" y="32"/>
                    <a:pt x="5" y="32"/>
                    <a:pt x="8" y="32"/>
                  </a:cubicBezTo>
                  <a:cubicBezTo>
                    <a:pt x="10" y="32"/>
                    <a:pt x="12" y="32"/>
                    <a:pt x="13" y="32"/>
                  </a:cubicBezTo>
                  <a:cubicBezTo>
                    <a:pt x="15" y="32"/>
                    <a:pt x="17" y="31"/>
                    <a:pt x="19" y="31"/>
                  </a:cubicBezTo>
                  <a:cubicBezTo>
                    <a:pt x="21" y="31"/>
                    <a:pt x="22" y="31"/>
                    <a:pt x="24" y="32"/>
                  </a:cubicBezTo>
                  <a:cubicBezTo>
                    <a:pt x="23" y="38"/>
                    <a:pt x="21" y="41"/>
                    <a:pt x="21" y="48"/>
                  </a:cubicBezTo>
                  <a:cubicBezTo>
                    <a:pt x="20" y="48"/>
                    <a:pt x="18" y="49"/>
                    <a:pt x="16" y="50"/>
                  </a:cubicBezTo>
                  <a:cubicBezTo>
                    <a:pt x="28" y="50"/>
                    <a:pt x="32" y="58"/>
                    <a:pt x="40" y="60"/>
                  </a:cubicBezTo>
                  <a:cubicBezTo>
                    <a:pt x="54" y="65"/>
                    <a:pt x="68" y="69"/>
                    <a:pt x="87" y="69"/>
                  </a:cubicBezTo>
                  <a:cubicBezTo>
                    <a:pt x="105" y="69"/>
                    <a:pt x="115" y="60"/>
                    <a:pt x="128" y="56"/>
                  </a:cubicBezTo>
                  <a:cubicBezTo>
                    <a:pt x="135" y="54"/>
                    <a:pt x="147" y="45"/>
                    <a:pt x="152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21"/>
                    <a:pt x="133" y="25"/>
                    <a:pt x="133" y="10"/>
                  </a:cubicBezTo>
                  <a:cubicBezTo>
                    <a:pt x="133" y="8"/>
                    <a:pt x="135" y="6"/>
                    <a:pt x="136" y="5"/>
                  </a:cubicBezTo>
                  <a:cubicBezTo>
                    <a:pt x="132" y="5"/>
                    <a:pt x="128" y="8"/>
                    <a:pt x="124" y="8"/>
                  </a:cubicBezTo>
                  <a:cubicBezTo>
                    <a:pt x="118" y="8"/>
                    <a:pt x="114" y="7"/>
                    <a:pt x="114" y="1"/>
                  </a:cubicBezTo>
                  <a:cubicBezTo>
                    <a:pt x="113" y="1"/>
                    <a:pt x="113" y="2"/>
                    <a:pt x="112" y="2"/>
                  </a:cubicBezTo>
                  <a:cubicBezTo>
                    <a:pt x="111" y="2"/>
                    <a:pt x="110" y="1"/>
                    <a:pt x="108" y="1"/>
                  </a:cubicBezTo>
                  <a:cubicBezTo>
                    <a:pt x="107" y="3"/>
                    <a:pt x="106" y="4"/>
                    <a:pt x="106" y="9"/>
                  </a:cubicBezTo>
                  <a:cubicBezTo>
                    <a:pt x="105" y="7"/>
                    <a:pt x="103" y="7"/>
                    <a:pt x="102" y="7"/>
                  </a:cubicBezTo>
                  <a:cubicBezTo>
                    <a:pt x="98" y="7"/>
                    <a:pt x="93" y="10"/>
                    <a:pt x="88" y="10"/>
                  </a:cubicBezTo>
                  <a:cubicBezTo>
                    <a:pt x="83" y="10"/>
                    <a:pt x="79" y="9"/>
                    <a:pt x="71" y="9"/>
                  </a:cubicBezTo>
                  <a:cubicBezTo>
                    <a:pt x="71" y="10"/>
                    <a:pt x="71" y="12"/>
                    <a:pt x="71" y="14"/>
                  </a:cubicBezTo>
                  <a:cubicBezTo>
                    <a:pt x="69" y="13"/>
                    <a:pt x="68" y="11"/>
                    <a:pt x="64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48" y="13"/>
                    <a:pt x="47" y="11"/>
                    <a:pt x="44" y="9"/>
                  </a:cubicBezTo>
                  <a:cubicBezTo>
                    <a:pt x="43" y="11"/>
                    <a:pt x="43" y="12"/>
                    <a:pt x="44" y="15"/>
                  </a:cubicBezTo>
                  <a:cubicBezTo>
                    <a:pt x="42" y="16"/>
                    <a:pt x="39" y="19"/>
                    <a:pt x="35" y="19"/>
                  </a:cubicBezTo>
                  <a:cubicBezTo>
                    <a:pt x="31" y="19"/>
                    <a:pt x="26" y="12"/>
                    <a:pt x="27" y="8"/>
                  </a:cubicBezTo>
                  <a:cubicBezTo>
                    <a:pt x="26" y="5"/>
                    <a:pt x="24" y="3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19"/>
            <p:cNvSpPr>
              <a:spLocks/>
            </p:cNvSpPr>
            <p:nvPr/>
          </p:nvSpPr>
          <p:spPr bwMode="auto">
            <a:xfrm>
              <a:off x="435" y="2246"/>
              <a:ext cx="371" cy="128"/>
            </a:xfrm>
            <a:custGeom>
              <a:avLst/>
              <a:gdLst>
                <a:gd name="T0" fmla="*/ 43 w 157"/>
                <a:gd name="T1" fmla="*/ 0 h 54"/>
                <a:gd name="T2" fmla="*/ 0 w 157"/>
                <a:gd name="T3" fmla="*/ 23 h 54"/>
                <a:gd name="T4" fmla="*/ 5 w 157"/>
                <a:gd name="T5" fmla="*/ 23 h 54"/>
                <a:gd name="T6" fmla="*/ 34 w 157"/>
                <a:gd name="T7" fmla="*/ 11 h 54"/>
                <a:gd name="T8" fmla="*/ 37 w 157"/>
                <a:gd name="T9" fmla="*/ 11 h 54"/>
                <a:gd name="T10" fmla="*/ 42 w 157"/>
                <a:gd name="T11" fmla="*/ 12 h 54"/>
                <a:gd name="T12" fmla="*/ 43 w 157"/>
                <a:gd name="T13" fmla="*/ 18 h 54"/>
                <a:gd name="T14" fmla="*/ 58 w 157"/>
                <a:gd name="T15" fmla="*/ 18 h 54"/>
                <a:gd name="T16" fmla="*/ 77 w 157"/>
                <a:gd name="T17" fmla="*/ 26 h 54"/>
                <a:gd name="T18" fmla="*/ 83 w 157"/>
                <a:gd name="T19" fmla="*/ 25 h 54"/>
                <a:gd name="T20" fmla="*/ 88 w 157"/>
                <a:gd name="T21" fmla="*/ 27 h 54"/>
                <a:gd name="T22" fmla="*/ 93 w 157"/>
                <a:gd name="T23" fmla="*/ 31 h 54"/>
                <a:gd name="T24" fmla="*/ 111 w 157"/>
                <a:gd name="T25" fmla="*/ 42 h 54"/>
                <a:gd name="T26" fmla="*/ 106 w 157"/>
                <a:gd name="T27" fmla="*/ 47 h 54"/>
                <a:gd name="T28" fmla="*/ 106 w 157"/>
                <a:gd name="T29" fmla="*/ 50 h 54"/>
                <a:gd name="T30" fmla="*/ 137 w 157"/>
                <a:gd name="T31" fmla="*/ 54 h 54"/>
                <a:gd name="T32" fmla="*/ 157 w 157"/>
                <a:gd name="T33" fmla="*/ 48 h 54"/>
                <a:gd name="T34" fmla="*/ 145 w 157"/>
                <a:gd name="T35" fmla="*/ 37 h 54"/>
                <a:gd name="T36" fmla="*/ 137 w 157"/>
                <a:gd name="T37" fmla="*/ 37 h 54"/>
                <a:gd name="T38" fmla="*/ 137 w 157"/>
                <a:gd name="T39" fmla="*/ 33 h 54"/>
                <a:gd name="T40" fmla="*/ 104 w 157"/>
                <a:gd name="T41" fmla="*/ 20 h 54"/>
                <a:gd name="T42" fmla="*/ 95 w 157"/>
                <a:gd name="T43" fmla="*/ 13 h 54"/>
                <a:gd name="T44" fmla="*/ 43 w 157"/>
                <a:gd name="T4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7" h="54">
                  <a:moveTo>
                    <a:pt x="43" y="0"/>
                  </a:moveTo>
                  <a:cubicBezTo>
                    <a:pt x="20" y="0"/>
                    <a:pt x="8" y="9"/>
                    <a:pt x="0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10" y="18"/>
                    <a:pt x="24" y="11"/>
                    <a:pt x="34" y="11"/>
                  </a:cubicBezTo>
                  <a:cubicBezTo>
                    <a:pt x="35" y="11"/>
                    <a:pt x="36" y="11"/>
                    <a:pt x="37" y="11"/>
                  </a:cubicBezTo>
                  <a:cubicBezTo>
                    <a:pt x="39" y="11"/>
                    <a:pt x="40" y="11"/>
                    <a:pt x="42" y="12"/>
                  </a:cubicBezTo>
                  <a:cubicBezTo>
                    <a:pt x="40" y="14"/>
                    <a:pt x="40" y="16"/>
                    <a:pt x="43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66" y="18"/>
                    <a:pt x="69" y="26"/>
                    <a:pt x="77" y="26"/>
                  </a:cubicBezTo>
                  <a:cubicBezTo>
                    <a:pt x="79" y="26"/>
                    <a:pt x="81" y="25"/>
                    <a:pt x="83" y="25"/>
                  </a:cubicBezTo>
                  <a:cubicBezTo>
                    <a:pt x="85" y="25"/>
                    <a:pt x="86" y="26"/>
                    <a:pt x="88" y="27"/>
                  </a:cubicBezTo>
                  <a:cubicBezTo>
                    <a:pt x="90" y="28"/>
                    <a:pt x="89" y="31"/>
                    <a:pt x="93" y="31"/>
                  </a:cubicBezTo>
                  <a:cubicBezTo>
                    <a:pt x="95" y="39"/>
                    <a:pt x="104" y="39"/>
                    <a:pt x="111" y="42"/>
                  </a:cubicBezTo>
                  <a:cubicBezTo>
                    <a:pt x="111" y="45"/>
                    <a:pt x="109" y="47"/>
                    <a:pt x="106" y="47"/>
                  </a:cubicBezTo>
                  <a:cubicBezTo>
                    <a:pt x="106" y="48"/>
                    <a:pt x="106" y="49"/>
                    <a:pt x="106" y="50"/>
                  </a:cubicBezTo>
                  <a:cubicBezTo>
                    <a:pt x="116" y="50"/>
                    <a:pt x="125" y="54"/>
                    <a:pt x="137" y="54"/>
                  </a:cubicBezTo>
                  <a:cubicBezTo>
                    <a:pt x="143" y="54"/>
                    <a:pt x="153" y="54"/>
                    <a:pt x="157" y="48"/>
                  </a:cubicBezTo>
                  <a:cubicBezTo>
                    <a:pt x="153" y="46"/>
                    <a:pt x="151" y="39"/>
                    <a:pt x="145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6" y="36"/>
                    <a:pt x="137" y="34"/>
                    <a:pt x="137" y="33"/>
                  </a:cubicBezTo>
                  <a:cubicBezTo>
                    <a:pt x="125" y="33"/>
                    <a:pt x="111" y="27"/>
                    <a:pt x="104" y="20"/>
                  </a:cubicBezTo>
                  <a:cubicBezTo>
                    <a:pt x="103" y="19"/>
                    <a:pt x="99" y="13"/>
                    <a:pt x="95" y="13"/>
                  </a:cubicBezTo>
                  <a:cubicBezTo>
                    <a:pt x="78" y="13"/>
                    <a:pt x="67" y="0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0"/>
            <p:cNvSpPr>
              <a:spLocks/>
            </p:cNvSpPr>
            <p:nvPr/>
          </p:nvSpPr>
          <p:spPr bwMode="auto">
            <a:xfrm>
              <a:off x="487" y="2294"/>
              <a:ext cx="19" cy="21"/>
            </a:xfrm>
            <a:custGeom>
              <a:avLst/>
              <a:gdLst>
                <a:gd name="T0" fmla="*/ 6 w 8"/>
                <a:gd name="T1" fmla="*/ 0 h 9"/>
                <a:gd name="T2" fmla="*/ 4 w 8"/>
                <a:gd name="T3" fmla="*/ 0 h 9"/>
                <a:gd name="T4" fmla="*/ 4 w 8"/>
                <a:gd name="T5" fmla="*/ 4 h 9"/>
                <a:gd name="T6" fmla="*/ 0 w 8"/>
                <a:gd name="T7" fmla="*/ 9 h 9"/>
                <a:gd name="T8" fmla="*/ 1 w 8"/>
                <a:gd name="T9" fmla="*/ 9 h 9"/>
                <a:gd name="T10" fmla="*/ 7 w 8"/>
                <a:gd name="T11" fmla="*/ 9 h 9"/>
                <a:gd name="T12" fmla="*/ 7 w 8"/>
                <a:gd name="T13" fmla="*/ 1 h 9"/>
                <a:gd name="T14" fmla="*/ 6 w 8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9">
                  <a:moveTo>
                    <a:pt x="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0" y="5"/>
                    <a:pt x="0" y="9"/>
                  </a:cubicBezTo>
                  <a:cubicBezTo>
                    <a:pt x="0" y="9"/>
                    <a:pt x="0" y="9"/>
                    <a:pt x="1" y="9"/>
                  </a:cubicBezTo>
                  <a:cubicBezTo>
                    <a:pt x="4" y="9"/>
                    <a:pt x="7" y="9"/>
                    <a:pt x="7" y="9"/>
                  </a:cubicBezTo>
                  <a:cubicBezTo>
                    <a:pt x="8" y="6"/>
                    <a:pt x="8" y="3"/>
                    <a:pt x="7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1"/>
            <p:cNvSpPr>
              <a:spLocks/>
            </p:cNvSpPr>
            <p:nvPr/>
          </p:nvSpPr>
          <p:spPr bwMode="auto">
            <a:xfrm>
              <a:off x="671" y="2421"/>
              <a:ext cx="62" cy="26"/>
            </a:xfrm>
            <a:custGeom>
              <a:avLst/>
              <a:gdLst>
                <a:gd name="T0" fmla="*/ 6 w 26"/>
                <a:gd name="T1" fmla="*/ 0 h 11"/>
                <a:gd name="T2" fmla="*/ 0 w 26"/>
                <a:gd name="T3" fmla="*/ 3 h 11"/>
                <a:gd name="T4" fmla="*/ 9 w 26"/>
                <a:gd name="T5" fmla="*/ 11 h 11"/>
                <a:gd name="T6" fmla="*/ 26 w 26"/>
                <a:gd name="T7" fmla="*/ 7 h 11"/>
                <a:gd name="T8" fmla="*/ 21 w 26"/>
                <a:gd name="T9" fmla="*/ 3 h 11"/>
                <a:gd name="T10" fmla="*/ 23 w 26"/>
                <a:gd name="T11" fmla="*/ 4 h 11"/>
                <a:gd name="T12" fmla="*/ 6 w 2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1">
                  <a:moveTo>
                    <a:pt x="6" y="0"/>
                  </a:moveTo>
                  <a:cubicBezTo>
                    <a:pt x="4" y="0"/>
                    <a:pt x="0" y="1"/>
                    <a:pt x="0" y="3"/>
                  </a:cubicBezTo>
                  <a:cubicBezTo>
                    <a:pt x="0" y="7"/>
                    <a:pt x="5" y="11"/>
                    <a:pt x="9" y="11"/>
                  </a:cubicBezTo>
                  <a:cubicBezTo>
                    <a:pt x="15" y="11"/>
                    <a:pt x="20" y="8"/>
                    <a:pt x="26" y="7"/>
                  </a:cubicBezTo>
                  <a:cubicBezTo>
                    <a:pt x="26" y="5"/>
                    <a:pt x="25" y="4"/>
                    <a:pt x="21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9" y="3"/>
                    <a:pt x="12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2"/>
            <p:cNvSpPr>
              <a:spLocks/>
            </p:cNvSpPr>
            <p:nvPr/>
          </p:nvSpPr>
          <p:spPr bwMode="auto">
            <a:xfrm>
              <a:off x="1066" y="2417"/>
              <a:ext cx="50" cy="21"/>
            </a:xfrm>
            <a:custGeom>
              <a:avLst/>
              <a:gdLst>
                <a:gd name="T0" fmla="*/ 5 w 21"/>
                <a:gd name="T1" fmla="*/ 0 h 9"/>
                <a:gd name="T2" fmla="*/ 0 w 21"/>
                <a:gd name="T3" fmla="*/ 4 h 9"/>
                <a:gd name="T4" fmla="*/ 13 w 21"/>
                <a:gd name="T5" fmla="*/ 9 h 9"/>
                <a:gd name="T6" fmla="*/ 21 w 21"/>
                <a:gd name="T7" fmla="*/ 6 h 9"/>
                <a:gd name="T8" fmla="*/ 5 w 2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9">
                  <a:moveTo>
                    <a:pt x="5" y="0"/>
                  </a:moveTo>
                  <a:cubicBezTo>
                    <a:pt x="4" y="0"/>
                    <a:pt x="0" y="1"/>
                    <a:pt x="0" y="4"/>
                  </a:cubicBezTo>
                  <a:cubicBezTo>
                    <a:pt x="0" y="9"/>
                    <a:pt x="7" y="9"/>
                    <a:pt x="13" y="9"/>
                  </a:cubicBezTo>
                  <a:cubicBezTo>
                    <a:pt x="16" y="9"/>
                    <a:pt x="20" y="9"/>
                    <a:pt x="21" y="6"/>
                  </a:cubicBezTo>
                  <a:cubicBezTo>
                    <a:pt x="20" y="3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23"/>
            <p:cNvSpPr>
              <a:spLocks/>
            </p:cNvSpPr>
            <p:nvPr/>
          </p:nvSpPr>
          <p:spPr bwMode="auto">
            <a:xfrm>
              <a:off x="809" y="2365"/>
              <a:ext cx="212" cy="85"/>
            </a:xfrm>
            <a:custGeom>
              <a:avLst/>
              <a:gdLst>
                <a:gd name="T0" fmla="*/ 20 w 90"/>
                <a:gd name="T1" fmla="*/ 0 h 36"/>
                <a:gd name="T2" fmla="*/ 16 w 90"/>
                <a:gd name="T3" fmla="*/ 4 h 36"/>
                <a:gd name="T4" fmla="*/ 23 w 90"/>
                <a:gd name="T5" fmla="*/ 10 h 36"/>
                <a:gd name="T6" fmla="*/ 26 w 90"/>
                <a:gd name="T7" fmla="*/ 21 h 36"/>
                <a:gd name="T8" fmla="*/ 19 w 90"/>
                <a:gd name="T9" fmla="*/ 22 h 36"/>
                <a:gd name="T10" fmla="*/ 3 w 90"/>
                <a:gd name="T11" fmla="*/ 21 h 36"/>
                <a:gd name="T12" fmla="*/ 0 w 90"/>
                <a:gd name="T13" fmla="*/ 24 h 36"/>
                <a:gd name="T14" fmla="*/ 6 w 90"/>
                <a:gd name="T15" fmla="*/ 32 h 36"/>
                <a:gd name="T16" fmla="*/ 7 w 90"/>
                <a:gd name="T17" fmla="*/ 28 h 36"/>
                <a:gd name="T18" fmla="*/ 9 w 90"/>
                <a:gd name="T19" fmla="*/ 28 h 36"/>
                <a:gd name="T20" fmla="*/ 13 w 90"/>
                <a:gd name="T21" fmla="*/ 28 h 36"/>
                <a:gd name="T22" fmla="*/ 26 w 90"/>
                <a:gd name="T23" fmla="*/ 27 h 36"/>
                <a:gd name="T24" fmla="*/ 37 w 90"/>
                <a:gd name="T25" fmla="*/ 29 h 36"/>
                <a:gd name="T26" fmla="*/ 43 w 90"/>
                <a:gd name="T27" fmla="*/ 36 h 36"/>
                <a:gd name="T28" fmla="*/ 55 w 90"/>
                <a:gd name="T29" fmla="*/ 27 h 36"/>
                <a:gd name="T30" fmla="*/ 61 w 90"/>
                <a:gd name="T31" fmla="*/ 29 h 36"/>
                <a:gd name="T32" fmla="*/ 70 w 90"/>
                <a:gd name="T33" fmla="*/ 25 h 36"/>
                <a:gd name="T34" fmla="*/ 90 w 90"/>
                <a:gd name="T35" fmla="*/ 25 h 36"/>
                <a:gd name="T36" fmla="*/ 75 w 90"/>
                <a:gd name="T37" fmla="*/ 13 h 36"/>
                <a:gd name="T38" fmla="*/ 78 w 90"/>
                <a:gd name="T39" fmla="*/ 16 h 36"/>
                <a:gd name="T40" fmla="*/ 48 w 90"/>
                <a:gd name="T41" fmla="*/ 2 h 36"/>
                <a:gd name="T42" fmla="*/ 33 w 90"/>
                <a:gd name="T43" fmla="*/ 4 h 36"/>
                <a:gd name="T44" fmla="*/ 20 w 90"/>
                <a:gd name="T4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36">
                  <a:moveTo>
                    <a:pt x="20" y="0"/>
                  </a:moveTo>
                  <a:cubicBezTo>
                    <a:pt x="18" y="0"/>
                    <a:pt x="16" y="2"/>
                    <a:pt x="16" y="4"/>
                  </a:cubicBezTo>
                  <a:cubicBezTo>
                    <a:pt x="16" y="7"/>
                    <a:pt x="19" y="10"/>
                    <a:pt x="23" y="10"/>
                  </a:cubicBezTo>
                  <a:cubicBezTo>
                    <a:pt x="23" y="14"/>
                    <a:pt x="23" y="18"/>
                    <a:pt x="26" y="21"/>
                  </a:cubicBezTo>
                  <a:cubicBezTo>
                    <a:pt x="24" y="22"/>
                    <a:pt x="22" y="22"/>
                    <a:pt x="19" y="22"/>
                  </a:cubicBezTo>
                  <a:cubicBezTo>
                    <a:pt x="15" y="22"/>
                    <a:pt x="10" y="21"/>
                    <a:pt x="3" y="21"/>
                  </a:cubicBezTo>
                  <a:cubicBezTo>
                    <a:pt x="2" y="22"/>
                    <a:pt x="1" y="24"/>
                    <a:pt x="0" y="24"/>
                  </a:cubicBezTo>
                  <a:cubicBezTo>
                    <a:pt x="0" y="27"/>
                    <a:pt x="3" y="31"/>
                    <a:pt x="6" y="32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8"/>
                    <a:pt x="8" y="28"/>
                    <a:pt x="9" y="28"/>
                  </a:cubicBezTo>
                  <a:cubicBezTo>
                    <a:pt x="10" y="28"/>
                    <a:pt x="11" y="28"/>
                    <a:pt x="13" y="28"/>
                  </a:cubicBezTo>
                  <a:cubicBezTo>
                    <a:pt x="16" y="28"/>
                    <a:pt x="21" y="27"/>
                    <a:pt x="26" y="27"/>
                  </a:cubicBezTo>
                  <a:cubicBezTo>
                    <a:pt x="30" y="27"/>
                    <a:pt x="34" y="28"/>
                    <a:pt x="37" y="29"/>
                  </a:cubicBezTo>
                  <a:cubicBezTo>
                    <a:pt x="40" y="31"/>
                    <a:pt x="38" y="36"/>
                    <a:pt x="43" y="36"/>
                  </a:cubicBezTo>
                  <a:cubicBezTo>
                    <a:pt x="49" y="36"/>
                    <a:pt x="48" y="27"/>
                    <a:pt x="55" y="27"/>
                  </a:cubicBezTo>
                  <a:cubicBezTo>
                    <a:pt x="58" y="27"/>
                    <a:pt x="57" y="29"/>
                    <a:pt x="61" y="29"/>
                  </a:cubicBezTo>
                  <a:cubicBezTo>
                    <a:pt x="64" y="29"/>
                    <a:pt x="66" y="27"/>
                    <a:pt x="70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86" y="20"/>
                    <a:pt x="81" y="18"/>
                    <a:pt x="75" y="13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69" y="11"/>
                    <a:pt x="65" y="2"/>
                    <a:pt x="48" y="2"/>
                  </a:cubicBezTo>
                  <a:cubicBezTo>
                    <a:pt x="43" y="2"/>
                    <a:pt x="40" y="4"/>
                    <a:pt x="33" y="4"/>
                  </a:cubicBezTo>
                  <a:cubicBezTo>
                    <a:pt x="28" y="4"/>
                    <a:pt x="25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24"/>
            <p:cNvSpPr>
              <a:spLocks/>
            </p:cNvSpPr>
            <p:nvPr/>
          </p:nvSpPr>
          <p:spPr bwMode="auto">
            <a:xfrm>
              <a:off x="1260" y="2705"/>
              <a:ext cx="26" cy="29"/>
            </a:xfrm>
            <a:custGeom>
              <a:avLst/>
              <a:gdLst>
                <a:gd name="T0" fmla="*/ 11 w 11"/>
                <a:gd name="T1" fmla="*/ 0 h 12"/>
                <a:gd name="T2" fmla="*/ 6 w 11"/>
                <a:gd name="T3" fmla="*/ 0 h 12"/>
                <a:gd name="T4" fmla="*/ 0 w 11"/>
                <a:gd name="T5" fmla="*/ 11 h 12"/>
                <a:gd name="T6" fmla="*/ 0 w 11"/>
                <a:gd name="T7" fmla="*/ 12 h 12"/>
                <a:gd name="T8" fmla="*/ 4 w 11"/>
                <a:gd name="T9" fmla="*/ 11 h 12"/>
                <a:gd name="T10" fmla="*/ 11 w 11"/>
                <a:gd name="T11" fmla="*/ 4 h 12"/>
                <a:gd name="T12" fmla="*/ 11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11" y="0"/>
                  </a:moveTo>
                  <a:cubicBezTo>
                    <a:pt x="9" y="0"/>
                    <a:pt x="7" y="0"/>
                    <a:pt x="6" y="0"/>
                  </a:cubicBezTo>
                  <a:cubicBezTo>
                    <a:pt x="3" y="0"/>
                    <a:pt x="0" y="6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3" y="11"/>
                    <a:pt x="4" y="11"/>
                  </a:cubicBezTo>
                  <a:cubicBezTo>
                    <a:pt x="7" y="11"/>
                    <a:pt x="10" y="6"/>
                    <a:pt x="11" y="4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25"/>
            <p:cNvSpPr>
              <a:spLocks/>
            </p:cNvSpPr>
            <p:nvPr/>
          </p:nvSpPr>
          <p:spPr bwMode="auto">
            <a:xfrm>
              <a:off x="1648" y="3084"/>
              <a:ext cx="85" cy="63"/>
            </a:xfrm>
            <a:custGeom>
              <a:avLst/>
              <a:gdLst>
                <a:gd name="T0" fmla="*/ 12 w 36"/>
                <a:gd name="T1" fmla="*/ 0 h 27"/>
                <a:gd name="T2" fmla="*/ 12 w 36"/>
                <a:gd name="T3" fmla="*/ 0 h 27"/>
                <a:gd name="T4" fmla="*/ 10 w 36"/>
                <a:gd name="T5" fmla="*/ 0 h 27"/>
                <a:gd name="T6" fmla="*/ 0 w 36"/>
                <a:gd name="T7" fmla="*/ 13 h 27"/>
                <a:gd name="T8" fmla="*/ 21 w 36"/>
                <a:gd name="T9" fmla="*/ 27 h 27"/>
                <a:gd name="T10" fmla="*/ 36 w 36"/>
                <a:gd name="T11" fmla="*/ 10 h 27"/>
                <a:gd name="T12" fmla="*/ 32 w 36"/>
                <a:gd name="T13" fmla="*/ 6 h 27"/>
                <a:gd name="T14" fmla="*/ 26 w 36"/>
                <a:gd name="T15" fmla="*/ 8 h 27"/>
                <a:gd name="T16" fmla="*/ 23 w 36"/>
                <a:gd name="T17" fmla="*/ 5 h 27"/>
                <a:gd name="T18" fmla="*/ 12 w 3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7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4" y="0"/>
                    <a:pt x="0" y="5"/>
                    <a:pt x="0" y="13"/>
                  </a:cubicBezTo>
                  <a:cubicBezTo>
                    <a:pt x="0" y="18"/>
                    <a:pt x="13" y="27"/>
                    <a:pt x="21" y="27"/>
                  </a:cubicBezTo>
                  <a:cubicBezTo>
                    <a:pt x="28" y="27"/>
                    <a:pt x="36" y="15"/>
                    <a:pt x="36" y="10"/>
                  </a:cubicBezTo>
                  <a:cubicBezTo>
                    <a:pt x="36" y="9"/>
                    <a:pt x="34" y="6"/>
                    <a:pt x="32" y="6"/>
                  </a:cubicBezTo>
                  <a:cubicBezTo>
                    <a:pt x="30" y="6"/>
                    <a:pt x="28" y="8"/>
                    <a:pt x="26" y="8"/>
                  </a:cubicBezTo>
                  <a:cubicBezTo>
                    <a:pt x="25" y="8"/>
                    <a:pt x="24" y="7"/>
                    <a:pt x="23" y="5"/>
                  </a:cubicBezTo>
                  <a:cubicBezTo>
                    <a:pt x="19" y="5"/>
                    <a:pt x="16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26"/>
            <p:cNvSpPr>
              <a:spLocks/>
            </p:cNvSpPr>
            <p:nvPr/>
          </p:nvSpPr>
          <p:spPr bwMode="auto">
            <a:xfrm>
              <a:off x="816" y="4690"/>
              <a:ext cx="30" cy="70"/>
            </a:xfrm>
            <a:custGeom>
              <a:avLst/>
              <a:gdLst>
                <a:gd name="T0" fmla="*/ 6 w 13"/>
                <a:gd name="T1" fmla="*/ 0 h 30"/>
                <a:gd name="T2" fmla="*/ 0 w 13"/>
                <a:gd name="T3" fmla="*/ 16 h 30"/>
                <a:gd name="T4" fmla="*/ 0 w 13"/>
                <a:gd name="T5" fmla="*/ 23 h 30"/>
                <a:gd name="T6" fmla="*/ 6 w 13"/>
                <a:gd name="T7" fmla="*/ 30 h 30"/>
                <a:gd name="T8" fmla="*/ 11 w 13"/>
                <a:gd name="T9" fmla="*/ 30 h 30"/>
                <a:gd name="T10" fmla="*/ 11 w 13"/>
                <a:gd name="T11" fmla="*/ 15 h 30"/>
                <a:gd name="T12" fmla="*/ 13 w 13"/>
                <a:gd name="T13" fmla="*/ 9 h 30"/>
                <a:gd name="T14" fmla="*/ 6 w 13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30">
                  <a:moveTo>
                    <a:pt x="6" y="0"/>
                  </a:moveTo>
                  <a:cubicBezTo>
                    <a:pt x="3" y="0"/>
                    <a:pt x="0" y="16"/>
                    <a:pt x="0" y="16"/>
                  </a:cubicBezTo>
                  <a:cubicBezTo>
                    <a:pt x="0" y="16"/>
                    <a:pt x="0" y="20"/>
                    <a:pt x="0" y="23"/>
                  </a:cubicBezTo>
                  <a:cubicBezTo>
                    <a:pt x="0" y="25"/>
                    <a:pt x="3" y="30"/>
                    <a:pt x="6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3"/>
                    <a:pt x="13" y="12"/>
                    <a:pt x="13" y="9"/>
                  </a:cubicBezTo>
                  <a:cubicBezTo>
                    <a:pt x="13" y="5"/>
                    <a:pt x="11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27"/>
            <p:cNvSpPr>
              <a:spLocks/>
            </p:cNvSpPr>
            <p:nvPr/>
          </p:nvSpPr>
          <p:spPr bwMode="auto">
            <a:xfrm>
              <a:off x="560" y="2646"/>
              <a:ext cx="1657" cy="2675"/>
            </a:xfrm>
            <a:custGeom>
              <a:avLst/>
              <a:gdLst>
                <a:gd name="T0" fmla="*/ 84 w 701"/>
                <a:gd name="T1" fmla="*/ 33 h 1131"/>
                <a:gd name="T2" fmla="*/ 68 w 701"/>
                <a:gd name="T3" fmla="*/ 61 h 1131"/>
                <a:gd name="T4" fmla="*/ 49 w 701"/>
                <a:gd name="T5" fmla="*/ 72 h 1131"/>
                <a:gd name="T6" fmla="*/ 58 w 701"/>
                <a:gd name="T7" fmla="*/ 120 h 1131"/>
                <a:gd name="T8" fmla="*/ 58 w 701"/>
                <a:gd name="T9" fmla="*/ 123 h 1131"/>
                <a:gd name="T10" fmla="*/ 17 w 701"/>
                <a:gd name="T11" fmla="*/ 177 h 1131"/>
                <a:gd name="T12" fmla="*/ 22 w 701"/>
                <a:gd name="T13" fmla="*/ 229 h 1131"/>
                <a:gd name="T14" fmla="*/ 21 w 701"/>
                <a:gd name="T15" fmla="*/ 293 h 1131"/>
                <a:gd name="T16" fmla="*/ 64 w 701"/>
                <a:gd name="T17" fmla="*/ 374 h 1131"/>
                <a:gd name="T18" fmla="*/ 125 w 701"/>
                <a:gd name="T19" fmla="*/ 443 h 1131"/>
                <a:gd name="T20" fmla="*/ 167 w 701"/>
                <a:gd name="T21" fmla="*/ 549 h 1131"/>
                <a:gd name="T22" fmla="*/ 151 w 701"/>
                <a:gd name="T23" fmla="*/ 647 h 1131"/>
                <a:gd name="T24" fmla="*/ 137 w 701"/>
                <a:gd name="T25" fmla="*/ 749 h 1131"/>
                <a:gd name="T26" fmla="*/ 125 w 701"/>
                <a:gd name="T27" fmla="*/ 820 h 1131"/>
                <a:gd name="T28" fmla="*/ 130 w 701"/>
                <a:gd name="T29" fmla="*/ 859 h 1131"/>
                <a:gd name="T30" fmla="*/ 117 w 701"/>
                <a:gd name="T31" fmla="*/ 945 h 1131"/>
                <a:gd name="T32" fmla="*/ 98 w 701"/>
                <a:gd name="T33" fmla="*/ 947 h 1131"/>
                <a:gd name="T34" fmla="*/ 101 w 701"/>
                <a:gd name="T35" fmla="*/ 1033 h 1131"/>
                <a:gd name="T36" fmla="*/ 106 w 701"/>
                <a:gd name="T37" fmla="*/ 1076 h 1131"/>
                <a:gd name="T38" fmla="*/ 152 w 701"/>
                <a:gd name="T39" fmla="*/ 1102 h 1131"/>
                <a:gd name="T40" fmla="*/ 208 w 701"/>
                <a:gd name="T41" fmla="*/ 1129 h 1131"/>
                <a:gd name="T42" fmla="*/ 249 w 701"/>
                <a:gd name="T43" fmla="*/ 1117 h 1131"/>
                <a:gd name="T44" fmla="*/ 194 w 701"/>
                <a:gd name="T45" fmla="*/ 1022 h 1131"/>
                <a:gd name="T46" fmla="*/ 213 w 701"/>
                <a:gd name="T47" fmla="*/ 941 h 1131"/>
                <a:gd name="T48" fmla="*/ 250 w 701"/>
                <a:gd name="T49" fmla="*/ 876 h 1131"/>
                <a:gd name="T50" fmla="*/ 257 w 701"/>
                <a:gd name="T51" fmla="*/ 872 h 1131"/>
                <a:gd name="T52" fmla="*/ 287 w 701"/>
                <a:gd name="T53" fmla="*/ 846 h 1131"/>
                <a:gd name="T54" fmla="*/ 308 w 701"/>
                <a:gd name="T55" fmla="*/ 809 h 1131"/>
                <a:gd name="T56" fmla="*/ 369 w 701"/>
                <a:gd name="T57" fmla="*/ 782 h 1131"/>
                <a:gd name="T58" fmla="*/ 346 w 701"/>
                <a:gd name="T59" fmla="*/ 731 h 1131"/>
                <a:gd name="T60" fmla="*/ 435 w 701"/>
                <a:gd name="T61" fmla="*/ 699 h 1131"/>
                <a:gd name="T62" fmla="*/ 493 w 701"/>
                <a:gd name="T63" fmla="*/ 627 h 1131"/>
                <a:gd name="T64" fmla="*/ 549 w 701"/>
                <a:gd name="T65" fmla="*/ 547 h 1131"/>
                <a:gd name="T66" fmla="*/ 604 w 701"/>
                <a:gd name="T67" fmla="*/ 524 h 1131"/>
                <a:gd name="T68" fmla="*/ 634 w 701"/>
                <a:gd name="T69" fmla="*/ 454 h 1131"/>
                <a:gd name="T70" fmla="*/ 657 w 701"/>
                <a:gd name="T71" fmla="*/ 371 h 1131"/>
                <a:gd name="T72" fmla="*/ 683 w 701"/>
                <a:gd name="T73" fmla="*/ 263 h 1131"/>
                <a:gd name="T74" fmla="*/ 639 w 701"/>
                <a:gd name="T75" fmla="*/ 237 h 1131"/>
                <a:gd name="T76" fmla="*/ 559 w 701"/>
                <a:gd name="T77" fmla="*/ 229 h 1131"/>
                <a:gd name="T78" fmla="*/ 509 w 701"/>
                <a:gd name="T79" fmla="*/ 195 h 1131"/>
                <a:gd name="T80" fmla="*/ 468 w 701"/>
                <a:gd name="T81" fmla="*/ 215 h 1131"/>
                <a:gd name="T82" fmla="*/ 466 w 701"/>
                <a:gd name="T83" fmla="*/ 155 h 1131"/>
                <a:gd name="T84" fmla="*/ 424 w 701"/>
                <a:gd name="T85" fmla="*/ 106 h 1131"/>
                <a:gd name="T86" fmla="*/ 345 w 701"/>
                <a:gd name="T87" fmla="*/ 81 h 1131"/>
                <a:gd name="T88" fmla="*/ 279 w 701"/>
                <a:gd name="T89" fmla="*/ 31 h 1131"/>
                <a:gd name="T90" fmla="*/ 272 w 701"/>
                <a:gd name="T91" fmla="*/ 24 h 1131"/>
                <a:gd name="T92" fmla="*/ 204 w 701"/>
                <a:gd name="T93" fmla="*/ 28 h 1131"/>
                <a:gd name="T94" fmla="*/ 176 w 701"/>
                <a:gd name="T95" fmla="*/ 15 h 1131"/>
                <a:gd name="T96" fmla="*/ 152 w 701"/>
                <a:gd name="T97" fmla="*/ 50 h 1131"/>
                <a:gd name="T98" fmla="*/ 148 w 701"/>
                <a:gd name="T99" fmla="*/ 0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1" h="1131">
                  <a:moveTo>
                    <a:pt x="148" y="0"/>
                  </a:moveTo>
                  <a:cubicBezTo>
                    <a:pt x="141" y="0"/>
                    <a:pt x="140" y="8"/>
                    <a:pt x="133" y="10"/>
                  </a:cubicBezTo>
                  <a:cubicBezTo>
                    <a:pt x="120" y="14"/>
                    <a:pt x="111" y="16"/>
                    <a:pt x="99" y="21"/>
                  </a:cubicBezTo>
                  <a:cubicBezTo>
                    <a:pt x="92" y="23"/>
                    <a:pt x="87" y="24"/>
                    <a:pt x="84" y="33"/>
                  </a:cubicBezTo>
                  <a:cubicBezTo>
                    <a:pt x="83" y="37"/>
                    <a:pt x="83" y="44"/>
                    <a:pt x="80" y="46"/>
                  </a:cubicBezTo>
                  <a:cubicBezTo>
                    <a:pt x="76" y="48"/>
                    <a:pt x="71" y="50"/>
                    <a:pt x="71" y="55"/>
                  </a:cubicBezTo>
                  <a:cubicBezTo>
                    <a:pt x="70" y="55"/>
                    <a:pt x="68" y="57"/>
                    <a:pt x="68" y="58"/>
                  </a:cubicBezTo>
                  <a:cubicBezTo>
                    <a:pt x="68" y="59"/>
                    <a:pt x="68" y="60"/>
                    <a:pt x="68" y="61"/>
                  </a:cubicBezTo>
                  <a:cubicBezTo>
                    <a:pt x="66" y="61"/>
                    <a:pt x="66" y="62"/>
                    <a:pt x="65" y="62"/>
                  </a:cubicBezTo>
                  <a:cubicBezTo>
                    <a:pt x="64" y="62"/>
                    <a:pt x="64" y="61"/>
                    <a:pt x="62" y="61"/>
                  </a:cubicBezTo>
                  <a:cubicBezTo>
                    <a:pt x="61" y="62"/>
                    <a:pt x="59" y="63"/>
                    <a:pt x="58" y="64"/>
                  </a:cubicBezTo>
                  <a:cubicBezTo>
                    <a:pt x="55" y="67"/>
                    <a:pt x="51" y="71"/>
                    <a:pt x="49" y="72"/>
                  </a:cubicBezTo>
                  <a:cubicBezTo>
                    <a:pt x="49" y="73"/>
                    <a:pt x="48" y="74"/>
                    <a:pt x="48" y="76"/>
                  </a:cubicBezTo>
                  <a:cubicBezTo>
                    <a:pt x="48" y="85"/>
                    <a:pt x="58" y="84"/>
                    <a:pt x="58" y="95"/>
                  </a:cubicBezTo>
                  <a:cubicBezTo>
                    <a:pt x="58" y="100"/>
                    <a:pt x="55" y="102"/>
                    <a:pt x="55" y="108"/>
                  </a:cubicBezTo>
                  <a:cubicBezTo>
                    <a:pt x="55" y="113"/>
                    <a:pt x="58" y="116"/>
                    <a:pt x="58" y="120"/>
                  </a:cubicBezTo>
                  <a:cubicBezTo>
                    <a:pt x="58" y="121"/>
                    <a:pt x="58" y="122"/>
                    <a:pt x="58" y="123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6" y="128"/>
                    <a:pt x="59" y="131"/>
                    <a:pt x="62" y="132"/>
                  </a:cubicBezTo>
                  <a:cubicBezTo>
                    <a:pt x="58" y="146"/>
                    <a:pt x="45" y="143"/>
                    <a:pt x="39" y="154"/>
                  </a:cubicBezTo>
                  <a:cubicBezTo>
                    <a:pt x="35" y="163"/>
                    <a:pt x="31" y="177"/>
                    <a:pt x="17" y="177"/>
                  </a:cubicBezTo>
                  <a:cubicBezTo>
                    <a:pt x="19" y="200"/>
                    <a:pt x="6" y="198"/>
                    <a:pt x="6" y="210"/>
                  </a:cubicBezTo>
                  <a:cubicBezTo>
                    <a:pt x="6" y="218"/>
                    <a:pt x="7" y="228"/>
                    <a:pt x="14" y="228"/>
                  </a:cubicBezTo>
                  <a:cubicBezTo>
                    <a:pt x="16" y="228"/>
                    <a:pt x="17" y="227"/>
                    <a:pt x="18" y="227"/>
                  </a:cubicBezTo>
                  <a:cubicBezTo>
                    <a:pt x="19" y="227"/>
                    <a:pt x="20" y="228"/>
                    <a:pt x="22" y="229"/>
                  </a:cubicBezTo>
                  <a:cubicBezTo>
                    <a:pt x="20" y="237"/>
                    <a:pt x="10" y="239"/>
                    <a:pt x="6" y="247"/>
                  </a:cubicBezTo>
                  <a:cubicBezTo>
                    <a:pt x="4" y="249"/>
                    <a:pt x="0" y="257"/>
                    <a:pt x="0" y="263"/>
                  </a:cubicBezTo>
                  <a:cubicBezTo>
                    <a:pt x="0" y="273"/>
                    <a:pt x="7" y="283"/>
                    <a:pt x="13" y="289"/>
                  </a:cubicBezTo>
                  <a:cubicBezTo>
                    <a:pt x="15" y="291"/>
                    <a:pt x="19" y="290"/>
                    <a:pt x="21" y="293"/>
                  </a:cubicBezTo>
                  <a:cubicBezTo>
                    <a:pt x="23" y="297"/>
                    <a:pt x="24" y="304"/>
                    <a:pt x="27" y="308"/>
                  </a:cubicBezTo>
                  <a:cubicBezTo>
                    <a:pt x="29" y="309"/>
                    <a:pt x="33" y="308"/>
                    <a:pt x="34" y="312"/>
                  </a:cubicBezTo>
                  <a:cubicBezTo>
                    <a:pt x="39" y="322"/>
                    <a:pt x="42" y="328"/>
                    <a:pt x="46" y="341"/>
                  </a:cubicBezTo>
                  <a:cubicBezTo>
                    <a:pt x="49" y="352"/>
                    <a:pt x="60" y="362"/>
                    <a:pt x="64" y="374"/>
                  </a:cubicBezTo>
                  <a:cubicBezTo>
                    <a:pt x="66" y="382"/>
                    <a:pt x="74" y="386"/>
                    <a:pt x="74" y="394"/>
                  </a:cubicBezTo>
                  <a:cubicBezTo>
                    <a:pt x="74" y="401"/>
                    <a:pt x="72" y="407"/>
                    <a:pt x="76" y="411"/>
                  </a:cubicBezTo>
                  <a:cubicBezTo>
                    <a:pt x="86" y="420"/>
                    <a:pt x="93" y="428"/>
                    <a:pt x="108" y="432"/>
                  </a:cubicBezTo>
                  <a:cubicBezTo>
                    <a:pt x="115" y="435"/>
                    <a:pt x="119" y="437"/>
                    <a:pt x="125" y="443"/>
                  </a:cubicBezTo>
                  <a:cubicBezTo>
                    <a:pt x="131" y="449"/>
                    <a:pt x="137" y="448"/>
                    <a:pt x="145" y="451"/>
                  </a:cubicBezTo>
                  <a:cubicBezTo>
                    <a:pt x="154" y="456"/>
                    <a:pt x="162" y="464"/>
                    <a:pt x="167" y="477"/>
                  </a:cubicBezTo>
                  <a:cubicBezTo>
                    <a:pt x="169" y="483"/>
                    <a:pt x="171" y="514"/>
                    <a:pt x="171" y="519"/>
                  </a:cubicBezTo>
                  <a:cubicBezTo>
                    <a:pt x="171" y="528"/>
                    <a:pt x="167" y="542"/>
                    <a:pt x="167" y="549"/>
                  </a:cubicBezTo>
                  <a:cubicBezTo>
                    <a:pt x="167" y="556"/>
                    <a:pt x="167" y="556"/>
                    <a:pt x="167" y="572"/>
                  </a:cubicBezTo>
                  <a:cubicBezTo>
                    <a:pt x="166" y="578"/>
                    <a:pt x="163" y="587"/>
                    <a:pt x="163" y="591"/>
                  </a:cubicBezTo>
                  <a:cubicBezTo>
                    <a:pt x="163" y="592"/>
                    <a:pt x="163" y="594"/>
                    <a:pt x="163" y="596"/>
                  </a:cubicBezTo>
                  <a:cubicBezTo>
                    <a:pt x="163" y="614"/>
                    <a:pt x="151" y="627"/>
                    <a:pt x="151" y="647"/>
                  </a:cubicBezTo>
                  <a:cubicBezTo>
                    <a:pt x="151" y="655"/>
                    <a:pt x="145" y="663"/>
                    <a:pt x="148" y="672"/>
                  </a:cubicBezTo>
                  <a:cubicBezTo>
                    <a:pt x="149" y="712"/>
                    <a:pt x="149" y="712"/>
                    <a:pt x="149" y="712"/>
                  </a:cubicBezTo>
                  <a:cubicBezTo>
                    <a:pt x="146" y="724"/>
                    <a:pt x="146" y="733"/>
                    <a:pt x="142" y="746"/>
                  </a:cubicBezTo>
                  <a:cubicBezTo>
                    <a:pt x="141" y="748"/>
                    <a:pt x="139" y="747"/>
                    <a:pt x="137" y="749"/>
                  </a:cubicBezTo>
                  <a:cubicBezTo>
                    <a:pt x="134" y="753"/>
                    <a:pt x="133" y="760"/>
                    <a:pt x="131" y="764"/>
                  </a:cubicBezTo>
                  <a:cubicBezTo>
                    <a:pt x="127" y="771"/>
                    <a:pt x="119" y="784"/>
                    <a:pt x="119" y="796"/>
                  </a:cubicBezTo>
                  <a:cubicBezTo>
                    <a:pt x="119" y="799"/>
                    <a:pt x="120" y="814"/>
                    <a:pt x="122" y="814"/>
                  </a:cubicBezTo>
                  <a:cubicBezTo>
                    <a:pt x="122" y="814"/>
                    <a:pt x="125" y="817"/>
                    <a:pt x="125" y="820"/>
                  </a:cubicBezTo>
                  <a:cubicBezTo>
                    <a:pt x="125" y="822"/>
                    <a:pt x="123" y="823"/>
                    <a:pt x="120" y="823"/>
                  </a:cubicBezTo>
                  <a:cubicBezTo>
                    <a:pt x="118" y="833"/>
                    <a:pt x="114" y="837"/>
                    <a:pt x="114" y="847"/>
                  </a:cubicBezTo>
                  <a:cubicBezTo>
                    <a:pt x="114" y="853"/>
                    <a:pt x="118" y="865"/>
                    <a:pt x="122" y="865"/>
                  </a:cubicBezTo>
                  <a:cubicBezTo>
                    <a:pt x="125" y="865"/>
                    <a:pt x="126" y="861"/>
                    <a:pt x="130" y="859"/>
                  </a:cubicBezTo>
                  <a:cubicBezTo>
                    <a:pt x="130" y="859"/>
                    <a:pt x="131" y="859"/>
                    <a:pt x="131" y="859"/>
                  </a:cubicBezTo>
                  <a:cubicBezTo>
                    <a:pt x="132" y="859"/>
                    <a:pt x="133" y="859"/>
                    <a:pt x="134" y="859"/>
                  </a:cubicBezTo>
                  <a:cubicBezTo>
                    <a:pt x="134" y="867"/>
                    <a:pt x="134" y="867"/>
                    <a:pt x="134" y="867"/>
                  </a:cubicBezTo>
                  <a:cubicBezTo>
                    <a:pt x="117" y="945"/>
                    <a:pt x="117" y="945"/>
                    <a:pt x="117" y="945"/>
                  </a:cubicBezTo>
                  <a:cubicBezTo>
                    <a:pt x="109" y="945"/>
                    <a:pt x="113" y="936"/>
                    <a:pt x="103" y="936"/>
                  </a:cubicBezTo>
                  <a:cubicBezTo>
                    <a:pt x="101" y="936"/>
                    <a:pt x="99" y="938"/>
                    <a:pt x="99" y="941"/>
                  </a:cubicBezTo>
                  <a:cubicBezTo>
                    <a:pt x="98" y="941"/>
                    <a:pt x="98" y="941"/>
                    <a:pt x="98" y="941"/>
                  </a:cubicBezTo>
                  <a:cubicBezTo>
                    <a:pt x="98" y="947"/>
                    <a:pt x="98" y="947"/>
                    <a:pt x="98" y="947"/>
                  </a:cubicBezTo>
                  <a:cubicBezTo>
                    <a:pt x="99" y="953"/>
                    <a:pt x="105" y="961"/>
                    <a:pt x="105" y="965"/>
                  </a:cubicBezTo>
                  <a:cubicBezTo>
                    <a:pt x="105" y="974"/>
                    <a:pt x="93" y="977"/>
                    <a:pt x="93" y="987"/>
                  </a:cubicBezTo>
                  <a:cubicBezTo>
                    <a:pt x="93" y="996"/>
                    <a:pt x="101" y="1014"/>
                    <a:pt x="101" y="1026"/>
                  </a:cubicBezTo>
                  <a:cubicBezTo>
                    <a:pt x="101" y="1028"/>
                    <a:pt x="101" y="1030"/>
                    <a:pt x="101" y="1033"/>
                  </a:cubicBezTo>
                  <a:cubicBezTo>
                    <a:pt x="101" y="1044"/>
                    <a:pt x="115" y="1042"/>
                    <a:pt x="115" y="1055"/>
                  </a:cubicBezTo>
                  <a:cubicBezTo>
                    <a:pt x="115" y="1058"/>
                    <a:pt x="113" y="1061"/>
                    <a:pt x="112" y="1064"/>
                  </a:cubicBezTo>
                  <a:cubicBezTo>
                    <a:pt x="113" y="1065"/>
                    <a:pt x="114" y="1066"/>
                    <a:pt x="116" y="1067"/>
                  </a:cubicBezTo>
                  <a:cubicBezTo>
                    <a:pt x="115" y="1071"/>
                    <a:pt x="106" y="1071"/>
                    <a:pt x="106" y="1076"/>
                  </a:cubicBezTo>
                  <a:cubicBezTo>
                    <a:pt x="106" y="1077"/>
                    <a:pt x="109" y="1079"/>
                    <a:pt x="111" y="1081"/>
                  </a:cubicBezTo>
                  <a:cubicBezTo>
                    <a:pt x="118" y="1088"/>
                    <a:pt x="122" y="1095"/>
                    <a:pt x="137" y="1095"/>
                  </a:cubicBezTo>
                  <a:cubicBezTo>
                    <a:pt x="137" y="1098"/>
                    <a:pt x="138" y="1102"/>
                    <a:pt x="142" y="1102"/>
                  </a:cubicBezTo>
                  <a:cubicBezTo>
                    <a:pt x="146" y="1102"/>
                    <a:pt x="148" y="1102"/>
                    <a:pt x="152" y="1102"/>
                  </a:cubicBezTo>
                  <a:cubicBezTo>
                    <a:pt x="152" y="1111"/>
                    <a:pt x="164" y="1111"/>
                    <a:pt x="172" y="1114"/>
                  </a:cubicBezTo>
                  <a:cubicBezTo>
                    <a:pt x="180" y="1117"/>
                    <a:pt x="176" y="1131"/>
                    <a:pt x="188" y="1131"/>
                  </a:cubicBezTo>
                  <a:cubicBezTo>
                    <a:pt x="194" y="1131"/>
                    <a:pt x="198" y="1131"/>
                    <a:pt x="203" y="1131"/>
                  </a:cubicBezTo>
                  <a:cubicBezTo>
                    <a:pt x="205" y="1131"/>
                    <a:pt x="207" y="1129"/>
                    <a:pt x="208" y="1129"/>
                  </a:cubicBezTo>
                  <a:cubicBezTo>
                    <a:pt x="211" y="1129"/>
                    <a:pt x="210" y="1129"/>
                    <a:pt x="214" y="1129"/>
                  </a:cubicBezTo>
                  <a:cubicBezTo>
                    <a:pt x="219" y="1129"/>
                    <a:pt x="232" y="1119"/>
                    <a:pt x="240" y="1119"/>
                  </a:cubicBezTo>
                  <a:cubicBezTo>
                    <a:pt x="242" y="1119"/>
                    <a:pt x="243" y="1119"/>
                    <a:pt x="245" y="1119"/>
                  </a:cubicBezTo>
                  <a:cubicBezTo>
                    <a:pt x="246" y="1119"/>
                    <a:pt x="247" y="1119"/>
                    <a:pt x="249" y="1117"/>
                  </a:cubicBezTo>
                  <a:cubicBezTo>
                    <a:pt x="234" y="1110"/>
                    <a:pt x="220" y="1106"/>
                    <a:pt x="208" y="1094"/>
                  </a:cubicBezTo>
                  <a:cubicBezTo>
                    <a:pt x="202" y="1087"/>
                    <a:pt x="202" y="1063"/>
                    <a:pt x="193" y="1058"/>
                  </a:cubicBezTo>
                  <a:cubicBezTo>
                    <a:pt x="189" y="1057"/>
                    <a:pt x="185" y="1051"/>
                    <a:pt x="185" y="1045"/>
                  </a:cubicBezTo>
                  <a:cubicBezTo>
                    <a:pt x="185" y="1035"/>
                    <a:pt x="187" y="1028"/>
                    <a:pt x="194" y="1022"/>
                  </a:cubicBezTo>
                  <a:cubicBezTo>
                    <a:pt x="198" y="1017"/>
                    <a:pt x="207" y="1020"/>
                    <a:pt x="210" y="1013"/>
                  </a:cubicBezTo>
                  <a:cubicBezTo>
                    <a:pt x="214" y="1006"/>
                    <a:pt x="212" y="999"/>
                    <a:pt x="216" y="995"/>
                  </a:cubicBezTo>
                  <a:cubicBezTo>
                    <a:pt x="224" y="987"/>
                    <a:pt x="237" y="986"/>
                    <a:pt x="237" y="971"/>
                  </a:cubicBezTo>
                  <a:cubicBezTo>
                    <a:pt x="237" y="955"/>
                    <a:pt x="213" y="962"/>
                    <a:pt x="213" y="941"/>
                  </a:cubicBezTo>
                  <a:cubicBezTo>
                    <a:pt x="213" y="932"/>
                    <a:pt x="221" y="925"/>
                    <a:pt x="229" y="923"/>
                  </a:cubicBezTo>
                  <a:cubicBezTo>
                    <a:pt x="233" y="922"/>
                    <a:pt x="242" y="922"/>
                    <a:pt x="243" y="916"/>
                  </a:cubicBezTo>
                  <a:cubicBezTo>
                    <a:pt x="246" y="903"/>
                    <a:pt x="246" y="893"/>
                    <a:pt x="256" y="884"/>
                  </a:cubicBezTo>
                  <a:cubicBezTo>
                    <a:pt x="253" y="883"/>
                    <a:pt x="250" y="882"/>
                    <a:pt x="250" y="876"/>
                  </a:cubicBezTo>
                  <a:cubicBezTo>
                    <a:pt x="255" y="876"/>
                    <a:pt x="257" y="881"/>
                    <a:pt x="264" y="881"/>
                  </a:cubicBezTo>
                  <a:cubicBezTo>
                    <a:pt x="265" y="881"/>
                    <a:pt x="269" y="877"/>
                    <a:pt x="269" y="874"/>
                  </a:cubicBezTo>
                  <a:cubicBezTo>
                    <a:pt x="269" y="871"/>
                    <a:pt x="266" y="871"/>
                    <a:pt x="264" y="869"/>
                  </a:cubicBezTo>
                  <a:cubicBezTo>
                    <a:pt x="263" y="869"/>
                    <a:pt x="260" y="872"/>
                    <a:pt x="257" y="872"/>
                  </a:cubicBezTo>
                  <a:cubicBezTo>
                    <a:pt x="252" y="872"/>
                    <a:pt x="246" y="859"/>
                    <a:pt x="246" y="851"/>
                  </a:cubicBezTo>
                  <a:cubicBezTo>
                    <a:pt x="246" y="849"/>
                    <a:pt x="247" y="845"/>
                    <a:pt x="251" y="845"/>
                  </a:cubicBezTo>
                  <a:cubicBezTo>
                    <a:pt x="262" y="845"/>
                    <a:pt x="264" y="852"/>
                    <a:pt x="275" y="852"/>
                  </a:cubicBezTo>
                  <a:cubicBezTo>
                    <a:pt x="279" y="852"/>
                    <a:pt x="287" y="849"/>
                    <a:pt x="287" y="846"/>
                  </a:cubicBezTo>
                  <a:cubicBezTo>
                    <a:pt x="287" y="845"/>
                    <a:pt x="287" y="842"/>
                    <a:pt x="287" y="841"/>
                  </a:cubicBezTo>
                  <a:cubicBezTo>
                    <a:pt x="291" y="833"/>
                    <a:pt x="285" y="817"/>
                    <a:pt x="292" y="811"/>
                  </a:cubicBezTo>
                  <a:cubicBezTo>
                    <a:pt x="294" y="809"/>
                    <a:pt x="297" y="809"/>
                    <a:pt x="300" y="809"/>
                  </a:cubicBezTo>
                  <a:cubicBezTo>
                    <a:pt x="302" y="809"/>
                    <a:pt x="305" y="809"/>
                    <a:pt x="308" y="809"/>
                  </a:cubicBezTo>
                  <a:cubicBezTo>
                    <a:pt x="311" y="809"/>
                    <a:pt x="314" y="810"/>
                    <a:pt x="317" y="810"/>
                  </a:cubicBezTo>
                  <a:cubicBezTo>
                    <a:pt x="319" y="810"/>
                    <a:pt x="321" y="809"/>
                    <a:pt x="323" y="809"/>
                  </a:cubicBezTo>
                  <a:cubicBezTo>
                    <a:pt x="336" y="805"/>
                    <a:pt x="347" y="807"/>
                    <a:pt x="356" y="798"/>
                  </a:cubicBezTo>
                  <a:cubicBezTo>
                    <a:pt x="361" y="793"/>
                    <a:pt x="365" y="790"/>
                    <a:pt x="369" y="782"/>
                  </a:cubicBezTo>
                  <a:cubicBezTo>
                    <a:pt x="372" y="778"/>
                    <a:pt x="372" y="775"/>
                    <a:pt x="372" y="768"/>
                  </a:cubicBezTo>
                  <a:cubicBezTo>
                    <a:pt x="372" y="762"/>
                    <a:pt x="364" y="762"/>
                    <a:pt x="362" y="757"/>
                  </a:cubicBezTo>
                  <a:cubicBezTo>
                    <a:pt x="360" y="750"/>
                    <a:pt x="360" y="744"/>
                    <a:pt x="356" y="740"/>
                  </a:cubicBezTo>
                  <a:cubicBezTo>
                    <a:pt x="354" y="739"/>
                    <a:pt x="346" y="736"/>
                    <a:pt x="346" y="731"/>
                  </a:cubicBezTo>
                  <a:cubicBezTo>
                    <a:pt x="346" y="730"/>
                    <a:pt x="349" y="729"/>
                    <a:pt x="350" y="729"/>
                  </a:cubicBezTo>
                  <a:cubicBezTo>
                    <a:pt x="358" y="729"/>
                    <a:pt x="365" y="735"/>
                    <a:pt x="373" y="735"/>
                  </a:cubicBezTo>
                  <a:cubicBezTo>
                    <a:pt x="376" y="735"/>
                    <a:pt x="388" y="741"/>
                    <a:pt x="397" y="741"/>
                  </a:cubicBezTo>
                  <a:cubicBezTo>
                    <a:pt x="421" y="741"/>
                    <a:pt x="425" y="714"/>
                    <a:pt x="435" y="699"/>
                  </a:cubicBezTo>
                  <a:cubicBezTo>
                    <a:pt x="444" y="685"/>
                    <a:pt x="455" y="683"/>
                    <a:pt x="464" y="669"/>
                  </a:cubicBezTo>
                  <a:cubicBezTo>
                    <a:pt x="469" y="662"/>
                    <a:pt x="468" y="658"/>
                    <a:pt x="472" y="652"/>
                  </a:cubicBezTo>
                  <a:cubicBezTo>
                    <a:pt x="472" y="652"/>
                    <a:pt x="472" y="652"/>
                    <a:pt x="472" y="652"/>
                  </a:cubicBezTo>
                  <a:cubicBezTo>
                    <a:pt x="477" y="641"/>
                    <a:pt x="482" y="632"/>
                    <a:pt x="493" y="627"/>
                  </a:cubicBezTo>
                  <a:cubicBezTo>
                    <a:pt x="493" y="602"/>
                    <a:pt x="493" y="602"/>
                    <a:pt x="493" y="602"/>
                  </a:cubicBezTo>
                  <a:cubicBezTo>
                    <a:pt x="493" y="592"/>
                    <a:pt x="492" y="585"/>
                    <a:pt x="499" y="578"/>
                  </a:cubicBezTo>
                  <a:cubicBezTo>
                    <a:pt x="503" y="573"/>
                    <a:pt x="510" y="573"/>
                    <a:pt x="514" y="567"/>
                  </a:cubicBezTo>
                  <a:cubicBezTo>
                    <a:pt x="524" y="552"/>
                    <a:pt x="537" y="559"/>
                    <a:pt x="549" y="547"/>
                  </a:cubicBezTo>
                  <a:cubicBezTo>
                    <a:pt x="551" y="545"/>
                    <a:pt x="552" y="542"/>
                    <a:pt x="555" y="541"/>
                  </a:cubicBezTo>
                  <a:cubicBezTo>
                    <a:pt x="561" y="538"/>
                    <a:pt x="567" y="538"/>
                    <a:pt x="574" y="538"/>
                  </a:cubicBezTo>
                  <a:cubicBezTo>
                    <a:pt x="576" y="538"/>
                    <a:pt x="578" y="538"/>
                    <a:pt x="581" y="538"/>
                  </a:cubicBezTo>
                  <a:cubicBezTo>
                    <a:pt x="590" y="538"/>
                    <a:pt x="601" y="530"/>
                    <a:pt x="604" y="524"/>
                  </a:cubicBezTo>
                  <a:cubicBezTo>
                    <a:pt x="605" y="522"/>
                    <a:pt x="604" y="515"/>
                    <a:pt x="606" y="512"/>
                  </a:cubicBezTo>
                  <a:cubicBezTo>
                    <a:pt x="614" y="502"/>
                    <a:pt x="617" y="496"/>
                    <a:pt x="625" y="484"/>
                  </a:cubicBezTo>
                  <a:cubicBezTo>
                    <a:pt x="626" y="482"/>
                    <a:pt x="628" y="472"/>
                    <a:pt x="628" y="466"/>
                  </a:cubicBezTo>
                  <a:cubicBezTo>
                    <a:pt x="628" y="462"/>
                    <a:pt x="632" y="457"/>
                    <a:pt x="634" y="454"/>
                  </a:cubicBezTo>
                  <a:cubicBezTo>
                    <a:pt x="635" y="453"/>
                    <a:pt x="637" y="450"/>
                    <a:pt x="637" y="448"/>
                  </a:cubicBezTo>
                  <a:cubicBezTo>
                    <a:pt x="637" y="441"/>
                    <a:pt x="641" y="432"/>
                    <a:pt x="641" y="423"/>
                  </a:cubicBezTo>
                  <a:cubicBezTo>
                    <a:pt x="641" y="410"/>
                    <a:pt x="633" y="393"/>
                    <a:pt x="641" y="385"/>
                  </a:cubicBezTo>
                  <a:cubicBezTo>
                    <a:pt x="646" y="380"/>
                    <a:pt x="652" y="379"/>
                    <a:pt x="657" y="371"/>
                  </a:cubicBezTo>
                  <a:cubicBezTo>
                    <a:pt x="660" y="366"/>
                    <a:pt x="663" y="365"/>
                    <a:pt x="666" y="360"/>
                  </a:cubicBezTo>
                  <a:cubicBezTo>
                    <a:pt x="680" y="338"/>
                    <a:pt x="701" y="328"/>
                    <a:pt x="701" y="289"/>
                  </a:cubicBezTo>
                  <a:cubicBezTo>
                    <a:pt x="701" y="278"/>
                    <a:pt x="699" y="267"/>
                    <a:pt x="688" y="264"/>
                  </a:cubicBezTo>
                  <a:cubicBezTo>
                    <a:pt x="686" y="263"/>
                    <a:pt x="684" y="263"/>
                    <a:pt x="683" y="263"/>
                  </a:cubicBezTo>
                  <a:cubicBezTo>
                    <a:pt x="681" y="263"/>
                    <a:pt x="680" y="263"/>
                    <a:pt x="679" y="263"/>
                  </a:cubicBezTo>
                  <a:cubicBezTo>
                    <a:pt x="677" y="263"/>
                    <a:pt x="676" y="263"/>
                    <a:pt x="674" y="263"/>
                  </a:cubicBezTo>
                  <a:cubicBezTo>
                    <a:pt x="673" y="263"/>
                    <a:pt x="671" y="263"/>
                    <a:pt x="669" y="263"/>
                  </a:cubicBezTo>
                  <a:cubicBezTo>
                    <a:pt x="660" y="260"/>
                    <a:pt x="644" y="245"/>
                    <a:pt x="639" y="237"/>
                  </a:cubicBezTo>
                  <a:cubicBezTo>
                    <a:pt x="633" y="235"/>
                    <a:pt x="624" y="231"/>
                    <a:pt x="614" y="229"/>
                  </a:cubicBezTo>
                  <a:cubicBezTo>
                    <a:pt x="594" y="231"/>
                    <a:pt x="594" y="231"/>
                    <a:pt x="594" y="231"/>
                  </a:cubicBezTo>
                  <a:cubicBezTo>
                    <a:pt x="584" y="231"/>
                    <a:pt x="582" y="223"/>
                    <a:pt x="571" y="223"/>
                  </a:cubicBezTo>
                  <a:cubicBezTo>
                    <a:pt x="566" y="223"/>
                    <a:pt x="564" y="227"/>
                    <a:pt x="559" y="229"/>
                  </a:cubicBezTo>
                  <a:cubicBezTo>
                    <a:pt x="555" y="229"/>
                    <a:pt x="555" y="229"/>
                    <a:pt x="555" y="229"/>
                  </a:cubicBezTo>
                  <a:cubicBezTo>
                    <a:pt x="555" y="224"/>
                    <a:pt x="556" y="220"/>
                    <a:pt x="554" y="215"/>
                  </a:cubicBezTo>
                  <a:cubicBezTo>
                    <a:pt x="553" y="211"/>
                    <a:pt x="548" y="212"/>
                    <a:pt x="544" y="210"/>
                  </a:cubicBezTo>
                  <a:cubicBezTo>
                    <a:pt x="537" y="205"/>
                    <a:pt x="518" y="195"/>
                    <a:pt x="509" y="195"/>
                  </a:cubicBezTo>
                  <a:cubicBezTo>
                    <a:pt x="500" y="195"/>
                    <a:pt x="494" y="207"/>
                    <a:pt x="489" y="215"/>
                  </a:cubicBezTo>
                  <a:cubicBezTo>
                    <a:pt x="487" y="218"/>
                    <a:pt x="485" y="221"/>
                    <a:pt x="483" y="221"/>
                  </a:cubicBezTo>
                  <a:cubicBezTo>
                    <a:pt x="481" y="221"/>
                    <a:pt x="480" y="217"/>
                    <a:pt x="480" y="215"/>
                  </a:cubicBezTo>
                  <a:cubicBezTo>
                    <a:pt x="468" y="215"/>
                    <a:pt x="468" y="215"/>
                    <a:pt x="468" y="215"/>
                  </a:cubicBezTo>
                  <a:cubicBezTo>
                    <a:pt x="467" y="210"/>
                    <a:pt x="464" y="206"/>
                    <a:pt x="459" y="203"/>
                  </a:cubicBezTo>
                  <a:cubicBezTo>
                    <a:pt x="456" y="202"/>
                    <a:pt x="451" y="203"/>
                    <a:pt x="451" y="198"/>
                  </a:cubicBezTo>
                  <a:cubicBezTo>
                    <a:pt x="451" y="182"/>
                    <a:pt x="467" y="176"/>
                    <a:pt x="475" y="166"/>
                  </a:cubicBezTo>
                  <a:cubicBezTo>
                    <a:pt x="475" y="161"/>
                    <a:pt x="468" y="161"/>
                    <a:pt x="466" y="155"/>
                  </a:cubicBezTo>
                  <a:cubicBezTo>
                    <a:pt x="463" y="150"/>
                    <a:pt x="456" y="133"/>
                    <a:pt x="456" y="126"/>
                  </a:cubicBezTo>
                  <a:cubicBezTo>
                    <a:pt x="447" y="124"/>
                    <a:pt x="436" y="107"/>
                    <a:pt x="427" y="107"/>
                  </a:cubicBezTo>
                  <a:cubicBezTo>
                    <a:pt x="426" y="107"/>
                    <a:pt x="425" y="107"/>
                    <a:pt x="424" y="107"/>
                  </a:cubicBezTo>
                  <a:cubicBezTo>
                    <a:pt x="424" y="106"/>
                    <a:pt x="424" y="106"/>
                    <a:pt x="424" y="106"/>
                  </a:cubicBezTo>
                  <a:cubicBezTo>
                    <a:pt x="419" y="106"/>
                    <a:pt x="411" y="101"/>
                    <a:pt x="407" y="100"/>
                  </a:cubicBezTo>
                  <a:cubicBezTo>
                    <a:pt x="393" y="100"/>
                    <a:pt x="393" y="100"/>
                    <a:pt x="393" y="100"/>
                  </a:cubicBezTo>
                  <a:cubicBezTo>
                    <a:pt x="379" y="97"/>
                    <a:pt x="357" y="99"/>
                    <a:pt x="353" y="84"/>
                  </a:cubicBezTo>
                  <a:cubicBezTo>
                    <a:pt x="350" y="84"/>
                    <a:pt x="346" y="83"/>
                    <a:pt x="345" y="81"/>
                  </a:cubicBezTo>
                  <a:cubicBezTo>
                    <a:pt x="339" y="68"/>
                    <a:pt x="334" y="69"/>
                    <a:pt x="324" y="59"/>
                  </a:cubicBezTo>
                  <a:cubicBezTo>
                    <a:pt x="309" y="59"/>
                    <a:pt x="309" y="59"/>
                    <a:pt x="309" y="59"/>
                  </a:cubicBezTo>
                  <a:cubicBezTo>
                    <a:pt x="307" y="52"/>
                    <a:pt x="309" y="44"/>
                    <a:pt x="302" y="42"/>
                  </a:cubicBezTo>
                  <a:cubicBezTo>
                    <a:pt x="294" y="40"/>
                    <a:pt x="283" y="38"/>
                    <a:pt x="279" y="31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80" y="27"/>
                    <a:pt x="281" y="27"/>
                    <a:pt x="282" y="27"/>
                  </a:cubicBezTo>
                  <a:cubicBezTo>
                    <a:pt x="283" y="27"/>
                    <a:pt x="286" y="26"/>
                    <a:pt x="287" y="25"/>
                  </a:cubicBezTo>
                  <a:cubicBezTo>
                    <a:pt x="287" y="25"/>
                    <a:pt x="278" y="24"/>
                    <a:pt x="272" y="24"/>
                  </a:cubicBezTo>
                  <a:cubicBezTo>
                    <a:pt x="271" y="25"/>
                    <a:pt x="260" y="25"/>
                    <a:pt x="259" y="27"/>
                  </a:cubicBezTo>
                  <a:cubicBezTo>
                    <a:pt x="256" y="33"/>
                    <a:pt x="251" y="33"/>
                    <a:pt x="243" y="34"/>
                  </a:cubicBezTo>
                  <a:cubicBezTo>
                    <a:pt x="239" y="34"/>
                    <a:pt x="232" y="33"/>
                    <a:pt x="232" y="28"/>
                  </a:cubicBezTo>
                  <a:cubicBezTo>
                    <a:pt x="227" y="28"/>
                    <a:pt x="212" y="28"/>
                    <a:pt x="204" y="28"/>
                  </a:cubicBezTo>
                  <a:cubicBezTo>
                    <a:pt x="200" y="28"/>
                    <a:pt x="197" y="24"/>
                    <a:pt x="197" y="19"/>
                  </a:cubicBezTo>
                  <a:cubicBezTo>
                    <a:pt x="189" y="17"/>
                    <a:pt x="178" y="14"/>
                    <a:pt x="175" y="6"/>
                  </a:cubicBezTo>
                  <a:cubicBezTo>
                    <a:pt x="166" y="5"/>
                    <a:pt x="166" y="5"/>
                    <a:pt x="166" y="5"/>
                  </a:cubicBezTo>
                  <a:cubicBezTo>
                    <a:pt x="166" y="12"/>
                    <a:pt x="174" y="9"/>
                    <a:pt x="176" y="15"/>
                  </a:cubicBezTo>
                  <a:cubicBezTo>
                    <a:pt x="164" y="15"/>
                    <a:pt x="164" y="15"/>
                    <a:pt x="164" y="15"/>
                  </a:cubicBezTo>
                  <a:cubicBezTo>
                    <a:pt x="159" y="19"/>
                    <a:pt x="150" y="18"/>
                    <a:pt x="150" y="25"/>
                  </a:cubicBezTo>
                  <a:cubicBezTo>
                    <a:pt x="150" y="32"/>
                    <a:pt x="157" y="35"/>
                    <a:pt x="157" y="42"/>
                  </a:cubicBezTo>
                  <a:cubicBezTo>
                    <a:pt x="157" y="44"/>
                    <a:pt x="154" y="50"/>
                    <a:pt x="152" y="50"/>
                  </a:cubicBezTo>
                  <a:cubicBezTo>
                    <a:pt x="146" y="50"/>
                    <a:pt x="143" y="40"/>
                    <a:pt x="143" y="34"/>
                  </a:cubicBezTo>
                  <a:cubicBezTo>
                    <a:pt x="143" y="30"/>
                    <a:pt x="146" y="21"/>
                    <a:pt x="148" y="13"/>
                  </a:cubicBezTo>
                  <a:cubicBezTo>
                    <a:pt x="150" y="13"/>
                    <a:pt x="153" y="11"/>
                    <a:pt x="153" y="6"/>
                  </a:cubicBezTo>
                  <a:cubicBezTo>
                    <a:pt x="153" y="6"/>
                    <a:pt x="151" y="0"/>
                    <a:pt x="1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28"/>
            <p:cNvSpPr>
              <a:spLocks/>
            </p:cNvSpPr>
            <p:nvPr/>
          </p:nvSpPr>
          <p:spPr bwMode="auto">
            <a:xfrm>
              <a:off x="662" y="2178"/>
              <a:ext cx="19" cy="23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5 w 8"/>
                <a:gd name="T5" fmla="*/ 10 h 10"/>
                <a:gd name="T6" fmla="*/ 8 w 8"/>
                <a:gd name="T7" fmla="*/ 7 h 10"/>
                <a:gd name="T8" fmla="*/ 2 w 8"/>
                <a:gd name="T9" fmla="*/ 0 h 10"/>
                <a:gd name="T10" fmla="*/ 0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10"/>
                    <a:pt x="5" y="10"/>
                  </a:cubicBezTo>
                  <a:cubicBezTo>
                    <a:pt x="6" y="10"/>
                    <a:pt x="8" y="9"/>
                    <a:pt x="8" y="7"/>
                  </a:cubicBezTo>
                  <a:cubicBezTo>
                    <a:pt x="8" y="4"/>
                    <a:pt x="6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29"/>
            <p:cNvSpPr>
              <a:spLocks/>
            </p:cNvSpPr>
            <p:nvPr/>
          </p:nvSpPr>
          <p:spPr bwMode="auto">
            <a:xfrm>
              <a:off x="643" y="2107"/>
              <a:ext cx="31" cy="9"/>
            </a:xfrm>
            <a:custGeom>
              <a:avLst/>
              <a:gdLst>
                <a:gd name="T0" fmla="*/ 7 w 13"/>
                <a:gd name="T1" fmla="*/ 0 h 4"/>
                <a:gd name="T2" fmla="*/ 0 w 13"/>
                <a:gd name="T3" fmla="*/ 4 h 4"/>
                <a:gd name="T4" fmla="*/ 8 w 13"/>
                <a:gd name="T5" fmla="*/ 4 h 4"/>
                <a:gd name="T6" fmla="*/ 13 w 13"/>
                <a:gd name="T7" fmla="*/ 4 h 4"/>
                <a:gd name="T8" fmla="*/ 7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7" y="0"/>
                  </a:moveTo>
                  <a:cubicBezTo>
                    <a:pt x="4" y="0"/>
                    <a:pt x="1" y="2"/>
                    <a:pt x="0" y="4"/>
                  </a:cubicBezTo>
                  <a:cubicBezTo>
                    <a:pt x="2" y="4"/>
                    <a:pt x="5" y="4"/>
                    <a:pt x="8" y="4"/>
                  </a:cubicBezTo>
                  <a:cubicBezTo>
                    <a:pt x="10" y="4"/>
                    <a:pt x="12" y="4"/>
                    <a:pt x="13" y="4"/>
                  </a:cubicBezTo>
                  <a:cubicBezTo>
                    <a:pt x="12" y="3"/>
                    <a:pt x="11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0"/>
            <p:cNvSpPr>
              <a:spLocks/>
            </p:cNvSpPr>
            <p:nvPr/>
          </p:nvSpPr>
          <p:spPr bwMode="auto">
            <a:xfrm>
              <a:off x="697" y="2121"/>
              <a:ext cx="8" cy="12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5 h 5"/>
                <a:gd name="T4" fmla="*/ 3 w 3"/>
                <a:gd name="T5" fmla="*/ 5 h 5"/>
                <a:gd name="T6" fmla="*/ 0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2"/>
                    <a:pt x="1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1"/>
            <p:cNvSpPr>
              <a:spLocks/>
            </p:cNvSpPr>
            <p:nvPr/>
          </p:nvSpPr>
          <p:spPr bwMode="auto">
            <a:xfrm>
              <a:off x="825" y="2310"/>
              <a:ext cx="24" cy="19"/>
            </a:xfrm>
            <a:custGeom>
              <a:avLst/>
              <a:gdLst>
                <a:gd name="T0" fmla="*/ 10 w 10"/>
                <a:gd name="T1" fmla="*/ 0 h 8"/>
                <a:gd name="T2" fmla="*/ 2 w 10"/>
                <a:gd name="T3" fmla="*/ 5 h 8"/>
                <a:gd name="T4" fmla="*/ 0 w 10"/>
                <a:gd name="T5" fmla="*/ 4 h 8"/>
                <a:gd name="T6" fmla="*/ 0 w 10"/>
                <a:gd name="T7" fmla="*/ 7 h 8"/>
                <a:gd name="T8" fmla="*/ 0 w 10"/>
                <a:gd name="T9" fmla="*/ 8 h 8"/>
                <a:gd name="T10" fmla="*/ 2 w 10"/>
                <a:gd name="T11" fmla="*/ 7 h 8"/>
                <a:gd name="T12" fmla="*/ 10 w 10"/>
                <a:gd name="T13" fmla="*/ 4 h 8"/>
                <a:gd name="T14" fmla="*/ 10 w 10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cubicBezTo>
                    <a:pt x="9" y="2"/>
                    <a:pt x="5" y="5"/>
                    <a:pt x="2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7"/>
                    <a:pt x="2" y="7"/>
                  </a:cubicBezTo>
                  <a:cubicBezTo>
                    <a:pt x="5" y="7"/>
                    <a:pt x="8" y="6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32"/>
            <p:cNvSpPr>
              <a:spLocks/>
            </p:cNvSpPr>
            <p:nvPr/>
          </p:nvSpPr>
          <p:spPr bwMode="auto">
            <a:xfrm>
              <a:off x="-988" y="1163"/>
              <a:ext cx="2054" cy="1008"/>
            </a:xfrm>
            <a:custGeom>
              <a:avLst/>
              <a:gdLst>
                <a:gd name="T0" fmla="*/ 24 w 869"/>
                <a:gd name="T1" fmla="*/ 7 h 426"/>
                <a:gd name="T2" fmla="*/ 31 w 869"/>
                <a:gd name="T3" fmla="*/ 19 h 426"/>
                <a:gd name="T4" fmla="*/ 1 w 869"/>
                <a:gd name="T5" fmla="*/ 28 h 426"/>
                <a:gd name="T6" fmla="*/ 10 w 869"/>
                <a:gd name="T7" fmla="*/ 159 h 426"/>
                <a:gd name="T8" fmla="*/ 56 w 869"/>
                <a:gd name="T9" fmla="*/ 256 h 426"/>
                <a:gd name="T10" fmla="*/ 147 w 869"/>
                <a:gd name="T11" fmla="*/ 302 h 426"/>
                <a:gd name="T12" fmla="*/ 248 w 869"/>
                <a:gd name="T13" fmla="*/ 315 h 426"/>
                <a:gd name="T14" fmla="*/ 319 w 869"/>
                <a:gd name="T15" fmla="*/ 362 h 426"/>
                <a:gd name="T16" fmla="*/ 410 w 869"/>
                <a:gd name="T17" fmla="*/ 410 h 426"/>
                <a:gd name="T18" fmla="*/ 427 w 869"/>
                <a:gd name="T19" fmla="*/ 371 h 426"/>
                <a:gd name="T20" fmla="*/ 436 w 869"/>
                <a:gd name="T21" fmla="*/ 371 h 426"/>
                <a:gd name="T22" fmla="*/ 485 w 869"/>
                <a:gd name="T23" fmla="*/ 354 h 426"/>
                <a:gd name="T24" fmla="*/ 531 w 869"/>
                <a:gd name="T25" fmla="*/ 360 h 426"/>
                <a:gd name="T26" fmla="*/ 523 w 869"/>
                <a:gd name="T27" fmla="*/ 344 h 426"/>
                <a:gd name="T28" fmla="*/ 568 w 869"/>
                <a:gd name="T29" fmla="*/ 339 h 426"/>
                <a:gd name="T30" fmla="*/ 633 w 869"/>
                <a:gd name="T31" fmla="*/ 394 h 426"/>
                <a:gd name="T32" fmla="*/ 671 w 869"/>
                <a:gd name="T33" fmla="*/ 405 h 426"/>
                <a:gd name="T34" fmla="*/ 665 w 869"/>
                <a:gd name="T35" fmla="*/ 382 h 426"/>
                <a:gd name="T36" fmla="*/ 705 w 869"/>
                <a:gd name="T37" fmla="*/ 279 h 426"/>
                <a:gd name="T38" fmla="*/ 733 w 869"/>
                <a:gd name="T39" fmla="*/ 260 h 426"/>
                <a:gd name="T40" fmla="*/ 729 w 869"/>
                <a:gd name="T41" fmla="*/ 252 h 426"/>
                <a:gd name="T42" fmla="*/ 735 w 869"/>
                <a:gd name="T43" fmla="*/ 235 h 426"/>
                <a:gd name="T44" fmla="*/ 731 w 869"/>
                <a:gd name="T45" fmla="*/ 222 h 426"/>
                <a:gd name="T46" fmla="*/ 735 w 869"/>
                <a:gd name="T47" fmla="*/ 214 h 426"/>
                <a:gd name="T48" fmla="*/ 749 w 869"/>
                <a:gd name="T49" fmla="*/ 202 h 426"/>
                <a:gd name="T50" fmla="*/ 751 w 869"/>
                <a:gd name="T51" fmla="*/ 193 h 426"/>
                <a:gd name="T52" fmla="*/ 764 w 869"/>
                <a:gd name="T53" fmla="*/ 160 h 426"/>
                <a:gd name="T54" fmla="*/ 785 w 869"/>
                <a:gd name="T55" fmla="*/ 157 h 426"/>
                <a:gd name="T56" fmla="*/ 810 w 869"/>
                <a:gd name="T57" fmla="*/ 147 h 426"/>
                <a:gd name="T58" fmla="*/ 827 w 869"/>
                <a:gd name="T59" fmla="*/ 141 h 426"/>
                <a:gd name="T60" fmla="*/ 814 w 869"/>
                <a:gd name="T61" fmla="*/ 131 h 426"/>
                <a:gd name="T62" fmla="*/ 852 w 869"/>
                <a:gd name="T63" fmla="*/ 96 h 426"/>
                <a:gd name="T64" fmla="*/ 861 w 869"/>
                <a:gd name="T65" fmla="*/ 50 h 426"/>
                <a:gd name="T66" fmla="*/ 857 w 869"/>
                <a:gd name="T67" fmla="*/ 38 h 426"/>
                <a:gd name="T68" fmla="*/ 843 w 869"/>
                <a:gd name="T69" fmla="*/ 38 h 426"/>
                <a:gd name="T70" fmla="*/ 809 w 869"/>
                <a:gd name="T71" fmla="*/ 76 h 426"/>
                <a:gd name="T72" fmla="*/ 768 w 869"/>
                <a:gd name="T73" fmla="*/ 78 h 426"/>
                <a:gd name="T74" fmla="*/ 702 w 869"/>
                <a:gd name="T75" fmla="*/ 117 h 426"/>
                <a:gd name="T76" fmla="*/ 677 w 869"/>
                <a:gd name="T77" fmla="*/ 120 h 426"/>
                <a:gd name="T78" fmla="*/ 681 w 869"/>
                <a:gd name="T79" fmla="*/ 130 h 426"/>
                <a:gd name="T80" fmla="*/ 677 w 869"/>
                <a:gd name="T81" fmla="*/ 132 h 426"/>
                <a:gd name="T82" fmla="*/ 632 w 869"/>
                <a:gd name="T83" fmla="*/ 148 h 426"/>
                <a:gd name="T84" fmla="*/ 624 w 869"/>
                <a:gd name="T85" fmla="*/ 135 h 426"/>
                <a:gd name="T86" fmla="*/ 618 w 869"/>
                <a:gd name="T87" fmla="*/ 104 h 426"/>
                <a:gd name="T88" fmla="*/ 581 w 869"/>
                <a:gd name="T89" fmla="*/ 83 h 426"/>
                <a:gd name="T90" fmla="*/ 565 w 869"/>
                <a:gd name="T91" fmla="*/ 146 h 426"/>
                <a:gd name="T92" fmla="*/ 553 w 869"/>
                <a:gd name="T93" fmla="*/ 90 h 426"/>
                <a:gd name="T94" fmla="*/ 610 w 869"/>
                <a:gd name="T95" fmla="*/ 65 h 426"/>
                <a:gd name="T96" fmla="*/ 566 w 869"/>
                <a:gd name="T97" fmla="*/ 57 h 426"/>
                <a:gd name="T98" fmla="*/ 552 w 869"/>
                <a:gd name="T99" fmla="*/ 37 h 426"/>
                <a:gd name="T100" fmla="*/ 506 w 869"/>
                <a:gd name="T101" fmla="*/ 51 h 426"/>
                <a:gd name="T102" fmla="*/ 530 w 869"/>
                <a:gd name="T103" fmla="*/ 24 h 426"/>
                <a:gd name="T104" fmla="*/ 447 w 869"/>
                <a:gd name="T10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9" h="426">
                  <a:moveTo>
                    <a:pt x="447" y="0"/>
                  </a:moveTo>
                  <a:cubicBezTo>
                    <a:pt x="447" y="7"/>
                    <a:pt x="447" y="7"/>
                    <a:pt x="447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4" y="7"/>
                    <a:pt x="24" y="7"/>
                  </a:cubicBezTo>
                  <a:cubicBezTo>
                    <a:pt x="27" y="12"/>
                    <a:pt x="31" y="14"/>
                    <a:pt x="31" y="19"/>
                  </a:cubicBezTo>
                  <a:cubicBezTo>
                    <a:pt x="31" y="24"/>
                    <a:pt x="27" y="30"/>
                    <a:pt x="24" y="33"/>
                  </a:cubicBezTo>
                  <a:cubicBezTo>
                    <a:pt x="21" y="28"/>
                    <a:pt x="17" y="24"/>
                    <a:pt x="9" y="24"/>
                  </a:cubicBezTo>
                  <a:cubicBezTo>
                    <a:pt x="7" y="24"/>
                    <a:pt x="1" y="25"/>
                    <a:pt x="1" y="28"/>
                  </a:cubicBezTo>
                  <a:cubicBezTo>
                    <a:pt x="1" y="39"/>
                    <a:pt x="14" y="44"/>
                    <a:pt x="14" y="56"/>
                  </a:cubicBezTo>
                  <a:cubicBezTo>
                    <a:pt x="14" y="72"/>
                    <a:pt x="0" y="102"/>
                    <a:pt x="5" y="115"/>
                  </a:cubicBezTo>
                  <a:cubicBezTo>
                    <a:pt x="10" y="128"/>
                    <a:pt x="4" y="148"/>
                    <a:pt x="10" y="159"/>
                  </a:cubicBezTo>
                  <a:cubicBezTo>
                    <a:pt x="7" y="161"/>
                    <a:pt x="2" y="165"/>
                    <a:pt x="5" y="169"/>
                  </a:cubicBezTo>
                  <a:cubicBezTo>
                    <a:pt x="14" y="185"/>
                    <a:pt x="26" y="208"/>
                    <a:pt x="37" y="210"/>
                  </a:cubicBezTo>
                  <a:cubicBezTo>
                    <a:pt x="34" y="232"/>
                    <a:pt x="49" y="238"/>
                    <a:pt x="56" y="256"/>
                  </a:cubicBezTo>
                  <a:cubicBezTo>
                    <a:pt x="58" y="261"/>
                    <a:pt x="56" y="267"/>
                    <a:pt x="60" y="268"/>
                  </a:cubicBezTo>
                  <a:cubicBezTo>
                    <a:pt x="79" y="275"/>
                    <a:pt x="106" y="287"/>
                    <a:pt x="114" y="302"/>
                  </a:cubicBezTo>
                  <a:cubicBezTo>
                    <a:pt x="147" y="302"/>
                    <a:pt x="147" y="302"/>
                    <a:pt x="147" y="302"/>
                  </a:cubicBezTo>
                  <a:cubicBezTo>
                    <a:pt x="204" y="321"/>
                    <a:pt x="204" y="321"/>
                    <a:pt x="204" y="321"/>
                  </a:cubicBezTo>
                  <a:cubicBezTo>
                    <a:pt x="248" y="321"/>
                    <a:pt x="248" y="321"/>
                    <a:pt x="248" y="321"/>
                  </a:cubicBezTo>
                  <a:cubicBezTo>
                    <a:pt x="248" y="315"/>
                    <a:pt x="248" y="315"/>
                    <a:pt x="248" y="315"/>
                  </a:cubicBezTo>
                  <a:cubicBezTo>
                    <a:pt x="258" y="315"/>
                    <a:pt x="258" y="315"/>
                    <a:pt x="258" y="315"/>
                  </a:cubicBezTo>
                  <a:cubicBezTo>
                    <a:pt x="276" y="319"/>
                    <a:pt x="286" y="321"/>
                    <a:pt x="295" y="337"/>
                  </a:cubicBezTo>
                  <a:cubicBezTo>
                    <a:pt x="300" y="344"/>
                    <a:pt x="308" y="362"/>
                    <a:pt x="319" y="362"/>
                  </a:cubicBezTo>
                  <a:cubicBezTo>
                    <a:pt x="329" y="362"/>
                    <a:pt x="326" y="347"/>
                    <a:pt x="338" y="347"/>
                  </a:cubicBezTo>
                  <a:cubicBezTo>
                    <a:pt x="369" y="347"/>
                    <a:pt x="368" y="386"/>
                    <a:pt x="385" y="403"/>
                  </a:cubicBezTo>
                  <a:cubicBezTo>
                    <a:pt x="389" y="407"/>
                    <a:pt x="401" y="409"/>
                    <a:pt x="410" y="410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9" y="406"/>
                    <a:pt x="409" y="406"/>
                    <a:pt x="409" y="405"/>
                  </a:cubicBezTo>
                  <a:cubicBezTo>
                    <a:pt x="409" y="389"/>
                    <a:pt x="416" y="375"/>
                    <a:pt x="427" y="371"/>
                  </a:cubicBezTo>
                  <a:cubicBezTo>
                    <a:pt x="429" y="370"/>
                    <a:pt x="430" y="370"/>
                    <a:pt x="431" y="370"/>
                  </a:cubicBezTo>
                  <a:cubicBezTo>
                    <a:pt x="432" y="370"/>
                    <a:pt x="433" y="370"/>
                    <a:pt x="434" y="370"/>
                  </a:cubicBezTo>
                  <a:cubicBezTo>
                    <a:pt x="435" y="370"/>
                    <a:pt x="435" y="371"/>
                    <a:pt x="436" y="371"/>
                  </a:cubicBezTo>
                  <a:cubicBezTo>
                    <a:pt x="438" y="371"/>
                    <a:pt x="440" y="370"/>
                    <a:pt x="442" y="368"/>
                  </a:cubicBezTo>
                  <a:cubicBezTo>
                    <a:pt x="448" y="362"/>
                    <a:pt x="455" y="349"/>
                    <a:pt x="471" y="349"/>
                  </a:cubicBezTo>
                  <a:cubicBezTo>
                    <a:pt x="476" y="349"/>
                    <a:pt x="480" y="354"/>
                    <a:pt x="485" y="354"/>
                  </a:cubicBezTo>
                  <a:cubicBezTo>
                    <a:pt x="489" y="354"/>
                    <a:pt x="490" y="350"/>
                    <a:pt x="493" y="350"/>
                  </a:cubicBezTo>
                  <a:cubicBezTo>
                    <a:pt x="502" y="350"/>
                    <a:pt x="512" y="362"/>
                    <a:pt x="524" y="362"/>
                  </a:cubicBezTo>
                  <a:cubicBezTo>
                    <a:pt x="526" y="362"/>
                    <a:pt x="529" y="362"/>
                    <a:pt x="531" y="360"/>
                  </a:cubicBezTo>
                  <a:cubicBezTo>
                    <a:pt x="525" y="356"/>
                    <a:pt x="530" y="352"/>
                    <a:pt x="530" y="344"/>
                  </a:cubicBezTo>
                  <a:cubicBezTo>
                    <a:pt x="529" y="344"/>
                    <a:pt x="528" y="345"/>
                    <a:pt x="527" y="345"/>
                  </a:cubicBezTo>
                  <a:cubicBezTo>
                    <a:pt x="527" y="345"/>
                    <a:pt x="525" y="344"/>
                    <a:pt x="523" y="344"/>
                  </a:cubicBezTo>
                  <a:cubicBezTo>
                    <a:pt x="532" y="340"/>
                    <a:pt x="543" y="341"/>
                    <a:pt x="551" y="339"/>
                  </a:cubicBezTo>
                  <a:cubicBezTo>
                    <a:pt x="551" y="341"/>
                    <a:pt x="553" y="344"/>
                    <a:pt x="555" y="344"/>
                  </a:cubicBezTo>
                  <a:cubicBezTo>
                    <a:pt x="559" y="344"/>
                    <a:pt x="561" y="339"/>
                    <a:pt x="568" y="339"/>
                  </a:cubicBezTo>
                  <a:cubicBezTo>
                    <a:pt x="581" y="339"/>
                    <a:pt x="587" y="352"/>
                    <a:pt x="596" y="352"/>
                  </a:cubicBezTo>
                  <a:cubicBezTo>
                    <a:pt x="601" y="352"/>
                    <a:pt x="603" y="345"/>
                    <a:pt x="608" y="345"/>
                  </a:cubicBezTo>
                  <a:cubicBezTo>
                    <a:pt x="631" y="345"/>
                    <a:pt x="625" y="377"/>
                    <a:pt x="633" y="394"/>
                  </a:cubicBezTo>
                  <a:cubicBezTo>
                    <a:pt x="637" y="402"/>
                    <a:pt x="643" y="405"/>
                    <a:pt x="649" y="413"/>
                  </a:cubicBezTo>
                  <a:cubicBezTo>
                    <a:pt x="652" y="418"/>
                    <a:pt x="652" y="426"/>
                    <a:pt x="660" y="426"/>
                  </a:cubicBezTo>
                  <a:cubicBezTo>
                    <a:pt x="669" y="426"/>
                    <a:pt x="671" y="416"/>
                    <a:pt x="671" y="405"/>
                  </a:cubicBezTo>
                  <a:cubicBezTo>
                    <a:pt x="671" y="396"/>
                    <a:pt x="666" y="391"/>
                    <a:pt x="665" y="384"/>
                  </a:cubicBezTo>
                  <a:cubicBezTo>
                    <a:pt x="665" y="381"/>
                    <a:pt x="665" y="381"/>
                    <a:pt x="665" y="381"/>
                  </a:cubicBezTo>
                  <a:cubicBezTo>
                    <a:pt x="665" y="382"/>
                    <a:pt x="665" y="382"/>
                    <a:pt x="665" y="382"/>
                  </a:cubicBezTo>
                  <a:cubicBezTo>
                    <a:pt x="665" y="365"/>
                    <a:pt x="650" y="359"/>
                    <a:pt x="650" y="342"/>
                  </a:cubicBezTo>
                  <a:cubicBezTo>
                    <a:pt x="650" y="304"/>
                    <a:pt x="682" y="294"/>
                    <a:pt x="706" y="280"/>
                  </a:cubicBezTo>
                  <a:cubicBezTo>
                    <a:pt x="705" y="279"/>
                    <a:pt x="705" y="279"/>
                    <a:pt x="705" y="279"/>
                  </a:cubicBezTo>
                  <a:cubicBezTo>
                    <a:pt x="708" y="275"/>
                    <a:pt x="708" y="274"/>
                    <a:pt x="714" y="272"/>
                  </a:cubicBezTo>
                  <a:cubicBezTo>
                    <a:pt x="718" y="271"/>
                    <a:pt x="721" y="267"/>
                    <a:pt x="727" y="265"/>
                  </a:cubicBezTo>
                  <a:cubicBezTo>
                    <a:pt x="730" y="265"/>
                    <a:pt x="732" y="262"/>
                    <a:pt x="733" y="260"/>
                  </a:cubicBezTo>
                  <a:cubicBezTo>
                    <a:pt x="727" y="256"/>
                    <a:pt x="727" y="256"/>
                    <a:pt x="727" y="256"/>
                  </a:cubicBezTo>
                  <a:cubicBezTo>
                    <a:pt x="727" y="252"/>
                    <a:pt x="727" y="252"/>
                    <a:pt x="727" y="252"/>
                  </a:cubicBezTo>
                  <a:cubicBezTo>
                    <a:pt x="728" y="252"/>
                    <a:pt x="728" y="252"/>
                    <a:pt x="729" y="252"/>
                  </a:cubicBezTo>
                  <a:cubicBezTo>
                    <a:pt x="733" y="252"/>
                    <a:pt x="734" y="251"/>
                    <a:pt x="735" y="246"/>
                  </a:cubicBezTo>
                  <a:cubicBezTo>
                    <a:pt x="733" y="246"/>
                    <a:pt x="730" y="245"/>
                    <a:pt x="728" y="242"/>
                  </a:cubicBezTo>
                  <a:cubicBezTo>
                    <a:pt x="731" y="242"/>
                    <a:pt x="735" y="240"/>
                    <a:pt x="735" y="235"/>
                  </a:cubicBezTo>
                  <a:cubicBezTo>
                    <a:pt x="735" y="234"/>
                    <a:pt x="735" y="232"/>
                    <a:pt x="735" y="230"/>
                  </a:cubicBezTo>
                  <a:cubicBezTo>
                    <a:pt x="734" y="230"/>
                    <a:pt x="732" y="230"/>
                    <a:pt x="731" y="230"/>
                  </a:cubicBezTo>
                  <a:cubicBezTo>
                    <a:pt x="728" y="227"/>
                    <a:pt x="731" y="227"/>
                    <a:pt x="731" y="222"/>
                  </a:cubicBezTo>
                  <a:cubicBezTo>
                    <a:pt x="731" y="217"/>
                    <a:pt x="729" y="207"/>
                    <a:pt x="729" y="204"/>
                  </a:cubicBezTo>
                  <a:cubicBezTo>
                    <a:pt x="729" y="204"/>
                    <a:pt x="728" y="199"/>
                    <a:pt x="729" y="197"/>
                  </a:cubicBezTo>
                  <a:cubicBezTo>
                    <a:pt x="730" y="202"/>
                    <a:pt x="735" y="211"/>
                    <a:pt x="735" y="214"/>
                  </a:cubicBezTo>
                  <a:cubicBezTo>
                    <a:pt x="735" y="216"/>
                    <a:pt x="735" y="218"/>
                    <a:pt x="735" y="220"/>
                  </a:cubicBezTo>
                  <a:cubicBezTo>
                    <a:pt x="735" y="221"/>
                    <a:pt x="736" y="223"/>
                    <a:pt x="737" y="223"/>
                  </a:cubicBezTo>
                  <a:cubicBezTo>
                    <a:pt x="739" y="223"/>
                    <a:pt x="749" y="205"/>
                    <a:pt x="749" y="202"/>
                  </a:cubicBezTo>
                  <a:cubicBezTo>
                    <a:pt x="749" y="197"/>
                    <a:pt x="746" y="196"/>
                    <a:pt x="745" y="192"/>
                  </a:cubicBezTo>
                  <a:cubicBezTo>
                    <a:pt x="747" y="189"/>
                    <a:pt x="747" y="189"/>
                    <a:pt x="747" y="189"/>
                  </a:cubicBezTo>
                  <a:cubicBezTo>
                    <a:pt x="748" y="190"/>
                    <a:pt x="749" y="193"/>
                    <a:pt x="751" y="193"/>
                  </a:cubicBezTo>
                  <a:cubicBezTo>
                    <a:pt x="755" y="193"/>
                    <a:pt x="765" y="175"/>
                    <a:pt x="766" y="170"/>
                  </a:cubicBezTo>
                  <a:cubicBezTo>
                    <a:pt x="766" y="170"/>
                    <a:pt x="761" y="167"/>
                    <a:pt x="761" y="164"/>
                  </a:cubicBezTo>
                  <a:cubicBezTo>
                    <a:pt x="761" y="163"/>
                    <a:pt x="763" y="161"/>
                    <a:pt x="764" y="160"/>
                  </a:cubicBezTo>
                  <a:cubicBezTo>
                    <a:pt x="766" y="160"/>
                    <a:pt x="767" y="161"/>
                    <a:pt x="769" y="161"/>
                  </a:cubicBezTo>
                  <a:cubicBezTo>
                    <a:pt x="776" y="161"/>
                    <a:pt x="782" y="161"/>
                    <a:pt x="789" y="158"/>
                  </a:cubicBezTo>
                  <a:cubicBezTo>
                    <a:pt x="788" y="157"/>
                    <a:pt x="786" y="157"/>
                    <a:pt x="785" y="157"/>
                  </a:cubicBezTo>
                  <a:cubicBezTo>
                    <a:pt x="782" y="157"/>
                    <a:pt x="779" y="158"/>
                    <a:pt x="776" y="158"/>
                  </a:cubicBezTo>
                  <a:cubicBezTo>
                    <a:pt x="770" y="158"/>
                    <a:pt x="770" y="158"/>
                    <a:pt x="770" y="158"/>
                  </a:cubicBezTo>
                  <a:cubicBezTo>
                    <a:pt x="781" y="151"/>
                    <a:pt x="799" y="155"/>
                    <a:pt x="810" y="147"/>
                  </a:cubicBezTo>
                  <a:cubicBezTo>
                    <a:pt x="810" y="147"/>
                    <a:pt x="811" y="148"/>
                    <a:pt x="813" y="148"/>
                  </a:cubicBezTo>
                  <a:cubicBezTo>
                    <a:pt x="817" y="148"/>
                    <a:pt x="823" y="146"/>
                    <a:pt x="827" y="145"/>
                  </a:cubicBezTo>
                  <a:cubicBezTo>
                    <a:pt x="827" y="141"/>
                    <a:pt x="827" y="141"/>
                    <a:pt x="827" y="141"/>
                  </a:cubicBezTo>
                  <a:cubicBezTo>
                    <a:pt x="827" y="141"/>
                    <a:pt x="822" y="145"/>
                    <a:pt x="821" y="145"/>
                  </a:cubicBezTo>
                  <a:cubicBezTo>
                    <a:pt x="818" y="145"/>
                    <a:pt x="816" y="138"/>
                    <a:pt x="816" y="136"/>
                  </a:cubicBezTo>
                  <a:cubicBezTo>
                    <a:pt x="814" y="135"/>
                    <a:pt x="814" y="132"/>
                    <a:pt x="814" y="131"/>
                  </a:cubicBezTo>
                  <a:cubicBezTo>
                    <a:pt x="814" y="111"/>
                    <a:pt x="832" y="105"/>
                    <a:pt x="840" y="96"/>
                  </a:cubicBezTo>
                  <a:cubicBezTo>
                    <a:pt x="842" y="96"/>
                    <a:pt x="843" y="95"/>
                    <a:pt x="844" y="95"/>
                  </a:cubicBezTo>
                  <a:cubicBezTo>
                    <a:pt x="846" y="95"/>
                    <a:pt x="848" y="96"/>
                    <a:pt x="852" y="96"/>
                  </a:cubicBezTo>
                  <a:cubicBezTo>
                    <a:pt x="860" y="96"/>
                    <a:pt x="865" y="93"/>
                    <a:pt x="869" y="88"/>
                  </a:cubicBezTo>
                  <a:cubicBezTo>
                    <a:pt x="862" y="78"/>
                    <a:pt x="864" y="63"/>
                    <a:pt x="861" y="50"/>
                  </a:cubicBezTo>
                  <a:cubicBezTo>
                    <a:pt x="861" y="50"/>
                    <a:pt x="861" y="50"/>
                    <a:pt x="861" y="50"/>
                  </a:cubicBezTo>
                  <a:cubicBezTo>
                    <a:pt x="861" y="50"/>
                    <a:pt x="861" y="50"/>
                    <a:pt x="861" y="50"/>
                  </a:cubicBezTo>
                  <a:cubicBezTo>
                    <a:pt x="861" y="46"/>
                    <a:pt x="859" y="42"/>
                    <a:pt x="857" y="38"/>
                  </a:cubicBezTo>
                  <a:cubicBezTo>
                    <a:pt x="857" y="38"/>
                    <a:pt x="857" y="38"/>
                    <a:pt x="857" y="38"/>
                  </a:cubicBezTo>
                  <a:cubicBezTo>
                    <a:pt x="856" y="37"/>
                    <a:pt x="855" y="36"/>
                    <a:pt x="853" y="36"/>
                  </a:cubicBezTo>
                  <a:cubicBezTo>
                    <a:pt x="852" y="36"/>
                    <a:pt x="850" y="36"/>
                    <a:pt x="848" y="37"/>
                  </a:cubicBezTo>
                  <a:cubicBezTo>
                    <a:pt x="846" y="37"/>
                    <a:pt x="845" y="38"/>
                    <a:pt x="843" y="38"/>
                  </a:cubicBezTo>
                  <a:cubicBezTo>
                    <a:pt x="841" y="38"/>
                    <a:pt x="839" y="37"/>
                    <a:pt x="837" y="35"/>
                  </a:cubicBezTo>
                  <a:cubicBezTo>
                    <a:pt x="824" y="44"/>
                    <a:pt x="824" y="61"/>
                    <a:pt x="814" y="71"/>
                  </a:cubicBezTo>
                  <a:cubicBezTo>
                    <a:pt x="812" y="73"/>
                    <a:pt x="814" y="75"/>
                    <a:pt x="809" y="76"/>
                  </a:cubicBezTo>
                  <a:cubicBezTo>
                    <a:pt x="805" y="77"/>
                    <a:pt x="800" y="78"/>
                    <a:pt x="795" y="78"/>
                  </a:cubicBezTo>
                  <a:cubicBezTo>
                    <a:pt x="791" y="78"/>
                    <a:pt x="787" y="78"/>
                    <a:pt x="782" y="78"/>
                  </a:cubicBezTo>
                  <a:cubicBezTo>
                    <a:pt x="777" y="78"/>
                    <a:pt x="772" y="78"/>
                    <a:pt x="768" y="78"/>
                  </a:cubicBezTo>
                  <a:cubicBezTo>
                    <a:pt x="761" y="78"/>
                    <a:pt x="756" y="78"/>
                    <a:pt x="755" y="79"/>
                  </a:cubicBezTo>
                  <a:cubicBezTo>
                    <a:pt x="751" y="82"/>
                    <a:pt x="732" y="101"/>
                    <a:pt x="731" y="102"/>
                  </a:cubicBezTo>
                  <a:cubicBezTo>
                    <a:pt x="731" y="115"/>
                    <a:pt x="716" y="117"/>
                    <a:pt x="702" y="117"/>
                  </a:cubicBezTo>
                  <a:cubicBezTo>
                    <a:pt x="694" y="117"/>
                    <a:pt x="687" y="117"/>
                    <a:pt x="682" y="117"/>
                  </a:cubicBezTo>
                  <a:cubicBezTo>
                    <a:pt x="679" y="117"/>
                    <a:pt x="679" y="117"/>
                    <a:pt x="675" y="117"/>
                  </a:cubicBezTo>
                  <a:cubicBezTo>
                    <a:pt x="676" y="118"/>
                    <a:pt x="676" y="119"/>
                    <a:pt x="677" y="120"/>
                  </a:cubicBezTo>
                  <a:cubicBezTo>
                    <a:pt x="677" y="120"/>
                    <a:pt x="677" y="121"/>
                    <a:pt x="678" y="121"/>
                  </a:cubicBezTo>
                  <a:cubicBezTo>
                    <a:pt x="679" y="124"/>
                    <a:pt x="680" y="127"/>
                    <a:pt x="681" y="130"/>
                  </a:cubicBezTo>
                  <a:cubicBezTo>
                    <a:pt x="681" y="130"/>
                    <a:pt x="681" y="130"/>
                    <a:pt x="681" y="130"/>
                  </a:cubicBezTo>
                  <a:cubicBezTo>
                    <a:pt x="681" y="130"/>
                    <a:pt x="681" y="130"/>
                    <a:pt x="681" y="130"/>
                  </a:cubicBezTo>
                  <a:cubicBezTo>
                    <a:pt x="681" y="130"/>
                    <a:pt x="681" y="130"/>
                    <a:pt x="681" y="130"/>
                  </a:cubicBezTo>
                  <a:cubicBezTo>
                    <a:pt x="680" y="130"/>
                    <a:pt x="678" y="131"/>
                    <a:pt x="677" y="132"/>
                  </a:cubicBezTo>
                  <a:cubicBezTo>
                    <a:pt x="675" y="133"/>
                    <a:pt x="674" y="133"/>
                    <a:pt x="672" y="134"/>
                  </a:cubicBezTo>
                  <a:cubicBezTo>
                    <a:pt x="672" y="134"/>
                    <a:pt x="672" y="134"/>
                    <a:pt x="672" y="134"/>
                  </a:cubicBezTo>
                  <a:cubicBezTo>
                    <a:pt x="660" y="140"/>
                    <a:pt x="642" y="148"/>
                    <a:pt x="632" y="148"/>
                  </a:cubicBezTo>
                  <a:cubicBezTo>
                    <a:pt x="626" y="148"/>
                    <a:pt x="624" y="140"/>
                    <a:pt x="624" y="135"/>
                  </a:cubicBezTo>
                  <a:cubicBezTo>
                    <a:pt x="624" y="135"/>
                    <a:pt x="624" y="135"/>
                    <a:pt x="624" y="135"/>
                  </a:cubicBezTo>
                  <a:cubicBezTo>
                    <a:pt x="624" y="135"/>
                    <a:pt x="624" y="135"/>
                    <a:pt x="624" y="135"/>
                  </a:cubicBezTo>
                  <a:cubicBezTo>
                    <a:pt x="624" y="127"/>
                    <a:pt x="630" y="123"/>
                    <a:pt x="636" y="117"/>
                  </a:cubicBezTo>
                  <a:cubicBezTo>
                    <a:pt x="631" y="113"/>
                    <a:pt x="631" y="109"/>
                    <a:pt x="628" y="101"/>
                  </a:cubicBezTo>
                  <a:cubicBezTo>
                    <a:pt x="623" y="102"/>
                    <a:pt x="624" y="104"/>
                    <a:pt x="618" y="104"/>
                  </a:cubicBezTo>
                  <a:cubicBezTo>
                    <a:pt x="619" y="97"/>
                    <a:pt x="624" y="92"/>
                    <a:pt x="624" y="85"/>
                  </a:cubicBezTo>
                  <a:cubicBezTo>
                    <a:pt x="624" y="79"/>
                    <a:pt x="604" y="69"/>
                    <a:pt x="600" y="69"/>
                  </a:cubicBezTo>
                  <a:cubicBezTo>
                    <a:pt x="591" y="69"/>
                    <a:pt x="600" y="82"/>
                    <a:pt x="581" y="83"/>
                  </a:cubicBezTo>
                  <a:cubicBezTo>
                    <a:pt x="575" y="83"/>
                    <a:pt x="575" y="99"/>
                    <a:pt x="575" y="106"/>
                  </a:cubicBezTo>
                  <a:cubicBezTo>
                    <a:pt x="575" y="106"/>
                    <a:pt x="575" y="117"/>
                    <a:pt x="575" y="123"/>
                  </a:cubicBezTo>
                  <a:cubicBezTo>
                    <a:pt x="575" y="130"/>
                    <a:pt x="572" y="146"/>
                    <a:pt x="565" y="146"/>
                  </a:cubicBezTo>
                  <a:cubicBezTo>
                    <a:pt x="559" y="146"/>
                    <a:pt x="552" y="141"/>
                    <a:pt x="552" y="135"/>
                  </a:cubicBezTo>
                  <a:cubicBezTo>
                    <a:pt x="552" y="121"/>
                    <a:pt x="557" y="94"/>
                    <a:pt x="566" y="83"/>
                  </a:cubicBezTo>
                  <a:cubicBezTo>
                    <a:pt x="560" y="83"/>
                    <a:pt x="558" y="87"/>
                    <a:pt x="553" y="90"/>
                  </a:cubicBezTo>
                  <a:cubicBezTo>
                    <a:pt x="554" y="80"/>
                    <a:pt x="575" y="65"/>
                    <a:pt x="587" y="65"/>
                  </a:cubicBezTo>
                  <a:cubicBezTo>
                    <a:pt x="590" y="65"/>
                    <a:pt x="596" y="66"/>
                    <a:pt x="602" y="66"/>
                  </a:cubicBezTo>
                  <a:cubicBezTo>
                    <a:pt x="605" y="66"/>
                    <a:pt x="608" y="66"/>
                    <a:pt x="610" y="65"/>
                  </a:cubicBezTo>
                  <a:cubicBezTo>
                    <a:pt x="610" y="59"/>
                    <a:pt x="610" y="59"/>
                    <a:pt x="610" y="59"/>
                  </a:cubicBezTo>
                  <a:cubicBezTo>
                    <a:pt x="599" y="59"/>
                    <a:pt x="593" y="52"/>
                    <a:pt x="580" y="52"/>
                  </a:cubicBezTo>
                  <a:cubicBezTo>
                    <a:pt x="575" y="52"/>
                    <a:pt x="572" y="57"/>
                    <a:pt x="566" y="57"/>
                  </a:cubicBezTo>
                  <a:cubicBezTo>
                    <a:pt x="562" y="57"/>
                    <a:pt x="557" y="54"/>
                    <a:pt x="557" y="51"/>
                  </a:cubicBezTo>
                  <a:cubicBezTo>
                    <a:pt x="546" y="51"/>
                    <a:pt x="546" y="51"/>
                    <a:pt x="546" y="51"/>
                  </a:cubicBezTo>
                  <a:cubicBezTo>
                    <a:pt x="548" y="46"/>
                    <a:pt x="552" y="45"/>
                    <a:pt x="552" y="37"/>
                  </a:cubicBezTo>
                  <a:cubicBezTo>
                    <a:pt x="544" y="39"/>
                    <a:pt x="534" y="49"/>
                    <a:pt x="529" y="49"/>
                  </a:cubicBezTo>
                  <a:cubicBezTo>
                    <a:pt x="524" y="49"/>
                    <a:pt x="523" y="56"/>
                    <a:pt x="514" y="56"/>
                  </a:cubicBezTo>
                  <a:cubicBezTo>
                    <a:pt x="510" y="56"/>
                    <a:pt x="509" y="55"/>
                    <a:pt x="506" y="51"/>
                  </a:cubicBezTo>
                  <a:cubicBezTo>
                    <a:pt x="503" y="51"/>
                    <a:pt x="501" y="53"/>
                    <a:pt x="497" y="54"/>
                  </a:cubicBezTo>
                  <a:cubicBezTo>
                    <a:pt x="489" y="54"/>
                    <a:pt x="489" y="54"/>
                    <a:pt x="489" y="54"/>
                  </a:cubicBezTo>
                  <a:cubicBezTo>
                    <a:pt x="501" y="39"/>
                    <a:pt x="516" y="34"/>
                    <a:pt x="530" y="24"/>
                  </a:cubicBezTo>
                  <a:cubicBezTo>
                    <a:pt x="511" y="24"/>
                    <a:pt x="497" y="24"/>
                    <a:pt x="486" y="14"/>
                  </a:cubicBezTo>
                  <a:cubicBezTo>
                    <a:pt x="460" y="14"/>
                    <a:pt x="460" y="14"/>
                    <a:pt x="460" y="14"/>
                  </a:cubicBezTo>
                  <a:cubicBezTo>
                    <a:pt x="453" y="10"/>
                    <a:pt x="454" y="6"/>
                    <a:pt x="4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33"/>
            <p:cNvSpPr>
              <a:spLocks noEditPoints="1"/>
            </p:cNvSpPr>
            <p:nvPr/>
          </p:nvSpPr>
          <p:spPr bwMode="auto">
            <a:xfrm>
              <a:off x="-1562" y="-67"/>
              <a:ext cx="3028" cy="1564"/>
            </a:xfrm>
            <a:custGeom>
              <a:avLst/>
              <a:gdLst>
                <a:gd name="T0" fmla="*/ 0 w 1281"/>
                <a:gd name="T1" fmla="*/ 61 h 661"/>
                <a:gd name="T2" fmla="*/ 666 w 1281"/>
                <a:gd name="T3" fmla="*/ 20 h 661"/>
                <a:gd name="T4" fmla="*/ 695 w 1281"/>
                <a:gd name="T5" fmla="*/ 86 h 661"/>
                <a:gd name="T6" fmla="*/ 670 w 1281"/>
                <a:gd name="T7" fmla="*/ 99 h 661"/>
                <a:gd name="T8" fmla="*/ 588 w 1281"/>
                <a:gd name="T9" fmla="*/ 110 h 661"/>
                <a:gd name="T10" fmla="*/ 514 w 1281"/>
                <a:gd name="T11" fmla="*/ 90 h 661"/>
                <a:gd name="T12" fmla="*/ 463 w 1281"/>
                <a:gd name="T13" fmla="*/ 106 h 661"/>
                <a:gd name="T14" fmla="*/ 379 w 1281"/>
                <a:gd name="T15" fmla="*/ 102 h 661"/>
                <a:gd name="T16" fmla="*/ 352 w 1281"/>
                <a:gd name="T17" fmla="*/ 82 h 661"/>
                <a:gd name="T18" fmla="*/ 220 w 1281"/>
                <a:gd name="T19" fmla="*/ 64 h 661"/>
                <a:gd name="T20" fmla="*/ 128 w 1281"/>
                <a:gd name="T21" fmla="*/ 59 h 661"/>
                <a:gd name="T22" fmla="*/ 87 w 1281"/>
                <a:gd name="T23" fmla="*/ 70 h 661"/>
                <a:gd name="T24" fmla="*/ 4 w 1281"/>
                <a:gd name="T25" fmla="*/ 62 h 661"/>
                <a:gd name="T26" fmla="*/ 0 w 1281"/>
                <a:gd name="T27" fmla="*/ 289 h 661"/>
                <a:gd name="T28" fmla="*/ 29 w 1281"/>
                <a:gd name="T29" fmla="*/ 297 h 661"/>
                <a:gd name="T30" fmla="*/ 118 w 1281"/>
                <a:gd name="T31" fmla="*/ 345 h 661"/>
                <a:gd name="T32" fmla="*/ 161 w 1281"/>
                <a:gd name="T33" fmla="*/ 397 h 661"/>
                <a:gd name="T34" fmla="*/ 157 w 1281"/>
                <a:gd name="T35" fmla="*/ 415 h 661"/>
                <a:gd name="T36" fmla="*/ 194 w 1281"/>
                <a:gd name="T37" fmla="*/ 468 h 661"/>
                <a:gd name="T38" fmla="*/ 267 w 1281"/>
                <a:gd name="T39" fmla="*/ 527 h 661"/>
                <a:gd name="T40" fmla="*/ 690 w 1281"/>
                <a:gd name="T41" fmla="*/ 520 h 661"/>
                <a:gd name="T42" fmla="*/ 787 w 1281"/>
                <a:gd name="T43" fmla="*/ 542 h 661"/>
                <a:gd name="T44" fmla="*/ 813 w 1281"/>
                <a:gd name="T45" fmla="*/ 535 h 661"/>
                <a:gd name="T46" fmla="*/ 899 w 1281"/>
                <a:gd name="T47" fmla="*/ 589 h 661"/>
                <a:gd name="T48" fmla="*/ 879 w 1281"/>
                <a:gd name="T49" fmla="*/ 637 h 661"/>
                <a:gd name="T50" fmla="*/ 875 w 1281"/>
                <a:gd name="T51" fmla="*/ 661 h 661"/>
                <a:gd name="T52" fmla="*/ 914 w 1281"/>
                <a:gd name="T53" fmla="*/ 654 h 661"/>
                <a:gd name="T54" fmla="*/ 924 w 1281"/>
                <a:gd name="T55" fmla="*/ 650 h 661"/>
                <a:gd name="T56" fmla="*/ 921 w 1281"/>
                <a:gd name="T57" fmla="*/ 641 h 661"/>
                <a:gd name="T58" fmla="*/ 974 w 1281"/>
                <a:gd name="T59" fmla="*/ 622 h 661"/>
                <a:gd name="T60" fmla="*/ 1038 w 1281"/>
                <a:gd name="T61" fmla="*/ 598 h 661"/>
                <a:gd name="T62" fmla="*/ 1086 w 1281"/>
                <a:gd name="T63" fmla="*/ 558 h 661"/>
                <a:gd name="T64" fmla="*/ 1100 w 1281"/>
                <a:gd name="T65" fmla="*/ 558 h 661"/>
                <a:gd name="T66" fmla="*/ 1110 w 1281"/>
                <a:gd name="T67" fmla="*/ 604 h 661"/>
                <a:gd name="T68" fmla="*/ 1115 w 1281"/>
                <a:gd name="T69" fmla="*/ 601 h 661"/>
                <a:gd name="T70" fmla="*/ 1157 w 1281"/>
                <a:gd name="T71" fmla="*/ 597 h 661"/>
                <a:gd name="T72" fmla="*/ 1199 w 1281"/>
                <a:gd name="T73" fmla="*/ 595 h 661"/>
                <a:gd name="T74" fmla="*/ 1135 w 1281"/>
                <a:gd name="T75" fmla="*/ 547 h 661"/>
                <a:gd name="T76" fmla="*/ 1080 w 1281"/>
                <a:gd name="T77" fmla="*/ 540 h 661"/>
                <a:gd name="T78" fmla="*/ 1174 w 1281"/>
                <a:gd name="T79" fmla="*/ 500 h 661"/>
                <a:gd name="T80" fmla="*/ 1272 w 1281"/>
                <a:gd name="T81" fmla="*/ 434 h 661"/>
                <a:gd name="T82" fmla="*/ 1213 w 1281"/>
                <a:gd name="T83" fmla="*/ 434 h 661"/>
                <a:gd name="T84" fmla="*/ 1211 w 1281"/>
                <a:gd name="T85" fmla="*/ 386 h 661"/>
                <a:gd name="T86" fmla="*/ 1190 w 1281"/>
                <a:gd name="T87" fmla="*/ 347 h 661"/>
                <a:gd name="T88" fmla="*/ 1133 w 1281"/>
                <a:gd name="T89" fmla="*/ 304 h 661"/>
                <a:gd name="T90" fmla="*/ 1041 w 1281"/>
                <a:gd name="T91" fmla="*/ 259 h 661"/>
                <a:gd name="T92" fmla="*/ 938 w 1281"/>
                <a:gd name="T93" fmla="*/ 248 h 661"/>
                <a:gd name="T94" fmla="*/ 961 w 1281"/>
                <a:gd name="T95" fmla="*/ 381 h 661"/>
                <a:gd name="T96" fmla="*/ 914 w 1281"/>
                <a:gd name="T97" fmla="*/ 483 h 661"/>
                <a:gd name="T98" fmla="*/ 834 w 1281"/>
                <a:gd name="T99" fmla="*/ 400 h 661"/>
                <a:gd name="T100" fmla="*/ 706 w 1281"/>
                <a:gd name="T101" fmla="*/ 323 h 661"/>
                <a:gd name="T102" fmla="*/ 728 w 1281"/>
                <a:gd name="T103" fmla="*/ 233 h 661"/>
                <a:gd name="T104" fmla="*/ 726 w 1281"/>
                <a:gd name="T105" fmla="*/ 208 h 661"/>
                <a:gd name="T106" fmla="*/ 768 w 1281"/>
                <a:gd name="T107" fmla="*/ 202 h 661"/>
                <a:gd name="T108" fmla="*/ 764 w 1281"/>
                <a:gd name="T109" fmla="*/ 157 h 661"/>
                <a:gd name="T110" fmla="*/ 817 w 1281"/>
                <a:gd name="T111" fmla="*/ 140 h 661"/>
                <a:gd name="T112" fmla="*/ 864 w 1281"/>
                <a:gd name="T113" fmla="*/ 144 h 661"/>
                <a:gd name="T114" fmla="*/ 892 w 1281"/>
                <a:gd name="T115" fmla="*/ 86 h 661"/>
                <a:gd name="T116" fmla="*/ 831 w 1281"/>
                <a:gd name="T117" fmla="*/ 66 h 661"/>
                <a:gd name="T118" fmla="*/ 805 w 1281"/>
                <a:gd name="T119" fmla="*/ 122 h 661"/>
                <a:gd name="T120" fmla="*/ 755 w 1281"/>
                <a:gd name="T121" fmla="*/ 93 h 661"/>
                <a:gd name="T122" fmla="*/ 735 w 1281"/>
                <a:gd name="T123" fmla="*/ 45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81" h="661">
                  <a:moveTo>
                    <a:pt x="0" y="61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moveTo>
                    <a:pt x="686" y="0"/>
                  </a:moveTo>
                  <a:cubicBezTo>
                    <a:pt x="676" y="0"/>
                    <a:pt x="680" y="7"/>
                    <a:pt x="681" y="12"/>
                  </a:cubicBezTo>
                  <a:cubicBezTo>
                    <a:pt x="675" y="14"/>
                    <a:pt x="666" y="12"/>
                    <a:pt x="666" y="20"/>
                  </a:cubicBezTo>
                  <a:cubicBezTo>
                    <a:pt x="666" y="25"/>
                    <a:pt x="670" y="28"/>
                    <a:pt x="670" y="33"/>
                  </a:cubicBezTo>
                  <a:cubicBezTo>
                    <a:pt x="670" y="38"/>
                    <a:pt x="663" y="38"/>
                    <a:pt x="663" y="45"/>
                  </a:cubicBezTo>
                  <a:cubicBezTo>
                    <a:pt x="663" y="63"/>
                    <a:pt x="699" y="52"/>
                    <a:pt x="699" y="70"/>
                  </a:cubicBezTo>
                  <a:cubicBezTo>
                    <a:pt x="699" y="73"/>
                    <a:pt x="695" y="86"/>
                    <a:pt x="695" y="86"/>
                  </a:cubicBezTo>
                  <a:cubicBezTo>
                    <a:pt x="699" y="84"/>
                    <a:pt x="702" y="83"/>
                    <a:pt x="706" y="81"/>
                  </a:cubicBezTo>
                  <a:cubicBezTo>
                    <a:pt x="713" y="102"/>
                    <a:pt x="678" y="92"/>
                    <a:pt x="678" y="118"/>
                  </a:cubicBezTo>
                  <a:cubicBezTo>
                    <a:pt x="676" y="118"/>
                    <a:pt x="675" y="118"/>
                    <a:pt x="673" y="118"/>
                  </a:cubicBezTo>
                  <a:cubicBezTo>
                    <a:pt x="664" y="118"/>
                    <a:pt x="674" y="104"/>
                    <a:pt x="670" y="99"/>
                  </a:cubicBezTo>
                  <a:cubicBezTo>
                    <a:pt x="669" y="96"/>
                    <a:pt x="654" y="93"/>
                    <a:pt x="647" y="93"/>
                  </a:cubicBezTo>
                  <a:cubicBezTo>
                    <a:pt x="637" y="93"/>
                    <a:pt x="633" y="99"/>
                    <a:pt x="633" y="110"/>
                  </a:cubicBezTo>
                  <a:cubicBezTo>
                    <a:pt x="630" y="109"/>
                    <a:pt x="628" y="109"/>
                    <a:pt x="624" y="109"/>
                  </a:cubicBezTo>
                  <a:cubicBezTo>
                    <a:pt x="618" y="109"/>
                    <a:pt x="609" y="110"/>
                    <a:pt x="588" y="110"/>
                  </a:cubicBezTo>
                  <a:cubicBezTo>
                    <a:pt x="560" y="110"/>
                    <a:pt x="527" y="100"/>
                    <a:pt x="520" y="78"/>
                  </a:cubicBezTo>
                  <a:cubicBezTo>
                    <a:pt x="510" y="81"/>
                    <a:pt x="479" y="81"/>
                    <a:pt x="479" y="93"/>
                  </a:cubicBezTo>
                  <a:cubicBezTo>
                    <a:pt x="479" y="96"/>
                    <a:pt x="481" y="98"/>
                    <a:pt x="485" y="98"/>
                  </a:cubicBezTo>
                  <a:cubicBezTo>
                    <a:pt x="494" y="98"/>
                    <a:pt x="508" y="94"/>
                    <a:pt x="514" y="90"/>
                  </a:cubicBezTo>
                  <a:cubicBezTo>
                    <a:pt x="516" y="108"/>
                    <a:pt x="489" y="93"/>
                    <a:pt x="489" y="111"/>
                  </a:cubicBezTo>
                  <a:cubicBezTo>
                    <a:pt x="489" y="115"/>
                    <a:pt x="495" y="127"/>
                    <a:pt x="492" y="127"/>
                  </a:cubicBezTo>
                  <a:cubicBezTo>
                    <a:pt x="482" y="127"/>
                    <a:pt x="480" y="114"/>
                    <a:pt x="471" y="110"/>
                  </a:cubicBezTo>
                  <a:cubicBezTo>
                    <a:pt x="463" y="106"/>
                    <a:pt x="463" y="106"/>
                    <a:pt x="463" y="106"/>
                  </a:cubicBezTo>
                  <a:cubicBezTo>
                    <a:pt x="450" y="106"/>
                    <a:pt x="442" y="106"/>
                    <a:pt x="429" y="106"/>
                  </a:cubicBezTo>
                  <a:cubicBezTo>
                    <a:pt x="418" y="106"/>
                    <a:pt x="412" y="110"/>
                    <a:pt x="400" y="111"/>
                  </a:cubicBezTo>
                  <a:cubicBezTo>
                    <a:pt x="399" y="111"/>
                    <a:pt x="398" y="111"/>
                    <a:pt x="396" y="111"/>
                  </a:cubicBezTo>
                  <a:cubicBezTo>
                    <a:pt x="379" y="111"/>
                    <a:pt x="379" y="104"/>
                    <a:pt x="379" y="102"/>
                  </a:cubicBezTo>
                  <a:cubicBezTo>
                    <a:pt x="379" y="98"/>
                    <a:pt x="395" y="100"/>
                    <a:pt x="398" y="96"/>
                  </a:cubicBezTo>
                  <a:cubicBezTo>
                    <a:pt x="389" y="83"/>
                    <a:pt x="387" y="80"/>
                    <a:pt x="378" y="80"/>
                  </a:cubicBezTo>
                  <a:cubicBezTo>
                    <a:pt x="373" y="80"/>
                    <a:pt x="367" y="81"/>
                    <a:pt x="356" y="82"/>
                  </a:cubicBezTo>
                  <a:cubicBezTo>
                    <a:pt x="355" y="82"/>
                    <a:pt x="353" y="82"/>
                    <a:pt x="352" y="82"/>
                  </a:cubicBezTo>
                  <a:cubicBezTo>
                    <a:pt x="323" y="82"/>
                    <a:pt x="307" y="58"/>
                    <a:pt x="276" y="58"/>
                  </a:cubicBezTo>
                  <a:cubicBezTo>
                    <a:pt x="266" y="58"/>
                    <a:pt x="262" y="65"/>
                    <a:pt x="253" y="65"/>
                  </a:cubicBezTo>
                  <a:cubicBezTo>
                    <a:pt x="247" y="65"/>
                    <a:pt x="242" y="55"/>
                    <a:pt x="241" y="51"/>
                  </a:cubicBezTo>
                  <a:cubicBezTo>
                    <a:pt x="231" y="53"/>
                    <a:pt x="231" y="64"/>
                    <a:pt x="220" y="64"/>
                  </a:cubicBezTo>
                  <a:cubicBezTo>
                    <a:pt x="210" y="64"/>
                    <a:pt x="196" y="40"/>
                    <a:pt x="193" y="40"/>
                  </a:cubicBezTo>
                  <a:cubicBezTo>
                    <a:pt x="182" y="40"/>
                    <a:pt x="186" y="56"/>
                    <a:pt x="175" y="56"/>
                  </a:cubicBezTo>
                  <a:cubicBezTo>
                    <a:pt x="170" y="56"/>
                    <a:pt x="167" y="53"/>
                    <a:pt x="165" y="48"/>
                  </a:cubicBezTo>
                  <a:cubicBezTo>
                    <a:pt x="149" y="52"/>
                    <a:pt x="143" y="53"/>
                    <a:pt x="128" y="59"/>
                  </a:cubicBezTo>
                  <a:cubicBezTo>
                    <a:pt x="123" y="60"/>
                    <a:pt x="113" y="67"/>
                    <a:pt x="107" y="67"/>
                  </a:cubicBezTo>
                  <a:cubicBezTo>
                    <a:pt x="106" y="67"/>
                    <a:pt x="105" y="67"/>
                    <a:pt x="104" y="66"/>
                  </a:cubicBezTo>
                  <a:cubicBezTo>
                    <a:pt x="100" y="62"/>
                    <a:pt x="97" y="61"/>
                    <a:pt x="95" y="61"/>
                  </a:cubicBezTo>
                  <a:cubicBezTo>
                    <a:pt x="91" y="61"/>
                    <a:pt x="91" y="69"/>
                    <a:pt x="87" y="70"/>
                  </a:cubicBezTo>
                  <a:cubicBezTo>
                    <a:pt x="53" y="71"/>
                    <a:pt x="77" y="83"/>
                    <a:pt x="72" y="83"/>
                  </a:cubicBezTo>
                  <a:cubicBezTo>
                    <a:pt x="59" y="83"/>
                    <a:pt x="35" y="81"/>
                    <a:pt x="14" y="67"/>
                  </a:cubicBezTo>
                  <a:cubicBezTo>
                    <a:pt x="13" y="67"/>
                    <a:pt x="6" y="62"/>
                    <a:pt x="6" y="61"/>
                  </a:cubicBezTo>
                  <a:cubicBezTo>
                    <a:pt x="5" y="61"/>
                    <a:pt x="4" y="62"/>
                    <a:pt x="4" y="62"/>
                  </a:cubicBezTo>
                  <a:cubicBezTo>
                    <a:pt x="3" y="62"/>
                    <a:pt x="3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2" y="292"/>
                    <a:pt x="6" y="292"/>
                    <a:pt x="10" y="292"/>
                  </a:cubicBezTo>
                  <a:cubicBezTo>
                    <a:pt x="11" y="292"/>
                    <a:pt x="12" y="292"/>
                    <a:pt x="13" y="292"/>
                  </a:cubicBezTo>
                  <a:cubicBezTo>
                    <a:pt x="14" y="292"/>
                    <a:pt x="15" y="292"/>
                    <a:pt x="16" y="292"/>
                  </a:cubicBezTo>
                  <a:cubicBezTo>
                    <a:pt x="21" y="292"/>
                    <a:pt x="26" y="293"/>
                    <a:pt x="29" y="297"/>
                  </a:cubicBezTo>
                  <a:cubicBezTo>
                    <a:pt x="34" y="304"/>
                    <a:pt x="45" y="318"/>
                    <a:pt x="55" y="318"/>
                  </a:cubicBezTo>
                  <a:cubicBezTo>
                    <a:pt x="63" y="318"/>
                    <a:pt x="63" y="307"/>
                    <a:pt x="70" y="305"/>
                  </a:cubicBezTo>
                  <a:cubicBezTo>
                    <a:pt x="73" y="304"/>
                    <a:pt x="76" y="305"/>
                    <a:pt x="80" y="302"/>
                  </a:cubicBezTo>
                  <a:cubicBezTo>
                    <a:pt x="96" y="318"/>
                    <a:pt x="104" y="324"/>
                    <a:pt x="118" y="345"/>
                  </a:cubicBezTo>
                  <a:cubicBezTo>
                    <a:pt x="119" y="347"/>
                    <a:pt x="123" y="348"/>
                    <a:pt x="124" y="352"/>
                  </a:cubicBezTo>
                  <a:cubicBezTo>
                    <a:pt x="126" y="359"/>
                    <a:pt x="129" y="367"/>
                    <a:pt x="135" y="373"/>
                  </a:cubicBezTo>
                  <a:cubicBezTo>
                    <a:pt x="138" y="376"/>
                    <a:pt x="144" y="374"/>
                    <a:pt x="148" y="378"/>
                  </a:cubicBezTo>
                  <a:cubicBezTo>
                    <a:pt x="152" y="383"/>
                    <a:pt x="161" y="386"/>
                    <a:pt x="161" y="397"/>
                  </a:cubicBezTo>
                  <a:cubicBezTo>
                    <a:pt x="161" y="397"/>
                    <a:pt x="161" y="397"/>
                    <a:pt x="161" y="397"/>
                  </a:cubicBezTo>
                  <a:cubicBezTo>
                    <a:pt x="161" y="397"/>
                    <a:pt x="161" y="397"/>
                    <a:pt x="161" y="397"/>
                  </a:cubicBezTo>
                  <a:cubicBezTo>
                    <a:pt x="161" y="403"/>
                    <a:pt x="154" y="404"/>
                    <a:pt x="154" y="407"/>
                  </a:cubicBezTo>
                  <a:cubicBezTo>
                    <a:pt x="154" y="410"/>
                    <a:pt x="157" y="412"/>
                    <a:pt x="157" y="415"/>
                  </a:cubicBezTo>
                  <a:cubicBezTo>
                    <a:pt x="157" y="422"/>
                    <a:pt x="155" y="436"/>
                    <a:pt x="162" y="438"/>
                  </a:cubicBezTo>
                  <a:cubicBezTo>
                    <a:pt x="167" y="439"/>
                    <a:pt x="171" y="439"/>
                    <a:pt x="174" y="442"/>
                  </a:cubicBezTo>
                  <a:cubicBezTo>
                    <a:pt x="179" y="447"/>
                    <a:pt x="173" y="454"/>
                    <a:pt x="179" y="458"/>
                  </a:cubicBezTo>
                  <a:cubicBezTo>
                    <a:pt x="179" y="458"/>
                    <a:pt x="193" y="467"/>
                    <a:pt x="194" y="468"/>
                  </a:cubicBezTo>
                  <a:cubicBezTo>
                    <a:pt x="197" y="480"/>
                    <a:pt x="198" y="495"/>
                    <a:pt x="216" y="495"/>
                  </a:cubicBezTo>
                  <a:cubicBezTo>
                    <a:pt x="219" y="505"/>
                    <a:pt x="237" y="498"/>
                    <a:pt x="242" y="512"/>
                  </a:cubicBezTo>
                  <a:cubicBezTo>
                    <a:pt x="243" y="517"/>
                    <a:pt x="256" y="518"/>
                    <a:pt x="262" y="524"/>
                  </a:cubicBezTo>
                  <a:cubicBezTo>
                    <a:pt x="263" y="525"/>
                    <a:pt x="265" y="526"/>
                    <a:pt x="267" y="527"/>
                  </a:cubicBezTo>
                  <a:cubicBezTo>
                    <a:pt x="267" y="527"/>
                    <a:pt x="268" y="527"/>
                    <a:pt x="268" y="527"/>
                  </a:cubicBezTo>
                  <a:cubicBezTo>
                    <a:pt x="267" y="527"/>
                    <a:pt x="267" y="527"/>
                    <a:pt x="267" y="527"/>
                  </a:cubicBezTo>
                  <a:cubicBezTo>
                    <a:pt x="690" y="527"/>
                    <a:pt x="690" y="527"/>
                    <a:pt x="690" y="527"/>
                  </a:cubicBezTo>
                  <a:cubicBezTo>
                    <a:pt x="690" y="520"/>
                    <a:pt x="690" y="520"/>
                    <a:pt x="690" y="520"/>
                  </a:cubicBezTo>
                  <a:cubicBezTo>
                    <a:pt x="697" y="526"/>
                    <a:pt x="696" y="530"/>
                    <a:pt x="703" y="534"/>
                  </a:cubicBezTo>
                  <a:cubicBezTo>
                    <a:pt x="729" y="534"/>
                    <a:pt x="729" y="534"/>
                    <a:pt x="729" y="534"/>
                  </a:cubicBezTo>
                  <a:cubicBezTo>
                    <a:pt x="740" y="544"/>
                    <a:pt x="754" y="544"/>
                    <a:pt x="773" y="544"/>
                  </a:cubicBezTo>
                  <a:cubicBezTo>
                    <a:pt x="780" y="542"/>
                    <a:pt x="781" y="544"/>
                    <a:pt x="787" y="542"/>
                  </a:cubicBezTo>
                  <a:cubicBezTo>
                    <a:pt x="792" y="539"/>
                    <a:pt x="790" y="530"/>
                    <a:pt x="795" y="530"/>
                  </a:cubicBezTo>
                  <a:cubicBezTo>
                    <a:pt x="802" y="530"/>
                    <a:pt x="806" y="540"/>
                    <a:pt x="808" y="542"/>
                  </a:cubicBezTo>
                  <a:cubicBezTo>
                    <a:pt x="809" y="540"/>
                    <a:pt x="809" y="536"/>
                    <a:pt x="809" y="535"/>
                  </a:cubicBezTo>
                  <a:cubicBezTo>
                    <a:pt x="810" y="535"/>
                    <a:pt x="811" y="535"/>
                    <a:pt x="813" y="535"/>
                  </a:cubicBezTo>
                  <a:cubicBezTo>
                    <a:pt x="816" y="535"/>
                    <a:pt x="838" y="553"/>
                    <a:pt x="839" y="555"/>
                  </a:cubicBezTo>
                  <a:cubicBezTo>
                    <a:pt x="842" y="561"/>
                    <a:pt x="839" y="566"/>
                    <a:pt x="843" y="571"/>
                  </a:cubicBezTo>
                  <a:cubicBezTo>
                    <a:pt x="856" y="583"/>
                    <a:pt x="872" y="580"/>
                    <a:pt x="885" y="589"/>
                  </a:cubicBezTo>
                  <a:cubicBezTo>
                    <a:pt x="899" y="589"/>
                    <a:pt x="899" y="589"/>
                    <a:pt x="899" y="589"/>
                  </a:cubicBezTo>
                  <a:cubicBezTo>
                    <a:pt x="905" y="593"/>
                    <a:pt x="913" y="598"/>
                    <a:pt x="913" y="606"/>
                  </a:cubicBezTo>
                  <a:cubicBezTo>
                    <a:pt x="913" y="610"/>
                    <a:pt x="911" y="612"/>
                    <a:pt x="908" y="612"/>
                  </a:cubicBezTo>
                  <a:cubicBezTo>
                    <a:pt x="902" y="612"/>
                    <a:pt x="895" y="605"/>
                    <a:pt x="893" y="603"/>
                  </a:cubicBezTo>
                  <a:cubicBezTo>
                    <a:pt x="891" y="612"/>
                    <a:pt x="886" y="637"/>
                    <a:pt x="879" y="637"/>
                  </a:cubicBezTo>
                  <a:cubicBezTo>
                    <a:pt x="879" y="637"/>
                    <a:pt x="879" y="637"/>
                    <a:pt x="879" y="637"/>
                  </a:cubicBezTo>
                  <a:cubicBezTo>
                    <a:pt x="873" y="643"/>
                    <a:pt x="867" y="647"/>
                    <a:pt x="867" y="655"/>
                  </a:cubicBezTo>
                  <a:cubicBezTo>
                    <a:pt x="867" y="655"/>
                    <a:pt x="867" y="655"/>
                    <a:pt x="867" y="655"/>
                  </a:cubicBezTo>
                  <a:cubicBezTo>
                    <a:pt x="869" y="658"/>
                    <a:pt x="872" y="661"/>
                    <a:pt x="875" y="661"/>
                  </a:cubicBezTo>
                  <a:cubicBezTo>
                    <a:pt x="880" y="661"/>
                    <a:pt x="880" y="658"/>
                    <a:pt x="883" y="656"/>
                  </a:cubicBezTo>
                  <a:cubicBezTo>
                    <a:pt x="886" y="652"/>
                    <a:pt x="892" y="652"/>
                    <a:pt x="898" y="652"/>
                  </a:cubicBezTo>
                  <a:cubicBezTo>
                    <a:pt x="900" y="652"/>
                    <a:pt x="901" y="652"/>
                    <a:pt x="903" y="652"/>
                  </a:cubicBezTo>
                  <a:cubicBezTo>
                    <a:pt x="908" y="652"/>
                    <a:pt x="911" y="654"/>
                    <a:pt x="914" y="654"/>
                  </a:cubicBezTo>
                  <a:cubicBezTo>
                    <a:pt x="914" y="654"/>
                    <a:pt x="914" y="654"/>
                    <a:pt x="915" y="654"/>
                  </a:cubicBezTo>
                  <a:cubicBezTo>
                    <a:pt x="915" y="654"/>
                    <a:pt x="915" y="654"/>
                    <a:pt x="915" y="654"/>
                  </a:cubicBezTo>
                  <a:cubicBezTo>
                    <a:pt x="917" y="653"/>
                    <a:pt x="918" y="653"/>
                    <a:pt x="920" y="652"/>
                  </a:cubicBezTo>
                  <a:cubicBezTo>
                    <a:pt x="921" y="651"/>
                    <a:pt x="923" y="650"/>
                    <a:pt x="924" y="650"/>
                  </a:cubicBezTo>
                  <a:cubicBezTo>
                    <a:pt x="924" y="650"/>
                    <a:pt x="924" y="650"/>
                    <a:pt x="924" y="650"/>
                  </a:cubicBezTo>
                  <a:cubicBezTo>
                    <a:pt x="924" y="650"/>
                    <a:pt x="924" y="650"/>
                    <a:pt x="924" y="650"/>
                  </a:cubicBezTo>
                  <a:cubicBezTo>
                    <a:pt x="923" y="647"/>
                    <a:pt x="922" y="644"/>
                    <a:pt x="921" y="641"/>
                  </a:cubicBezTo>
                  <a:cubicBezTo>
                    <a:pt x="921" y="641"/>
                    <a:pt x="921" y="641"/>
                    <a:pt x="921" y="641"/>
                  </a:cubicBezTo>
                  <a:cubicBezTo>
                    <a:pt x="920" y="641"/>
                    <a:pt x="920" y="640"/>
                    <a:pt x="920" y="640"/>
                  </a:cubicBezTo>
                  <a:cubicBezTo>
                    <a:pt x="919" y="639"/>
                    <a:pt x="917" y="638"/>
                    <a:pt x="917" y="636"/>
                  </a:cubicBezTo>
                  <a:cubicBezTo>
                    <a:pt x="917" y="633"/>
                    <a:pt x="923" y="632"/>
                    <a:pt x="924" y="632"/>
                  </a:cubicBezTo>
                  <a:cubicBezTo>
                    <a:pt x="936" y="628"/>
                    <a:pt x="961" y="622"/>
                    <a:pt x="974" y="622"/>
                  </a:cubicBezTo>
                  <a:cubicBezTo>
                    <a:pt x="975" y="621"/>
                    <a:pt x="994" y="602"/>
                    <a:pt x="998" y="599"/>
                  </a:cubicBezTo>
                  <a:cubicBezTo>
                    <a:pt x="999" y="598"/>
                    <a:pt x="1004" y="598"/>
                    <a:pt x="1011" y="598"/>
                  </a:cubicBezTo>
                  <a:cubicBezTo>
                    <a:pt x="1015" y="598"/>
                    <a:pt x="1020" y="598"/>
                    <a:pt x="1025" y="598"/>
                  </a:cubicBezTo>
                  <a:cubicBezTo>
                    <a:pt x="1030" y="598"/>
                    <a:pt x="1034" y="598"/>
                    <a:pt x="1038" y="598"/>
                  </a:cubicBezTo>
                  <a:cubicBezTo>
                    <a:pt x="1043" y="598"/>
                    <a:pt x="1048" y="597"/>
                    <a:pt x="1052" y="596"/>
                  </a:cubicBezTo>
                  <a:cubicBezTo>
                    <a:pt x="1057" y="595"/>
                    <a:pt x="1055" y="593"/>
                    <a:pt x="1057" y="591"/>
                  </a:cubicBezTo>
                  <a:cubicBezTo>
                    <a:pt x="1067" y="581"/>
                    <a:pt x="1067" y="564"/>
                    <a:pt x="1080" y="555"/>
                  </a:cubicBezTo>
                  <a:cubicBezTo>
                    <a:pt x="1082" y="557"/>
                    <a:pt x="1084" y="558"/>
                    <a:pt x="1086" y="558"/>
                  </a:cubicBezTo>
                  <a:cubicBezTo>
                    <a:pt x="1088" y="558"/>
                    <a:pt x="1089" y="557"/>
                    <a:pt x="1091" y="557"/>
                  </a:cubicBezTo>
                  <a:cubicBezTo>
                    <a:pt x="1093" y="556"/>
                    <a:pt x="1095" y="556"/>
                    <a:pt x="1096" y="556"/>
                  </a:cubicBezTo>
                  <a:cubicBezTo>
                    <a:pt x="1098" y="556"/>
                    <a:pt x="1099" y="557"/>
                    <a:pt x="1100" y="558"/>
                  </a:cubicBezTo>
                  <a:cubicBezTo>
                    <a:pt x="1100" y="558"/>
                    <a:pt x="1100" y="558"/>
                    <a:pt x="1100" y="558"/>
                  </a:cubicBezTo>
                  <a:cubicBezTo>
                    <a:pt x="1102" y="562"/>
                    <a:pt x="1104" y="566"/>
                    <a:pt x="1104" y="570"/>
                  </a:cubicBezTo>
                  <a:cubicBezTo>
                    <a:pt x="1104" y="570"/>
                    <a:pt x="1104" y="570"/>
                    <a:pt x="1104" y="570"/>
                  </a:cubicBezTo>
                  <a:cubicBezTo>
                    <a:pt x="1104" y="570"/>
                    <a:pt x="1104" y="570"/>
                    <a:pt x="1104" y="570"/>
                  </a:cubicBezTo>
                  <a:cubicBezTo>
                    <a:pt x="1106" y="581"/>
                    <a:pt x="1105" y="594"/>
                    <a:pt x="1110" y="604"/>
                  </a:cubicBezTo>
                  <a:cubicBezTo>
                    <a:pt x="1110" y="602"/>
                    <a:pt x="1110" y="602"/>
                    <a:pt x="1110" y="602"/>
                  </a:cubicBezTo>
                  <a:cubicBezTo>
                    <a:pt x="1110" y="601"/>
                    <a:pt x="1110" y="601"/>
                    <a:pt x="1110" y="601"/>
                  </a:cubicBezTo>
                  <a:cubicBezTo>
                    <a:pt x="1110" y="601"/>
                    <a:pt x="1110" y="601"/>
                    <a:pt x="1111" y="601"/>
                  </a:cubicBezTo>
                  <a:cubicBezTo>
                    <a:pt x="1112" y="601"/>
                    <a:pt x="1114" y="601"/>
                    <a:pt x="1115" y="601"/>
                  </a:cubicBezTo>
                  <a:cubicBezTo>
                    <a:pt x="1117" y="601"/>
                    <a:pt x="1122" y="601"/>
                    <a:pt x="1127" y="601"/>
                  </a:cubicBezTo>
                  <a:cubicBezTo>
                    <a:pt x="1130" y="601"/>
                    <a:pt x="1134" y="601"/>
                    <a:pt x="1136" y="600"/>
                  </a:cubicBezTo>
                  <a:cubicBezTo>
                    <a:pt x="1141" y="596"/>
                    <a:pt x="1141" y="590"/>
                    <a:pt x="1149" y="589"/>
                  </a:cubicBezTo>
                  <a:cubicBezTo>
                    <a:pt x="1149" y="596"/>
                    <a:pt x="1148" y="597"/>
                    <a:pt x="1157" y="597"/>
                  </a:cubicBezTo>
                  <a:cubicBezTo>
                    <a:pt x="1144" y="598"/>
                    <a:pt x="1125" y="606"/>
                    <a:pt x="1125" y="618"/>
                  </a:cubicBezTo>
                  <a:cubicBezTo>
                    <a:pt x="1125" y="623"/>
                    <a:pt x="1133" y="631"/>
                    <a:pt x="1136" y="631"/>
                  </a:cubicBezTo>
                  <a:cubicBezTo>
                    <a:pt x="1140" y="631"/>
                    <a:pt x="1150" y="617"/>
                    <a:pt x="1161" y="614"/>
                  </a:cubicBezTo>
                  <a:cubicBezTo>
                    <a:pt x="1163" y="613"/>
                    <a:pt x="1199" y="600"/>
                    <a:pt x="1199" y="595"/>
                  </a:cubicBezTo>
                  <a:cubicBezTo>
                    <a:pt x="1199" y="590"/>
                    <a:pt x="1186" y="589"/>
                    <a:pt x="1182" y="589"/>
                  </a:cubicBezTo>
                  <a:cubicBezTo>
                    <a:pt x="1167" y="589"/>
                    <a:pt x="1143" y="574"/>
                    <a:pt x="1143" y="561"/>
                  </a:cubicBezTo>
                  <a:cubicBezTo>
                    <a:pt x="1143" y="558"/>
                    <a:pt x="1147" y="554"/>
                    <a:pt x="1148" y="548"/>
                  </a:cubicBezTo>
                  <a:cubicBezTo>
                    <a:pt x="1145" y="548"/>
                    <a:pt x="1140" y="547"/>
                    <a:pt x="1135" y="547"/>
                  </a:cubicBezTo>
                  <a:cubicBezTo>
                    <a:pt x="1138" y="543"/>
                    <a:pt x="1157" y="540"/>
                    <a:pt x="1157" y="529"/>
                  </a:cubicBezTo>
                  <a:cubicBezTo>
                    <a:pt x="1157" y="522"/>
                    <a:pt x="1149" y="521"/>
                    <a:pt x="1140" y="521"/>
                  </a:cubicBezTo>
                  <a:cubicBezTo>
                    <a:pt x="1137" y="521"/>
                    <a:pt x="1133" y="521"/>
                    <a:pt x="1130" y="521"/>
                  </a:cubicBezTo>
                  <a:cubicBezTo>
                    <a:pt x="1106" y="521"/>
                    <a:pt x="1096" y="538"/>
                    <a:pt x="1080" y="540"/>
                  </a:cubicBezTo>
                  <a:cubicBezTo>
                    <a:pt x="1087" y="526"/>
                    <a:pt x="1098" y="530"/>
                    <a:pt x="1110" y="519"/>
                  </a:cubicBezTo>
                  <a:cubicBezTo>
                    <a:pt x="1117" y="511"/>
                    <a:pt x="1112" y="507"/>
                    <a:pt x="1123" y="503"/>
                  </a:cubicBezTo>
                  <a:cubicBezTo>
                    <a:pt x="1132" y="500"/>
                    <a:pt x="1139" y="499"/>
                    <a:pt x="1147" y="499"/>
                  </a:cubicBezTo>
                  <a:cubicBezTo>
                    <a:pt x="1155" y="499"/>
                    <a:pt x="1164" y="500"/>
                    <a:pt x="1174" y="500"/>
                  </a:cubicBezTo>
                  <a:cubicBezTo>
                    <a:pt x="1187" y="500"/>
                    <a:pt x="1196" y="502"/>
                    <a:pt x="1205" y="502"/>
                  </a:cubicBezTo>
                  <a:cubicBezTo>
                    <a:pt x="1214" y="502"/>
                    <a:pt x="1223" y="500"/>
                    <a:pt x="1231" y="489"/>
                  </a:cubicBezTo>
                  <a:cubicBezTo>
                    <a:pt x="1239" y="479"/>
                    <a:pt x="1281" y="477"/>
                    <a:pt x="1281" y="460"/>
                  </a:cubicBezTo>
                  <a:cubicBezTo>
                    <a:pt x="1281" y="448"/>
                    <a:pt x="1277" y="442"/>
                    <a:pt x="1272" y="434"/>
                  </a:cubicBezTo>
                  <a:cubicBezTo>
                    <a:pt x="1268" y="434"/>
                    <a:pt x="1274" y="429"/>
                    <a:pt x="1268" y="426"/>
                  </a:cubicBezTo>
                  <a:cubicBezTo>
                    <a:pt x="1268" y="420"/>
                    <a:pt x="1268" y="420"/>
                    <a:pt x="1268" y="420"/>
                  </a:cubicBezTo>
                  <a:cubicBezTo>
                    <a:pt x="1256" y="427"/>
                    <a:pt x="1230" y="436"/>
                    <a:pt x="1218" y="436"/>
                  </a:cubicBezTo>
                  <a:cubicBezTo>
                    <a:pt x="1216" y="436"/>
                    <a:pt x="1213" y="435"/>
                    <a:pt x="1213" y="434"/>
                  </a:cubicBezTo>
                  <a:cubicBezTo>
                    <a:pt x="1223" y="428"/>
                    <a:pt x="1252" y="424"/>
                    <a:pt x="1256" y="414"/>
                  </a:cubicBezTo>
                  <a:cubicBezTo>
                    <a:pt x="1256" y="411"/>
                    <a:pt x="1252" y="411"/>
                    <a:pt x="1251" y="408"/>
                  </a:cubicBezTo>
                  <a:cubicBezTo>
                    <a:pt x="1250" y="408"/>
                    <a:pt x="1248" y="408"/>
                    <a:pt x="1247" y="408"/>
                  </a:cubicBezTo>
                  <a:cubicBezTo>
                    <a:pt x="1233" y="408"/>
                    <a:pt x="1211" y="402"/>
                    <a:pt x="1211" y="386"/>
                  </a:cubicBezTo>
                  <a:cubicBezTo>
                    <a:pt x="1211" y="384"/>
                    <a:pt x="1211" y="384"/>
                    <a:pt x="1211" y="384"/>
                  </a:cubicBezTo>
                  <a:cubicBezTo>
                    <a:pt x="1200" y="384"/>
                    <a:pt x="1193" y="377"/>
                    <a:pt x="1186" y="372"/>
                  </a:cubicBezTo>
                  <a:cubicBezTo>
                    <a:pt x="1189" y="370"/>
                    <a:pt x="1194" y="368"/>
                    <a:pt x="1194" y="362"/>
                  </a:cubicBezTo>
                  <a:cubicBezTo>
                    <a:pt x="1194" y="357"/>
                    <a:pt x="1189" y="352"/>
                    <a:pt x="1190" y="347"/>
                  </a:cubicBezTo>
                  <a:cubicBezTo>
                    <a:pt x="1186" y="346"/>
                    <a:pt x="1168" y="335"/>
                    <a:pt x="1173" y="325"/>
                  </a:cubicBezTo>
                  <a:cubicBezTo>
                    <a:pt x="1178" y="313"/>
                    <a:pt x="1156" y="310"/>
                    <a:pt x="1154" y="296"/>
                  </a:cubicBezTo>
                  <a:cubicBezTo>
                    <a:pt x="1153" y="296"/>
                    <a:pt x="1148" y="291"/>
                    <a:pt x="1145" y="289"/>
                  </a:cubicBezTo>
                  <a:cubicBezTo>
                    <a:pt x="1142" y="292"/>
                    <a:pt x="1133" y="297"/>
                    <a:pt x="1133" y="304"/>
                  </a:cubicBezTo>
                  <a:cubicBezTo>
                    <a:pt x="1133" y="312"/>
                    <a:pt x="1116" y="331"/>
                    <a:pt x="1103" y="331"/>
                  </a:cubicBezTo>
                  <a:cubicBezTo>
                    <a:pt x="1094" y="331"/>
                    <a:pt x="1092" y="320"/>
                    <a:pt x="1086" y="320"/>
                  </a:cubicBezTo>
                  <a:cubicBezTo>
                    <a:pt x="1077" y="320"/>
                    <a:pt x="1073" y="294"/>
                    <a:pt x="1072" y="283"/>
                  </a:cubicBezTo>
                  <a:cubicBezTo>
                    <a:pt x="1069" y="268"/>
                    <a:pt x="1041" y="279"/>
                    <a:pt x="1041" y="259"/>
                  </a:cubicBezTo>
                  <a:cubicBezTo>
                    <a:pt x="1026" y="257"/>
                    <a:pt x="1023" y="239"/>
                    <a:pt x="1008" y="239"/>
                  </a:cubicBezTo>
                  <a:cubicBezTo>
                    <a:pt x="1001" y="239"/>
                    <a:pt x="1001" y="244"/>
                    <a:pt x="993" y="244"/>
                  </a:cubicBezTo>
                  <a:cubicBezTo>
                    <a:pt x="978" y="244"/>
                    <a:pt x="969" y="235"/>
                    <a:pt x="954" y="235"/>
                  </a:cubicBezTo>
                  <a:cubicBezTo>
                    <a:pt x="946" y="235"/>
                    <a:pt x="938" y="239"/>
                    <a:pt x="938" y="248"/>
                  </a:cubicBezTo>
                  <a:cubicBezTo>
                    <a:pt x="938" y="254"/>
                    <a:pt x="957" y="261"/>
                    <a:pt x="940" y="272"/>
                  </a:cubicBezTo>
                  <a:cubicBezTo>
                    <a:pt x="933" y="277"/>
                    <a:pt x="949" y="288"/>
                    <a:pt x="950" y="296"/>
                  </a:cubicBezTo>
                  <a:cubicBezTo>
                    <a:pt x="952" y="312"/>
                    <a:pt x="937" y="316"/>
                    <a:pt x="930" y="318"/>
                  </a:cubicBezTo>
                  <a:cubicBezTo>
                    <a:pt x="942" y="339"/>
                    <a:pt x="961" y="346"/>
                    <a:pt x="961" y="381"/>
                  </a:cubicBezTo>
                  <a:cubicBezTo>
                    <a:pt x="961" y="390"/>
                    <a:pt x="929" y="414"/>
                    <a:pt x="918" y="416"/>
                  </a:cubicBezTo>
                  <a:cubicBezTo>
                    <a:pt x="937" y="425"/>
                    <a:pt x="930" y="454"/>
                    <a:pt x="937" y="463"/>
                  </a:cubicBezTo>
                  <a:cubicBezTo>
                    <a:pt x="935" y="466"/>
                    <a:pt x="928" y="470"/>
                    <a:pt x="927" y="476"/>
                  </a:cubicBezTo>
                  <a:cubicBezTo>
                    <a:pt x="922" y="476"/>
                    <a:pt x="918" y="483"/>
                    <a:pt x="914" y="483"/>
                  </a:cubicBezTo>
                  <a:cubicBezTo>
                    <a:pt x="913" y="483"/>
                    <a:pt x="912" y="482"/>
                    <a:pt x="912" y="482"/>
                  </a:cubicBezTo>
                  <a:cubicBezTo>
                    <a:pt x="898" y="471"/>
                    <a:pt x="880" y="455"/>
                    <a:pt x="880" y="440"/>
                  </a:cubicBezTo>
                  <a:cubicBezTo>
                    <a:pt x="880" y="423"/>
                    <a:pt x="883" y="410"/>
                    <a:pt x="868" y="400"/>
                  </a:cubicBezTo>
                  <a:cubicBezTo>
                    <a:pt x="834" y="400"/>
                    <a:pt x="834" y="400"/>
                    <a:pt x="834" y="400"/>
                  </a:cubicBezTo>
                  <a:cubicBezTo>
                    <a:pt x="814" y="386"/>
                    <a:pt x="792" y="377"/>
                    <a:pt x="769" y="368"/>
                  </a:cubicBezTo>
                  <a:cubicBezTo>
                    <a:pt x="765" y="367"/>
                    <a:pt x="753" y="358"/>
                    <a:pt x="745" y="358"/>
                  </a:cubicBezTo>
                  <a:cubicBezTo>
                    <a:pt x="737" y="358"/>
                    <a:pt x="734" y="366"/>
                    <a:pt x="726" y="366"/>
                  </a:cubicBezTo>
                  <a:cubicBezTo>
                    <a:pt x="726" y="353"/>
                    <a:pt x="717" y="323"/>
                    <a:pt x="706" y="323"/>
                  </a:cubicBezTo>
                  <a:cubicBezTo>
                    <a:pt x="700" y="323"/>
                    <a:pt x="698" y="328"/>
                    <a:pt x="692" y="329"/>
                  </a:cubicBezTo>
                  <a:cubicBezTo>
                    <a:pt x="695" y="322"/>
                    <a:pt x="692" y="320"/>
                    <a:pt x="692" y="305"/>
                  </a:cubicBezTo>
                  <a:cubicBezTo>
                    <a:pt x="692" y="284"/>
                    <a:pt x="699" y="271"/>
                    <a:pt x="711" y="259"/>
                  </a:cubicBezTo>
                  <a:cubicBezTo>
                    <a:pt x="715" y="255"/>
                    <a:pt x="724" y="234"/>
                    <a:pt x="728" y="233"/>
                  </a:cubicBezTo>
                  <a:cubicBezTo>
                    <a:pt x="737" y="230"/>
                    <a:pt x="753" y="235"/>
                    <a:pt x="753" y="222"/>
                  </a:cubicBezTo>
                  <a:cubicBezTo>
                    <a:pt x="753" y="214"/>
                    <a:pt x="733" y="214"/>
                    <a:pt x="726" y="209"/>
                  </a:cubicBezTo>
                  <a:cubicBezTo>
                    <a:pt x="726" y="209"/>
                    <a:pt x="726" y="210"/>
                    <a:pt x="726" y="210"/>
                  </a:cubicBezTo>
                  <a:cubicBezTo>
                    <a:pt x="727" y="210"/>
                    <a:pt x="726" y="209"/>
                    <a:pt x="726" y="208"/>
                  </a:cubicBezTo>
                  <a:cubicBezTo>
                    <a:pt x="726" y="207"/>
                    <a:pt x="727" y="207"/>
                    <a:pt x="729" y="207"/>
                  </a:cubicBezTo>
                  <a:cubicBezTo>
                    <a:pt x="733" y="207"/>
                    <a:pt x="741" y="208"/>
                    <a:pt x="757" y="213"/>
                  </a:cubicBezTo>
                  <a:cubicBezTo>
                    <a:pt x="758" y="214"/>
                    <a:pt x="759" y="214"/>
                    <a:pt x="760" y="214"/>
                  </a:cubicBezTo>
                  <a:cubicBezTo>
                    <a:pt x="767" y="214"/>
                    <a:pt x="762" y="202"/>
                    <a:pt x="768" y="202"/>
                  </a:cubicBezTo>
                  <a:cubicBezTo>
                    <a:pt x="769" y="202"/>
                    <a:pt x="773" y="202"/>
                    <a:pt x="780" y="202"/>
                  </a:cubicBezTo>
                  <a:cubicBezTo>
                    <a:pt x="792" y="202"/>
                    <a:pt x="799" y="189"/>
                    <a:pt x="808" y="183"/>
                  </a:cubicBezTo>
                  <a:cubicBezTo>
                    <a:pt x="808" y="175"/>
                    <a:pt x="808" y="175"/>
                    <a:pt x="808" y="175"/>
                  </a:cubicBezTo>
                  <a:cubicBezTo>
                    <a:pt x="790" y="170"/>
                    <a:pt x="772" y="173"/>
                    <a:pt x="764" y="157"/>
                  </a:cubicBezTo>
                  <a:cubicBezTo>
                    <a:pt x="764" y="157"/>
                    <a:pt x="770" y="157"/>
                    <a:pt x="773" y="157"/>
                  </a:cubicBezTo>
                  <a:cubicBezTo>
                    <a:pt x="780" y="161"/>
                    <a:pt x="787" y="169"/>
                    <a:pt x="797" y="169"/>
                  </a:cubicBezTo>
                  <a:cubicBezTo>
                    <a:pt x="805" y="169"/>
                    <a:pt x="821" y="158"/>
                    <a:pt x="821" y="152"/>
                  </a:cubicBezTo>
                  <a:cubicBezTo>
                    <a:pt x="821" y="150"/>
                    <a:pt x="813" y="140"/>
                    <a:pt x="817" y="140"/>
                  </a:cubicBezTo>
                  <a:cubicBezTo>
                    <a:pt x="829" y="140"/>
                    <a:pt x="833" y="151"/>
                    <a:pt x="840" y="151"/>
                  </a:cubicBezTo>
                  <a:cubicBezTo>
                    <a:pt x="845" y="151"/>
                    <a:pt x="848" y="147"/>
                    <a:pt x="858" y="147"/>
                  </a:cubicBezTo>
                  <a:cubicBezTo>
                    <a:pt x="856" y="144"/>
                    <a:pt x="856" y="140"/>
                    <a:pt x="859" y="140"/>
                  </a:cubicBezTo>
                  <a:cubicBezTo>
                    <a:pt x="860" y="140"/>
                    <a:pt x="862" y="141"/>
                    <a:pt x="864" y="144"/>
                  </a:cubicBezTo>
                  <a:cubicBezTo>
                    <a:pt x="864" y="145"/>
                    <a:pt x="865" y="145"/>
                    <a:pt x="866" y="145"/>
                  </a:cubicBezTo>
                  <a:cubicBezTo>
                    <a:pt x="873" y="145"/>
                    <a:pt x="895" y="125"/>
                    <a:pt x="895" y="119"/>
                  </a:cubicBezTo>
                  <a:cubicBezTo>
                    <a:pt x="895" y="114"/>
                    <a:pt x="883" y="109"/>
                    <a:pt x="883" y="106"/>
                  </a:cubicBezTo>
                  <a:cubicBezTo>
                    <a:pt x="883" y="102"/>
                    <a:pt x="875" y="94"/>
                    <a:pt x="892" y="86"/>
                  </a:cubicBezTo>
                  <a:cubicBezTo>
                    <a:pt x="894" y="81"/>
                    <a:pt x="892" y="82"/>
                    <a:pt x="892" y="73"/>
                  </a:cubicBezTo>
                  <a:cubicBezTo>
                    <a:pt x="875" y="73"/>
                    <a:pt x="879" y="59"/>
                    <a:pt x="858" y="59"/>
                  </a:cubicBezTo>
                  <a:cubicBezTo>
                    <a:pt x="853" y="59"/>
                    <a:pt x="849" y="56"/>
                    <a:pt x="845" y="56"/>
                  </a:cubicBezTo>
                  <a:cubicBezTo>
                    <a:pt x="838" y="56"/>
                    <a:pt x="831" y="60"/>
                    <a:pt x="831" y="66"/>
                  </a:cubicBezTo>
                  <a:cubicBezTo>
                    <a:pt x="831" y="73"/>
                    <a:pt x="839" y="76"/>
                    <a:pt x="839" y="81"/>
                  </a:cubicBezTo>
                  <a:cubicBezTo>
                    <a:pt x="839" y="86"/>
                    <a:pt x="827" y="86"/>
                    <a:pt x="824" y="91"/>
                  </a:cubicBezTo>
                  <a:cubicBezTo>
                    <a:pt x="820" y="100"/>
                    <a:pt x="822" y="107"/>
                    <a:pt x="814" y="117"/>
                  </a:cubicBezTo>
                  <a:cubicBezTo>
                    <a:pt x="811" y="120"/>
                    <a:pt x="808" y="122"/>
                    <a:pt x="805" y="122"/>
                  </a:cubicBezTo>
                  <a:cubicBezTo>
                    <a:pt x="796" y="122"/>
                    <a:pt x="786" y="106"/>
                    <a:pt x="786" y="102"/>
                  </a:cubicBezTo>
                  <a:cubicBezTo>
                    <a:pt x="786" y="95"/>
                    <a:pt x="795" y="96"/>
                    <a:pt x="795" y="89"/>
                  </a:cubicBezTo>
                  <a:cubicBezTo>
                    <a:pt x="795" y="85"/>
                    <a:pt x="780" y="70"/>
                    <a:pt x="776" y="70"/>
                  </a:cubicBezTo>
                  <a:cubicBezTo>
                    <a:pt x="761" y="70"/>
                    <a:pt x="771" y="93"/>
                    <a:pt x="755" y="93"/>
                  </a:cubicBezTo>
                  <a:cubicBezTo>
                    <a:pt x="755" y="84"/>
                    <a:pt x="754" y="77"/>
                    <a:pt x="743" y="72"/>
                  </a:cubicBezTo>
                  <a:cubicBezTo>
                    <a:pt x="744" y="70"/>
                    <a:pt x="745" y="68"/>
                    <a:pt x="748" y="66"/>
                  </a:cubicBezTo>
                  <a:cubicBezTo>
                    <a:pt x="739" y="61"/>
                    <a:pt x="728" y="66"/>
                    <a:pt x="722" y="58"/>
                  </a:cubicBezTo>
                  <a:cubicBezTo>
                    <a:pt x="725" y="56"/>
                    <a:pt x="735" y="52"/>
                    <a:pt x="735" y="45"/>
                  </a:cubicBezTo>
                  <a:cubicBezTo>
                    <a:pt x="735" y="35"/>
                    <a:pt x="719" y="36"/>
                    <a:pt x="719" y="28"/>
                  </a:cubicBezTo>
                  <a:cubicBezTo>
                    <a:pt x="718" y="11"/>
                    <a:pt x="707" y="1"/>
                    <a:pt x="686" y="0"/>
                  </a:cubicBezTo>
                  <a:cubicBezTo>
                    <a:pt x="686" y="0"/>
                    <a:pt x="686" y="0"/>
                    <a:pt x="6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3" name="Freeform 134"/>
            <p:cNvSpPr>
              <a:spLocks noEditPoints="1"/>
            </p:cNvSpPr>
            <p:nvPr/>
          </p:nvSpPr>
          <p:spPr bwMode="auto">
            <a:xfrm>
              <a:off x="-2508" y="-27"/>
              <a:ext cx="1326" cy="958"/>
            </a:xfrm>
            <a:custGeom>
              <a:avLst/>
              <a:gdLst>
                <a:gd name="T0" fmla="*/ 400 w 561"/>
                <a:gd name="T1" fmla="*/ 44 h 405"/>
                <a:gd name="T2" fmla="*/ 400 w 561"/>
                <a:gd name="T3" fmla="*/ 44 h 405"/>
                <a:gd name="T4" fmla="*/ 400 w 561"/>
                <a:gd name="T5" fmla="*/ 42 h 405"/>
                <a:gd name="T6" fmla="*/ 139 w 561"/>
                <a:gd name="T7" fmla="*/ 15 h 405"/>
                <a:gd name="T8" fmla="*/ 129 w 561"/>
                <a:gd name="T9" fmla="*/ 16 h 405"/>
                <a:gd name="T10" fmla="*/ 120 w 561"/>
                <a:gd name="T11" fmla="*/ 16 h 405"/>
                <a:gd name="T12" fmla="*/ 23 w 561"/>
                <a:gd name="T13" fmla="*/ 66 h 405"/>
                <a:gd name="T14" fmla="*/ 43 w 561"/>
                <a:gd name="T15" fmla="*/ 93 h 405"/>
                <a:gd name="T16" fmla="*/ 91 w 561"/>
                <a:gd name="T17" fmla="*/ 139 h 405"/>
                <a:gd name="T18" fmla="*/ 76 w 561"/>
                <a:gd name="T19" fmla="*/ 139 h 405"/>
                <a:gd name="T20" fmla="*/ 57 w 561"/>
                <a:gd name="T21" fmla="*/ 127 h 405"/>
                <a:gd name="T22" fmla="*/ 0 w 561"/>
                <a:gd name="T23" fmla="*/ 150 h 405"/>
                <a:gd name="T24" fmla="*/ 14 w 561"/>
                <a:gd name="T25" fmla="*/ 164 h 405"/>
                <a:gd name="T26" fmla="*/ 49 w 561"/>
                <a:gd name="T27" fmla="*/ 179 h 405"/>
                <a:gd name="T28" fmla="*/ 71 w 561"/>
                <a:gd name="T29" fmla="*/ 182 h 405"/>
                <a:gd name="T30" fmla="*/ 98 w 561"/>
                <a:gd name="T31" fmla="*/ 173 h 405"/>
                <a:gd name="T32" fmla="*/ 101 w 561"/>
                <a:gd name="T33" fmla="*/ 181 h 405"/>
                <a:gd name="T34" fmla="*/ 94 w 561"/>
                <a:gd name="T35" fmla="*/ 182 h 405"/>
                <a:gd name="T36" fmla="*/ 62 w 561"/>
                <a:gd name="T37" fmla="*/ 216 h 405"/>
                <a:gd name="T38" fmla="*/ 43 w 561"/>
                <a:gd name="T39" fmla="*/ 267 h 405"/>
                <a:gd name="T40" fmla="*/ 71 w 561"/>
                <a:gd name="T41" fmla="*/ 293 h 405"/>
                <a:gd name="T42" fmla="*/ 86 w 561"/>
                <a:gd name="T43" fmla="*/ 292 h 405"/>
                <a:gd name="T44" fmla="*/ 91 w 561"/>
                <a:gd name="T45" fmla="*/ 316 h 405"/>
                <a:gd name="T46" fmla="*/ 105 w 561"/>
                <a:gd name="T47" fmla="*/ 312 h 405"/>
                <a:gd name="T48" fmla="*/ 131 w 561"/>
                <a:gd name="T49" fmla="*/ 319 h 405"/>
                <a:gd name="T50" fmla="*/ 149 w 561"/>
                <a:gd name="T51" fmla="*/ 313 h 405"/>
                <a:gd name="T52" fmla="*/ 176 w 561"/>
                <a:gd name="T53" fmla="*/ 306 h 405"/>
                <a:gd name="T54" fmla="*/ 109 w 561"/>
                <a:gd name="T55" fmla="*/ 367 h 405"/>
                <a:gd name="T56" fmla="*/ 67 w 561"/>
                <a:gd name="T57" fmla="*/ 393 h 405"/>
                <a:gd name="T58" fmla="*/ 50 w 561"/>
                <a:gd name="T59" fmla="*/ 405 h 405"/>
                <a:gd name="T60" fmla="*/ 136 w 561"/>
                <a:gd name="T61" fmla="*/ 369 h 405"/>
                <a:gd name="T62" fmla="*/ 183 w 561"/>
                <a:gd name="T63" fmla="*/ 332 h 405"/>
                <a:gd name="T64" fmla="*/ 207 w 561"/>
                <a:gd name="T65" fmla="*/ 303 h 405"/>
                <a:gd name="T66" fmla="*/ 261 w 561"/>
                <a:gd name="T67" fmla="*/ 256 h 405"/>
                <a:gd name="T68" fmla="*/ 237 w 561"/>
                <a:gd name="T69" fmla="*/ 287 h 405"/>
                <a:gd name="T70" fmla="*/ 233 w 561"/>
                <a:gd name="T71" fmla="*/ 298 h 405"/>
                <a:gd name="T72" fmla="*/ 292 w 561"/>
                <a:gd name="T73" fmla="*/ 272 h 405"/>
                <a:gd name="T74" fmla="*/ 308 w 561"/>
                <a:gd name="T75" fmla="*/ 256 h 405"/>
                <a:gd name="T76" fmla="*/ 387 w 561"/>
                <a:gd name="T77" fmla="*/ 283 h 405"/>
                <a:gd name="T78" fmla="*/ 459 w 561"/>
                <a:gd name="T79" fmla="*/ 321 h 405"/>
                <a:gd name="T80" fmla="*/ 483 w 561"/>
                <a:gd name="T81" fmla="*/ 320 h 405"/>
                <a:gd name="T82" fmla="*/ 492 w 561"/>
                <a:gd name="T83" fmla="*/ 323 h 405"/>
                <a:gd name="T84" fmla="*/ 495 w 561"/>
                <a:gd name="T85" fmla="*/ 342 h 405"/>
                <a:gd name="T86" fmla="*/ 509 w 561"/>
                <a:gd name="T87" fmla="*/ 342 h 405"/>
                <a:gd name="T88" fmla="*/ 511 w 561"/>
                <a:gd name="T89" fmla="*/ 359 h 405"/>
                <a:gd name="T90" fmla="*/ 526 w 561"/>
                <a:gd name="T91" fmla="*/ 375 h 405"/>
                <a:gd name="T92" fmla="*/ 554 w 561"/>
                <a:gd name="T93" fmla="*/ 390 h 405"/>
                <a:gd name="T94" fmla="*/ 561 w 561"/>
                <a:gd name="T95" fmla="*/ 380 h 405"/>
                <a:gd name="T96" fmla="*/ 535 w 561"/>
                <a:gd name="T97" fmla="*/ 356 h 405"/>
                <a:gd name="T98" fmla="*/ 518 w 561"/>
                <a:gd name="T99" fmla="*/ 328 h 405"/>
                <a:gd name="T100" fmla="*/ 470 w 561"/>
                <a:gd name="T101" fmla="*/ 288 h 405"/>
                <a:gd name="T102" fmla="*/ 429 w 561"/>
                <a:gd name="T103" fmla="*/ 280 h 405"/>
                <a:gd name="T104" fmla="*/ 413 w 561"/>
                <a:gd name="T105" fmla="*/ 275 h 405"/>
                <a:gd name="T106" fmla="*/ 400 w 561"/>
                <a:gd name="T107" fmla="*/ 272 h 405"/>
                <a:gd name="T108" fmla="*/ 400 w 561"/>
                <a:gd name="T109" fmla="*/ 44 h 405"/>
                <a:gd name="T110" fmla="*/ 342 w 561"/>
                <a:gd name="T111" fmla="*/ 37 h 405"/>
                <a:gd name="T112" fmla="*/ 241 w 561"/>
                <a:gd name="T113" fmla="*/ 24 h 405"/>
                <a:gd name="T114" fmla="*/ 199 w 561"/>
                <a:gd name="T115" fmla="*/ 13 h 405"/>
                <a:gd name="T116" fmla="*/ 176 w 561"/>
                <a:gd name="T117" fmla="*/ 15 h 405"/>
                <a:gd name="T118" fmla="*/ 179 w 561"/>
                <a:gd name="T119" fmla="*/ 8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1" h="405">
                  <a:moveTo>
                    <a:pt x="400" y="42"/>
                  </a:move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2"/>
                    <a:pt x="400" y="42"/>
                    <a:pt x="400" y="42"/>
                  </a:cubicBezTo>
                  <a:moveTo>
                    <a:pt x="162" y="0"/>
                  </a:moveTo>
                  <a:cubicBezTo>
                    <a:pt x="153" y="0"/>
                    <a:pt x="148" y="12"/>
                    <a:pt x="139" y="15"/>
                  </a:cubicBezTo>
                  <a:cubicBezTo>
                    <a:pt x="137" y="16"/>
                    <a:pt x="135" y="16"/>
                    <a:pt x="134" y="16"/>
                  </a:cubicBezTo>
                  <a:cubicBezTo>
                    <a:pt x="132" y="16"/>
                    <a:pt x="131" y="16"/>
                    <a:pt x="129" y="16"/>
                  </a:cubicBezTo>
                  <a:cubicBezTo>
                    <a:pt x="128" y="16"/>
                    <a:pt x="126" y="15"/>
                    <a:pt x="125" y="15"/>
                  </a:cubicBezTo>
                  <a:cubicBezTo>
                    <a:pt x="123" y="15"/>
                    <a:pt x="122" y="16"/>
                    <a:pt x="120" y="16"/>
                  </a:cubicBezTo>
                  <a:cubicBezTo>
                    <a:pt x="92" y="25"/>
                    <a:pt x="68" y="45"/>
                    <a:pt x="52" y="6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8"/>
                    <a:pt x="15" y="81"/>
                    <a:pt x="15" y="81"/>
                  </a:cubicBezTo>
                  <a:cubicBezTo>
                    <a:pt x="15" y="85"/>
                    <a:pt x="37" y="89"/>
                    <a:pt x="43" y="93"/>
                  </a:cubicBezTo>
                  <a:cubicBezTo>
                    <a:pt x="49" y="96"/>
                    <a:pt x="55" y="112"/>
                    <a:pt x="59" y="114"/>
                  </a:cubicBezTo>
                  <a:cubicBezTo>
                    <a:pt x="75" y="121"/>
                    <a:pt x="86" y="122"/>
                    <a:pt x="91" y="139"/>
                  </a:cubicBezTo>
                  <a:cubicBezTo>
                    <a:pt x="89" y="140"/>
                    <a:pt x="87" y="140"/>
                    <a:pt x="86" y="140"/>
                  </a:cubicBezTo>
                  <a:cubicBezTo>
                    <a:pt x="83" y="140"/>
                    <a:pt x="81" y="139"/>
                    <a:pt x="76" y="139"/>
                  </a:cubicBezTo>
                  <a:cubicBezTo>
                    <a:pt x="72" y="139"/>
                    <a:pt x="69" y="140"/>
                    <a:pt x="65" y="140"/>
                  </a:cubicBezTo>
                  <a:cubicBezTo>
                    <a:pt x="60" y="140"/>
                    <a:pt x="57" y="138"/>
                    <a:pt x="57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34" y="135"/>
                    <a:pt x="13" y="142"/>
                    <a:pt x="0" y="150"/>
                  </a:cubicBezTo>
                  <a:cubicBezTo>
                    <a:pt x="2" y="155"/>
                    <a:pt x="7" y="159"/>
                    <a:pt x="15" y="159"/>
                  </a:cubicBezTo>
                  <a:cubicBezTo>
                    <a:pt x="15" y="160"/>
                    <a:pt x="14" y="162"/>
                    <a:pt x="14" y="164"/>
                  </a:cubicBezTo>
                  <a:cubicBezTo>
                    <a:pt x="14" y="169"/>
                    <a:pt x="20" y="171"/>
                    <a:pt x="21" y="179"/>
                  </a:cubicBezTo>
                  <a:cubicBezTo>
                    <a:pt x="25" y="179"/>
                    <a:pt x="38" y="179"/>
                    <a:pt x="49" y="179"/>
                  </a:cubicBezTo>
                  <a:cubicBezTo>
                    <a:pt x="50" y="179"/>
                    <a:pt x="51" y="178"/>
                    <a:pt x="52" y="178"/>
                  </a:cubicBezTo>
                  <a:cubicBezTo>
                    <a:pt x="58" y="178"/>
                    <a:pt x="62" y="182"/>
                    <a:pt x="71" y="182"/>
                  </a:cubicBezTo>
                  <a:cubicBezTo>
                    <a:pt x="82" y="182"/>
                    <a:pt x="85" y="173"/>
                    <a:pt x="94" y="173"/>
                  </a:cubicBezTo>
                  <a:cubicBezTo>
                    <a:pt x="96" y="173"/>
                    <a:pt x="96" y="173"/>
                    <a:pt x="98" y="173"/>
                  </a:cubicBezTo>
                  <a:cubicBezTo>
                    <a:pt x="99" y="173"/>
                    <a:pt x="100" y="173"/>
                    <a:pt x="101" y="173"/>
                  </a:cubicBezTo>
                  <a:cubicBezTo>
                    <a:pt x="101" y="181"/>
                    <a:pt x="101" y="181"/>
                    <a:pt x="101" y="181"/>
                  </a:cubicBezTo>
                  <a:cubicBezTo>
                    <a:pt x="100" y="180"/>
                    <a:pt x="99" y="180"/>
                    <a:pt x="98" y="180"/>
                  </a:cubicBezTo>
                  <a:cubicBezTo>
                    <a:pt x="97" y="180"/>
                    <a:pt x="96" y="180"/>
                    <a:pt x="94" y="182"/>
                  </a:cubicBezTo>
                  <a:cubicBezTo>
                    <a:pt x="94" y="183"/>
                    <a:pt x="103" y="191"/>
                    <a:pt x="103" y="195"/>
                  </a:cubicBezTo>
                  <a:cubicBezTo>
                    <a:pt x="103" y="201"/>
                    <a:pt x="67" y="216"/>
                    <a:pt x="62" y="216"/>
                  </a:cubicBezTo>
                  <a:cubicBezTo>
                    <a:pt x="51" y="216"/>
                    <a:pt x="22" y="229"/>
                    <a:pt x="22" y="245"/>
                  </a:cubicBezTo>
                  <a:cubicBezTo>
                    <a:pt x="22" y="253"/>
                    <a:pt x="39" y="256"/>
                    <a:pt x="43" y="267"/>
                  </a:cubicBezTo>
                  <a:cubicBezTo>
                    <a:pt x="41" y="267"/>
                    <a:pt x="38" y="269"/>
                    <a:pt x="36" y="269"/>
                  </a:cubicBezTo>
                  <a:cubicBezTo>
                    <a:pt x="39" y="274"/>
                    <a:pt x="64" y="293"/>
                    <a:pt x="71" y="293"/>
                  </a:cubicBezTo>
                  <a:cubicBezTo>
                    <a:pt x="73" y="293"/>
                    <a:pt x="77" y="284"/>
                    <a:pt x="81" y="284"/>
                  </a:cubicBezTo>
                  <a:cubicBezTo>
                    <a:pt x="86" y="284"/>
                    <a:pt x="86" y="291"/>
                    <a:pt x="86" y="292"/>
                  </a:cubicBezTo>
                  <a:cubicBezTo>
                    <a:pt x="86" y="296"/>
                    <a:pt x="86" y="296"/>
                    <a:pt x="86" y="303"/>
                  </a:cubicBezTo>
                  <a:cubicBezTo>
                    <a:pt x="86" y="307"/>
                    <a:pt x="88" y="316"/>
                    <a:pt x="91" y="316"/>
                  </a:cubicBezTo>
                  <a:cubicBezTo>
                    <a:pt x="93" y="316"/>
                    <a:pt x="96" y="312"/>
                    <a:pt x="99" y="312"/>
                  </a:cubicBezTo>
                  <a:cubicBezTo>
                    <a:pt x="101" y="312"/>
                    <a:pt x="100" y="312"/>
                    <a:pt x="105" y="312"/>
                  </a:cubicBezTo>
                  <a:cubicBezTo>
                    <a:pt x="105" y="310"/>
                    <a:pt x="105" y="307"/>
                    <a:pt x="106" y="304"/>
                  </a:cubicBezTo>
                  <a:cubicBezTo>
                    <a:pt x="115" y="311"/>
                    <a:pt x="118" y="314"/>
                    <a:pt x="131" y="319"/>
                  </a:cubicBezTo>
                  <a:cubicBezTo>
                    <a:pt x="132" y="315"/>
                    <a:pt x="133" y="313"/>
                    <a:pt x="135" y="309"/>
                  </a:cubicBezTo>
                  <a:cubicBezTo>
                    <a:pt x="140" y="311"/>
                    <a:pt x="143" y="313"/>
                    <a:pt x="149" y="313"/>
                  </a:cubicBezTo>
                  <a:cubicBezTo>
                    <a:pt x="157" y="313"/>
                    <a:pt x="161" y="310"/>
                    <a:pt x="169" y="306"/>
                  </a:cubicBezTo>
                  <a:cubicBezTo>
                    <a:pt x="176" y="306"/>
                    <a:pt x="176" y="306"/>
                    <a:pt x="176" y="306"/>
                  </a:cubicBezTo>
                  <a:cubicBezTo>
                    <a:pt x="164" y="314"/>
                    <a:pt x="164" y="330"/>
                    <a:pt x="152" y="338"/>
                  </a:cubicBezTo>
                  <a:cubicBezTo>
                    <a:pt x="139" y="347"/>
                    <a:pt x="118" y="356"/>
                    <a:pt x="109" y="367"/>
                  </a:cubicBezTo>
                  <a:cubicBezTo>
                    <a:pt x="103" y="375"/>
                    <a:pt x="93" y="370"/>
                    <a:pt x="84" y="375"/>
                  </a:cubicBezTo>
                  <a:cubicBezTo>
                    <a:pt x="78" y="378"/>
                    <a:pt x="74" y="389"/>
                    <a:pt x="67" y="393"/>
                  </a:cubicBezTo>
                  <a:cubicBezTo>
                    <a:pt x="58" y="398"/>
                    <a:pt x="48" y="394"/>
                    <a:pt x="42" y="404"/>
                  </a:cubicBezTo>
                  <a:cubicBezTo>
                    <a:pt x="45" y="404"/>
                    <a:pt x="47" y="405"/>
                    <a:pt x="50" y="405"/>
                  </a:cubicBezTo>
                  <a:cubicBezTo>
                    <a:pt x="67" y="405"/>
                    <a:pt x="77" y="387"/>
                    <a:pt x="94" y="385"/>
                  </a:cubicBezTo>
                  <a:cubicBezTo>
                    <a:pt x="109" y="382"/>
                    <a:pt x="128" y="377"/>
                    <a:pt x="136" y="369"/>
                  </a:cubicBezTo>
                  <a:cubicBezTo>
                    <a:pt x="144" y="360"/>
                    <a:pt x="162" y="355"/>
                    <a:pt x="170" y="345"/>
                  </a:cubicBezTo>
                  <a:cubicBezTo>
                    <a:pt x="174" y="340"/>
                    <a:pt x="176" y="334"/>
                    <a:pt x="183" y="332"/>
                  </a:cubicBezTo>
                  <a:cubicBezTo>
                    <a:pt x="195" y="327"/>
                    <a:pt x="207" y="323"/>
                    <a:pt x="207" y="311"/>
                  </a:cubicBezTo>
                  <a:cubicBezTo>
                    <a:pt x="207" y="308"/>
                    <a:pt x="207" y="305"/>
                    <a:pt x="207" y="303"/>
                  </a:cubicBezTo>
                  <a:cubicBezTo>
                    <a:pt x="207" y="285"/>
                    <a:pt x="242" y="256"/>
                    <a:pt x="255" y="256"/>
                  </a:cubicBezTo>
                  <a:cubicBezTo>
                    <a:pt x="257" y="256"/>
                    <a:pt x="256" y="256"/>
                    <a:pt x="261" y="256"/>
                  </a:cubicBezTo>
                  <a:cubicBezTo>
                    <a:pt x="261" y="258"/>
                    <a:pt x="260" y="260"/>
                    <a:pt x="260" y="262"/>
                  </a:cubicBezTo>
                  <a:cubicBezTo>
                    <a:pt x="245" y="266"/>
                    <a:pt x="237" y="275"/>
                    <a:pt x="237" y="287"/>
                  </a:cubicBezTo>
                  <a:cubicBezTo>
                    <a:pt x="237" y="290"/>
                    <a:pt x="235" y="290"/>
                    <a:pt x="238" y="293"/>
                  </a:cubicBezTo>
                  <a:cubicBezTo>
                    <a:pt x="237" y="294"/>
                    <a:pt x="233" y="294"/>
                    <a:pt x="233" y="298"/>
                  </a:cubicBezTo>
                  <a:cubicBezTo>
                    <a:pt x="233" y="300"/>
                    <a:pt x="237" y="301"/>
                    <a:pt x="239" y="301"/>
                  </a:cubicBezTo>
                  <a:cubicBezTo>
                    <a:pt x="251" y="301"/>
                    <a:pt x="285" y="282"/>
                    <a:pt x="292" y="272"/>
                  </a:cubicBezTo>
                  <a:cubicBezTo>
                    <a:pt x="289" y="270"/>
                    <a:pt x="288" y="268"/>
                    <a:pt x="286" y="264"/>
                  </a:cubicBezTo>
                  <a:cubicBezTo>
                    <a:pt x="291" y="262"/>
                    <a:pt x="302" y="259"/>
                    <a:pt x="308" y="256"/>
                  </a:cubicBezTo>
                  <a:cubicBezTo>
                    <a:pt x="317" y="275"/>
                    <a:pt x="340" y="277"/>
                    <a:pt x="358" y="283"/>
                  </a:cubicBezTo>
                  <a:cubicBezTo>
                    <a:pt x="387" y="283"/>
                    <a:pt x="387" y="283"/>
                    <a:pt x="387" y="283"/>
                  </a:cubicBezTo>
                  <a:cubicBezTo>
                    <a:pt x="402" y="292"/>
                    <a:pt x="420" y="291"/>
                    <a:pt x="434" y="301"/>
                  </a:cubicBezTo>
                  <a:cubicBezTo>
                    <a:pt x="440" y="306"/>
                    <a:pt x="448" y="321"/>
                    <a:pt x="459" y="321"/>
                  </a:cubicBezTo>
                  <a:cubicBezTo>
                    <a:pt x="463" y="321"/>
                    <a:pt x="465" y="316"/>
                    <a:pt x="467" y="312"/>
                  </a:cubicBezTo>
                  <a:cubicBezTo>
                    <a:pt x="471" y="316"/>
                    <a:pt x="475" y="320"/>
                    <a:pt x="483" y="320"/>
                  </a:cubicBezTo>
                  <a:cubicBezTo>
                    <a:pt x="483" y="319"/>
                    <a:pt x="484" y="318"/>
                    <a:pt x="485" y="318"/>
                  </a:cubicBezTo>
                  <a:cubicBezTo>
                    <a:pt x="487" y="318"/>
                    <a:pt x="490" y="321"/>
                    <a:pt x="492" y="323"/>
                  </a:cubicBezTo>
                  <a:cubicBezTo>
                    <a:pt x="491" y="326"/>
                    <a:pt x="487" y="328"/>
                    <a:pt x="487" y="334"/>
                  </a:cubicBezTo>
                  <a:cubicBezTo>
                    <a:pt x="487" y="338"/>
                    <a:pt x="493" y="342"/>
                    <a:pt x="495" y="342"/>
                  </a:cubicBezTo>
                  <a:cubicBezTo>
                    <a:pt x="502" y="342"/>
                    <a:pt x="499" y="336"/>
                    <a:pt x="509" y="335"/>
                  </a:cubicBezTo>
                  <a:cubicBezTo>
                    <a:pt x="509" y="337"/>
                    <a:pt x="509" y="339"/>
                    <a:pt x="509" y="342"/>
                  </a:cubicBezTo>
                  <a:cubicBezTo>
                    <a:pt x="509" y="347"/>
                    <a:pt x="501" y="347"/>
                    <a:pt x="501" y="351"/>
                  </a:cubicBezTo>
                  <a:cubicBezTo>
                    <a:pt x="501" y="355"/>
                    <a:pt x="503" y="359"/>
                    <a:pt x="511" y="359"/>
                  </a:cubicBezTo>
                  <a:cubicBezTo>
                    <a:pt x="520" y="359"/>
                    <a:pt x="526" y="359"/>
                    <a:pt x="526" y="367"/>
                  </a:cubicBezTo>
                  <a:cubicBezTo>
                    <a:pt x="526" y="372"/>
                    <a:pt x="526" y="370"/>
                    <a:pt x="526" y="375"/>
                  </a:cubicBezTo>
                  <a:cubicBezTo>
                    <a:pt x="526" y="381"/>
                    <a:pt x="540" y="391"/>
                    <a:pt x="549" y="391"/>
                  </a:cubicBezTo>
                  <a:cubicBezTo>
                    <a:pt x="551" y="391"/>
                    <a:pt x="551" y="390"/>
                    <a:pt x="554" y="390"/>
                  </a:cubicBezTo>
                  <a:cubicBezTo>
                    <a:pt x="554" y="387"/>
                    <a:pt x="561" y="386"/>
                    <a:pt x="561" y="380"/>
                  </a:cubicBezTo>
                  <a:cubicBezTo>
                    <a:pt x="561" y="380"/>
                    <a:pt x="561" y="380"/>
                    <a:pt x="561" y="380"/>
                  </a:cubicBezTo>
                  <a:cubicBezTo>
                    <a:pt x="561" y="369"/>
                    <a:pt x="552" y="366"/>
                    <a:pt x="548" y="361"/>
                  </a:cubicBezTo>
                  <a:cubicBezTo>
                    <a:pt x="544" y="357"/>
                    <a:pt x="538" y="359"/>
                    <a:pt x="535" y="356"/>
                  </a:cubicBezTo>
                  <a:cubicBezTo>
                    <a:pt x="529" y="350"/>
                    <a:pt x="526" y="342"/>
                    <a:pt x="524" y="335"/>
                  </a:cubicBezTo>
                  <a:cubicBezTo>
                    <a:pt x="523" y="331"/>
                    <a:pt x="519" y="330"/>
                    <a:pt x="518" y="328"/>
                  </a:cubicBezTo>
                  <a:cubicBezTo>
                    <a:pt x="504" y="307"/>
                    <a:pt x="496" y="301"/>
                    <a:pt x="480" y="285"/>
                  </a:cubicBezTo>
                  <a:cubicBezTo>
                    <a:pt x="476" y="288"/>
                    <a:pt x="473" y="287"/>
                    <a:pt x="470" y="288"/>
                  </a:cubicBezTo>
                  <a:cubicBezTo>
                    <a:pt x="463" y="290"/>
                    <a:pt x="463" y="301"/>
                    <a:pt x="455" y="301"/>
                  </a:cubicBezTo>
                  <a:cubicBezTo>
                    <a:pt x="445" y="301"/>
                    <a:pt x="434" y="287"/>
                    <a:pt x="429" y="280"/>
                  </a:cubicBezTo>
                  <a:cubicBezTo>
                    <a:pt x="426" y="276"/>
                    <a:pt x="421" y="275"/>
                    <a:pt x="416" y="275"/>
                  </a:cubicBezTo>
                  <a:cubicBezTo>
                    <a:pt x="415" y="275"/>
                    <a:pt x="414" y="275"/>
                    <a:pt x="413" y="275"/>
                  </a:cubicBezTo>
                  <a:cubicBezTo>
                    <a:pt x="412" y="275"/>
                    <a:pt x="411" y="275"/>
                    <a:pt x="410" y="275"/>
                  </a:cubicBezTo>
                  <a:cubicBezTo>
                    <a:pt x="406" y="275"/>
                    <a:pt x="402" y="275"/>
                    <a:pt x="400" y="272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387" y="40"/>
                    <a:pt x="382" y="34"/>
                    <a:pt x="367" y="34"/>
                  </a:cubicBezTo>
                  <a:cubicBezTo>
                    <a:pt x="357" y="34"/>
                    <a:pt x="351" y="37"/>
                    <a:pt x="342" y="37"/>
                  </a:cubicBezTo>
                  <a:cubicBezTo>
                    <a:pt x="325" y="37"/>
                    <a:pt x="293" y="35"/>
                    <a:pt x="282" y="24"/>
                  </a:cubicBezTo>
                  <a:cubicBezTo>
                    <a:pt x="241" y="24"/>
                    <a:pt x="241" y="24"/>
                    <a:pt x="241" y="24"/>
                  </a:cubicBezTo>
                  <a:cubicBezTo>
                    <a:pt x="234" y="20"/>
                    <a:pt x="232" y="18"/>
                    <a:pt x="226" y="13"/>
                  </a:cubicBezTo>
                  <a:cubicBezTo>
                    <a:pt x="199" y="13"/>
                    <a:pt x="199" y="13"/>
                    <a:pt x="199" y="13"/>
                  </a:cubicBezTo>
                  <a:cubicBezTo>
                    <a:pt x="194" y="12"/>
                    <a:pt x="193" y="10"/>
                    <a:pt x="187" y="8"/>
                  </a:cubicBezTo>
                  <a:cubicBezTo>
                    <a:pt x="185" y="12"/>
                    <a:pt x="180" y="15"/>
                    <a:pt x="176" y="15"/>
                  </a:cubicBezTo>
                  <a:cubicBezTo>
                    <a:pt x="175" y="15"/>
                    <a:pt x="174" y="15"/>
                    <a:pt x="174" y="15"/>
                  </a:cubicBezTo>
                  <a:cubicBezTo>
                    <a:pt x="175" y="12"/>
                    <a:pt x="176" y="11"/>
                    <a:pt x="179" y="8"/>
                  </a:cubicBezTo>
                  <a:cubicBezTo>
                    <a:pt x="172" y="6"/>
                    <a:pt x="169" y="0"/>
                    <a:pt x="16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35"/>
            <p:cNvSpPr>
              <a:spLocks/>
            </p:cNvSpPr>
            <p:nvPr/>
          </p:nvSpPr>
          <p:spPr bwMode="auto">
            <a:xfrm>
              <a:off x="-1314" y="830"/>
              <a:ext cx="64" cy="80"/>
            </a:xfrm>
            <a:custGeom>
              <a:avLst/>
              <a:gdLst>
                <a:gd name="T0" fmla="*/ 6 w 27"/>
                <a:gd name="T1" fmla="*/ 0 h 34"/>
                <a:gd name="T2" fmla="*/ 0 w 27"/>
                <a:gd name="T3" fmla="*/ 12 h 34"/>
                <a:gd name="T4" fmla="*/ 5 w 27"/>
                <a:gd name="T5" fmla="*/ 10 h 34"/>
                <a:gd name="T6" fmla="*/ 12 w 27"/>
                <a:gd name="T7" fmla="*/ 12 h 34"/>
                <a:gd name="T8" fmla="*/ 12 w 27"/>
                <a:gd name="T9" fmla="*/ 23 h 34"/>
                <a:gd name="T10" fmla="*/ 23 w 27"/>
                <a:gd name="T11" fmla="*/ 34 h 34"/>
                <a:gd name="T12" fmla="*/ 27 w 27"/>
                <a:gd name="T13" fmla="*/ 29 h 34"/>
                <a:gd name="T14" fmla="*/ 14 w 27"/>
                <a:gd name="T15" fmla="*/ 2 h 34"/>
                <a:gd name="T16" fmla="*/ 6 w 27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34">
                  <a:moveTo>
                    <a:pt x="6" y="0"/>
                  </a:moveTo>
                  <a:cubicBezTo>
                    <a:pt x="2" y="0"/>
                    <a:pt x="0" y="3"/>
                    <a:pt x="0" y="12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6" y="10"/>
                    <a:pt x="7" y="11"/>
                    <a:pt x="12" y="12"/>
                  </a:cubicBezTo>
                  <a:cubicBezTo>
                    <a:pt x="10" y="15"/>
                    <a:pt x="12" y="19"/>
                    <a:pt x="12" y="23"/>
                  </a:cubicBezTo>
                  <a:cubicBezTo>
                    <a:pt x="12" y="23"/>
                    <a:pt x="18" y="34"/>
                    <a:pt x="23" y="34"/>
                  </a:cubicBezTo>
                  <a:cubicBezTo>
                    <a:pt x="25" y="34"/>
                    <a:pt x="27" y="33"/>
                    <a:pt x="27" y="29"/>
                  </a:cubicBezTo>
                  <a:cubicBezTo>
                    <a:pt x="27" y="17"/>
                    <a:pt x="13" y="16"/>
                    <a:pt x="14" y="2"/>
                  </a:cubicBezTo>
                  <a:cubicBezTo>
                    <a:pt x="11" y="1"/>
                    <a:pt x="8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36"/>
            <p:cNvSpPr>
              <a:spLocks/>
            </p:cNvSpPr>
            <p:nvPr/>
          </p:nvSpPr>
          <p:spPr bwMode="auto">
            <a:xfrm>
              <a:off x="-1406" y="733"/>
              <a:ext cx="66" cy="101"/>
            </a:xfrm>
            <a:custGeom>
              <a:avLst/>
              <a:gdLst>
                <a:gd name="T0" fmla="*/ 18 w 28"/>
                <a:gd name="T1" fmla="*/ 0 h 43"/>
                <a:gd name="T2" fmla="*/ 14 w 28"/>
                <a:gd name="T3" fmla="*/ 2 h 43"/>
                <a:gd name="T4" fmla="*/ 6 w 28"/>
                <a:gd name="T5" fmla="*/ 0 h 43"/>
                <a:gd name="T6" fmla="*/ 0 w 28"/>
                <a:gd name="T7" fmla="*/ 6 h 43"/>
                <a:gd name="T8" fmla="*/ 14 w 28"/>
                <a:gd name="T9" fmla="*/ 21 h 43"/>
                <a:gd name="T10" fmla="*/ 22 w 28"/>
                <a:gd name="T11" fmla="*/ 43 h 43"/>
                <a:gd name="T12" fmla="*/ 24 w 28"/>
                <a:gd name="T13" fmla="*/ 22 h 43"/>
                <a:gd name="T14" fmla="*/ 20 w 28"/>
                <a:gd name="T15" fmla="*/ 23 h 43"/>
                <a:gd name="T16" fmla="*/ 18 w 28"/>
                <a:gd name="T17" fmla="*/ 22 h 43"/>
                <a:gd name="T18" fmla="*/ 18 w 28"/>
                <a:gd name="T1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3">
                  <a:moveTo>
                    <a:pt x="18" y="0"/>
                  </a:moveTo>
                  <a:cubicBezTo>
                    <a:pt x="16" y="2"/>
                    <a:pt x="15" y="2"/>
                    <a:pt x="14" y="2"/>
                  </a:cubicBezTo>
                  <a:cubicBezTo>
                    <a:pt x="12" y="2"/>
                    <a:pt x="12" y="0"/>
                    <a:pt x="6" y="0"/>
                  </a:cubicBezTo>
                  <a:cubicBezTo>
                    <a:pt x="4" y="0"/>
                    <a:pt x="0" y="1"/>
                    <a:pt x="0" y="6"/>
                  </a:cubicBezTo>
                  <a:cubicBezTo>
                    <a:pt x="0" y="13"/>
                    <a:pt x="6" y="20"/>
                    <a:pt x="14" y="21"/>
                  </a:cubicBezTo>
                  <a:cubicBezTo>
                    <a:pt x="14" y="30"/>
                    <a:pt x="16" y="36"/>
                    <a:pt x="22" y="43"/>
                  </a:cubicBezTo>
                  <a:cubicBezTo>
                    <a:pt x="28" y="37"/>
                    <a:pt x="22" y="30"/>
                    <a:pt x="24" y="22"/>
                  </a:cubicBezTo>
                  <a:cubicBezTo>
                    <a:pt x="23" y="23"/>
                    <a:pt x="21" y="23"/>
                    <a:pt x="20" y="23"/>
                  </a:cubicBezTo>
                  <a:cubicBezTo>
                    <a:pt x="19" y="23"/>
                    <a:pt x="18" y="23"/>
                    <a:pt x="18" y="22"/>
                  </a:cubicBezTo>
                  <a:cubicBezTo>
                    <a:pt x="16" y="14"/>
                    <a:pt x="18" y="14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37"/>
            <p:cNvSpPr>
              <a:spLocks/>
            </p:cNvSpPr>
            <p:nvPr/>
          </p:nvSpPr>
          <p:spPr bwMode="auto">
            <a:xfrm>
              <a:off x="-801" y="-204"/>
              <a:ext cx="655" cy="343"/>
            </a:xfrm>
            <a:custGeom>
              <a:avLst/>
              <a:gdLst>
                <a:gd name="T0" fmla="*/ 202 w 277"/>
                <a:gd name="T1" fmla="*/ 0 h 145"/>
                <a:gd name="T2" fmla="*/ 186 w 277"/>
                <a:gd name="T3" fmla="*/ 9 h 145"/>
                <a:gd name="T4" fmla="*/ 186 w 277"/>
                <a:gd name="T5" fmla="*/ 15 h 145"/>
                <a:gd name="T6" fmla="*/ 181 w 277"/>
                <a:gd name="T7" fmla="*/ 16 h 145"/>
                <a:gd name="T8" fmla="*/ 171 w 277"/>
                <a:gd name="T9" fmla="*/ 15 h 145"/>
                <a:gd name="T10" fmla="*/ 162 w 277"/>
                <a:gd name="T11" fmla="*/ 21 h 145"/>
                <a:gd name="T12" fmla="*/ 174 w 277"/>
                <a:gd name="T13" fmla="*/ 58 h 145"/>
                <a:gd name="T14" fmla="*/ 167 w 277"/>
                <a:gd name="T15" fmla="*/ 62 h 145"/>
                <a:gd name="T16" fmla="*/ 158 w 277"/>
                <a:gd name="T17" fmla="*/ 43 h 145"/>
                <a:gd name="T18" fmla="*/ 141 w 277"/>
                <a:gd name="T19" fmla="*/ 28 h 145"/>
                <a:gd name="T20" fmla="*/ 129 w 277"/>
                <a:gd name="T21" fmla="*/ 28 h 145"/>
                <a:gd name="T22" fmla="*/ 132 w 277"/>
                <a:gd name="T23" fmla="*/ 37 h 145"/>
                <a:gd name="T24" fmla="*/ 116 w 277"/>
                <a:gd name="T25" fmla="*/ 41 h 145"/>
                <a:gd name="T26" fmla="*/ 92 w 277"/>
                <a:gd name="T27" fmla="*/ 25 h 145"/>
                <a:gd name="T28" fmla="*/ 76 w 277"/>
                <a:gd name="T29" fmla="*/ 35 h 145"/>
                <a:gd name="T30" fmla="*/ 67 w 277"/>
                <a:gd name="T31" fmla="*/ 16 h 145"/>
                <a:gd name="T32" fmla="*/ 0 w 277"/>
                <a:gd name="T33" fmla="*/ 61 h 145"/>
                <a:gd name="T34" fmla="*/ 16 w 277"/>
                <a:gd name="T35" fmla="*/ 72 h 145"/>
                <a:gd name="T36" fmla="*/ 26 w 277"/>
                <a:gd name="T37" fmla="*/ 71 h 145"/>
                <a:gd name="T38" fmla="*/ 34 w 277"/>
                <a:gd name="T39" fmla="*/ 72 h 145"/>
                <a:gd name="T40" fmla="*/ 13 w 277"/>
                <a:gd name="T41" fmla="*/ 83 h 145"/>
                <a:gd name="T42" fmla="*/ 33 w 277"/>
                <a:gd name="T43" fmla="*/ 94 h 145"/>
                <a:gd name="T44" fmla="*/ 54 w 277"/>
                <a:gd name="T45" fmla="*/ 93 h 145"/>
                <a:gd name="T46" fmla="*/ 82 w 277"/>
                <a:gd name="T47" fmla="*/ 93 h 145"/>
                <a:gd name="T48" fmla="*/ 95 w 277"/>
                <a:gd name="T49" fmla="*/ 98 h 145"/>
                <a:gd name="T50" fmla="*/ 77 w 277"/>
                <a:gd name="T51" fmla="*/ 99 h 145"/>
                <a:gd name="T52" fmla="*/ 26 w 277"/>
                <a:gd name="T53" fmla="*/ 111 h 145"/>
                <a:gd name="T54" fmla="*/ 51 w 277"/>
                <a:gd name="T55" fmla="*/ 130 h 145"/>
                <a:gd name="T56" fmla="*/ 64 w 277"/>
                <a:gd name="T57" fmla="*/ 129 h 145"/>
                <a:gd name="T58" fmla="*/ 80 w 277"/>
                <a:gd name="T59" fmla="*/ 132 h 145"/>
                <a:gd name="T60" fmla="*/ 90 w 277"/>
                <a:gd name="T61" fmla="*/ 145 h 145"/>
                <a:gd name="T62" fmla="*/ 137 w 277"/>
                <a:gd name="T63" fmla="*/ 145 h 145"/>
                <a:gd name="T64" fmla="*/ 175 w 277"/>
                <a:gd name="T65" fmla="*/ 135 h 145"/>
                <a:gd name="T66" fmla="*/ 189 w 277"/>
                <a:gd name="T67" fmla="*/ 125 h 145"/>
                <a:gd name="T68" fmla="*/ 232 w 277"/>
                <a:gd name="T69" fmla="*/ 141 h 145"/>
                <a:gd name="T70" fmla="*/ 236 w 277"/>
                <a:gd name="T71" fmla="*/ 141 h 145"/>
                <a:gd name="T72" fmla="*/ 262 w 277"/>
                <a:gd name="T73" fmla="*/ 132 h 145"/>
                <a:gd name="T74" fmla="*/ 257 w 277"/>
                <a:gd name="T75" fmla="*/ 124 h 145"/>
                <a:gd name="T76" fmla="*/ 249 w 277"/>
                <a:gd name="T77" fmla="*/ 120 h 145"/>
                <a:gd name="T78" fmla="*/ 256 w 277"/>
                <a:gd name="T79" fmla="*/ 115 h 145"/>
                <a:gd name="T80" fmla="*/ 265 w 277"/>
                <a:gd name="T81" fmla="*/ 115 h 145"/>
                <a:gd name="T82" fmla="*/ 277 w 277"/>
                <a:gd name="T83" fmla="*/ 111 h 145"/>
                <a:gd name="T84" fmla="*/ 223 w 277"/>
                <a:gd name="T85" fmla="*/ 74 h 145"/>
                <a:gd name="T86" fmla="*/ 208 w 277"/>
                <a:gd name="T87" fmla="*/ 29 h 145"/>
                <a:gd name="T88" fmla="*/ 220 w 277"/>
                <a:gd name="T89" fmla="*/ 12 h 145"/>
                <a:gd name="T90" fmla="*/ 202 w 277"/>
                <a:gd name="T9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7" h="145">
                  <a:moveTo>
                    <a:pt x="202" y="0"/>
                  </a:moveTo>
                  <a:cubicBezTo>
                    <a:pt x="193" y="0"/>
                    <a:pt x="186" y="4"/>
                    <a:pt x="186" y="9"/>
                  </a:cubicBezTo>
                  <a:cubicBezTo>
                    <a:pt x="186" y="11"/>
                    <a:pt x="186" y="13"/>
                    <a:pt x="186" y="15"/>
                  </a:cubicBezTo>
                  <a:cubicBezTo>
                    <a:pt x="183" y="16"/>
                    <a:pt x="182" y="16"/>
                    <a:pt x="181" y="16"/>
                  </a:cubicBezTo>
                  <a:cubicBezTo>
                    <a:pt x="178" y="16"/>
                    <a:pt x="178" y="15"/>
                    <a:pt x="171" y="15"/>
                  </a:cubicBezTo>
                  <a:cubicBezTo>
                    <a:pt x="167" y="15"/>
                    <a:pt x="162" y="17"/>
                    <a:pt x="162" y="21"/>
                  </a:cubicBezTo>
                  <a:cubicBezTo>
                    <a:pt x="162" y="26"/>
                    <a:pt x="170" y="51"/>
                    <a:pt x="174" y="58"/>
                  </a:cubicBezTo>
                  <a:cubicBezTo>
                    <a:pt x="171" y="60"/>
                    <a:pt x="171" y="62"/>
                    <a:pt x="167" y="62"/>
                  </a:cubicBezTo>
                  <a:cubicBezTo>
                    <a:pt x="158" y="62"/>
                    <a:pt x="161" y="49"/>
                    <a:pt x="158" y="43"/>
                  </a:cubicBezTo>
                  <a:cubicBezTo>
                    <a:pt x="156" y="37"/>
                    <a:pt x="148" y="30"/>
                    <a:pt x="141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30" y="31"/>
                    <a:pt x="131" y="33"/>
                    <a:pt x="132" y="37"/>
                  </a:cubicBezTo>
                  <a:cubicBezTo>
                    <a:pt x="126" y="39"/>
                    <a:pt x="122" y="40"/>
                    <a:pt x="116" y="41"/>
                  </a:cubicBezTo>
                  <a:cubicBezTo>
                    <a:pt x="112" y="31"/>
                    <a:pt x="107" y="25"/>
                    <a:pt x="92" y="25"/>
                  </a:cubicBezTo>
                  <a:cubicBezTo>
                    <a:pt x="84" y="25"/>
                    <a:pt x="80" y="32"/>
                    <a:pt x="76" y="35"/>
                  </a:cubicBezTo>
                  <a:cubicBezTo>
                    <a:pt x="74" y="31"/>
                    <a:pt x="74" y="16"/>
                    <a:pt x="67" y="16"/>
                  </a:cubicBezTo>
                  <a:cubicBezTo>
                    <a:pt x="48" y="16"/>
                    <a:pt x="0" y="35"/>
                    <a:pt x="0" y="61"/>
                  </a:cubicBezTo>
                  <a:cubicBezTo>
                    <a:pt x="0" y="64"/>
                    <a:pt x="10" y="72"/>
                    <a:pt x="16" y="72"/>
                  </a:cubicBezTo>
                  <a:cubicBezTo>
                    <a:pt x="20" y="72"/>
                    <a:pt x="23" y="71"/>
                    <a:pt x="26" y="71"/>
                  </a:cubicBezTo>
                  <a:cubicBezTo>
                    <a:pt x="28" y="71"/>
                    <a:pt x="31" y="71"/>
                    <a:pt x="34" y="72"/>
                  </a:cubicBezTo>
                  <a:cubicBezTo>
                    <a:pt x="28" y="76"/>
                    <a:pt x="13" y="72"/>
                    <a:pt x="13" y="83"/>
                  </a:cubicBezTo>
                  <a:cubicBezTo>
                    <a:pt x="13" y="92"/>
                    <a:pt x="23" y="94"/>
                    <a:pt x="33" y="94"/>
                  </a:cubicBezTo>
                  <a:cubicBezTo>
                    <a:pt x="41" y="94"/>
                    <a:pt x="49" y="93"/>
                    <a:pt x="54" y="93"/>
                  </a:cubicBezTo>
                  <a:cubicBezTo>
                    <a:pt x="59" y="93"/>
                    <a:pt x="72" y="93"/>
                    <a:pt x="82" y="93"/>
                  </a:cubicBezTo>
                  <a:cubicBezTo>
                    <a:pt x="87" y="93"/>
                    <a:pt x="91" y="96"/>
                    <a:pt x="95" y="98"/>
                  </a:cubicBezTo>
                  <a:cubicBezTo>
                    <a:pt x="89" y="98"/>
                    <a:pt x="85" y="99"/>
                    <a:pt x="77" y="99"/>
                  </a:cubicBezTo>
                  <a:cubicBezTo>
                    <a:pt x="55" y="99"/>
                    <a:pt x="39" y="102"/>
                    <a:pt x="26" y="111"/>
                  </a:cubicBezTo>
                  <a:cubicBezTo>
                    <a:pt x="30" y="117"/>
                    <a:pt x="39" y="130"/>
                    <a:pt x="51" y="130"/>
                  </a:cubicBezTo>
                  <a:cubicBezTo>
                    <a:pt x="54" y="130"/>
                    <a:pt x="59" y="129"/>
                    <a:pt x="64" y="129"/>
                  </a:cubicBezTo>
                  <a:cubicBezTo>
                    <a:pt x="70" y="129"/>
                    <a:pt x="77" y="130"/>
                    <a:pt x="80" y="132"/>
                  </a:cubicBezTo>
                  <a:cubicBezTo>
                    <a:pt x="86" y="137"/>
                    <a:pt x="81" y="145"/>
                    <a:pt x="90" y="145"/>
                  </a:cubicBezTo>
                  <a:cubicBezTo>
                    <a:pt x="104" y="145"/>
                    <a:pt x="113" y="145"/>
                    <a:pt x="137" y="145"/>
                  </a:cubicBezTo>
                  <a:cubicBezTo>
                    <a:pt x="148" y="138"/>
                    <a:pt x="161" y="142"/>
                    <a:pt x="175" y="135"/>
                  </a:cubicBezTo>
                  <a:cubicBezTo>
                    <a:pt x="183" y="131"/>
                    <a:pt x="179" y="125"/>
                    <a:pt x="189" y="125"/>
                  </a:cubicBezTo>
                  <a:cubicBezTo>
                    <a:pt x="204" y="125"/>
                    <a:pt x="212" y="141"/>
                    <a:pt x="232" y="141"/>
                  </a:cubicBezTo>
                  <a:cubicBezTo>
                    <a:pt x="233" y="141"/>
                    <a:pt x="235" y="141"/>
                    <a:pt x="236" y="141"/>
                  </a:cubicBezTo>
                  <a:cubicBezTo>
                    <a:pt x="248" y="141"/>
                    <a:pt x="258" y="141"/>
                    <a:pt x="262" y="132"/>
                  </a:cubicBezTo>
                  <a:cubicBezTo>
                    <a:pt x="260" y="130"/>
                    <a:pt x="257" y="129"/>
                    <a:pt x="257" y="124"/>
                  </a:cubicBezTo>
                  <a:cubicBezTo>
                    <a:pt x="255" y="124"/>
                    <a:pt x="249" y="124"/>
                    <a:pt x="249" y="120"/>
                  </a:cubicBezTo>
                  <a:cubicBezTo>
                    <a:pt x="249" y="116"/>
                    <a:pt x="252" y="115"/>
                    <a:pt x="256" y="115"/>
                  </a:cubicBezTo>
                  <a:cubicBezTo>
                    <a:pt x="260" y="115"/>
                    <a:pt x="262" y="115"/>
                    <a:pt x="265" y="115"/>
                  </a:cubicBezTo>
                  <a:cubicBezTo>
                    <a:pt x="268" y="115"/>
                    <a:pt x="271" y="114"/>
                    <a:pt x="277" y="111"/>
                  </a:cubicBezTo>
                  <a:cubicBezTo>
                    <a:pt x="267" y="103"/>
                    <a:pt x="223" y="91"/>
                    <a:pt x="223" y="74"/>
                  </a:cubicBezTo>
                  <a:cubicBezTo>
                    <a:pt x="223" y="60"/>
                    <a:pt x="208" y="48"/>
                    <a:pt x="208" y="29"/>
                  </a:cubicBezTo>
                  <a:cubicBezTo>
                    <a:pt x="208" y="25"/>
                    <a:pt x="220" y="20"/>
                    <a:pt x="220" y="12"/>
                  </a:cubicBezTo>
                  <a:cubicBezTo>
                    <a:pt x="220" y="4"/>
                    <a:pt x="211" y="0"/>
                    <a:pt x="2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38"/>
            <p:cNvSpPr>
              <a:spLocks/>
            </p:cNvSpPr>
            <p:nvPr/>
          </p:nvSpPr>
          <p:spPr bwMode="auto">
            <a:xfrm>
              <a:off x="-1042" y="-254"/>
              <a:ext cx="366" cy="237"/>
            </a:xfrm>
            <a:custGeom>
              <a:avLst/>
              <a:gdLst>
                <a:gd name="T0" fmla="*/ 67 w 155"/>
                <a:gd name="T1" fmla="*/ 0 h 100"/>
                <a:gd name="T2" fmla="*/ 50 w 155"/>
                <a:gd name="T3" fmla="*/ 4 h 100"/>
                <a:gd name="T4" fmla="*/ 30 w 155"/>
                <a:gd name="T5" fmla="*/ 2 h 100"/>
                <a:gd name="T6" fmla="*/ 18 w 155"/>
                <a:gd name="T7" fmla="*/ 4 h 100"/>
                <a:gd name="T8" fmla="*/ 26 w 155"/>
                <a:gd name="T9" fmla="*/ 22 h 100"/>
                <a:gd name="T10" fmla="*/ 0 w 155"/>
                <a:gd name="T11" fmla="*/ 74 h 100"/>
                <a:gd name="T12" fmla="*/ 25 w 155"/>
                <a:gd name="T13" fmla="*/ 85 h 100"/>
                <a:gd name="T14" fmla="*/ 33 w 155"/>
                <a:gd name="T15" fmla="*/ 95 h 100"/>
                <a:gd name="T16" fmla="*/ 41 w 155"/>
                <a:gd name="T17" fmla="*/ 100 h 100"/>
                <a:gd name="T18" fmla="*/ 82 w 155"/>
                <a:gd name="T19" fmla="*/ 83 h 100"/>
                <a:gd name="T20" fmla="*/ 121 w 155"/>
                <a:gd name="T21" fmla="*/ 43 h 100"/>
                <a:gd name="T22" fmla="*/ 155 w 155"/>
                <a:gd name="T23" fmla="*/ 32 h 100"/>
                <a:gd name="T24" fmla="*/ 118 w 155"/>
                <a:gd name="T25" fmla="*/ 9 h 100"/>
                <a:gd name="T26" fmla="*/ 104 w 155"/>
                <a:gd name="T27" fmla="*/ 13 h 100"/>
                <a:gd name="T28" fmla="*/ 100 w 155"/>
                <a:gd name="T29" fmla="*/ 11 h 100"/>
                <a:gd name="T30" fmla="*/ 71 w 155"/>
                <a:gd name="T31" fmla="*/ 0 h 100"/>
                <a:gd name="T32" fmla="*/ 67 w 155"/>
                <a:gd name="T3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100">
                  <a:moveTo>
                    <a:pt x="67" y="0"/>
                  </a:moveTo>
                  <a:cubicBezTo>
                    <a:pt x="60" y="0"/>
                    <a:pt x="55" y="4"/>
                    <a:pt x="50" y="4"/>
                  </a:cubicBezTo>
                  <a:cubicBezTo>
                    <a:pt x="42" y="4"/>
                    <a:pt x="36" y="2"/>
                    <a:pt x="30" y="2"/>
                  </a:cubicBezTo>
                  <a:cubicBezTo>
                    <a:pt x="26" y="2"/>
                    <a:pt x="23" y="2"/>
                    <a:pt x="18" y="4"/>
                  </a:cubicBezTo>
                  <a:cubicBezTo>
                    <a:pt x="19" y="10"/>
                    <a:pt x="26" y="18"/>
                    <a:pt x="26" y="22"/>
                  </a:cubicBezTo>
                  <a:cubicBezTo>
                    <a:pt x="26" y="41"/>
                    <a:pt x="0" y="56"/>
                    <a:pt x="0" y="74"/>
                  </a:cubicBezTo>
                  <a:cubicBezTo>
                    <a:pt x="0" y="80"/>
                    <a:pt x="21" y="79"/>
                    <a:pt x="25" y="85"/>
                  </a:cubicBezTo>
                  <a:cubicBezTo>
                    <a:pt x="27" y="87"/>
                    <a:pt x="31" y="95"/>
                    <a:pt x="33" y="95"/>
                  </a:cubicBezTo>
                  <a:cubicBezTo>
                    <a:pt x="36" y="95"/>
                    <a:pt x="37" y="100"/>
                    <a:pt x="41" y="100"/>
                  </a:cubicBezTo>
                  <a:cubicBezTo>
                    <a:pt x="45" y="100"/>
                    <a:pt x="82" y="87"/>
                    <a:pt x="82" y="83"/>
                  </a:cubicBezTo>
                  <a:cubicBezTo>
                    <a:pt x="82" y="71"/>
                    <a:pt x="105" y="49"/>
                    <a:pt x="121" y="43"/>
                  </a:cubicBezTo>
                  <a:cubicBezTo>
                    <a:pt x="127" y="42"/>
                    <a:pt x="155" y="38"/>
                    <a:pt x="155" y="32"/>
                  </a:cubicBezTo>
                  <a:cubicBezTo>
                    <a:pt x="155" y="20"/>
                    <a:pt x="129" y="9"/>
                    <a:pt x="118" y="9"/>
                  </a:cubicBezTo>
                  <a:cubicBezTo>
                    <a:pt x="113" y="9"/>
                    <a:pt x="108" y="13"/>
                    <a:pt x="104" y="13"/>
                  </a:cubicBezTo>
                  <a:cubicBezTo>
                    <a:pt x="102" y="13"/>
                    <a:pt x="101" y="12"/>
                    <a:pt x="100" y="11"/>
                  </a:cubicBezTo>
                  <a:cubicBezTo>
                    <a:pt x="88" y="10"/>
                    <a:pt x="83" y="3"/>
                    <a:pt x="71" y="0"/>
                  </a:cubicBezTo>
                  <a:cubicBezTo>
                    <a:pt x="70" y="0"/>
                    <a:pt x="68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39"/>
            <p:cNvSpPr>
              <a:spLocks noEditPoints="1"/>
            </p:cNvSpPr>
            <p:nvPr/>
          </p:nvSpPr>
          <p:spPr bwMode="auto">
            <a:xfrm>
              <a:off x="-751" y="-429"/>
              <a:ext cx="437" cy="185"/>
            </a:xfrm>
            <a:custGeom>
              <a:avLst/>
              <a:gdLst>
                <a:gd name="T0" fmla="*/ 37 w 185"/>
                <a:gd name="T1" fmla="*/ 43 h 78"/>
                <a:gd name="T2" fmla="*/ 33 w 185"/>
                <a:gd name="T3" fmla="*/ 42 h 78"/>
                <a:gd name="T4" fmla="*/ 37 w 185"/>
                <a:gd name="T5" fmla="*/ 43 h 78"/>
                <a:gd name="T6" fmla="*/ 46 w 185"/>
                <a:gd name="T7" fmla="*/ 31 h 78"/>
                <a:gd name="T8" fmla="*/ 37 w 185"/>
                <a:gd name="T9" fmla="*/ 30 h 78"/>
                <a:gd name="T10" fmla="*/ 46 w 185"/>
                <a:gd name="T11" fmla="*/ 31 h 78"/>
                <a:gd name="T12" fmla="*/ 42 w 185"/>
                <a:gd name="T13" fmla="*/ 21 h 78"/>
                <a:gd name="T14" fmla="*/ 43 w 185"/>
                <a:gd name="T15" fmla="*/ 21 h 78"/>
                <a:gd name="T16" fmla="*/ 42 w 185"/>
                <a:gd name="T17" fmla="*/ 21 h 78"/>
                <a:gd name="T18" fmla="*/ 128 w 185"/>
                <a:gd name="T19" fmla="*/ 0 h 78"/>
                <a:gd name="T20" fmla="*/ 109 w 185"/>
                <a:gd name="T21" fmla="*/ 17 h 78"/>
                <a:gd name="T22" fmla="*/ 122 w 185"/>
                <a:gd name="T23" fmla="*/ 25 h 78"/>
                <a:gd name="T24" fmla="*/ 122 w 185"/>
                <a:gd name="T25" fmla="*/ 32 h 78"/>
                <a:gd name="T26" fmla="*/ 117 w 185"/>
                <a:gd name="T27" fmla="*/ 34 h 78"/>
                <a:gd name="T28" fmla="*/ 128 w 185"/>
                <a:gd name="T29" fmla="*/ 36 h 78"/>
                <a:gd name="T30" fmla="*/ 116 w 185"/>
                <a:gd name="T31" fmla="*/ 43 h 78"/>
                <a:gd name="T32" fmla="*/ 66 w 185"/>
                <a:gd name="T33" fmla="*/ 22 h 78"/>
                <a:gd name="T34" fmla="*/ 54 w 185"/>
                <a:gd name="T35" fmla="*/ 22 h 78"/>
                <a:gd name="T36" fmla="*/ 45 w 185"/>
                <a:gd name="T37" fmla="*/ 15 h 78"/>
                <a:gd name="T38" fmla="*/ 35 w 185"/>
                <a:gd name="T39" fmla="*/ 14 h 78"/>
                <a:gd name="T40" fmla="*/ 27 w 185"/>
                <a:gd name="T41" fmla="*/ 15 h 78"/>
                <a:gd name="T42" fmla="*/ 31 w 185"/>
                <a:gd name="T43" fmla="*/ 20 h 78"/>
                <a:gd name="T44" fmla="*/ 30 w 185"/>
                <a:gd name="T45" fmla="*/ 20 h 78"/>
                <a:gd name="T46" fmla="*/ 19 w 185"/>
                <a:gd name="T47" fmla="*/ 26 h 78"/>
                <a:gd name="T48" fmla="*/ 25 w 185"/>
                <a:gd name="T49" fmla="*/ 28 h 78"/>
                <a:gd name="T50" fmla="*/ 22 w 185"/>
                <a:gd name="T51" fmla="*/ 28 h 78"/>
                <a:gd name="T52" fmla="*/ 17 w 185"/>
                <a:gd name="T53" fmla="*/ 27 h 78"/>
                <a:gd name="T54" fmla="*/ 13 w 185"/>
                <a:gd name="T55" fmla="*/ 28 h 78"/>
                <a:gd name="T56" fmla="*/ 13 w 185"/>
                <a:gd name="T57" fmla="*/ 36 h 78"/>
                <a:gd name="T58" fmla="*/ 18 w 185"/>
                <a:gd name="T59" fmla="*/ 38 h 78"/>
                <a:gd name="T60" fmla="*/ 13 w 185"/>
                <a:gd name="T61" fmla="*/ 37 h 78"/>
                <a:gd name="T62" fmla="*/ 0 w 185"/>
                <a:gd name="T63" fmla="*/ 43 h 78"/>
                <a:gd name="T64" fmla="*/ 0 w 185"/>
                <a:gd name="T65" fmla="*/ 50 h 78"/>
                <a:gd name="T66" fmla="*/ 8 w 185"/>
                <a:gd name="T67" fmla="*/ 58 h 78"/>
                <a:gd name="T68" fmla="*/ 26 w 185"/>
                <a:gd name="T69" fmla="*/ 62 h 78"/>
                <a:gd name="T70" fmla="*/ 49 w 185"/>
                <a:gd name="T71" fmla="*/ 58 h 78"/>
                <a:gd name="T72" fmla="*/ 54 w 185"/>
                <a:gd name="T73" fmla="*/ 51 h 78"/>
                <a:gd name="T74" fmla="*/ 63 w 185"/>
                <a:gd name="T75" fmla="*/ 64 h 78"/>
                <a:gd name="T76" fmla="*/ 57 w 185"/>
                <a:gd name="T77" fmla="*/ 63 h 78"/>
                <a:gd name="T78" fmla="*/ 49 w 185"/>
                <a:gd name="T79" fmla="*/ 70 h 78"/>
                <a:gd name="T80" fmla="*/ 63 w 185"/>
                <a:gd name="T81" fmla="*/ 78 h 78"/>
                <a:gd name="T82" fmla="*/ 98 w 185"/>
                <a:gd name="T83" fmla="*/ 70 h 78"/>
                <a:gd name="T84" fmla="*/ 133 w 185"/>
                <a:gd name="T85" fmla="*/ 61 h 78"/>
                <a:gd name="T86" fmla="*/ 136 w 185"/>
                <a:gd name="T87" fmla="*/ 61 h 78"/>
                <a:gd name="T88" fmla="*/ 150 w 185"/>
                <a:gd name="T89" fmla="*/ 61 h 78"/>
                <a:gd name="T90" fmla="*/ 165 w 185"/>
                <a:gd name="T91" fmla="*/ 62 h 78"/>
                <a:gd name="T92" fmla="*/ 167 w 185"/>
                <a:gd name="T93" fmla="*/ 62 h 78"/>
                <a:gd name="T94" fmla="*/ 185 w 185"/>
                <a:gd name="T95" fmla="*/ 37 h 78"/>
                <a:gd name="T96" fmla="*/ 173 w 185"/>
                <a:gd name="T97" fmla="*/ 24 h 78"/>
                <a:gd name="T98" fmla="*/ 158 w 185"/>
                <a:gd name="T99" fmla="*/ 30 h 78"/>
                <a:gd name="T100" fmla="*/ 138 w 185"/>
                <a:gd name="T101" fmla="*/ 11 h 78"/>
                <a:gd name="T102" fmla="*/ 138 w 185"/>
                <a:gd name="T103" fmla="*/ 4 h 78"/>
                <a:gd name="T104" fmla="*/ 128 w 185"/>
                <a:gd name="T10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5" h="78">
                  <a:moveTo>
                    <a:pt x="37" y="43"/>
                  </a:moveTo>
                  <a:cubicBezTo>
                    <a:pt x="36" y="42"/>
                    <a:pt x="34" y="42"/>
                    <a:pt x="33" y="42"/>
                  </a:cubicBezTo>
                  <a:cubicBezTo>
                    <a:pt x="34" y="42"/>
                    <a:pt x="36" y="42"/>
                    <a:pt x="37" y="43"/>
                  </a:cubicBezTo>
                  <a:moveTo>
                    <a:pt x="46" y="31"/>
                  </a:moveTo>
                  <a:cubicBezTo>
                    <a:pt x="44" y="31"/>
                    <a:pt x="41" y="31"/>
                    <a:pt x="37" y="30"/>
                  </a:cubicBezTo>
                  <a:cubicBezTo>
                    <a:pt x="40" y="30"/>
                    <a:pt x="43" y="31"/>
                    <a:pt x="46" y="31"/>
                  </a:cubicBezTo>
                  <a:moveTo>
                    <a:pt x="42" y="21"/>
                  </a:moveTo>
                  <a:cubicBezTo>
                    <a:pt x="42" y="21"/>
                    <a:pt x="43" y="21"/>
                    <a:pt x="43" y="21"/>
                  </a:cubicBezTo>
                  <a:cubicBezTo>
                    <a:pt x="43" y="21"/>
                    <a:pt x="42" y="21"/>
                    <a:pt x="42" y="21"/>
                  </a:cubicBezTo>
                  <a:moveTo>
                    <a:pt x="128" y="0"/>
                  </a:moveTo>
                  <a:cubicBezTo>
                    <a:pt x="123" y="4"/>
                    <a:pt x="109" y="9"/>
                    <a:pt x="109" y="17"/>
                  </a:cubicBezTo>
                  <a:cubicBezTo>
                    <a:pt x="109" y="22"/>
                    <a:pt x="119" y="25"/>
                    <a:pt x="122" y="25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1" y="32"/>
                    <a:pt x="118" y="33"/>
                    <a:pt x="117" y="34"/>
                  </a:cubicBezTo>
                  <a:cubicBezTo>
                    <a:pt x="119" y="35"/>
                    <a:pt x="122" y="36"/>
                    <a:pt x="128" y="36"/>
                  </a:cubicBezTo>
                  <a:cubicBezTo>
                    <a:pt x="126" y="40"/>
                    <a:pt x="123" y="43"/>
                    <a:pt x="116" y="43"/>
                  </a:cubicBezTo>
                  <a:cubicBezTo>
                    <a:pt x="93" y="43"/>
                    <a:pt x="82" y="22"/>
                    <a:pt x="66" y="22"/>
                  </a:cubicBezTo>
                  <a:cubicBezTo>
                    <a:pt x="65" y="22"/>
                    <a:pt x="60" y="22"/>
                    <a:pt x="54" y="22"/>
                  </a:cubicBezTo>
                  <a:cubicBezTo>
                    <a:pt x="53" y="16"/>
                    <a:pt x="47" y="15"/>
                    <a:pt x="45" y="15"/>
                  </a:cubicBezTo>
                  <a:cubicBezTo>
                    <a:pt x="42" y="15"/>
                    <a:pt x="39" y="14"/>
                    <a:pt x="35" y="14"/>
                  </a:cubicBezTo>
                  <a:cubicBezTo>
                    <a:pt x="33" y="14"/>
                    <a:pt x="31" y="14"/>
                    <a:pt x="27" y="15"/>
                  </a:cubicBezTo>
                  <a:cubicBezTo>
                    <a:pt x="27" y="17"/>
                    <a:pt x="29" y="19"/>
                    <a:pt x="31" y="20"/>
                  </a:cubicBezTo>
                  <a:cubicBezTo>
                    <a:pt x="31" y="20"/>
                    <a:pt x="30" y="20"/>
                    <a:pt x="30" y="20"/>
                  </a:cubicBezTo>
                  <a:cubicBezTo>
                    <a:pt x="26" y="20"/>
                    <a:pt x="22" y="22"/>
                    <a:pt x="19" y="26"/>
                  </a:cubicBezTo>
                  <a:cubicBezTo>
                    <a:pt x="21" y="27"/>
                    <a:pt x="23" y="27"/>
                    <a:pt x="25" y="28"/>
                  </a:cubicBezTo>
                  <a:cubicBezTo>
                    <a:pt x="23" y="28"/>
                    <a:pt x="23" y="28"/>
                    <a:pt x="22" y="28"/>
                  </a:cubicBezTo>
                  <a:cubicBezTo>
                    <a:pt x="22" y="28"/>
                    <a:pt x="20" y="27"/>
                    <a:pt x="17" y="27"/>
                  </a:cubicBezTo>
                  <a:cubicBezTo>
                    <a:pt x="16" y="27"/>
                    <a:pt x="15" y="28"/>
                    <a:pt x="13" y="28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5" y="36"/>
                    <a:pt x="17" y="37"/>
                    <a:pt x="18" y="38"/>
                  </a:cubicBezTo>
                  <a:cubicBezTo>
                    <a:pt x="17" y="37"/>
                    <a:pt x="15" y="37"/>
                    <a:pt x="13" y="37"/>
                  </a:cubicBezTo>
                  <a:cubicBezTo>
                    <a:pt x="8" y="37"/>
                    <a:pt x="5" y="41"/>
                    <a:pt x="0" y="43"/>
                  </a:cubicBezTo>
                  <a:cubicBezTo>
                    <a:pt x="2" y="46"/>
                    <a:pt x="0" y="45"/>
                    <a:pt x="0" y="50"/>
                  </a:cubicBezTo>
                  <a:cubicBezTo>
                    <a:pt x="0" y="55"/>
                    <a:pt x="4" y="58"/>
                    <a:pt x="8" y="58"/>
                  </a:cubicBezTo>
                  <a:cubicBezTo>
                    <a:pt x="12" y="58"/>
                    <a:pt x="19" y="62"/>
                    <a:pt x="26" y="62"/>
                  </a:cubicBezTo>
                  <a:cubicBezTo>
                    <a:pt x="33" y="62"/>
                    <a:pt x="40" y="59"/>
                    <a:pt x="49" y="58"/>
                  </a:cubicBezTo>
                  <a:cubicBezTo>
                    <a:pt x="49" y="55"/>
                    <a:pt x="51" y="52"/>
                    <a:pt x="54" y="51"/>
                  </a:cubicBezTo>
                  <a:cubicBezTo>
                    <a:pt x="55" y="57"/>
                    <a:pt x="60" y="59"/>
                    <a:pt x="63" y="64"/>
                  </a:cubicBezTo>
                  <a:cubicBezTo>
                    <a:pt x="61" y="64"/>
                    <a:pt x="59" y="63"/>
                    <a:pt x="57" y="63"/>
                  </a:cubicBezTo>
                  <a:cubicBezTo>
                    <a:pt x="53" y="63"/>
                    <a:pt x="49" y="64"/>
                    <a:pt x="49" y="70"/>
                  </a:cubicBezTo>
                  <a:cubicBezTo>
                    <a:pt x="49" y="73"/>
                    <a:pt x="57" y="78"/>
                    <a:pt x="63" y="78"/>
                  </a:cubicBezTo>
                  <a:cubicBezTo>
                    <a:pt x="77" y="78"/>
                    <a:pt x="87" y="74"/>
                    <a:pt x="98" y="70"/>
                  </a:cubicBezTo>
                  <a:cubicBezTo>
                    <a:pt x="99" y="69"/>
                    <a:pt x="133" y="62"/>
                    <a:pt x="133" y="61"/>
                  </a:cubicBezTo>
                  <a:cubicBezTo>
                    <a:pt x="133" y="61"/>
                    <a:pt x="134" y="61"/>
                    <a:pt x="136" y="61"/>
                  </a:cubicBezTo>
                  <a:cubicBezTo>
                    <a:pt x="139" y="61"/>
                    <a:pt x="145" y="61"/>
                    <a:pt x="150" y="61"/>
                  </a:cubicBezTo>
                  <a:cubicBezTo>
                    <a:pt x="156" y="62"/>
                    <a:pt x="162" y="62"/>
                    <a:pt x="165" y="62"/>
                  </a:cubicBezTo>
                  <a:cubicBezTo>
                    <a:pt x="166" y="62"/>
                    <a:pt x="167" y="62"/>
                    <a:pt x="167" y="62"/>
                  </a:cubicBezTo>
                  <a:cubicBezTo>
                    <a:pt x="172" y="60"/>
                    <a:pt x="185" y="45"/>
                    <a:pt x="185" y="37"/>
                  </a:cubicBezTo>
                  <a:cubicBezTo>
                    <a:pt x="185" y="31"/>
                    <a:pt x="179" y="24"/>
                    <a:pt x="173" y="24"/>
                  </a:cubicBezTo>
                  <a:cubicBezTo>
                    <a:pt x="166" y="24"/>
                    <a:pt x="163" y="30"/>
                    <a:pt x="158" y="30"/>
                  </a:cubicBezTo>
                  <a:cubicBezTo>
                    <a:pt x="148" y="30"/>
                    <a:pt x="138" y="19"/>
                    <a:pt x="138" y="11"/>
                  </a:cubicBezTo>
                  <a:cubicBezTo>
                    <a:pt x="138" y="10"/>
                    <a:pt x="138" y="8"/>
                    <a:pt x="138" y="4"/>
                  </a:cubicBezTo>
                  <a:cubicBezTo>
                    <a:pt x="135" y="4"/>
                    <a:pt x="131" y="2"/>
                    <a:pt x="1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0"/>
            <p:cNvSpPr>
              <a:spLocks/>
            </p:cNvSpPr>
            <p:nvPr/>
          </p:nvSpPr>
          <p:spPr bwMode="auto">
            <a:xfrm>
              <a:off x="-813" y="-362"/>
              <a:ext cx="57" cy="42"/>
            </a:xfrm>
            <a:custGeom>
              <a:avLst/>
              <a:gdLst>
                <a:gd name="T0" fmla="*/ 23 w 24"/>
                <a:gd name="T1" fmla="*/ 0 h 18"/>
                <a:gd name="T2" fmla="*/ 0 w 24"/>
                <a:gd name="T3" fmla="*/ 12 h 18"/>
                <a:gd name="T4" fmla="*/ 9 w 24"/>
                <a:gd name="T5" fmla="*/ 18 h 18"/>
                <a:gd name="T6" fmla="*/ 24 w 24"/>
                <a:gd name="T7" fmla="*/ 0 h 18"/>
                <a:gd name="T8" fmla="*/ 23 w 2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">
                  <a:moveTo>
                    <a:pt x="23" y="0"/>
                  </a:moveTo>
                  <a:cubicBezTo>
                    <a:pt x="17" y="0"/>
                    <a:pt x="0" y="4"/>
                    <a:pt x="0" y="12"/>
                  </a:cubicBezTo>
                  <a:cubicBezTo>
                    <a:pt x="0" y="16"/>
                    <a:pt x="4" y="18"/>
                    <a:pt x="9" y="18"/>
                  </a:cubicBezTo>
                  <a:cubicBezTo>
                    <a:pt x="15" y="18"/>
                    <a:pt x="23" y="7"/>
                    <a:pt x="24" y="0"/>
                  </a:cubicBezTo>
                  <a:cubicBezTo>
                    <a:pt x="24" y="0"/>
                    <a:pt x="24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1"/>
            <p:cNvSpPr>
              <a:spLocks/>
            </p:cNvSpPr>
            <p:nvPr/>
          </p:nvSpPr>
          <p:spPr bwMode="auto">
            <a:xfrm>
              <a:off x="-655" y="-426"/>
              <a:ext cx="43" cy="16"/>
            </a:xfrm>
            <a:custGeom>
              <a:avLst/>
              <a:gdLst>
                <a:gd name="T0" fmla="*/ 18 w 18"/>
                <a:gd name="T1" fmla="*/ 0 h 7"/>
                <a:gd name="T2" fmla="*/ 0 w 18"/>
                <a:gd name="T3" fmla="*/ 0 h 7"/>
                <a:gd name="T4" fmla="*/ 6 w 18"/>
                <a:gd name="T5" fmla="*/ 7 h 7"/>
                <a:gd name="T6" fmla="*/ 18 w 18"/>
                <a:gd name="T7" fmla="*/ 7 h 7"/>
                <a:gd name="T8" fmla="*/ 18 w 18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7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4" y="7"/>
                    <a:pt x="6" y="7"/>
                  </a:cubicBezTo>
                  <a:cubicBezTo>
                    <a:pt x="6" y="7"/>
                    <a:pt x="16" y="7"/>
                    <a:pt x="18" y="7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2"/>
            <p:cNvSpPr>
              <a:spLocks/>
            </p:cNvSpPr>
            <p:nvPr/>
          </p:nvSpPr>
          <p:spPr bwMode="auto">
            <a:xfrm>
              <a:off x="-938" y="-471"/>
              <a:ext cx="248" cy="128"/>
            </a:xfrm>
            <a:custGeom>
              <a:avLst/>
              <a:gdLst>
                <a:gd name="T0" fmla="*/ 96 w 105"/>
                <a:gd name="T1" fmla="*/ 0 h 54"/>
                <a:gd name="T2" fmla="*/ 74 w 105"/>
                <a:gd name="T3" fmla="*/ 3 h 54"/>
                <a:gd name="T4" fmla="*/ 64 w 105"/>
                <a:gd name="T5" fmla="*/ 2 h 54"/>
                <a:gd name="T6" fmla="*/ 37 w 105"/>
                <a:gd name="T7" fmla="*/ 22 h 54"/>
                <a:gd name="T8" fmla="*/ 11 w 105"/>
                <a:gd name="T9" fmla="*/ 33 h 54"/>
                <a:gd name="T10" fmla="*/ 0 w 105"/>
                <a:gd name="T11" fmla="*/ 42 h 54"/>
                <a:gd name="T12" fmla="*/ 5 w 105"/>
                <a:gd name="T13" fmla="*/ 50 h 54"/>
                <a:gd name="T14" fmla="*/ 14 w 105"/>
                <a:gd name="T15" fmla="*/ 46 h 54"/>
                <a:gd name="T16" fmla="*/ 23 w 105"/>
                <a:gd name="T17" fmla="*/ 47 h 54"/>
                <a:gd name="T18" fmla="*/ 29 w 105"/>
                <a:gd name="T19" fmla="*/ 46 h 54"/>
                <a:gd name="T20" fmla="*/ 38 w 105"/>
                <a:gd name="T21" fmla="*/ 54 h 54"/>
                <a:gd name="T22" fmla="*/ 49 w 105"/>
                <a:gd name="T23" fmla="*/ 42 h 54"/>
                <a:gd name="T24" fmla="*/ 50 w 105"/>
                <a:gd name="T25" fmla="*/ 42 h 54"/>
                <a:gd name="T26" fmla="*/ 67 w 105"/>
                <a:gd name="T27" fmla="*/ 26 h 54"/>
                <a:gd name="T28" fmla="*/ 80 w 105"/>
                <a:gd name="T29" fmla="*/ 40 h 54"/>
                <a:gd name="T30" fmla="*/ 103 w 105"/>
                <a:gd name="T31" fmla="*/ 24 h 54"/>
                <a:gd name="T32" fmla="*/ 98 w 105"/>
                <a:gd name="T33" fmla="*/ 13 h 54"/>
                <a:gd name="T34" fmla="*/ 105 w 105"/>
                <a:gd name="T35" fmla="*/ 5 h 54"/>
                <a:gd name="T36" fmla="*/ 96 w 105"/>
                <a:gd name="T3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54">
                  <a:moveTo>
                    <a:pt x="96" y="0"/>
                  </a:moveTo>
                  <a:cubicBezTo>
                    <a:pt x="87" y="0"/>
                    <a:pt x="74" y="3"/>
                    <a:pt x="74" y="3"/>
                  </a:cubicBezTo>
                  <a:cubicBezTo>
                    <a:pt x="69" y="3"/>
                    <a:pt x="68" y="2"/>
                    <a:pt x="64" y="2"/>
                  </a:cubicBezTo>
                  <a:cubicBezTo>
                    <a:pt x="49" y="2"/>
                    <a:pt x="47" y="16"/>
                    <a:pt x="37" y="22"/>
                  </a:cubicBezTo>
                  <a:cubicBezTo>
                    <a:pt x="28" y="27"/>
                    <a:pt x="20" y="28"/>
                    <a:pt x="11" y="33"/>
                  </a:cubicBezTo>
                  <a:cubicBezTo>
                    <a:pt x="9" y="34"/>
                    <a:pt x="0" y="41"/>
                    <a:pt x="0" y="42"/>
                  </a:cubicBezTo>
                  <a:cubicBezTo>
                    <a:pt x="0" y="44"/>
                    <a:pt x="4" y="46"/>
                    <a:pt x="5" y="50"/>
                  </a:cubicBezTo>
                  <a:cubicBezTo>
                    <a:pt x="9" y="49"/>
                    <a:pt x="11" y="46"/>
                    <a:pt x="14" y="46"/>
                  </a:cubicBezTo>
                  <a:cubicBezTo>
                    <a:pt x="18" y="46"/>
                    <a:pt x="20" y="47"/>
                    <a:pt x="23" y="47"/>
                  </a:cubicBezTo>
                  <a:cubicBezTo>
                    <a:pt x="25" y="47"/>
                    <a:pt x="27" y="47"/>
                    <a:pt x="29" y="46"/>
                  </a:cubicBezTo>
                  <a:cubicBezTo>
                    <a:pt x="30" y="48"/>
                    <a:pt x="34" y="54"/>
                    <a:pt x="38" y="54"/>
                  </a:cubicBezTo>
                  <a:cubicBezTo>
                    <a:pt x="44" y="54"/>
                    <a:pt x="48" y="48"/>
                    <a:pt x="49" y="42"/>
                  </a:cubicBezTo>
                  <a:cubicBezTo>
                    <a:pt x="49" y="42"/>
                    <a:pt x="50" y="42"/>
                    <a:pt x="50" y="42"/>
                  </a:cubicBezTo>
                  <a:cubicBezTo>
                    <a:pt x="59" y="42"/>
                    <a:pt x="66" y="34"/>
                    <a:pt x="67" y="26"/>
                  </a:cubicBezTo>
                  <a:cubicBezTo>
                    <a:pt x="72" y="28"/>
                    <a:pt x="71" y="40"/>
                    <a:pt x="80" y="40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19"/>
                    <a:pt x="99" y="18"/>
                    <a:pt x="98" y="13"/>
                  </a:cubicBezTo>
                  <a:cubicBezTo>
                    <a:pt x="102" y="12"/>
                    <a:pt x="105" y="8"/>
                    <a:pt x="105" y="5"/>
                  </a:cubicBezTo>
                  <a:cubicBezTo>
                    <a:pt x="105" y="1"/>
                    <a:pt x="101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43"/>
            <p:cNvSpPr>
              <a:spLocks/>
            </p:cNvSpPr>
            <p:nvPr/>
          </p:nvSpPr>
          <p:spPr bwMode="auto">
            <a:xfrm>
              <a:off x="-605" y="-570"/>
              <a:ext cx="142" cy="42"/>
            </a:xfrm>
            <a:custGeom>
              <a:avLst/>
              <a:gdLst>
                <a:gd name="T0" fmla="*/ 38 w 60"/>
                <a:gd name="T1" fmla="*/ 0 h 18"/>
                <a:gd name="T2" fmla="*/ 0 w 60"/>
                <a:gd name="T3" fmla="*/ 18 h 18"/>
                <a:gd name="T4" fmla="*/ 10 w 60"/>
                <a:gd name="T5" fmla="*/ 14 h 18"/>
                <a:gd name="T6" fmla="*/ 23 w 60"/>
                <a:gd name="T7" fmla="*/ 18 h 18"/>
                <a:gd name="T8" fmla="*/ 46 w 60"/>
                <a:gd name="T9" fmla="*/ 18 h 18"/>
                <a:gd name="T10" fmla="*/ 60 w 60"/>
                <a:gd name="T11" fmla="*/ 13 h 18"/>
                <a:gd name="T12" fmla="*/ 38 w 6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8">
                  <a:moveTo>
                    <a:pt x="38" y="0"/>
                  </a:moveTo>
                  <a:cubicBezTo>
                    <a:pt x="31" y="0"/>
                    <a:pt x="0" y="11"/>
                    <a:pt x="0" y="18"/>
                  </a:cubicBezTo>
                  <a:cubicBezTo>
                    <a:pt x="4" y="17"/>
                    <a:pt x="6" y="14"/>
                    <a:pt x="10" y="14"/>
                  </a:cubicBezTo>
                  <a:cubicBezTo>
                    <a:pt x="16" y="14"/>
                    <a:pt x="17" y="18"/>
                    <a:pt x="23" y="18"/>
                  </a:cubicBezTo>
                  <a:cubicBezTo>
                    <a:pt x="35" y="18"/>
                    <a:pt x="32" y="18"/>
                    <a:pt x="46" y="18"/>
                  </a:cubicBezTo>
                  <a:cubicBezTo>
                    <a:pt x="53" y="18"/>
                    <a:pt x="56" y="15"/>
                    <a:pt x="60" y="13"/>
                  </a:cubicBezTo>
                  <a:cubicBezTo>
                    <a:pt x="58" y="6"/>
                    <a:pt x="49" y="0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44"/>
            <p:cNvSpPr>
              <a:spLocks/>
            </p:cNvSpPr>
            <p:nvPr/>
          </p:nvSpPr>
          <p:spPr bwMode="auto">
            <a:xfrm>
              <a:off x="-603" y="-521"/>
              <a:ext cx="126" cy="64"/>
            </a:xfrm>
            <a:custGeom>
              <a:avLst/>
              <a:gdLst>
                <a:gd name="T0" fmla="*/ 44 w 53"/>
                <a:gd name="T1" fmla="*/ 0 h 27"/>
                <a:gd name="T2" fmla="*/ 0 w 53"/>
                <a:gd name="T3" fmla="*/ 13 h 27"/>
                <a:gd name="T4" fmla="*/ 17 w 53"/>
                <a:gd name="T5" fmla="*/ 27 h 27"/>
                <a:gd name="T6" fmla="*/ 45 w 53"/>
                <a:gd name="T7" fmla="*/ 11 h 27"/>
                <a:gd name="T8" fmla="*/ 30 w 53"/>
                <a:gd name="T9" fmla="*/ 11 h 27"/>
                <a:gd name="T10" fmla="*/ 53 w 53"/>
                <a:gd name="T11" fmla="*/ 5 h 27"/>
                <a:gd name="T12" fmla="*/ 44 w 53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27">
                  <a:moveTo>
                    <a:pt x="44" y="0"/>
                  </a:moveTo>
                  <a:cubicBezTo>
                    <a:pt x="33" y="0"/>
                    <a:pt x="0" y="1"/>
                    <a:pt x="0" y="13"/>
                  </a:cubicBezTo>
                  <a:cubicBezTo>
                    <a:pt x="0" y="18"/>
                    <a:pt x="9" y="27"/>
                    <a:pt x="17" y="27"/>
                  </a:cubicBezTo>
                  <a:cubicBezTo>
                    <a:pt x="29" y="27"/>
                    <a:pt x="46" y="22"/>
                    <a:pt x="45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8" y="11"/>
                    <a:pt x="47" y="10"/>
                    <a:pt x="53" y="5"/>
                  </a:cubicBezTo>
                  <a:cubicBezTo>
                    <a:pt x="52" y="3"/>
                    <a:pt x="49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45"/>
            <p:cNvSpPr>
              <a:spLocks/>
            </p:cNvSpPr>
            <p:nvPr/>
          </p:nvSpPr>
          <p:spPr bwMode="auto">
            <a:xfrm>
              <a:off x="-662" y="-514"/>
              <a:ext cx="43" cy="33"/>
            </a:xfrm>
            <a:custGeom>
              <a:avLst/>
              <a:gdLst>
                <a:gd name="T0" fmla="*/ 4 w 18"/>
                <a:gd name="T1" fmla="*/ 0 h 14"/>
                <a:gd name="T2" fmla="*/ 0 w 18"/>
                <a:gd name="T3" fmla="*/ 6 h 14"/>
                <a:gd name="T4" fmla="*/ 11 w 18"/>
                <a:gd name="T5" fmla="*/ 14 h 14"/>
                <a:gd name="T6" fmla="*/ 18 w 18"/>
                <a:gd name="T7" fmla="*/ 7 h 14"/>
                <a:gd name="T8" fmla="*/ 4 w 1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">
                  <a:moveTo>
                    <a:pt x="4" y="0"/>
                  </a:moveTo>
                  <a:cubicBezTo>
                    <a:pt x="2" y="0"/>
                    <a:pt x="0" y="1"/>
                    <a:pt x="0" y="6"/>
                  </a:cubicBezTo>
                  <a:cubicBezTo>
                    <a:pt x="0" y="8"/>
                    <a:pt x="6" y="14"/>
                    <a:pt x="11" y="14"/>
                  </a:cubicBezTo>
                  <a:cubicBezTo>
                    <a:pt x="14" y="14"/>
                    <a:pt x="16" y="10"/>
                    <a:pt x="18" y="7"/>
                  </a:cubicBezTo>
                  <a:cubicBezTo>
                    <a:pt x="16" y="6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46"/>
            <p:cNvSpPr>
              <a:spLocks/>
            </p:cNvSpPr>
            <p:nvPr/>
          </p:nvSpPr>
          <p:spPr bwMode="auto">
            <a:xfrm>
              <a:off x="-201" y="-202"/>
              <a:ext cx="213" cy="171"/>
            </a:xfrm>
            <a:custGeom>
              <a:avLst/>
              <a:gdLst>
                <a:gd name="T0" fmla="*/ 39 w 90"/>
                <a:gd name="T1" fmla="*/ 0 h 72"/>
                <a:gd name="T2" fmla="*/ 19 w 90"/>
                <a:gd name="T3" fmla="*/ 7 h 72"/>
                <a:gd name="T4" fmla="*/ 15 w 90"/>
                <a:gd name="T5" fmla="*/ 11 h 72"/>
                <a:gd name="T6" fmla="*/ 32 w 90"/>
                <a:gd name="T7" fmla="*/ 18 h 72"/>
                <a:gd name="T8" fmla="*/ 32 w 90"/>
                <a:gd name="T9" fmla="*/ 32 h 72"/>
                <a:gd name="T10" fmla="*/ 24 w 90"/>
                <a:gd name="T11" fmla="*/ 32 h 72"/>
                <a:gd name="T12" fmla="*/ 0 w 90"/>
                <a:gd name="T13" fmla="*/ 26 h 72"/>
                <a:gd name="T14" fmla="*/ 0 w 90"/>
                <a:gd name="T15" fmla="*/ 35 h 72"/>
                <a:gd name="T16" fmla="*/ 47 w 90"/>
                <a:gd name="T17" fmla="*/ 63 h 72"/>
                <a:gd name="T18" fmla="*/ 58 w 90"/>
                <a:gd name="T19" fmla="*/ 72 h 72"/>
                <a:gd name="T20" fmla="*/ 69 w 90"/>
                <a:gd name="T21" fmla="*/ 64 h 72"/>
                <a:gd name="T22" fmla="*/ 90 w 90"/>
                <a:gd name="T23" fmla="*/ 36 h 72"/>
                <a:gd name="T24" fmla="*/ 78 w 90"/>
                <a:gd name="T25" fmla="*/ 34 h 72"/>
                <a:gd name="T26" fmla="*/ 80 w 90"/>
                <a:gd name="T27" fmla="*/ 26 h 72"/>
                <a:gd name="T28" fmla="*/ 75 w 90"/>
                <a:gd name="T29" fmla="*/ 23 h 72"/>
                <a:gd name="T30" fmla="*/ 60 w 90"/>
                <a:gd name="T31" fmla="*/ 25 h 72"/>
                <a:gd name="T32" fmla="*/ 77 w 90"/>
                <a:gd name="T33" fmla="*/ 6 h 72"/>
                <a:gd name="T34" fmla="*/ 72 w 90"/>
                <a:gd name="T35" fmla="*/ 0 h 72"/>
                <a:gd name="T36" fmla="*/ 50 w 90"/>
                <a:gd name="T37" fmla="*/ 0 h 72"/>
                <a:gd name="T38" fmla="*/ 39 w 90"/>
                <a:gd name="T3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0" h="72">
                  <a:moveTo>
                    <a:pt x="39" y="0"/>
                  </a:moveTo>
                  <a:cubicBezTo>
                    <a:pt x="31" y="0"/>
                    <a:pt x="24" y="1"/>
                    <a:pt x="19" y="7"/>
                  </a:cubicBezTo>
                  <a:cubicBezTo>
                    <a:pt x="18" y="8"/>
                    <a:pt x="15" y="9"/>
                    <a:pt x="15" y="11"/>
                  </a:cubicBezTo>
                  <a:cubicBezTo>
                    <a:pt x="15" y="18"/>
                    <a:pt x="25" y="17"/>
                    <a:pt x="32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8" y="32"/>
                    <a:pt x="29" y="32"/>
                    <a:pt x="24" y="32"/>
                  </a:cubicBezTo>
                  <a:cubicBezTo>
                    <a:pt x="15" y="32"/>
                    <a:pt x="7" y="26"/>
                    <a:pt x="0" y="26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50"/>
                    <a:pt x="32" y="48"/>
                    <a:pt x="47" y="63"/>
                  </a:cubicBezTo>
                  <a:cubicBezTo>
                    <a:pt x="50" y="66"/>
                    <a:pt x="51" y="72"/>
                    <a:pt x="58" y="72"/>
                  </a:cubicBezTo>
                  <a:cubicBezTo>
                    <a:pt x="63" y="72"/>
                    <a:pt x="64" y="65"/>
                    <a:pt x="69" y="64"/>
                  </a:cubicBezTo>
                  <a:cubicBezTo>
                    <a:pt x="86" y="57"/>
                    <a:pt x="88" y="65"/>
                    <a:pt x="90" y="36"/>
                  </a:cubicBezTo>
                  <a:cubicBezTo>
                    <a:pt x="87" y="35"/>
                    <a:pt x="80" y="34"/>
                    <a:pt x="78" y="34"/>
                  </a:cubicBezTo>
                  <a:cubicBezTo>
                    <a:pt x="78" y="28"/>
                    <a:pt x="80" y="33"/>
                    <a:pt x="80" y="26"/>
                  </a:cubicBezTo>
                  <a:cubicBezTo>
                    <a:pt x="80" y="24"/>
                    <a:pt x="77" y="23"/>
                    <a:pt x="75" y="23"/>
                  </a:cubicBezTo>
                  <a:cubicBezTo>
                    <a:pt x="70" y="23"/>
                    <a:pt x="63" y="25"/>
                    <a:pt x="60" y="25"/>
                  </a:cubicBezTo>
                  <a:cubicBezTo>
                    <a:pt x="64" y="20"/>
                    <a:pt x="77" y="16"/>
                    <a:pt x="77" y="6"/>
                  </a:cubicBezTo>
                  <a:cubicBezTo>
                    <a:pt x="77" y="3"/>
                    <a:pt x="73" y="0"/>
                    <a:pt x="72" y="0"/>
                  </a:cubicBezTo>
                  <a:cubicBezTo>
                    <a:pt x="72" y="0"/>
                    <a:pt x="60" y="0"/>
                    <a:pt x="50" y="0"/>
                  </a:cubicBezTo>
                  <a:cubicBezTo>
                    <a:pt x="47" y="0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47"/>
            <p:cNvSpPr>
              <a:spLocks/>
            </p:cNvSpPr>
            <p:nvPr/>
          </p:nvSpPr>
          <p:spPr bwMode="auto">
            <a:xfrm>
              <a:off x="-276" y="-410"/>
              <a:ext cx="236" cy="121"/>
            </a:xfrm>
            <a:custGeom>
              <a:avLst/>
              <a:gdLst>
                <a:gd name="T0" fmla="*/ 50 w 100"/>
                <a:gd name="T1" fmla="*/ 0 h 51"/>
                <a:gd name="T2" fmla="*/ 46 w 100"/>
                <a:gd name="T3" fmla="*/ 1 h 51"/>
                <a:gd name="T4" fmla="*/ 64 w 100"/>
                <a:gd name="T5" fmla="*/ 8 h 51"/>
                <a:gd name="T6" fmla="*/ 64 w 100"/>
                <a:gd name="T7" fmla="*/ 20 h 51"/>
                <a:gd name="T8" fmla="*/ 35 w 100"/>
                <a:gd name="T9" fmla="*/ 8 h 51"/>
                <a:gd name="T10" fmla="*/ 35 w 100"/>
                <a:gd name="T11" fmla="*/ 14 h 51"/>
                <a:gd name="T12" fmla="*/ 46 w 100"/>
                <a:gd name="T13" fmla="*/ 23 h 51"/>
                <a:gd name="T14" fmla="*/ 42 w 100"/>
                <a:gd name="T15" fmla="*/ 24 h 51"/>
                <a:gd name="T16" fmla="*/ 6 w 100"/>
                <a:gd name="T17" fmla="*/ 1 h 51"/>
                <a:gd name="T18" fmla="*/ 0 w 100"/>
                <a:gd name="T19" fmla="*/ 1 h 51"/>
                <a:gd name="T20" fmla="*/ 1 w 100"/>
                <a:gd name="T21" fmla="*/ 7 h 51"/>
                <a:gd name="T22" fmla="*/ 1 w 100"/>
                <a:gd name="T23" fmla="*/ 7 h 51"/>
                <a:gd name="T24" fmla="*/ 1 w 100"/>
                <a:gd name="T25" fmla="*/ 16 h 51"/>
                <a:gd name="T26" fmla="*/ 11 w 100"/>
                <a:gd name="T27" fmla="*/ 22 h 51"/>
                <a:gd name="T28" fmla="*/ 14 w 100"/>
                <a:gd name="T29" fmla="*/ 21 h 51"/>
                <a:gd name="T30" fmla="*/ 15 w 100"/>
                <a:gd name="T31" fmla="*/ 27 h 51"/>
                <a:gd name="T32" fmla="*/ 23 w 100"/>
                <a:gd name="T33" fmla="*/ 27 h 51"/>
                <a:gd name="T34" fmla="*/ 30 w 100"/>
                <a:gd name="T35" fmla="*/ 33 h 51"/>
                <a:gd name="T36" fmla="*/ 68 w 100"/>
                <a:gd name="T37" fmla="*/ 28 h 51"/>
                <a:gd name="T38" fmla="*/ 75 w 100"/>
                <a:gd name="T39" fmla="*/ 29 h 51"/>
                <a:gd name="T40" fmla="*/ 61 w 100"/>
                <a:gd name="T41" fmla="*/ 37 h 51"/>
                <a:gd name="T42" fmla="*/ 61 w 100"/>
                <a:gd name="T43" fmla="*/ 42 h 51"/>
                <a:gd name="T44" fmla="*/ 58 w 100"/>
                <a:gd name="T45" fmla="*/ 48 h 51"/>
                <a:gd name="T46" fmla="*/ 66 w 100"/>
                <a:gd name="T47" fmla="*/ 51 h 51"/>
                <a:gd name="T48" fmla="*/ 75 w 100"/>
                <a:gd name="T49" fmla="*/ 50 h 51"/>
                <a:gd name="T50" fmla="*/ 96 w 100"/>
                <a:gd name="T51" fmla="*/ 48 h 51"/>
                <a:gd name="T52" fmla="*/ 100 w 100"/>
                <a:gd name="T53" fmla="*/ 14 h 51"/>
                <a:gd name="T54" fmla="*/ 89 w 100"/>
                <a:gd name="T55" fmla="*/ 1 h 51"/>
                <a:gd name="T56" fmla="*/ 79 w 100"/>
                <a:gd name="T57" fmla="*/ 5 h 51"/>
                <a:gd name="T58" fmla="*/ 55 w 100"/>
                <a:gd name="T59" fmla="*/ 0 h 51"/>
                <a:gd name="T60" fmla="*/ 50 w 100"/>
                <a:gd name="T6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0" h="51">
                  <a:moveTo>
                    <a:pt x="50" y="0"/>
                  </a:moveTo>
                  <a:cubicBezTo>
                    <a:pt x="48" y="0"/>
                    <a:pt x="47" y="0"/>
                    <a:pt x="46" y="1"/>
                  </a:cubicBezTo>
                  <a:cubicBezTo>
                    <a:pt x="48" y="8"/>
                    <a:pt x="55" y="8"/>
                    <a:pt x="64" y="8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51" y="20"/>
                    <a:pt x="47" y="8"/>
                    <a:pt x="35" y="8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7" y="17"/>
                    <a:pt x="41" y="21"/>
                    <a:pt x="46" y="23"/>
                  </a:cubicBezTo>
                  <a:cubicBezTo>
                    <a:pt x="44" y="24"/>
                    <a:pt x="43" y="24"/>
                    <a:pt x="42" y="24"/>
                  </a:cubicBezTo>
                  <a:cubicBezTo>
                    <a:pt x="28" y="24"/>
                    <a:pt x="20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4" y="19"/>
                    <a:pt x="7" y="22"/>
                    <a:pt x="11" y="22"/>
                  </a:cubicBezTo>
                  <a:cubicBezTo>
                    <a:pt x="12" y="22"/>
                    <a:pt x="13" y="22"/>
                    <a:pt x="14" y="21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30"/>
                    <a:pt x="26" y="33"/>
                    <a:pt x="30" y="33"/>
                  </a:cubicBezTo>
                  <a:cubicBezTo>
                    <a:pt x="40" y="33"/>
                    <a:pt x="59" y="28"/>
                    <a:pt x="68" y="28"/>
                  </a:cubicBezTo>
                  <a:cubicBezTo>
                    <a:pt x="70" y="28"/>
                    <a:pt x="73" y="28"/>
                    <a:pt x="75" y="29"/>
                  </a:cubicBezTo>
                  <a:cubicBezTo>
                    <a:pt x="71" y="32"/>
                    <a:pt x="61" y="32"/>
                    <a:pt x="61" y="37"/>
                  </a:cubicBezTo>
                  <a:cubicBezTo>
                    <a:pt x="61" y="39"/>
                    <a:pt x="61" y="41"/>
                    <a:pt x="61" y="42"/>
                  </a:cubicBezTo>
                  <a:cubicBezTo>
                    <a:pt x="59" y="43"/>
                    <a:pt x="58" y="46"/>
                    <a:pt x="58" y="48"/>
                  </a:cubicBezTo>
                  <a:cubicBezTo>
                    <a:pt x="58" y="50"/>
                    <a:pt x="62" y="51"/>
                    <a:pt x="66" y="51"/>
                  </a:cubicBezTo>
                  <a:cubicBezTo>
                    <a:pt x="69" y="51"/>
                    <a:pt x="73" y="50"/>
                    <a:pt x="75" y="50"/>
                  </a:cubicBezTo>
                  <a:cubicBezTo>
                    <a:pt x="76" y="50"/>
                    <a:pt x="88" y="50"/>
                    <a:pt x="96" y="48"/>
                  </a:cubicBezTo>
                  <a:cubicBezTo>
                    <a:pt x="94" y="33"/>
                    <a:pt x="100" y="27"/>
                    <a:pt x="100" y="14"/>
                  </a:cubicBezTo>
                  <a:cubicBezTo>
                    <a:pt x="100" y="7"/>
                    <a:pt x="99" y="1"/>
                    <a:pt x="89" y="1"/>
                  </a:cubicBezTo>
                  <a:cubicBezTo>
                    <a:pt x="85" y="1"/>
                    <a:pt x="83" y="5"/>
                    <a:pt x="79" y="5"/>
                  </a:cubicBezTo>
                  <a:cubicBezTo>
                    <a:pt x="69" y="5"/>
                    <a:pt x="63" y="0"/>
                    <a:pt x="55" y="0"/>
                  </a:cubicBezTo>
                  <a:cubicBezTo>
                    <a:pt x="53" y="0"/>
                    <a:pt x="51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48"/>
            <p:cNvSpPr>
              <a:spLocks/>
            </p:cNvSpPr>
            <p:nvPr/>
          </p:nvSpPr>
          <p:spPr bwMode="auto">
            <a:xfrm>
              <a:off x="-97" y="66"/>
              <a:ext cx="140" cy="83"/>
            </a:xfrm>
            <a:custGeom>
              <a:avLst/>
              <a:gdLst>
                <a:gd name="T0" fmla="*/ 27 w 59"/>
                <a:gd name="T1" fmla="*/ 0 h 35"/>
                <a:gd name="T2" fmla="*/ 12 w 59"/>
                <a:gd name="T3" fmla="*/ 17 h 35"/>
                <a:gd name="T4" fmla="*/ 11 w 59"/>
                <a:gd name="T5" fmla="*/ 17 h 35"/>
                <a:gd name="T6" fmla="*/ 8 w 59"/>
                <a:gd name="T7" fmla="*/ 17 h 35"/>
                <a:gd name="T8" fmla="*/ 6 w 59"/>
                <a:gd name="T9" fmla="*/ 17 h 35"/>
                <a:gd name="T10" fmla="*/ 0 w 59"/>
                <a:gd name="T11" fmla="*/ 19 h 35"/>
                <a:gd name="T12" fmla="*/ 46 w 59"/>
                <a:gd name="T13" fmla="*/ 35 h 35"/>
                <a:gd name="T14" fmla="*/ 59 w 59"/>
                <a:gd name="T15" fmla="*/ 27 h 35"/>
                <a:gd name="T16" fmla="*/ 27 w 59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5">
                  <a:moveTo>
                    <a:pt x="27" y="0"/>
                  </a:moveTo>
                  <a:cubicBezTo>
                    <a:pt x="16" y="0"/>
                    <a:pt x="18" y="15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9" y="17"/>
                    <a:pt x="8" y="17"/>
                  </a:cubicBezTo>
                  <a:cubicBezTo>
                    <a:pt x="8" y="17"/>
                    <a:pt x="7" y="17"/>
                    <a:pt x="6" y="17"/>
                  </a:cubicBezTo>
                  <a:cubicBezTo>
                    <a:pt x="3" y="17"/>
                    <a:pt x="0" y="17"/>
                    <a:pt x="0" y="19"/>
                  </a:cubicBezTo>
                  <a:cubicBezTo>
                    <a:pt x="0" y="21"/>
                    <a:pt x="39" y="35"/>
                    <a:pt x="46" y="35"/>
                  </a:cubicBezTo>
                  <a:cubicBezTo>
                    <a:pt x="52" y="35"/>
                    <a:pt x="54" y="30"/>
                    <a:pt x="59" y="27"/>
                  </a:cubicBezTo>
                  <a:cubicBezTo>
                    <a:pt x="56" y="19"/>
                    <a:pt x="34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49"/>
            <p:cNvSpPr>
              <a:spLocks/>
            </p:cNvSpPr>
            <p:nvPr/>
          </p:nvSpPr>
          <p:spPr bwMode="auto">
            <a:xfrm>
              <a:off x="38" y="-228"/>
              <a:ext cx="184" cy="149"/>
            </a:xfrm>
            <a:custGeom>
              <a:avLst/>
              <a:gdLst>
                <a:gd name="T0" fmla="*/ 26 w 78"/>
                <a:gd name="T1" fmla="*/ 0 h 63"/>
                <a:gd name="T2" fmla="*/ 12 w 78"/>
                <a:gd name="T3" fmla="*/ 8 h 63"/>
                <a:gd name="T4" fmla="*/ 12 w 78"/>
                <a:gd name="T5" fmla="*/ 13 h 63"/>
                <a:gd name="T6" fmla="*/ 0 w 78"/>
                <a:gd name="T7" fmla="*/ 13 h 63"/>
                <a:gd name="T8" fmla="*/ 0 w 78"/>
                <a:gd name="T9" fmla="*/ 22 h 63"/>
                <a:gd name="T10" fmla="*/ 8 w 78"/>
                <a:gd name="T11" fmla="*/ 47 h 63"/>
                <a:gd name="T12" fmla="*/ 8 w 78"/>
                <a:gd name="T13" fmla="*/ 63 h 63"/>
                <a:gd name="T14" fmla="*/ 18 w 78"/>
                <a:gd name="T15" fmla="*/ 63 h 63"/>
                <a:gd name="T16" fmla="*/ 30 w 78"/>
                <a:gd name="T17" fmla="*/ 46 h 63"/>
                <a:gd name="T18" fmla="*/ 23 w 78"/>
                <a:gd name="T19" fmla="*/ 46 h 63"/>
                <a:gd name="T20" fmla="*/ 27 w 78"/>
                <a:gd name="T21" fmla="*/ 40 h 63"/>
                <a:gd name="T22" fmla="*/ 38 w 78"/>
                <a:gd name="T23" fmla="*/ 42 h 63"/>
                <a:gd name="T24" fmla="*/ 68 w 78"/>
                <a:gd name="T25" fmla="*/ 21 h 63"/>
                <a:gd name="T26" fmla="*/ 78 w 78"/>
                <a:gd name="T27" fmla="*/ 13 h 63"/>
                <a:gd name="T28" fmla="*/ 78 w 78"/>
                <a:gd name="T29" fmla="*/ 6 h 63"/>
                <a:gd name="T30" fmla="*/ 26 w 78"/>
                <a:gd name="T3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63">
                  <a:moveTo>
                    <a:pt x="26" y="0"/>
                  </a:moveTo>
                  <a:cubicBezTo>
                    <a:pt x="15" y="0"/>
                    <a:pt x="12" y="7"/>
                    <a:pt x="12" y="8"/>
                  </a:cubicBezTo>
                  <a:cubicBezTo>
                    <a:pt x="12" y="9"/>
                    <a:pt x="11" y="12"/>
                    <a:pt x="12" y="13"/>
                  </a:cubicBezTo>
                  <a:cubicBezTo>
                    <a:pt x="10" y="13"/>
                    <a:pt x="4" y="13"/>
                    <a:pt x="0" y="1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" y="32"/>
                    <a:pt x="0" y="39"/>
                    <a:pt x="8" y="47"/>
                  </a:cubicBezTo>
                  <a:cubicBezTo>
                    <a:pt x="8" y="50"/>
                    <a:pt x="8" y="56"/>
                    <a:pt x="8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24" y="57"/>
                    <a:pt x="29" y="55"/>
                    <a:pt x="30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5" y="41"/>
                    <a:pt x="26" y="40"/>
                    <a:pt x="27" y="40"/>
                  </a:cubicBezTo>
                  <a:cubicBezTo>
                    <a:pt x="29" y="40"/>
                    <a:pt x="32" y="42"/>
                    <a:pt x="38" y="42"/>
                  </a:cubicBezTo>
                  <a:cubicBezTo>
                    <a:pt x="54" y="42"/>
                    <a:pt x="61" y="30"/>
                    <a:pt x="68" y="21"/>
                  </a:cubicBezTo>
                  <a:cubicBezTo>
                    <a:pt x="68" y="21"/>
                    <a:pt x="78" y="14"/>
                    <a:pt x="78" y="13"/>
                  </a:cubicBezTo>
                  <a:cubicBezTo>
                    <a:pt x="78" y="10"/>
                    <a:pt x="77" y="9"/>
                    <a:pt x="78" y="6"/>
                  </a:cubicBezTo>
                  <a:cubicBezTo>
                    <a:pt x="59" y="6"/>
                    <a:pt x="44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50"/>
            <p:cNvSpPr>
              <a:spLocks/>
            </p:cNvSpPr>
            <p:nvPr/>
          </p:nvSpPr>
          <p:spPr bwMode="auto">
            <a:xfrm>
              <a:off x="-338" y="-495"/>
              <a:ext cx="62" cy="50"/>
            </a:xfrm>
            <a:custGeom>
              <a:avLst/>
              <a:gdLst>
                <a:gd name="T0" fmla="*/ 0 w 26"/>
                <a:gd name="T1" fmla="*/ 0 h 21"/>
                <a:gd name="T2" fmla="*/ 19 w 26"/>
                <a:gd name="T3" fmla="*/ 21 h 21"/>
                <a:gd name="T4" fmla="*/ 26 w 26"/>
                <a:gd name="T5" fmla="*/ 15 h 21"/>
                <a:gd name="T6" fmla="*/ 0 w 26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1">
                  <a:moveTo>
                    <a:pt x="0" y="0"/>
                  </a:moveTo>
                  <a:cubicBezTo>
                    <a:pt x="0" y="7"/>
                    <a:pt x="13" y="21"/>
                    <a:pt x="19" y="21"/>
                  </a:cubicBezTo>
                  <a:cubicBezTo>
                    <a:pt x="22" y="21"/>
                    <a:pt x="26" y="19"/>
                    <a:pt x="26" y="15"/>
                  </a:cubicBezTo>
                  <a:cubicBezTo>
                    <a:pt x="15" y="11"/>
                    <a:pt x="14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51"/>
            <p:cNvSpPr>
              <a:spLocks/>
            </p:cNvSpPr>
            <p:nvPr/>
          </p:nvSpPr>
          <p:spPr bwMode="auto">
            <a:xfrm>
              <a:off x="-300" y="-325"/>
              <a:ext cx="45" cy="34"/>
            </a:xfrm>
            <a:custGeom>
              <a:avLst/>
              <a:gdLst>
                <a:gd name="T0" fmla="*/ 15 w 19"/>
                <a:gd name="T1" fmla="*/ 0 h 14"/>
                <a:gd name="T2" fmla="*/ 0 w 19"/>
                <a:gd name="T3" fmla="*/ 14 h 14"/>
                <a:gd name="T4" fmla="*/ 2 w 19"/>
                <a:gd name="T5" fmla="*/ 14 h 14"/>
                <a:gd name="T6" fmla="*/ 11 w 19"/>
                <a:gd name="T7" fmla="*/ 14 h 14"/>
                <a:gd name="T8" fmla="*/ 19 w 19"/>
                <a:gd name="T9" fmla="*/ 7 h 14"/>
                <a:gd name="T10" fmla="*/ 15 w 19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4">
                  <a:moveTo>
                    <a:pt x="15" y="0"/>
                  </a:moveTo>
                  <a:cubicBezTo>
                    <a:pt x="7" y="2"/>
                    <a:pt x="2" y="5"/>
                    <a:pt x="0" y="14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5" y="14"/>
                    <a:pt x="6" y="14"/>
                    <a:pt x="11" y="14"/>
                  </a:cubicBezTo>
                  <a:cubicBezTo>
                    <a:pt x="14" y="14"/>
                    <a:pt x="19" y="14"/>
                    <a:pt x="19" y="7"/>
                  </a:cubicBezTo>
                  <a:cubicBezTo>
                    <a:pt x="19" y="4"/>
                    <a:pt x="16" y="2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52"/>
            <p:cNvSpPr>
              <a:spLocks/>
            </p:cNvSpPr>
            <p:nvPr/>
          </p:nvSpPr>
          <p:spPr bwMode="auto">
            <a:xfrm>
              <a:off x="-321" y="-620"/>
              <a:ext cx="231" cy="123"/>
            </a:xfrm>
            <a:custGeom>
              <a:avLst/>
              <a:gdLst>
                <a:gd name="T0" fmla="*/ 17 w 98"/>
                <a:gd name="T1" fmla="*/ 0 h 52"/>
                <a:gd name="T2" fmla="*/ 0 w 98"/>
                <a:gd name="T3" fmla="*/ 5 h 52"/>
                <a:gd name="T4" fmla="*/ 9 w 98"/>
                <a:gd name="T5" fmla="*/ 13 h 52"/>
                <a:gd name="T6" fmla="*/ 5 w 98"/>
                <a:gd name="T7" fmla="*/ 18 h 52"/>
                <a:gd name="T8" fmla="*/ 9 w 98"/>
                <a:gd name="T9" fmla="*/ 19 h 52"/>
                <a:gd name="T10" fmla="*/ 24 w 98"/>
                <a:gd name="T11" fmla="*/ 18 h 52"/>
                <a:gd name="T12" fmla="*/ 24 w 98"/>
                <a:gd name="T13" fmla="*/ 24 h 52"/>
                <a:gd name="T14" fmla="*/ 8 w 98"/>
                <a:gd name="T15" fmla="*/ 31 h 52"/>
                <a:gd name="T16" fmla="*/ 19 w 98"/>
                <a:gd name="T17" fmla="*/ 35 h 52"/>
                <a:gd name="T18" fmla="*/ 22 w 98"/>
                <a:gd name="T19" fmla="*/ 35 h 52"/>
                <a:gd name="T20" fmla="*/ 33 w 98"/>
                <a:gd name="T21" fmla="*/ 34 h 52"/>
                <a:gd name="T22" fmla="*/ 40 w 98"/>
                <a:gd name="T23" fmla="*/ 37 h 52"/>
                <a:gd name="T24" fmla="*/ 44 w 98"/>
                <a:gd name="T25" fmla="*/ 37 h 52"/>
                <a:gd name="T26" fmla="*/ 65 w 98"/>
                <a:gd name="T27" fmla="*/ 39 h 52"/>
                <a:gd name="T28" fmla="*/ 88 w 98"/>
                <a:gd name="T29" fmla="*/ 52 h 52"/>
                <a:gd name="T30" fmla="*/ 98 w 98"/>
                <a:gd name="T31" fmla="*/ 45 h 52"/>
                <a:gd name="T32" fmla="*/ 83 w 98"/>
                <a:gd name="T33" fmla="*/ 31 h 52"/>
                <a:gd name="T34" fmla="*/ 87 w 98"/>
                <a:gd name="T35" fmla="*/ 26 h 52"/>
                <a:gd name="T36" fmla="*/ 71 w 98"/>
                <a:gd name="T37" fmla="*/ 14 h 52"/>
                <a:gd name="T38" fmla="*/ 63 w 98"/>
                <a:gd name="T39" fmla="*/ 18 h 52"/>
                <a:gd name="T40" fmla="*/ 48 w 98"/>
                <a:gd name="T41" fmla="*/ 6 h 52"/>
                <a:gd name="T42" fmla="*/ 37 w 98"/>
                <a:gd name="T43" fmla="*/ 10 h 52"/>
                <a:gd name="T44" fmla="*/ 17 w 98"/>
                <a:gd name="T4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52">
                  <a:moveTo>
                    <a:pt x="17" y="0"/>
                  </a:moveTo>
                  <a:cubicBezTo>
                    <a:pt x="11" y="0"/>
                    <a:pt x="6" y="4"/>
                    <a:pt x="0" y="5"/>
                  </a:cubicBezTo>
                  <a:cubicBezTo>
                    <a:pt x="0" y="11"/>
                    <a:pt x="2" y="13"/>
                    <a:pt x="9" y="13"/>
                  </a:cubicBezTo>
                  <a:cubicBezTo>
                    <a:pt x="9" y="15"/>
                    <a:pt x="7" y="17"/>
                    <a:pt x="5" y="18"/>
                  </a:cubicBezTo>
                  <a:cubicBezTo>
                    <a:pt x="7" y="19"/>
                    <a:pt x="8" y="19"/>
                    <a:pt x="9" y="19"/>
                  </a:cubicBezTo>
                  <a:cubicBezTo>
                    <a:pt x="12" y="19"/>
                    <a:pt x="16" y="18"/>
                    <a:pt x="24" y="18"/>
                  </a:cubicBezTo>
                  <a:cubicBezTo>
                    <a:pt x="23" y="20"/>
                    <a:pt x="23" y="23"/>
                    <a:pt x="24" y="24"/>
                  </a:cubicBezTo>
                  <a:cubicBezTo>
                    <a:pt x="18" y="26"/>
                    <a:pt x="13" y="26"/>
                    <a:pt x="8" y="31"/>
                  </a:cubicBezTo>
                  <a:cubicBezTo>
                    <a:pt x="12" y="34"/>
                    <a:pt x="14" y="35"/>
                    <a:pt x="19" y="35"/>
                  </a:cubicBezTo>
                  <a:cubicBezTo>
                    <a:pt x="20" y="35"/>
                    <a:pt x="21" y="35"/>
                    <a:pt x="22" y="35"/>
                  </a:cubicBezTo>
                  <a:cubicBezTo>
                    <a:pt x="26" y="35"/>
                    <a:pt x="30" y="34"/>
                    <a:pt x="33" y="34"/>
                  </a:cubicBezTo>
                  <a:cubicBezTo>
                    <a:pt x="36" y="34"/>
                    <a:pt x="38" y="35"/>
                    <a:pt x="40" y="37"/>
                  </a:cubicBezTo>
                  <a:cubicBezTo>
                    <a:pt x="41" y="37"/>
                    <a:pt x="42" y="37"/>
                    <a:pt x="44" y="37"/>
                  </a:cubicBezTo>
                  <a:cubicBezTo>
                    <a:pt x="51" y="37"/>
                    <a:pt x="56" y="39"/>
                    <a:pt x="65" y="39"/>
                  </a:cubicBezTo>
                  <a:cubicBezTo>
                    <a:pt x="77" y="39"/>
                    <a:pt x="76" y="52"/>
                    <a:pt x="88" y="52"/>
                  </a:cubicBezTo>
                  <a:cubicBezTo>
                    <a:pt x="92" y="52"/>
                    <a:pt x="98" y="51"/>
                    <a:pt x="98" y="45"/>
                  </a:cubicBezTo>
                  <a:cubicBezTo>
                    <a:pt x="98" y="40"/>
                    <a:pt x="87" y="35"/>
                    <a:pt x="83" y="31"/>
                  </a:cubicBezTo>
                  <a:cubicBezTo>
                    <a:pt x="84" y="30"/>
                    <a:pt x="86" y="27"/>
                    <a:pt x="87" y="26"/>
                  </a:cubicBezTo>
                  <a:cubicBezTo>
                    <a:pt x="85" y="23"/>
                    <a:pt x="79" y="14"/>
                    <a:pt x="71" y="14"/>
                  </a:cubicBezTo>
                  <a:cubicBezTo>
                    <a:pt x="68" y="14"/>
                    <a:pt x="67" y="18"/>
                    <a:pt x="63" y="18"/>
                  </a:cubicBezTo>
                  <a:cubicBezTo>
                    <a:pt x="58" y="18"/>
                    <a:pt x="58" y="6"/>
                    <a:pt x="48" y="6"/>
                  </a:cubicBezTo>
                  <a:cubicBezTo>
                    <a:pt x="43" y="6"/>
                    <a:pt x="41" y="10"/>
                    <a:pt x="37" y="10"/>
                  </a:cubicBezTo>
                  <a:cubicBezTo>
                    <a:pt x="31" y="10"/>
                    <a:pt x="28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53"/>
            <p:cNvSpPr>
              <a:spLocks/>
            </p:cNvSpPr>
            <p:nvPr/>
          </p:nvSpPr>
          <p:spPr bwMode="auto">
            <a:xfrm>
              <a:off x="-229" y="-514"/>
              <a:ext cx="61" cy="19"/>
            </a:xfrm>
            <a:custGeom>
              <a:avLst/>
              <a:gdLst>
                <a:gd name="T0" fmla="*/ 14 w 26"/>
                <a:gd name="T1" fmla="*/ 0 h 8"/>
                <a:gd name="T2" fmla="*/ 9 w 26"/>
                <a:gd name="T3" fmla="*/ 8 h 8"/>
                <a:gd name="T4" fmla="*/ 26 w 26"/>
                <a:gd name="T5" fmla="*/ 5 h 8"/>
                <a:gd name="T6" fmla="*/ 14 w 2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8">
                  <a:moveTo>
                    <a:pt x="14" y="0"/>
                  </a:moveTo>
                  <a:cubicBezTo>
                    <a:pt x="12" y="0"/>
                    <a:pt x="0" y="8"/>
                    <a:pt x="9" y="8"/>
                  </a:cubicBezTo>
                  <a:cubicBezTo>
                    <a:pt x="17" y="8"/>
                    <a:pt x="23" y="8"/>
                    <a:pt x="26" y="5"/>
                  </a:cubicBezTo>
                  <a:cubicBezTo>
                    <a:pt x="21" y="3"/>
                    <a:pt x="20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54"/>
            <p:cNvSpPr>
              <a:spLocks/>
            </p:cNvSpPr>
            <p:nvPr/>
          </p:nvSpPr>
          <p:spPr bwMode="auto">
            <a:xfrm>
              <a:off x="-2" y="-440"/>
              <a:ext cx="610" cy="189"/>
            </a:xfrm>
            <a:custGeom>
              <a:avLst/>
              <a:gdLst>
                <a:gd name="T0" fmla="*/ 16 w 258"/>
                <a:gd name="T1" fmla="*/ 0 h 80"/>
                <a:gd name="T2" fmla="*/ 0 w 258"/>
                <a:gd name="T3" fmla="*/ 8 h 80"/>
                <a:gd name="T4" fmla="*/ 38 w 258"/>
                <a:gd name="T5" fmla="*/ 26 h 80"/>
                <a:gd name="T6" fmla="*/ 48 w 258"/>
                <a:gd name="T7" fmla="*/ 21 h 80"/>
                <a:gd name="T8" fmla="*/ 69 w 258"/>
                <a:gd name="T9" fmla="*/ 48 h 80"/>
                <a:gd name="T10" fmla="*/ 63 w 258"/>
                <a:gd name="T11" fmla="*/ 56 h 80"/>
                <a:gd name="T12" fmla="*/ 101 w 258"/>
                <a:gd name="T13" fmla="*/ 80 h 80"/>
                <a:gd name="T14" fmla="*/ 116 w 258"/>
                <a:gd name="T15" fmla="*/ 71 h 80"/>
                <a:gd name="T16" fmla="*/ 122 w 258"/>
                <a:gd name="T17" fmla="*/ 71 h 80"/>
                <a:gd name="T18" fmla="*/ 139 w 258"/>
                <a:gd name="T19" fmla="*/ 80 h 80"/>
                <a:gd name="T20" fmla="*/ 149 w 258"/>
                <a:gd name="T21" fmla="*/ 79 h 80"/>
                <a:gd name="T22" fmla="*/ 191 w 258"/>
                <a:gd name="T23" fmla="*/ 79 h 80"/>
                <a:gd name="T24" fmla="*/ 204 w 258"/>
                <a:gd name="T25" fmla="*/ 72 h 80"/>
                <a:gd name="T26" fmla="*/ 215 w 258"/>
                <a:gd name="T27" fmla="*/ 80 h 80"/>
                <a:gd name="T28" fmla="*/ 258 w 258"/>
                <a:gd name="T29" fmla="*/ 62 h 80"/>
                <a:gd name="T30" fmla="*/ 256 w 258"/>
                <a:gd name="T31" fmla="*/ 62 h 80"/>
                <a:gd name="T32" fmla="*/ 252 w 258"/>
                <a:gd name="T33" fmla="*/ 61 h 80"/>
                <a:gd name="T34" fmla="*/ 254 w 258"/>
                <a:gd name="T35" fmla="*/ 56 h 80"/>
                <a:gd name="T36" fmla="*/ 258 w 258"/>
                <a:gd name="T37" fmla="*/ 55 h 80"/>
                <a:gd name="T38" fmla="*/ 216 w 258"/>
                <a:gd name="T39" fmla="*/ 41 h 80"/>
                <a:gd name="T40" fmla="*/ 150 w 258"/>
                <a:gd name="T41" fmla="*/ 54 h 80"/>
                <a:gd name="T42" fmla="*/ 114 w 258"/>
                <a:gd name="T43" fmla="*/ 48 h 80"/>
                <a:gd name="T44" fmla="*/ 109 w 258"/>
                <a:gd name="T45" fmla="*/ 50 h 80"/>
                <a:gd name="T46" fmla="*/ 105 w 258"/>
                <a:gd name="T47" fmla="*/ 45 h 80"/>
                <a:gd name="T48" fmla="*/ 109 w 258"/>
                <a:gd name="T49" fmla="*/ 42 h 80"/>
                <a:gd name="T50" fmla="*/ 85 w 258"/>
                <a:gd name="T51" fmla="*/ 30 h 80"/>
                <a:gd name="T52" fmla="*/ 106 w 258"/>
                <a:gd name="T53" fmla="*/ 30 h 80"/>
                <a:gd name="T54" fmla="*/ 82 w 258"/>
                <a:gd name="T55" fmla="*/ 14 h 80"/>
                <a:gd name="T56" fmla="*/ 72 w 258"/>
                <a:gd name="T57" fmla="*/ 14 h 80"/>
                <a:gd name="T58" fmla="*/ 62 w 258"/>
                <a:gd name="T59" fmla="*/ 18 h 80"/>
                <a:gd name="T60" fmla="*/ 16 w 258"/>
                <a:gd name="T6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8" h="80">
                  <a:moveTo>
                    <a:pt x="16" y="0"/>
                  </a:moveTo>
                  <a:cubicBezTo>
                    <a:pt x="9" y="0"/>
                    <a:pt x="0" y="0"/>
                    <a:pt x="0" y="8"/>
                  </a:cubicBezTo>
                  <a:cubicBezTo>
                    <a:pt x="0" y="13"/>
                    <a:pt x="32" y="26"/>
                    <a:pt x="38" y="26"/>
                  </a:cubicBezTo>
                  <a:cubicBezTo>
                    <a:pt x="42" y="26"/>
                    <a:pt x="45" y="24"/>
                    <a:pt x="48" y="21"/>
                  </a:cubicBezTo>
                  <a:cubicBezTo>
                    <a:pt x="57" y="30"/>
                    <a:pt x="60" y="39"/>
                    <a:pt x="69" y="48"/>
                  </a:cubicBezTo>
                  <a:cubicBezTo>
                    <a:pt x="67" y="49"/>
                    <a:pt x="63" y="53"/>
                    <a:pt x="63" y="56"/>
                  </a:cubicBezTo>
                  <a:cubicBezTo>
                    <a:pt x="63" y="67"/>
                    <a:pt x="89" y="80"/>
                    <a:pt x="101" y="80"/>
                  </a:cubicBezTo>
                  <a:cubicBezTo>
                    <a:pt x="106" y="80"/>
                    <a:pt x="114" y="74"/>
                    <a:pt x="116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1" y="78"/>
                    <a:pt x="130" y="80"/>
                    <a:pt x="139" y="80"/>
                  </a:cubicBezTo>
                  <a:cubicBezTo>
                    <a:pt x="142" y="80"/>
                    <a:pt x="146" y="80"/>
                    <a:pt x="149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6" y="76"/>
                    <a:pt x="197" y="73"/>
                    <a:pt x="204" y="72"/>
                  </a:cubicBezTo>
                  <a:cubicBezTo>
                    <a:pt x="205" y="76"/>
                    <a:pt x="208" y="80"/>
                    <a:pt x="215" y="80"/>
                  </a:cubicBezTo>
                  <a:cubicBezTo>
                    <a:pt x="233" y="80"/>
                    <a:pt x="257" y="80"/>
                    <a:pt x="258" y="62"/>
                  </a:cubicBezTo>
                  <a:cubicBezTo>
                    <a:pt x="258" y="62"/>
                    <a:pt x="258" y="62"/>
                    <a:pt x="256" y="62"/>
                  </a:cubicBezTo>
                  <a:cubicBezTo>
                    <a:pt x="255" y="62"/>
                    <a:pt x="253" y="62"/>
                    <a:pt x="252" y="61"/>
                  </a:cubicBezTo>
                  <a:cubicBezTo>
                    <a:pt x="252" y="59"/>
                    <a:pt x="253" y="58"/>
                    <a:pt x="254" y="56"/>
                  </a:cubicBezTo>
                  <a:cubicBezTo>
                    <a:pt x="256" y="56"/>
                    <a:pt x="258" y="56"/>
                    <a:pt x="258" y="55"/>
                  </a:cubicBezTo>
                  <a:cubicBezTo>
                    <a:pt x="251" y="42"/>
                    <a:pt x="237" y="41"/>
                    <a:pt x="216" y="41"/>
                  </a:cubicBezTo>
                  <a:cubicBezTo>
                    <a:pt x="189" y="41"/>
                    <a:pt x="179" y="54"/>
                    <a:pt x="150" y="54"/>
                  </a:cubicBezTo>
                  <a:cubicBezTo>
                    <a:pt x="137" y="54"/>
                    <a:pt x="126" y="51"/>
                    <a:pt x="114" y="48"/>
                  </a:cubicBezTo>
                  <a:cubicBezTo>
                    <a:pt x="113" y="48"/>
                    <a:pt x="110" y="50"/>
                    <a:pt x="109" y="50"/>
                  </a:cubicBezTo>
                  <a:cubicBezTo>
                    <a:pt x="107" y="50"/>
                    <a:pt x="105" y="48"/>
                    <a:pt x="105" y="45"/>
                  </a:cubicBezTo>
                  <a:cubicBezTo>
                    <a:pt x="105" y="43"/>
                    <a:pt x="108" y="43"/>
                    <a:pt x="109" y="42"/>
                  </a:cubicBezTo>
                  <a:cubicBezTo>
                    <a:pt x="102" y="36"/>
                    <a:pt x="88" y="44"/>
                    <a:pt x="85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2" y="23"/>
                    <a:pt x="77" y="26"/>
                    <a:pt x="82" y="14"/>
                  </a:cubicBezTo>
                  <a:cubicBezTo>
                    <a:pt x="82" y="14"/>
                    <a:pt x="76" y="14"/>
                    <a:pt x="72" y="14"/>
                  </a:cubicBezTo>
                  <a:cubicBezTo>
                    <a:pt x="70" y="17"/>
                    <a:pt x="67" y="18"/>
                    <a:pt x="62" y="18"/>
                  </a:cubicBezTo>
                  <a:cubicBezTo>
                    <a:pt x="44" y="18"/>
                    <a:pt x="39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55"/>
            <p:cNvSpPr>
              <a:spLocks/>
            </p:cNvSpPr>
            <p:nvPr/>
          </p:nvSpPr>
          <p:spPr bwMode="auto">
            <a:xfrm>
              <a:off x="5" y="-339"/>
              <a:ext cx="106" cy="83"/>
            </a:xfrm>
            <a:custGeom>
              <a:avLst/>
              <a:gdLst>
                <a:gd name="T0" fmla="*/ 23 w 45"/>
                <a:gd name="T1" fmla="*/ 0 h 35"/>
                <a:gd name="T2" fmla="*/ 7 w 45"/>
                <a:gd name="T3" fmla="*/ 12 h 35"/>
                <a:gd name="T4" fmla="*/ 0 w 45"/>
                <a:gd name="T5" fmla="*/ 20 h 35"/>
                <a:gd name="T6" fmla="*/ 35 w 45"/>
                <a:gd name="T7" fmla="*/ 35 h 35"/>
                <a:gd name="T8" fmla="*/ 45 w 45"/>
                <a:gd name="T9" fmla="*/ 18 h 35"/>
                <a:gd name="T10" fmla="*/ 23 w 4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5">
                  <a:moveTo>
                    <a:pt x="23" y="0"/>
                  </a:moveTo>
                  <a:cubicBezTo>
                    <a:pt x="11" y="0"/>
                    <a:pt x="13" y="12"/>
                    <a:pt x="7" y="12"/>
                  </a:cubicBezTo>
                  <a:cubicBezTo>
                    <a:pt x="6" y="12"/>
                    <a:pt x="0" y="15"/>
                    <a:pt x="0" y="20"/>
                  </a:cubicBezTo>
                  <a:cubicBezTo>
                    <a:pt x="0" y="20"/>
                    <a:pt x="31" y="35"/>
                    <a:pt x="35" y="35"/>
                  </a:cubicBezTo>
                  <a:cubicBezTo>
                    <a:pt x="42" y="35"/>
                    <a:pt x="45" y="27"/>
                    <a:pt x="45" y="18"/>
                  </a:cubicBezTo>
                  <a:cubicBezTo>
                    <a:pt x="45" y="11"/>
                    <a:pt x="33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56"/>
            <p:cNvSpPr>
              <a:spLocks/>
            </p:cNvSpPr>
            <p:nvPr/>
          </p:nvSpPr>
          <p:spPr bwMode="auto">
            <a:xfrm>
              <a:off x="19" y="-495"/>
              <a:ext cx="97" cy="29"/>
            </a:xfrm>
            <a:custGeom>
              <a:avLst/>
              <a:gdLst>
                <a:gd name="T0" fmla="*/ 41 w 41"/>
                <a:gd name="T1" fmla="*/ 0 h 12"/>
                <a:gd name="T2" fmla="*/ 38 w 41"/>
                <a:gd name="T3" fmla="*/ 1 h 12"/>
                <a:gd name="T4" fmla="*/ 34 w 41"/>
                <a:gd name="T5" fmla="*/ 0 h 12"/>
                <a:gd name="T6" fmla="*/ 0 w 41"/>
                <a:gd name="T7" fmla="*/ 7 h 12"/>
                <a:gd name="T8" fmla="*/ 33 w 41"/>
                <a:gd name="T9" fmla="*/ 12 h 12"/>
                <a:gd name="T10" fmla="*/ 41 w 41"/>
                <a:gd name="T11" fmla="*/ 7 h 12"/>
                <a:gd name="T12" fmla="*/ 41 w 4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2">
                  <a:moveTo>
                    <a:pt x="41" y="0"/>
                  </a:moveTo>
                  <a:cubicBezTo>
                    <a:pt x="39" y="1"/>
                    <a:pt x="38" y="1"/>
                    <a:pt x="38" y="1"/>
                  </a:cubicBezTo>
                  <a:cubicBezTo>
                    <a:pt x="37" y="1"/>
                    <a:pt x="38" y="0"/>
                    <a:pt x="34" y="0"/>
                  </a:cubicBezTo>
                  <a:cubicBezTo>
                    <a:pt x="24" y="0"/>
                    <a:pt x="5" y="1"/>
                    <a:pt x="0" y="7"/>
                  </a:cubicBezTo>
                  <a:cubicBezTo>
                    <a:pt x="0" y="7"/>
                    <a:pt x="30" y="12"/>
                    <a:pt x="33" y="12"/>
                  </a:cubicBezTo>
                  <a:cubicBezTo>
                    <a:pt x="38" y="12"/>
                    <a:pt x="41" y="10"/>
                    <a:pt x="41" y="7"/>
                  </a:cubicBezTo>
                  <a:cubicBezTo>
                    <a:pt x="41" y="6"/>
                    <a:pt x="41" y="4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57"/>
            <p:cNvSpPr>
              <a:spLocks/>
            </p:cNvSpPr>
            <p:nvPr/>
          </p:nvSpPr>
          <p:spPr bwMode="auto">
            <a:xfrm>
              <a:off x="-57" y="-587"/>
              <a:ext cx="116" cy="87"/>
            </a:xfrm>
            <a:custGeom>
              <a:avLst/>
              <a:gdLst>
                <a:gd name="T0" fmla="*/ 12 w 49"/>
                <a:gd name="T1" fmla="*/ 0 h 37"/>
                <a:gd name="T2" fmla="*/ 0 w 49"/>
                <a:gd name="T3" fmla="*/ 8 h 37"/>
                <a:gd name="T4" fmla="*/ 17 w 49"/>
                <a:gd name="T5" fmla="*/ 28 h 37"/>
                <a:gd name="T6" fmla="*/ 12 w 49"/>
                <a:gd name="T7" fmla="*/ 33 h 37"/>
                <a:gd name="T8" fmla="*/ 22 w 49"/>
                <a:gd name="T9" fmla="*/ 37 h 37"/>
                <a:gd name="T10" fmla="*/ 49 w 49"/>
                <a:gd name="T11" fmla="*/ 33 h 37"/>
                <a:gd name="T12" fmla="*/ 49 w 49"/>
                <a:gd name="T13" fmla="*/ 20 h 37"/>
                <a:gd name="T14" fmla="*/ 31 w 49"/>
                <a:gd name="T15" fmla="*/ 8 h 37"/>
                <a:gd name="T16" fmla="*/ 12 w 49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7">
                  <a:moveTo>
                    <a:pt x="12" y="0"/>
                  </a:moveTo>
                  <a:cubicBezTo>
                    <a:pt x="7" y="0"/>
                    <a:pt x="0" y="2"/>
                    <a:pt x="0" y="8"/>
                  </a:cubicBezTo>
                  <a:cubicBezTo>
                    <a:pt x="0" y="18"/>
                    <a:pt x="11" y="21"/>
                    <a:pt x="17" y="28"/>
                  </a:cubicBezTo>
                  <a:cubicBezTo>
                    <a:pt x="16" y="28"/>
                    <a:pt x="12" y="30"/>
                    <a:pt x="12" y="33"/>
                  </a:cubicBezTo>
                  <a:cubicBezTo>
                    <a:pt x="12" y="36"/>
                    <a:pt x="16" y="37"/>
                    <a:pt x="22" y="37"/>
                  </a:cubicBezTo>
                  <a:cubicBezTo>
                    <a:pt x="29" y="37"/>
                    <a:pt x="39" y="35"/>
                    <a:pt x="49" y="33"/>
                  </a:cubicBezTo>
                  <a:cubicBezTo>
                    <a:pt x="48" y="27"/>
                    <a:pt x="49" y="23"/>
                    <a:pt x="49" y="20"/>
                  </a:cubicBezTo>
                  <a:cubicBezTo>
                    <a:pt x="49" y="9"/>
                    <a:pt x="31" y="20"/>
                    <a:pt x="31" y="8"/>
                  </a:cubicBezTo>
                  <a:cubicBezTo>
                    <a:pt x="25" y="8"/>
                    <a:pt x="14" y="4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58"/>
            <p:cNvSpPr>
              <a:spLocks/>
            </p:cNvSpPr>
            <p:nvPr/>
          </p:nvSpPr>
          <p:spPr bwMode="auto">
            <a:xfrm>
              <a:off x="-99" y="-672"/>
              <a:ext cx="42" cy="26"/>
            </a:xfrm>
            <a:custGeom>
              <a:avLst/>
              <a:gdLst>
                <a:gd name="T0" fmla="*/ 7 w 18"/>
                <a:gd name="T1" fmla="*/ 0 h 11"/>
                <a:gd name="T2" fmla="*/ 0 w 18"/>
                <a:gd name="T3" fmla="*/ 0 h 11"/>
                <a:gd name="T4" fmla="*/ 9 w 18"/>
                <a:gd name="T5" fmla="*/ 11 h 11"/>
                <a:gd name="T6" fmla="*/ 18 w 18"/>
                <a:gd name="T7" fmla="*/ 11 h 11"/>
                <a:gd name="T8" fmla="*/ 18 w 18"/>
                <a:gd name="T9" fmla="*/ 0 h 11"/>
                <a:gd name="T10" fmla="*/ 7 w 18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1">
                  <a:moveTo>
                    <a:pt x="7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0" y="7"/>
                    <a:pt x="6" y="8"/>
                    <a:pt x="9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1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59"/>
            <p:cNvSpPr>
              <a:spLocks/>
            </p:cNvSpPr>
            <p:nvPr/>
          </p:nvSpPr>
          <p:spPr bwMode="auto">
            <a:xfrm>
              <a:off x="24" y="-783"/>
              <a:ext cx="390" cy="262"/>
            </a:xfrm>
            <a:custGeom>
              <a:avLst/>
              <a:gdLst>
                <a:gd name="T0" fmla="*/ 29 w 165"/>
                <a:gd name="T1" fmla="*/ 0 h 111"/>
                <a:gd name="T2" fmla="*/ 45 w 165"/>
                <a:gd name="T3" fmla="*/ 11 h 111"/>
                <a:gd name="T4" fmla="*/ 36 w 165"/>
                <a:gd name="T5" fmla="*/ 11 h 111"/>
                <a:gd name="T6" fmla="*/ 31 w 165"/>
                <a:gd name="T7" fmla="*/ 11 h 111"/>
                <a:gd name="T8" fmla="*/ 16 w 165"/>
                <a:gd name="T9" fmla="*/ 16 h 111"/>
                <a:gd name="T10" fmla="*/ 23 w 165"/>
                <a:gd name="T11" fmla="*/ 25 h 111"/>
                <a:gd name="T12" fmla="*/ 32 w 165"/>
                <a:gd name="T13" fmla="*/ 23 h 111"/>
                <a:gd name="T14" fmla="*/ 38 w 165"/>
                <a:gd name="T15" fmla="*/ 25 h 111"/>
                <a:gd name="T16" fmla="*/ 32 w 165"/>
                <a:gd name="T17" fmla="*/ 30 h 111"/>
                <a:gd name="T18" fmla="*/ 18 w 165"/>
                <a:gd name="T19" fmla="*/ 26 h 111"/>
                <a:gd name="T20" fmla="*/ 15 w 165"/>
                <a:gd name="T21" fmla="*/ 26 h 111"/>
                <a:gd name="T22" fmla="*/ 6 w 165"/>
                <a:gd name="T23" fmla="*/ 31 h 111"/>
                <a:gd name="T24" fmla="*/ 29 w 165"/>
                <a:gd name="T25" fmla="*/ 43 h 111"/>
                <a:gd name="T26" fmla="*/ 24 w 165"/>
                <a:gd name="T27" fmla="*/ 47 h 111"/>
                <a:gd name="T28" fmla="*/ 8 w 165"/>
                <a:gd name="T29" fmla="*/ 42 h 111"/>
                <a:gd name="T30" fmla="*/ 0 w 165"/>
                <a:gd name="T31" fmla="*/ 42 h 111"/>
                <a:gd name="T32" fmla="*/ 31 w 165"/>
                <a:gd name="T33" fmla="*/ 59 h 111"/>
                <a:gd name="T34" fmla="*/ 19 w 165"/>
                <a:gd name="T35" fmla="*/ 66 h 111"/>
                <a:gd name="T36" fmla="*/ 23 w 165"/>
                <a:gd name="T37" fmla="*/ 71 h 111"/>
                <a:gd name="T38" fmla="*/ 34 w 165"/>
                <a:gd name="T39" fmla="*/ 67 h 111"/>
                <a:gd name="T40" fmla="*/ 42 w 165"/>
                <a:gd name="T41" fmla="*/ 74 h 111"/>
                <a:gd name="T42" fmla="*/ 57 w 165"/>
                <a:gd name="T43" fmla="*/ 69 h 111"/>
                <a:gd name="T44" fmla="*/ 79 w 165"/>
                <a:gd name="T45" fmla="*/ 74 h 111"/>
                <a:gd name="T46" fmla="*/ 39 w 165"/>
                <a:gd name="T47" fmla="*/ 84 h 111"/>
                <a:gd name="T48" fmla="*/ 63 w 165"/>
                <a:gd name="T49" fmla="*/ 97 h 111"/>
                <a:gd name="T50" fmla="*/ 56 w 165"/>
                <a:gd name="T51" fmla="*/ 101 h 111"/>
                <a:gd name="T52" fmla="*/ 77 w 165"/>
                <a:gd name="T53" fmla="*/ 111 h 111"/>
                <a:gd name="T54" fmla="*/ 90 w 165"/>
                <a:gd name="T55" fmla="*/ 99 h 111"/>
                <a:gd name="T56" fmla="*/ 108 w 165"/>
                <a:gd name="T57" fmla="*/ 108 h 111"/>
                <a:gd name="T58" fmla="*/ 109 w 165"/>
                <a:gd name="T59" fmla="*/ 108 h 111"/>
                <a:gd name="T60" fmla="*/ 109 w 165"/>
                <a:gd name="T61" fmla="*/ 101 h 111"/>
                <a:gd name="T62" fmla="*/ 118 w 165"/>
                <a:gd name="T63" fmla="*/ 101 h 111"/>
                <a:gd name="T64" fmla="*/ 111 w 165"/>
                <a:gd name="T65" fmla="*/ 91 h 111"/>
                <a:gd name="T66" fmla="*/ 118 w 165"/>
                <a:gd name="T67" fmla="*/ 83 h 111"/>
                <a:gd name="T68" fmla="*/ 126 w 165"/>
                <a:gd name="T69" fmla="*/ 93 h 111"/>
                <a:gd name="T70" fmla="*/ 151 w 165"/>
                <a:gd name="T71" fmla="*/ 76 h 111"/>
                <a:gd name="T72" fmla="*/ 163 w 165"/>
                <a:gd name="T73" fmla="*/ 74 h 111"/>
                <a:gd name="T74" fmla="*/ 164 w 165"/>
                <a:gd name="T75" fmla="*/ 66 h 111"/>
                <a:gd name="T76" fmla="*/ 138 w 165"/>
                <a:gd name="T77" fmla="*/ 59 h 111"/>
                <a:gd name="T78" fmla="*/ 131 w 165"/>
                <a:gd name="T79" fmla="*/ 61 h 111"/>
                <a:gd name="T80" fmla="*/ 129 w 165"/>
                <a:gd name="T81" fmla="*/ 59 h 111"/>
                <a:gd name="T82" fmla="*/ 132 w 165"/>
                <a:gd name="T83" fmla="*/ 51 h 111"/>
                <a:gd name="T84" fmla="*/ 126 w 165"/>
                <a:gd name="T85" fmla="*/ 43 h 111"/>
                <a:gd name="T86" fmla="*/ 119 w 165"/>
                <a:gd name="T87" fmla="*/ 34 h 111"/>
                <a:gd name="T88" fmla="*/ 114 w 165"/>
                <a:gd name="T89" fmla="*/ 34 h 111"/>
                <a:gd name="T90" fmla="*/ 117 w 165"/>
                <a:gd name="T91" fmla="*/ 38 h 111"/>
                <a:gd name="T92" fmla="*/ 117 w 165"/>
                <a:gd name="T93" fmla="*/ 45 h 111"/>
                <a:gd name="T94" fmla="*/ 110 w 165"/>
                <a:gd name="T95" fmla="*/ 45 h 111"/>
                <a:gd name="T96" fmla="*/ 101 w 165"/>
                <a:gd name="T97" fmla="*/ 30 h 111"/>
                <a:gd name="T98" fmla="*/ 95 w 165"/>
                <a:gd name="T99" fmla="*/ 29 h 111"/>
                <a:gd name="T100" fmla="*/ 90 w 165"/>
                <a:gd name="T101" fmla="*/ 29 h 111"/>
                <a:gd name="T102" fmla="*/ 85 w 165"/>
                <a:gd name="T103" fmla="*/ 30 h 111"/>
                <a:gd name="T104" fmla="*/ 80 w 165"/>
                <a:gd name="T105" fmla="*/ 29 h 111"/>
                <a:gd name="T106" fmla="*/ 63 w 165"/>
                <a:gd name="T107" fmla="*/ 6 h 111"/>
                <a:gd name="T108" fmla="*/ 29 w 165"/>
                <a:gd name="T10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5" h="111">
                  <a:moveTo>
                    <a:pt x="29" y="0"/>
                  </a:moveTo>
                  <a:cubicBezTo>
                    <a:pt x="30" y="8"/>
                    <a:pt x="39" y="8"/>
                    <a:pt x="45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4" y="11"/>
                    <a:pt x="32" y="11"/>
                    <a:pt x="31" y="11"/>
                  </a:cubicBezTo>
                  <a:cubicBezTo>
                    <a:pt x="25" y="11"/>
                    <a:pt x="21" y="13"/>
                    <a:pt x="16" y="16"/>
                  </a:cubicBezTo>
                  <a:cubicBezTo>
                    <a:pt x="16" y="17"/>
                    <a:pt x="21" y="25"/>
                    <a:pt x="23" y="25"/>
                  </a:cubicBezTo>
                  <a:cubicBezTo>
                    <a:pt x="25" y="25"/>
                    <a:pt x="29" y="23"/>
                    <a:pt x="32" y="23"/>
                  </a:cubicBezTo>
                  <a:cubicBezTo>
                    <a:pt x="34" y="23"/>
                    <a:pt x="36" y="24"/>
                    <a:pt x="38" y="25"/>
                  </a:cubicBezTo>
                  <a:cubicBezTo>
                    <a:pt x="36" y="26"/>
                    <a:pt x="35" y="30"/>
                    <a:pt x="32" y="30"/>
                  </a:cubicBezTo>
                  <a:cubicBezTo>
                    <a:pt x="28" y="30"/>
                    <a:pt x="25" y="26"/>
                    <a:pt x="18" y="26"/>
                  </a:cubicBezTo>
                  <a:cubicBezTo>
                    <a:pt x="17" y="26"/>
                    <a:pt x="16" y="26"/>
                    <a:pt x="15" y="26"/>
                  </a:cubicBezTo>
                  <a:cubicBezTo>
                    <a:pt x="11" y="26"/>
                    <a:pt x="6" y="27"/>
                    <a:pt x="6" y="31"/>
                  </a:cubicBezTo>
                  <a:cubicBezTo>
                    <a:pt x="6" y="37"/>
                    <a:pt x="22" y="41"/>
                    <a:pt x="29" y="43"/>
                  </a:cubicBezTo>
                  <a:cubicBezTo>
                    <a:pt x="29" y="43"/>
                    <a:pt x="26" y="47"/>
                    <a:pt x="24" y="47"/>
                  </a:cubicBezTo>
                  <a:cubicBezTo>
                    <a:pt x="19" y="47"/>
                    <a:pt x="11" y="44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57"/>
                    <a:pt x="13" y="59"/>
                    <a:pt x="31" y="59"/>
                  </a:cubicBezTo>
                  <a:cubicBezTo>
                    <a:pt x="28" y="63"/>
                    <a:pt x="24" y="64"/>
                    <a:pt x="19" y="66"/>
                  </a:cubicBezTo>
                  <a:cubicBezTo>
                    <a:pt x="19" y="69"/>
                    <a:pt x="19" y="71"/>
                    <a:pt x="23" y="71"/>
                  </a:cubicBezTo>
                  <a:cubicBezTo>
                    <a:pt x="27" y="71"/>
                    <a:pt x="29" y="69"/>
                    <a:pt x="34" y="67"/>
                  </a:cubicBezTo>
                  <a:cubicBezTo>
                    <a:pt x="36" y="70"/>
                    <a:pt x="36" y="74"/>
                    <a:pt x="42" y="74"/>
                  </a:cubicBezTo>
                  <a:cubicBezTo>
                    <a:pt x="48" y="74"/>
                    <a:pt x="49" y="69"/>
                    <a:pt x="57" y="69"/>
                  </a:cubicBezTo>
                  <a:cubicBezTo>
                    <a:pt x="65" y="69"/>
                    <a:pt x="71" y="72"/>
                    <a:pt x="79" y="74"/>
                  </a:cubicBezTo>
                  <a:cubicBezTo>
                    <a:pt x="72" y="75"/>
                    <a:pt x="39" y="74"/>
                    <a:pt x="39" y="84"/>
                  </a:cubicBezTo>
                  <a:cubicBezTo>
                    <a:pt x="39" y="92"/>
                    <a:pt x="54" y="97"/>
                    <a:pt x="63" y="97"/>
                  </a:cubicBezTo>
                  <a:cubicBezTo>
                    <a:pt x="61" y="99"/>
                    <a:pt x="59" y="101"/>
                    <a:pt x="56" y="101"/>
                  </a:cubicBezTo>
                  <a:cubicBezTo>
                    <a:pt x="57" y="109"/>
                    <a:pt x="68" y="111"/>
                    <a:pt x="77" y="111"/>
                  </a:cubicBezTo>
                  <a:cubicBezTo>
                    <a:pt x="85" y="111"/>
                    <a:pt x="90" y="108"/>
                    <a:pt x="90" y="99"/>
                  </a:cubicBezTo>
                  <a:cubicBezTo>
                    <a:pt x="94" y="102"/>
                    <a:pt x="103" y="108"/>
                    <a:pt x="108" y="108"/>
                  </a:cubicBezTo>
                  <a:cubicBezTo>
                    <a:pt x="108" y="108"/>
                    <a:pt x="108" y="108"/>
                    <a:pt x="109" y="108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117" y="97"/>
                    <a:pt x="114" y="96"/>
                    <a:pt x="111" y="91"/>
                  </a:cubicBezTo>
                  <a:cubicBezTo>
                    <a:pt x="114" y="88"/>
                    <a:pt x="115" y="85"/>
                    <a:pt x="118" y="83"/>
                  </a:cubicBezTo>
                  <a:cubicBezTo>
                    <a:pt x="119" y="89"/>
                    <a:pt x="119" y="93"/>
                    <a:pt x="126" y="93"/>
                  </a:cubicBezTo>
                  <a:cubicBezTo>
                    <a:pt x="133" y="93"/>
                    <a:pt x="140" y="77"/>
                    <a:pt x="151" y="76"/>
                  </a:cubicBezTo>
                  <a:cubicBezTo>
                    <a:pt x="155" y="76"/>
                    <a:pt x="161" y="77"/>
                    <a:pt x="163" y="74"/>
                  </a:cubicBezTo>
                  <a:cubicBezTo>
                    <a:pt x="165" y="72"/>
                    <a:pt x="164" y="69"/>
                    <a:pt x="164" y="66"/>
                  </a:cubicBezTo>
                  <a:cubicBezTo>
                    <a:pt x="157" y="65"/>
                    <a:pt x="143" y="59"/>
                    <a:pt x="138" y="59"/>
                  </a:cubicBezTo>
                  <a:cubicBezTo>
                    <a:pt x="137" y="59"/>
                    <a:pt x="133" y="61"/>
                    <a:pt x="131" y="61"/>
                  </a:cubicBezTo>
                  <a:cubicBezTo>
                    <a:pt x="130" y="61"/>
                    <a:pt x="129" y="61"/>
                    <a:pt x="129" y="59"/>
                  </a:cubicBezTo>
                  <a:cubicBezTo>
                    <a:pt x="129" y="56"/>
                    <a:pt x="132" y="55"/>
                    <a:pt x="132" y="51"/>
                  </a:cubicBezTo>
                  <a:cubicBezTo>
                    <a:pt x="132" y="47"/>
                    <a:pt x="126" y="47"/>
                    <a:pt x="126" y="43"/>
                  </a:cubicBezTo>
                  <a:cubicBezTo>
                    <a:pt x="126" y="37"/>
                    <a:pt x="127" y="34"/>
                    <a:pt x="119" y="34"/>
                  </a:cubicBezTo>
                  <a:cubicBezTo>
                    <a:pt x="118" y="34"/>
                    <a:pt x="115" y="34"/>
                    <a:pt x="114" y="3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105" y="40"/>
                    <a:pt x="109" y="33"/>
                    <a:pt x="101" y="30"/>
                  </a:cubicBezTo>
                  <a:cubicBezTo>
                    <a:pt x="99" y="29"/>
                    <a:pt x="97" y="29"/>
                    <a:pt x="95" y="29"/>
                  </a:cubicBezTo>
                  <a:cubicBezTo>
                    <a:pt x="93" y="29"/>
                    <a:pt x="92" y="29"/>
                    <a:pt x="90" y="29"/>
                  </a:cubicBezTo>
                  <a:cubicBezTo>
                    <a:pt x="88" y="30"/>
                    <a:pt x="87" y="30"/>
                    <a:pt x="85" y="30"/>
                  </a:cubicBezTo>
                  <a:cubicBezTo>
                    <a:pt x="83" y="30"/>
                    <a:pt x="82" y="30"/>
                    <a:pt x="80" y="29"/>
                  </a:cubicBezTo>
                  <a:cubicBezTo>
                    <a:pt x="71" y="26"/>
                    <a:pt x="73" y="10"/>
                    <a:pt x="63" y="6"/>
                  </a:cubicBezTo>
                  <a:cubicBezTo>
                    <a:pt x="53" y="2"/>
                    <a:pt x="43" y="1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60"/>
            <p:cNvSpPr>
              <a:spLocks/>
            </p:cNvSpPr>
            <p:nvPr/>
          </p:nvSpPr>
          <p:spPr bwMode="auto">
            <a:xfrm>
              <a:off x="336" y="305"/>
              <a:ext cx="255" cy="160"/>
            </a:xfrm>
            <a:custGeom>
              <a:avLst/>
              <a:gdLst>
                <a:gd name="T0" fmla="*/ 31 w 108"/>
                <a:gd name="T1" fmla="*/ 0 h 68"/>
                <a:gd name="T2" fmla="*/ 14 w 108"/>
                <a:gd name="T3" fmla="*/ 32 h 68"/>
                <a:gd name="T4" fmla="*/ 14 w 108"/>
                <a:gd name="T5" fmla="*/ 40 h 68"/>
                <a:gd name="T6" fmla="*/ 8 w 108"/>
                <a:gd name="T7" fmla="*/ 47 h 68"/>
                <a:gd name="T8" fmla="*/ 0 w 108"/>
                <a:gd name="T9" fmla="*/ 57 h 68"/>
                <a:gd name="T10" fmla="*/ 13 w 108"/>
                <a:gd name="T11" fmla="*/ 56 h 68"/>
                <a:gd name="T12" fmla="*/ 23 w 108"/>
                <a:gd name="T13" fmla="*/ 57 h 68"/>
                <a:gd name="T14" fmla="*/ 27 w 108"/>
                <a:gd name="T15" fmla="*/ 68 h 68"/>
                <a:gd name="T16" fmla="*/ 31 w 108"/>
                <a:gd name="T17" fmla="*/ 64 h 68"/>
                <a:gd name="T18" fmla="*/ 34 w 108"/>
                <a:gd name="T19" fmla="*/ 64 h 68"/>
                <a:gd name="T20" fmla="*/ 56 w 108"/>
                <a:gd name="T21" fmla="*/ 44 h 68"/>
                <a:gd name="T22" fmla="*/ 76 w 108"/>
                <a:gd name="T23" fmla="*/ 57 h 68"/>
                <a:gd name="T24" fmla="*/ 90 w 108"/>
                <a:gd name="T25" fmla="*/ 57 h 68"/>
                <a:gd name="T26" fmla="*/ 108 w 108"/>
                <a:gd name="T27" fmla="*/ 51 h 68"/>
                <a:gd name="T28" fmla="*/ 85 w 108"/>
                <a:gd name="T29" fmla="*/ 41 h 68"/>
                <a:gd name="T30" fmla="*/ 81 w 108"/>
                <a:gd name="T31" fmla="*/ 32 h 68"/>
                <a:gd name="T32" fmla="*/ 44 w 108"/>
                <a:gd name="T33" fmla="*/ 11 h 68"/>
                <a:gd name="T34" fmla="*/ 39 w 108"/>
                <a:gd name="T35" fmla="*/ 15 h 68"/>
                <a:gd name="T36" fmla="*/ 31 w 108"/>
                <a:gd name="T3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68">
                  <a:moveTo>
                    <a:pt x="31" y="0"/>
                  </a:moveTo>
                  <a:cubicBezTo>
                    <a:pt x="16" y="2"/>
                    <a:pt x="14" y="23"/>
                    <a:pt x="14" y="32"/>
                  </a:cubicBezTo>
                  <a:cubicBezTo>
                    <a:pt x="14" y="37"/>
                    <a:pt x="14" y="35"/>
                    <a:pt x="14" y="40"/>
                  </a:cubicBezTo>
                  <a:cubicBezTo>
                    <a:pt x="14" y="43"/>
                    <a:pt x="11" y="45"/>
                    <a:pt x="8" y="47"/>
                  </a:cubicBezTo>
                  <a:cubicBezTo>
                    <a:pt x="7" y="49"/>
                    <a:pt x="1" y="48"/>
                    <a:pt x="0" y="57"/>
                  </a:cubicBezTo>
                  <a:cubicBezTo>
                    <a:pt x="3" y="57"/>
                    <a:pt x="8" y="56"/>
                    <a:pt x="13" y="56"/>
                  </a:cubicBezTo>
                  <a:cubicBezTo>
                    <a:pt x="16" y="56"/>
                    <a:pt x="20" y="56"/>
                    <a:pt x="23" y="57"/>
                  </a:cubicBezTo>
                  <a:cubicBezTo>
                    <a:pt x="22" y="62"/>
                    <a:pt x="20" y="68"/>
                    <a:pt x="27" y="68"/>
                  </a:cubicBezTo>
                  <a:cubicBezTo>
                    <a:pt x="29" y="68"/>
                    <a:pt x="29" y="66"/>
                    <a:pt x="31" y="64"/>
                  </a:cubicBezTo>
                  <a:cubicBezTo>
                    <a:pt x="32" y="64"/>
                    <a:pt x="33" y="64"/>
                    <a:pt x="34" y="64"/>
                  </a:cubicBezTo>
                  <a:cubicBezTo>
                    <a:pt x="42" y="64"/>
                    <a:pt x="56" y="54"/>
                    <a:pt x="56" y="44"/>
                  </a:cubicBezTo>
                  <a:cubicBezTo>
                    <a:pt x="59" y="45"/>
                    <a:pt x="76" y="57"/>
                    <a:pt x="76" y="57"/>
                  </a:cubicBezTo>
                  <a:cubicBezTo>
                    <a:pt x="81" y="57"/>
                    <a:pt x="84" y="57"/>
                    <a:pt x="90" y="57"/>
                  </a:cubicBezTo>
                  <a:cubicBezTo>
                    <a:pt x="97" y="57"/>
                    <a:pt x="102" y="55"/>
                    <a:pt x="108" y="51"/>
                  </a:cubicBezTo>
                  <a:cubicBezTo>
                    <a:pt x="103" y="45"/>
                    <a:pt x="93" y="48"/>
                    <a:pt x="85" y="41"/>
                  </a:cubicBezTo>
                  <a:cubicBezTo>
                    <a:pt x="82" y="39"/>
                    <a:pt x="84" y="36"/>
                    <a:pt x="81" y="32"/>
                  </a:cubicBezTo>
                  <a:cubicBezTo>
                    <a:pt x="72" y="19"/>
                    <a:pt x="55" y="24"/>
                    <a:pt x="44" y="11"/>
                  </a:cubicBezTo>
                  <a:cubicBezTo>
                    <a:pt x="42" y="12"/>
                    <a:pt x="40" y="13"/>
                    <a:pt x="39" y="15"/>
                  </a:cubicBezTo>
                  <a:cubicBezTo>
                    <a:pt x="36" y="10"/>
                    <a:pt x="34" y="8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61"/>
            <p:cNvSpPr>
              <a:spLocks/>
            </p:cNvSpPr>
            <p:nvPr/>
          </p:nvSpPr>
          <p:spPr bwMode="auto">
            <a:xfrm>
              <a:off x="695" y="163"/>
              <a:ext cx="78" cy="61"/>
            </a:xfrm>
            <a:custGeom>
              <a:avLst/>
              <a:gdLst>
                <a:gd name="T0" fmla="*/ 16 w 33"/>
                <a:gd name="T1" fmla="*/ 0 h 26"/>
                <a:gd name="T2" fmla="*/ 0 w 33"/>
                <a:gd name="T3" fmla="*/ 14 h 26"/>
                <a:gd name="T4" fmla="*/ 14 w 33"/>
                <a:gd name="T5" fmla="*/ 26 h 26"/>
                <a:gd name="T6" fmla="*/ 33 w 33"/>
                <a:gd name="T7" fmla="*/ 14 h 26"/>
                <a:gd name="T8" fmla="*/ 16 w 3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6">
                  <a:moveTo>
                    <a:pt x="16" y="0"/>
                  </a:moveTo>
                  <a:cubicBezTo>
                    <a:pt x="8" y="0"/>
                    <a:pt x="0" y="4"/>
                    <a:pt x="0" y="14"/>
                  </a:cubicBezTo>
                  <a:cubicBezTo>
                    <a:pt x="0" y="21"/>
                    <a:pt x="6" y="26"/>
                    <a:pt x="14" y="26"/>
                  </a:cubicBezTo>
                  <a:cubicBezTo>
                    <a:pt x="20" y="26"/>
                    <a:pt x="33" y="21"/>
                    <a:pt x="33" y="14"/>
                  </a:cubicBezTo>
                  <a:cubicBezTo>
                    <a:pt x="33" y="5"/>
                    <a:pt x="24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62"/>
            <p:cNvSpPr>
              <a:spLocks/>
            </p:cNvSpPr>
            <p:nvPr/>
          </p:nvSpPr>
          <p:spPr bwMode="auto">
            <a:xfrm>
              <a:off x="466" y="473"/>
              <a:ext cx="61" cy="47"/>
            </a:xfrm>
            <a:custGeom>
              <a:avLst/>
              <a:gdLst>
                <a:gd name="T0" fmla="*/ 18 w 26"/>
                <a:gd name="T1" fmla="*/ 0 h 20"/>
                <a:gd name="T2" fmla="*/ 11 w 26"/>
                <a:gd name="T3" fmla="*/ 0 h 20"/>
                <a:gd name="T4" fmla="*/ 0 w 26"/>
                <a:gd name="T5" fmla="*/ 14 h 20"/>
                <a:gd name="T6" fmla="*/ 0 w 26"/>
                <a:gd name="T7" fmla="*/ 20 h 20"/>
                <a:gd name="T8" fmla="*/ 26 w 26"/>
                <a:gd name="T9" fmla="*/ 3 h 20"/>
                <a:gd name="T10" fmla="*/ 18 w 26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0">
                  <a:moveTo>
                    <a:pt x="18" y="0"/>
                  </a:moveTo>
                  <a:cubicBezTo>
                    <a:pt x="17" y="0"/>
                    <a:pt x="15" y="0"/>
                    <a:pt x="11" y="0"/>
                  </a:cubicBezTo>
                  <a:cubicBezTo>
                    <a:pt x="11" y="4"/>
                    <a:pt x="4" y="8"/>
                    <a:pt x="0" y="1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8" y="19"/>
                    <a:pt x="21" y="9"/>
                    <a:pt x="26" y="3"/>
                  </a:cubicBezTo>
                  <a:cubicBezTo>
                    <a:pt x="22" y="1"/>
                    <a:pt x="21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63"/>
            <p:cNvSpPr>
              <a:spLocks/>
            </p:cNvSpPr>
            <p:nvPr/>
          </p:nvSpPr>
          <p:spPr bwMode="auto">
            <a:xfrm>
              <a:off x="565" y="-202"/>
              <a:ext cx="168" cy="74"/>
            </a:xfrm>
            <a:custGeom>
              <a:avLst/>
              <a:gdLst>
                <a:gd name="T0" fmla="*/ 9 w 71"/>
                <a:gd name="T1" fmla="*/ 0 h 31"/>
                <a:gd name="T2" fmla="*/ 0 w 71"/>
                <a:gd name="T3" fmla="*/ 8 h 31"/>
                <a:gd name="T4" fmla="*/ 11 w 71"/>
                <a:gd name="T5" fmla="*/ 19 h 31"/>
                <a:gd name="T6" fmla="*/ 26 w 71"/>
                <a:gd name="T7" fmla="*/ 31 h 31"/>
                <a:gd name="T8" fmla="*/ 46 w 71"/>
                <a:gd name="T9" fmla="*/ 26 h 31"/>
                <a:gd name="T10" fmla="*/ 62 w 71"/>
                <a:gd name="T11" fmla="*/ 29 h 31"/>
                <a:gd name="T12" fmla="*/ 71 w 71"/>
                <a:gd name="T13" fmla="*/ 21 h 31"/>
                <a:gd name="T14" fmla="*/ 35 w 71"/>
                <a:gd name="T15" fmla="*/ 5 h 31"/>
                <a:gd name="T16" fmla="*/ 9 w 71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31">
                  <a:moveTo>
                    <a:pt x="9" y="0"/>
                  </a:moveTo>
                  <a:cubicBezTo>
                    <a:pt x="5" y="0"/>
                    <a:pt x="0" y="3"/>
                    <a:pt x="0" y="8"/>
                  </a:cubicBezTo>
                  <a:cubicBezTo>
                    <a:pt x="0" y="14"/>
                    <a:pt x="6" y="17"/>
                    <a:pt x="11" y="19"/>
                  </a:cubicBezTo>
                  <a:cubicBezTo>
                    <a:pt x="7" y="28"/>
                    <a:pt x="16" y="31"/>
                    <a:pt x="26" y="31"/>
                  </a:cubicBezTo>
                  <a:cubicBezTo>
                    <a:pt x="35" y="31"/>
                    <a:pt x="40" y="26"/>
                    <a:pt x="46" y="26"/>
                  </a:cubicBezTo>
                  <a:cubicBezTo>
                    <a:pt x="52" y="26"/>
                    <a:pt x="55" y="29"/>
                    <a:pt x="62" y="29"/>
                  </a:cubicBezTo>
                  <a:cubicBezTo>
                    <a:pt x="66" y="29"/>
                    <a:pt x="70" y="26"/>
                    <a:pt x="71" y="21"/>
                  </a:cubicBezTo>
                  <a:cubicBezTo>
                    <a:pt x="62" y="16"/>
                    <a:pt x="50" y="5"/>
                    <a:pt x="35" y="5"/>
                  </a:cubicBezTo>
                  <a:cubicBezTo>
                    <a:pt x="24" y="5"/>
                    <a:pt x="21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64"/>
            <p:cNvSpPr>
              <a:spLocks/>
            </p:cNvSpPr>
            <p:nvPr/>
          </p:nvSpPr>
          <p:spPr bwMode="auto">
            <a:xfrm>
              <a:off x="579" y="508"/>
              <a:ext cx="43" cy="38"/>
            </a:xfrm>
            <a:custGeom>
              <a:avLst/>
              <a:gdLst>
                <a:gd name="T0" fmla="*/ 9 w 18"/>
                <a:gd name="T1" fmla="*/ 0 h 16"/>
                <a:gd name="T2" fmla="*/ 0 w 18"/>
                <a:gd name="T3" fmla="*/ 8 h 16"/>
                <a:gd name="T4" fmla="*/ 8 w 18"/>
                <a:gd name="T5" fmla="*/ 16 h 16"/>
                <a:gd name="T6" fmla="*/ 18 w 18"/>
                <a:gd name="T7" fmla="*/ 4 h 16"/>
                <a:gd name="T8" fmla="*/ 9 w 1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6">
                  <a:moveTo>
                    <a:pt x="9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8"/>
                    <a:pt x="7" y="16"/>
                    <a:pt x="8" y="16"/>
                  </a:cubicBezTo>
                  <a:cubicBezTo>
                    <a:pt x="13" y="16"/>
                    <a:pt x="15" y="9"/>
                    <a:pt x="18" y="4"/>
                  </a:cubicBezTo>
                  <a:cubicBezTo>
                    <a:pt x="15" y="2"/>
                    <a:pt x="12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65"/>
            <p:cNvSpPr>
              <a:spLocks/>
            </p:cNvSpPr>
            <p:nvPr/>
          </p:nvSpPr>
          <p:spPr bwMode="auto">
            <a:xfrm>
              <a:off x="785" y="167"/>
              <a:ext cx="42" cy="24"/>
            </a:xfrm>
            <a:custGeom>
              <a:avLst/>
              <a:gdLst>
                <a:gd name="T0" fmla="*/ 7 w 18"/>
                <a:gd name="T1" fmla="*/ 0 h 10"/>
                <a:gd name="T2" fmla="*/ 0 w 18"/>
                <a:gd name="T3" fmla="*/ 5 h 10"/>
                <a:gd name="T4" fmla="*/ 7 w 18"/>
                <a:gd name="T5" fmla="*/ 10 h 10"/>
                <a:gd name="T6" fmla="*/ 11 w 18"/>
                <a:gd name="T7" fmla="*/ 10 h 10"/>
                <a:gd name="T8" fmla="*/ 18 w 18"/>
                <a:gd name="T9" fmla="*/ 9 h 10"/>
                <a:gd name="T10" fmla="*/ 7 w 1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0">
                  <a:moveTo>
                    <a:pt x="7" y="0"/>
                  </a:moveTo>
                  <a:cubicBezTo>
                    <a:pt x="6" y="0"/>
                    <a:pt x="0" y="4"/>
                    <a:pt x="0" y="5"/>
                  </a:cubicBezTo>
                  <a:cubicBezTo>
                    <a:pt x="0" y="9"/>
                    <a:pt x="4" y="10"/>
                    <a:pt x="7" y="10"/>
                  </a:cubicBezTo>
                  <a:cubicBezTo>
                    <a:pt x="9" y="10"/>
                    <a:pt x="10" y="10"/>
                    <a:pt x="11" y="10"/>
                  </a:cubicBezTo>
                  <a:cubicBezTo>
                    <a:pt x="13" y="10"/>
                    <a:pt x="14" y="10"/>
                    <a:pt x="18" y="9"/>
                  </a:cubicBezTo>
                  <a:cubicBezTo>
                    <a:pt x="16" y="6"/>
                    <a:pt x="12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66"/>
            <p:cNvSpPr>
              <a:spLocks/>
            </p:cNvSpPr>
            <p:nvPr/>
          </p:nvSpPr>
          <p:spPr bwMode="auto">
            <a:xfrm>
              <a:off x="608" y="94"/>
              <a:ext cx="45" cy="31"/>
            </a:xfrm>
            <a:custGeom>
              <a:avLst/>
              <a:gdLst>
                <a:gd name="T0" fmla="*/ 19 w 19"/>
                <a:gd name="T1" fmla="*/ 0 h 13"/>
                <a:gd name="T2" fmla="*/ 7 w 19"/>
                <a:gd name="T3" fmla="*/ 13 h 13"/>
                <a:gd name="T4" fmla="*/ 19 w 1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19" y="0"/>
                  </a:moveTo>
                  <a:cubicBezTo>
                    <a:pt x="13" y="0"/>
                    <a:pt x="0" y="13"/>
                    <a:pt x="7" y="13"/>
                  </a:cubicBezTo>
                  <a:cubicBezTo>
                    <a:pt x="13" y="13"/>
                    <a:pt x="17" y="7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167"/>
            <p:cNvSpPr>
              <a:spLocks/>
            </p:cNvSpPr>
            <p:nvPr/>
          </p:nvSpPr>
          <p:spPr bwMode="auto">
            <a:xfrm>
              <a:off x="128" y="-375"/>
              <a:ext cx="1026" cy="592"/>
            </a:xfrm>
            <a:custGeom>
              <a:avLst/>
              <a:gdLst>
                <a:gd name="T0" fmla="*/ 14 w 434"/>
                <a:gd name="T1" fmla="*/ 20 h 313"/>
                <a:gd name="T2" fmla="*/ 0 w 434"/>
                <a:gd name="T3" fmla="*/ 58 h 313"/>
                <a:gd name="T4" fmla="*/ 37 w 434"/>
                <a:gd name="T5" fmla="*/ 78 h 313"/>
                <a:gd name="T6" fmla="*/ 19 w 434"/>
                <a:gd name="T7" fmla="*/ 82 h 313"/>
                <a:gd name="T8" fmla="*/ 25 w 434"/>
                <a:gd name="T9" fmla="*/ 99 h 313"/>
                <a:gd name="T10" fmla="*/ 66 w 434"/>
                <a:gd name="T11" fmla="*/ 110 h 313"/>
                <a:gd name="T12" fmla="*/ 146 w 434"/>
                <a:gd name="T13" fmla="*/ 110 h 313"/>
                <a:gd name="T14" fmla="*/ 175 w 434"/>
                <a:gd name="T15" fmla="*/ 102 h 313"/>
                <a:gd name="T16" fmla="*/ 202 w 434"/>
                <a:gd name="T17" fmla="*/ 138 h 313"/>
                <a:gd name="T18" fmla="*/ 223 w 434"/>
                <a:gd name="T19" fmla="*/ 138 h 313"/>
                <a:gd name="T20" fmla="*/ 252 w 434"/>
                <a:gd name="T21" fmla="*/ 201 h 313"/>
                <a:gd name="T22" fmla="*/ 248 w 434"/>
                <a:gd name="T23" fmla="*/ 220 h 313"/>
                <a:gd name="T24" fmla="*/ 202 w 434"/>
                <a:gd name="T25" fmla="*/ 227 h 313"/>
                <a:gd name="T26" fmla="*/ 203 w 434"/>
                <a:gd name="T27" fmla="*/ 256 h 313"/>
                <a:gd name="T28" fmla="*/ 228 w 434"/>
                <a:gd name="T29" fmla="*/ 252 h 313"/>
                <a:gd name="T30" fmla="*/ 280 w 434"/>
                <a:gd name="T31" fmla="*/ 271 h 313"/>
                <a:gd name="T32" fmla="*/ 354 w 434"/>
                <a:gd name="T33" fmla="*/ 306 h 313"/>
                <a:gd name="T34" fmla="*/ 364 w 434"/>
                <a:gd name="T35" fmla="*/ 306 h 313"/>
                <a:gd name="T36" fmla="*/ 334 w 434"/>
                <a:gd name="T37" fmla="*/ 270 h 313"/>
                <a:gd name="T38" fmla="*/ 391 w 434"/>
                <a:gd name="T39" fmla="*/ 270 h 313"/>
                <a:gd name="T40" fmla="*/ 381 w 434"/>
                <a:gd name="T41" fmla="*/ 247 h 313"/>
                <a:gd name="T42" fmla="*/ 368 w 434"/>
                <a:gd name="T43" fmla="*/ 242 h 313"/>
                <a:gd name="T44" fmla="*/ 365 w 434"/>
                <a:gd name="T45" fmla="*/ 242 h 313"/>
                <a:gd name="T46" fmla="*/ 346 w 434"/>
                <a:gd name="T47" fmla="*/ 220 h 313"/>
                <a:gd name="T48" fmla="*/ 339 w 434"/>
                <a:gd name="T49" fmla="*/ 213 h 313"/>
                <a:gd name="T50" fmla="*/ 347 w 434"/>
                <a:gd name="T51" fmla="*/ 213 h 313"/>
                <a:gd name="T52" fmla="*/ 342 w 434"/>
                <a:gd name="T53" fmla="*/ 207 h 313"/>
                <a:gd name="T54" fmla="*/ 347 w 434"/>
                <a:gd name="T55" fmla="*/ 199 h 313"/>
                <a:gd name="T56" fmla="*/ 407 w 434"/>
                <a:gd name="T57" fmla="*/ 220 h 313"/>
                <a:gd name="T58" fmla="*/ 418 w 434"/>
                <a:gd name="T59" fmla="*/ 207 h 313"/>
                <a:gd name="T60" fmla="*/ 420 w 434"/>
                <a:gd name="T61" fmla="*/ 186 h 313"/>
                <a:gd name="T62" fmla="*/ 405 w 434"/>
                <a:gd name="T63" fmla="*/ 178 h 313"/>
                <a:gd name="T64" fmla="*/ 380 w 434"/>
                <a:gd name="T65" fmla="*/ 162 h 313"/>
                <a:gd name="T66" fmla="*/ 339 w 434"/>
                <a:gd name="T67" fmla="*/ 140 h 313"/>
                <a:gd name="T68" fmla="*/ 348 w 434"/>
                <a:gd name="T69" fmla="*/ 123 h 313"/>
                <a:gd name="T70" fmla="*/ 351 w 434"/>
                <a:gd name="T71" fmla="*/ 114 h 313"/>
                <a:gd name="T72" fmla="*/ 327 w 434"/>
                <a:gd name="T73" fmla="*/ 102 h 313"/>
                <a:gd name="T74" fmla="*/ 290 w 434"/>
                <a:gd name="T75" fmla="*/ 78 h 313"/>
                <a:gd name="T76" fmla="*/ 260 w 434"/>
                <a:gd name="T77" fmla="*/ 67 h 313"/>
                <a:gd name="T78" fmla="*/ 187 w 434"/>
                <a:gd name="T79" fmla="*/ 33 h 313"/>
                <a:gd name="T80" fmla="*/ 154 w 434"/>
                <a:gd name="T81" fmla="*/ 41 h 313"/>
                <a:gd name="T82" fmla="*/ 144 w 434"/>
                <a:gd name="T83" fmla="*/ 36 h 313"/>
                <a:gd name="T84" fmla="*/ 66 w 434"/>
                <a:gd name="T85" fmla="*/ 32 h 313"/>
                <a:gd name="T86" fmla="*/ 61 w 434"/>
                <a:gd name="T87" fmla="*/ 57 h 313"/>
                <a:gd name="T88" fmla="*/ 55 w 434"/>
                <a:gd name="T89" fmla="*/ 38 h 313"/>
                <a:gd name="T90" fmla="*/ 74 w 434"/>
                <a:gd name="T91" fmla="*/ 6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34" h="313">
                  <a:moveTo>
                    <a:pt x="57" y="0"/>
                  </a:moveTo>
                  <a:cubicBezTo>
                    <a:pt x="39" y="0"/>
                    <a:pt x="25" y="9"/>
                    <a:pt x="14" y="20"/>
                  </a:cubicBezTo>
                  <a:cubicBezTo>
                    <a:pt x="12" y="22"/>
                    <a:pt x="15" y="31"/>
                    <a:pt x="11" y="35"/>
                  </a:cubicBezTo>
                  <a:cubicBezTo>
                    <a:pt x="3" y="40"/>
                    <a:pt x="0" y="44"/>
                    <a:pt x="0" y="58"/>
                  </a:cubicBezTo>
                  <a:cubicBezTo>
                    <a:pt x="0" y="63"/>
                    <a:pt x="8" y="73"/>
                    <a:pt x="8" y="73"/>
                  </a:cubicBezTo>
                  <a:cubicBezTo>
                    <a:pt x="8" y="73"/>
                    <a:pt x="32" y="75"/>
                    <a:pt x="37" y="78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1" y="84"/>
                    <a:pt x="25" y="82"/>
                    <a:pt x="19" y="82"/>
                  </a:cubicBezTo>
                  <a:cubicBezTo>
                    <a:pt x="17" y="82"/>
                    <a:pt x="15" y="82"/>
                    <a:pt x="13" y="83"/>
                  </a:cubicBezTo>
                  <a:cubicBezTo>
                    <a:pt x="14" y="91"/>
                    <a:pt x="22" y="92"/>
                    <a:pt x="25" y="99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3" y="103"/>
                    <a:pt x="62" y="110"/>
                    <a:pt x="66" y="110"/>
                  </a:cubicBezTo>
                  <a:cubicBezTo>
                    <a:pt x="82" y="110"/>
                    <a:pt x="105" y="109"/>
                    <a:pt x="123" y="109"/>
                  </a:cubicBezTo>
                  <a:cubicBezTo>
                    <a:pt x="133" y="109"/>
                    <a:pt x="141" y="109"/>
                    <a:pt x="146" y="110"/>
                  </a:cubicBezTo>
                  <a:cubicBezTo>
                    <a:pt x="146" y="113"/>
                    <a:pt x="144" y="122"/>
                    <a:pt x="151" y="122"/>
                  </a:cubicBezTo>
                  <a:cubicBezTo>
                    <a:pt x="160" y="122"/>
                    <a:pt x="168" y="102"/>
                    <a:pt x="175" y="102"/>
                  </a:cubicBezTo>
                  <a:cubicBezTo>
                    <a:pt x="181" y="102"/>
                    <a:pt x="210" y="126"/>
                    <a:pt x="214" y="131"/>
                  </a:cubicBezTo>
                  <a:cubicBezTo>
                    <a:pt x="211" y="131"/>
                    <a:pt x="202" y="132"/>
                    <a:pt x="202" y="138"/>
                  </a:cubicBezTo>
                  <a:cubicBezTo>
                    <a:pt x="202" y="139"/>
                    <a:pt x="204" y="144"/>
                    <a:pt x="206" y="144"/>
                  </a:cubicBezTo>
                  <a:cubicBezTo>
                    <a:pt x="213" y="144"/>
                    <a:pt x="216" y="138"/>
                    <a:pt x="223" y="138"/>
                  </a:cubicBezTo>
                  <a:cubicBezTo>
                    <a:pt x="234" y="138"/>
                    <a:pt x="268" y="163"/>
                    <a:pt x="268" y="177"/>
                  </a:cubicBezTo>
                  <a:cubicBezTo>
                    <a:pt x="268" y="185"/>
                    <a:pt x="257" y="196"/>
                    <a:pt x="252" y="201"/>
                  </a:cubicBezTo>
                  <a:cubicBezTo>
                    <a:pt x="248" y="205"/>
                    <a:pt x="239" y="200"/>
                    <a:pt x="239" y="209"/>
                  </a:cubicBezTo>
                  <a:cubicBezTo>
                    <a:pt x="239" y="213"/>
                    <a:pt x="246" y="218"/>
                    <a:pt x="248" y="220"/>
                  </a:cubicBezTo>
                  <a:cubicBezTo>
                    <a:pt x="242" y="224"/>
                    <a:pt x="229" y="227"/>
                    <a:pt x="224" y="227"/>
                  </a:cubicBezTo>
                  <a:cubicBezTo>
                    <a:pt x="220" y="227"/>
                    <a:pt x="211" y="227"/>
                    <a:pt x="202" y="227"/>
                  </a:cubicBezTo>
                  <a:cubicBezTo>
                    <a:pt x="194" y="227"/>
                    <a:pt x="181" y="236"/>
                    <a:pt x="181" y="242"/>
                  </a:cubicBezTo>
                  <a:cubicBezTo>
                    <a:pt x="181" y="249"/>
                    <a:pt x="198" y="256"/>
                    <a:pt x="203" y="256"/>
                  </a:cubicBezTo>
                  <a:cubicBezTo>
                    <a:pt x="210" y="256"/>
                    <a:pt x="213" y="248"/>
                    <a:pt x="219" y="248"/>
                  </a:cubicBezTo>
                  <a:cubicBezTo>
                    <a:pt x="224" y="248"/>
                    <a:pt x="223" y="252"/>
                    <a:pt x="228" y="252"/>
                  </a:cubicBezTo>
                  <a:cubicBezTo>
                    <a:pt x="233" y="252"/>
                    <a:pt x="236" y="248"/>
                    <a:pt x="239" y="244"/>
                  </a:cubicBezTo>
                  <a:cubicBezTo>
                    <a:pt x="254" y="253"/>
                    <a:pt x="262" y="263"/>
                    <a:pt x="280" y="271"/>
                  </a:cubicBezTo>
                  <a:cubicBezTo>
                    <a:pt x="271" y="288"/>
                    <a:pt x="303" y="287"/>
                    <a:pt x="315" y="294"/>
                  </a:cubicBezTo>
                  <a:cubicBezTo>
                    <a:pt x="328" y="302"/>
                    <a:pt x="338" y="299"/>
                    <a:pt x="354" y="306"/>
                  </a:cubicBezTo>
                  <a:cubicBezTo>
                    <a:pt x="355" y="307"/>
                    <a:pt x="356" y="313"/>
                    <a:pt x="359" y="313"/>
                  </a:cubicBezTo>
                  <a:cubicBezTo>
                    <a:pt x="361" y="313"/>
                    <a:pt x="364" y="310"/>
                    <a:pt x="364" y="306"/>
                  </a:cubicBezTo>
                  <a:cubicBezTo>
                    <a:pt x="364" y="292"/>
                    <a:pt x="335" y="281"/>
                    <a:pt x="326" y="270"/>
                  </a:cubicBezTo>
                  <a:cubicBezTo>
                    <a:pt x="334" y="270"/>
                    <a:pt x="334" y="270"/>
                    <a:pt x="334" y="270"/>
                  </a:cubicBezTo>
                  <a:cubicBezTo>
                    <a:pt x="340" y="277"/>
                    <a:pt x="373" y="290"/>
                    <a:pt x="383" y="291"/>
                  </a:cubicBezTo>
                  <a:cubicBezTo>
                    <a:pt x="385" y="285"/>
                    <a:pt x="391" y="275"/>
                    <a:pt x="391" y="270"/>
                  </a:cubicBezTo>
                  <a:cubicBezTo>
                    <a:pt x="391" y="264"/>
                    <a:pt x="381" y="261"/>
                    <a:pt x="381" y="257"/>
                  </a:cubicBezTo>
                  <a:cubicBezTo>
                    <a:pt x="381" y="255"/>
                    <a:pt x="381" y="255"/>
                    <a:pt x="381" y="247"/>
                  </a:cubicBezTo>
                  <a:cubicBezTo>
                    <a:pt x="378" y="247"/>
                    <a:pt x="378" y="247"/>
                    <a:pt x="372" y="247"/>
                  </a:cubicBezTo>
                  <a:cubicBezTo>
                    <a:pt x="372" y="242"/>
                    <a:pt x="371" y="242"/>
                    <a:pt x="368" y="242"/>
                  </a:cubicBezTo>
                  <a:cubicBezTo>
                    <a:pt x="368" y="242"/>
                    <a:pt x="367" y="242"/>
                    <a:pt x="367" y="242"/>
                  </a:cubicBezTo>
                  <a:cubicBezTo>
                    <a:pt x="366" y="242"/>
                    <a:pt x="365" y="242"/>
                    <a:pt x="365" y="242"/>
                  </a:cubicBezTo>
                  <a:cubicBezTo>
                    <a:pt x="363" y="242"/>
                    <a:pt x="360" y="242"/>
                    <a:pt x="357" y="241"/>
                  </a:cubicBezTo>
                  <a:cubicBezTo>
                    <a:pt x="353" y="239"/>
                    <a:pt x="347" y="227"/>
                    <a:pt x="346" y="220"/>
                  </a:cubicBezTo>
                  <a:cubicBezTo>
                    <a:pt x="339" y="220"/>
                    <a:pt x="339" y="220"/>
                    <a:pt x="339" y="220"/>
                  </a:cubicBezTo>
                  <a:cubicBezTo>
                    <a:pt x="339" y="213"/>
                    <a:pt x="339" y="213"/>
                    <a:pt x="339" y="213"/>
                  </a:cubicBezTo>
                  <a:cubicBezTo>
                    <a:pt x="340" y="213"/>
                    <a:pt x="341" y="214"/>
                    <a:pt x="342" y="214"/>
                  </a:cubicBezTo>
                  <a:cubicBezTo>
                    <a:pt x="344" y="214"/>
                    <a:pt x="345" y="213"/>
                    <a:pt x="347" y="213"/>
                  </a:cubicBezTo>
                  <a:cubicBezTo>
                    <a:pt x="347" y="206"/>
                    <a:pt x="347" y="206"/>
                    <a:pt x="347" y="206"/>
                  </a:cubicBezTo>
                  <a:cubicBezTo>
                    <a:pt x="345" y="207"/>
                    <a:pt x="343" y="207"/>
                    <a:pt x="342" y="207"/>
                  </a:cubicBezTo>
                  <a:cubicBezTo>
                    <a:pt x="340" y="207"/>
                    <a:pt x="339" y="207"/>
                    <a:pt x="336" y="205"/>
                  </a:cubicBezTo>
                  <a:cubicBezTo>
                    <a:pt x="337" y="205"/>
                    <a:pt x="344" y="199"/>
                    <a:pt x="347" y="199"/>
                  </a:cubicBezTo>
                  <a:cubicBezTo>
                    <a:pt x="372" y="199"/>
                    <a:pt x="373" y="235"/>
                    <a:pt x="400" y="235"/>
                  </a:cubicBezTo>
                  <a:cubicBezTo>
                    <a:pt x="406" y="235"/>
                    <a:pt x="407" y="226"/>
                    <a:pt x="407" y="220"/>
                  </a:cubicBezTo>
                  <a:cubicBezTo>
                    <a:pt x="417" y="220"/>
                    <a:pt x="418" y="216"/>
                    <a:pt x="418" y="214"/>
                  </a:cubicBezTo>
                  <a:cubicBezTo>
                    <a:pt x="418" y="211"/>
                    <a:pt x="419" y="213"/>
                    <a:pt x="418" y="207"/>
                  </a:cubicBezTo>
                  <a:cubicBezTo>
                    <a:pt x="425" y="207"/>
                    <a:pt x="434" y="205"/>
                    <a:pt x="434" y="198"/>
                  </a:cubicBezTo>
                  <a:cubicBezTo>
                    <a:pt x="434" y="190"/>
                    <a:pt x="430" y="186"/>
                    <a:pt x="420" y="186"/>
                  </a:cubicBezTo>
                  <a:cubicBezTo>
                    <a:pt x="417" y="186"/>
                    <a:pt x="413" y="186"/>
                    <a:pt x="410" y="184"/>
                  </a:cubicBezTo>
                  <a:cubicBezTo>
                    <a:pt x="409" y="179"/>
                    <a:pt x="407" y="178"/>
                    <a:pt x="405" y="178"/>
                  </a:cubicBezTo>
                  <a:cubicBezTo>
                    <a:pt x="402" y="178"/>
                    <a:pt x="399" y="181"/>
                    <a:pt x="392" y="181"/>
                  </a:cubicBezTo>
                  <a:cubicBezTo>
                    <a:pt x="384" y="181"/>
                    <a:pt x="381" y="172"/>
                    <a:pt x="380" y="162"/>
                  </a:cubicBezTo>
                  <a:cubicBezTo>
                    <a:pt x="369" y="161"/>
                    <a:pt x="355" y="156"/>
                    <a:pt x="354" y="144"/>
                  </a:cubicBezTo>
                  <a:cubicBezTo>
                    <a:pt x="347" y="144"/>
                    <a:pt x="344" y="142"/>
                    <a:pt x="339" y="140"/>
                  </a:cubicBezTo>
                  <a:cubicBezTo>
                    <a:pt x="344" y="132"/>
                    <a:pt x="348" y="132"/>
                    <a:pt x="356" y="128"/>
                  </a:cubicBezTo>
                  <a:cubicBezTo>
                    <a:pt x="355" y="124"/>
                    <a:pt x="351" y="123"/>
                    <a:pt x="348" y="123"/>
                  </a:cubicBezTo>
                  <a:cubicBezTo>
                    <a:pt x="344" y="123"/>
                    <a:pt x="342" y="123"/>
                    <a:pt x="333" y="122"/>
                  </a:cubicBezTo>
                  <a:cubicBezTo>
                    <a:pt x="337" y="115"/>
                    <a:pt x="344" y="116"/>
                    <a:pt x="351" y="114"/>
                  </a:cubicBezTo>
                  <a:cubicBezTo>
                    <a:pt x="348" y="107"/>
                    <a:pt x="344" y="102"/>
                    <a:pt x="336" y="102"/>
                  </a:cubicBezTo>
                  <a:cubicBezTo>
                    <a:pt x="336" y="102"/>
                    <a:pt x="331" y="102"/>
                    <a:pt x="327" y="102"/>
                  </a:cubicBezTo>
                  <a:cubicBezTo>
                    <a:pt x="327" y="93"/>
                    <a:pt x="327" y="93"/>
                    <a:pt x="327" y="93"/>
                  </a:cubicBezTo>
                  <a:cubicBezTo>
                    <a:pt x="313" y="91"/>
                    <a:pt x="305" y="83"/>
                    <a:pt x="290" y="78"/>
                  </a:cubicBezTo>
                  <a:cubicBezTo>
                    <a:pt x="292" y="69"/>
                    <a:pt x="279" y="67"/>
                    <a:pt x="273" y="67"/>
                  </a:cubicBezTo>
                  <a:cubicBezTo>
                    <a:pt x="269" y="67"/>
                    <a:pt x="268" y="67"/>
                    <a:pt x="260" y="67"/>
                  </a:cubicBezTo>
                  <a:cubicBezTo>
                    <a:pt x="242" y="67"/>
                    <a:pt x="239" y="49"/>
                    <a:pt x="227" y="41"/>
                  </a:cubicBezTo>
                  <a:cubicBezTo>
                    <a:pt x="220" y="36"/>
                    <a:pt x="198" y="33"/>
                    <a:pt x="187" y="33"/>
                  </a:cubicBezTo>
                  <a:cubicBezTo>
                    <a:pt x="178" y="33"/>
                    <a:pt x="175" y="46"/>
                    <a:pt x="166" y="46"/>
                  </a:cubicBezTo>
                  <a:cubicBezTo>
                    <a:pt x="162" y="46"/>
                    <a:pt x="160" y="41"/>
                    <a:pt x="154" y="41"/>
                  </a:cubicBezTo>
                  <a:cubicBezTo>
                    <a:pt x="149" y="41"/>
                    <a:pt x="147" y="46"/>
                    <a:pt x="144" y="46"/>
                  </a:cubicBezTo>
                  <a:cubicBezTo>
                    <a:pt x="141" y="46"/>
                    <a:pt x="144" y="38"/>
                    <a:pt x="144" y="36"/>
                  </a:cubicBezTo>
                  <a:cubicBezTo>
                    <a:pt x="144" y="24"/>
                    <a:pt x="136" y="6"/>
                    <a:pt x="123" y="6"/>
                  </a:cubicBezTo>
                  <a:cubicBezTo>
                    <a:pt x="101" y="6"/>
                    <a:pt x="66" y="12"/>
                    <a:pt x="66" y="32"/>
                  </a:cubicBezTo>
                  <a:cubicBezTo>
                    <a:pt x="66" y="37"/>
                    <a:pt x="71" y="41"/>
                    <a:pt x="71" y="46"/>
                  </a:cubicBezTo>
                  <a:cubicBezTo>
                    <a:pt x="71" y="50"/>
                    <a:pt x="64" y="57"/>
                    <a:pt x="61" y="57"/>
                  </a:cubicBezTo>
                  <a:cubicBezTo>
                    <a:pt x="54" y="57"/>
                    <a:pt x="55" y="52"/>
                    <a:pt x="55" y="48"/>
                  </a:cubicBezTo>
                  <a:cubicBezTo>
                    <a:pt x="55" y="48"/>
                    <a:pt x="54" y="42"/>
                    <a:pt x="55" y="38"/>
                  </a:cubicBezTo>
                  <a:cubicBezTo>
                    <a:pt x="53" y="38"/>
                    <a:pt x="51" y="36"/>
                    <a:pt x="51" y="33"/>
                  </a:cubicBezTo>
                  <a:cubicBezTo>
                    <a:pt x="51" y="18"/>
                    <a:pt x="69" y="17"/>
                    <a:pt x="74" y="6"/>
                  </a:cubicBezTo>
                  <a:cubicBezTo>
                    <a:pt x="73" y="6"/>
                    <a:pt x="57" y="0"/>
                    <a:pt x="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7" name="Freeform 168"/>
            <p:cNvSpPr>
              <a:spLocks/>
            </p:cNvSpPr>
            <p:nvPr/>
          </p:nvSpPr>
          <p:spPr bwMode="auto">
            <a:xfrm>
              <a:off x="655" y="442"/>
              <a:ext cx="28" cy="16"/>
            </a:xfrm>
            <a:custGeom>
              <a:avLst/>
              <a:gdLst>
                <a:gd name="T0" fmla="*/ 5 w 12"/>
                <a:gd name="T1" fmla="*/ 0 h 7"/>
                <a:gd name="T2" fmla="*/ 0 w 12"/>
                <a:gd name="T3" fmla="*/ 4 h 7"/>
                <a:gd name="T4" fmla="*/ 6 w 12"/>
                <a:gd name="T5" fmla="*/ 7 h 7"/>
                <a:gd name="T6" fmla="*/ 12 w 12"/>
                <a:gd name="T7" fmla="*/ 4 h 7"/>
                <a:gd name="T8" fmla="*/ 5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5" y="0"/>
                  </a:moveTo>
                  <a:cubicBezTo>
                    <a:pt x="4" y="0"/>
                    <a:pt x="2" y="1"/>
                    <a:pt x="0" y="4"/>
                  </a:cubicBezTo>
                  <a:cubicBezTo>
                    <a:pt x="3" y="6"/>
                    <a:pt x="4" y="7"/>
                    <a:pt x="6" y="7"/>
                  </a:cubicBezTo>
                  <a:cubicBezTo>
                    <a:pt x="8" y="7"/>
                    <a:pt x="9" y="6"/>
                    <a:pt x="12" y="4"/>
                  </a:cubicBezTo>
                  <a:cubicBezTo>
                    <a:pt x="8" y="2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69"/>
            <p:cNvSpPr>
              <a:spLocks/>
            </p:cNvSpPr>
            <p:nvPr/>
          </p:nvSpPr>
          <p:spPr bwMode="auto">
            <a:xfrm>
              <a:off x="445" y="298"/>
              <a:ext cx="26" cy="21"/>
            </a:xfrm>
            <a:custGeom>
              <a:avLst/>
              <a:gdLst>
                <a:gd name="T0" fmla="*/ 4 w 11"/>
                <a:gd name="T1" fmla="*/ 0 h 9"/>
                <a:gd name="T2" fmla="*/ 1 w 11"/>
                <a:gd name="T3" fmla="*/ 1 h 9"/>
                <a:gd name="T4" fmla="*/ 11 w 11"/>
                <a:gd name="T5" fmla="*/ 9 h 9"/>
                <a:gd name="T6" fmla="*/ 4 w 11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4"/>
                    <a:pt x="4" y="8"/>
                    <a:pt x="11" y="9"/>
                  </a:cubicBezTo>
                  <a:cubicBezTo>
                    <a:pt x="8" y="5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70"/>
            <p:cNvSpPr>
              <a:spLocks/>
            </p:cNvSpPr>
            <p:nvPr/>
          </p:nvSpPr>
          <p:spPr bwMode="auto">
            <a:xfrm>
              <a:off x="173" y="-947"/>
              <a:ext cx="1094" cy="575"/>
            </a:xfrm>
            <a:custGeom>
              <a:avLst/>
              <a:gdLst>
                <a:gd name="T0" fmla="*/ 261 w 463"/>
                <a:gd name="T1" fmla="*/ 9 h 243"/>
                <a:gd name="T2" fmla="*/ 235 w 463"/>
                <a:gd name="T3" fmla="*/ 7 h 243"/>
                <a:gd name="T4" fmla="*/ 162 w 463"/>
                <a:gd name="T5" fmla="*/ 13 h 243"/>
                <a:gd name="T6" fmla="*/ 151 w 463"/>
                <a:gd name="T7" fmla="*/ 14 h 243"/>
                <a:gd name="T8" fmla="*/ 89 w 463"/>
                <a:gd name="T9" fmla="*/ 27 h 243"/>
                <a:gd name="T10" fmla="*/ 64 w 463"/>
                <a:gd name="T11" fmla="*/ 42 h 243"/>
                <a:gd name="T12" fmla="*/ 0 w 463"/>
                <a:gd name="T13" fmla="*/ 62 h 243"/>
                <a:gd name="T14" fmla="*/ 19 w 463"/>
                <a:gd name="T15" fmla="*/ 58 h 243"/>
                <a:gd name="T16" fmla="*/ 20 w 463"/>
                <a:gd name="T17" fmla="*/ 67 h 243"/>
                <a:gd name="T18" fmla="*/ 51 w 463"/>
                <a:gd name="T19" fmla="*/ 62 h 243"/>
                <a:gd name="T20" fmla="*/ 29 w 463"/>
                <a:gd name="T21" fmla="*/ 79 h 243"/>
                <a:gd name="T22" fmla="*/ 54 w 463"/>
                <a:gd name="T23" fmla="*/ 79 h 243"/>
                <a:gd name="T24" fmla="*/ 68 w 463"/>
                <a:gd name="T25" fmla="*/ 96 h 243"/>
                <a:gd name="T26" fmla="*/ 87 w 463"/>
                <a:gd name="T27" fmla="*/ 91 h 243"/>
                <a:gd name="T28" fmla="*/ 118 w 463"/>
                <a:gd name="T29" fmla="*/ 96 h 243"/>
                <a:gd name="T30" fmla="*/ 177 w 463"/>
                <a:gd name="T31" fmla="*/ 88 h 243"/>
                <a:gd name="T32" fmla="*/ 159 w 463"/>
                <a:gd name="T33" fmla="*/ 103 h 243"/>
                <a:gd name="T34" fmla="*/ 129 w 463"/>
                <a:gd name="T35" fmla="*/ 108 h 243"/>
                <a:gd name="T36" fmla="*/ 146 w 463"/>
                <a:gd name="T37" fmla="*/ 125 h 243"/>
                <a:gd name="T38" fmla="*/ 102 w 463"/>
                <a:gd name="T39" fmla="*/ 105 h 243"/>
                <a:gd name="T40" fmla="*/ 83 w 463"/>
                <a:gd name="T41" fmla="*/ 105 h 243"/>
                <a:gd name="T42" fmla="*/ 88 w 463"/>
                <a:gd name="T43" fmla="*/ 112 h 243"/>
                <a:gd name="T44" fmla="*/ 75 w 463"/>
                <a:gd name="T45" fmla="*/ 116 h 243"/>
                <a:gd name="T46" fmla="*/ 81 w 463"/>
                <a:gd name="T47" fmla="*/ 157 h 243"/>
                <a:gd name="T48" fmla="*/ 66 w 463"/>
                <a:gd name="T49" fmla="*/ 181 h 243"/>
                <a:gd name="T50" fmla="*/ 79 w 463"/>
                <a:gd name="T51" fmla="*/ 177 h 243"/>
                <a:gd name="T52" fmla="*/ 111 w 463"/>
                <a:gd name="T53" fmla="*/ 203 h 243"/>
                <a:gd name="T54" fmla="*/ 68 w 463"/>
                <a:gd name="T55" fmla="*/ 189 h 243"/>
                <a:gd name="T56" fmla="*/ 55 w 463"/>
                <a:gd name="T57" fmla="*/ 194 h 243"/>
                <a:gd name="T58" fmla="*/ 34 w 463"/>
                <a:gd name="T59" fmla="*/ 231 h 243"/>
                <a:gd name="T60" fmla="*/ 46 w 463"/>
                <a:gd name="T61" fmla="*/ 230 h 243"/>
                <a:gd name="T62" fmla="*/ 112 w 463"/>
                <a:gd name="T63" fmla="*/ 235 h 243"/>
                <a:gd name="T64" fmla="*/ 169 w 463"/>
                <a:gd name="T65" fmla="*/ 243 h 243"/>
                <a:gd name="T66" fmla="*/ 204 w 463"/>
                <a:gd name="T67" fmla="*/ 220 h 243"/>
                <a:gd name="T68" fmla="*/ 190 w 463"/>
                <a:gd name="T69" fmla="*/ 220 h 243"/>
                <a:gd name="T70" fmla="*/ 208 w 463"/>
                <a:gd name="T71" fmla="*/ 188 h 243"/>
                <a:gd name="T72" fmla="*/ 258 w 463"/>
                <a:gd name="T73" fmla="*/ 163 h 243"/>
                <a:gd name="T74" fmla="*/ 251 w 463"/>
                <a:gd name="T75" fmla="*/ 151 h 243"/>
                <a:gd name="T76" fmla="*/ 244 w 463"/>
                <a:gd name="T77" fmla="*/ 141 h 243"/>
                <a:gd name="T78" fmla="*/ 282 w 463"/>
                <a:gd name="T79" fmla="*/ 129 h 243"/>
                <a:gd name="T80" fmla="*/ 296 w 463"/>
                <a:gd name="T81" fmla="*/ 130 h 243"/>
                <a:gd name="T82" fmla="*/ 353 w 463"/>
                <a:gd name="T83" fmla="*/ 88 h 243"/>
                <a:gd name="T84" fmla="*/ 411 w 463"/>
                <a:gd name="T85" fmla="*/ 62 h 243"/>
                <a:gd name="T86" fmla="*/ 387 w 463"/>
                <a:gd name="T87" fmla="*/ 64 h 243"/>
                <a:gd name="T88" fmla="*/ 449 w 463"/>
                <a:gd name="T89" fmla="*/ 41 h 243"/>
                <a:gd name="T90" fmla="*/ 428 w 463"/>
                <a:gd name="T91" fmla="*/ 20 h 243"/>
                <a:gd name="T92" fmla="*/ 410 w 463"/>
                <a:gd name="T93" fmla="*/ 7 h 243"/>
                <a:gd name="T94" fmla="*/ 377 w 463"/>
                <a:gd name="T95" fmla="*/ 13 h 243"/>
                <a:gd name="T96" fmla="*/ 309 w 463"/>
                <a:gd name="T97" fmla="*/ 4 h 243"/>
                <a:gd name="T98" fmla="*/ 278 w 463"/>
                <a:gd name="T9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3" h="243">
                  <a:moveTo>
                    <a:pt x="278" y="0"/>
                  </a:moveTo>
                  <a:cubicBezTo>
                    <a:pt x="270" y="0"/>
                    <a:pt x="268" y="9"/>
                    <a:pt x="261" y="9"/>
                  </a:cubicBezTo>
                  <a:cubicBezTo>
                    <a:pt x="253" y="9"/>
                    <a:pt x="250" y="3"/>
                    <a:pt x="241" y="3"/>
                  </a:cubicBezTo>
                  <a:cubicBezTo>
                    <a:pt x="238" y="3"/>
                    <a:pt x="236" y="4"/>
                    <a:pt x="235" y="7"/>
                  </a:cubicBezTo>
                  <a:cubicBezTo>
                    <a:pt x="207" y="7"/>
                    <a:pt x="201" y="7"/>
                    <a:pt x="174" y="7"/>
                  </a:cubicBezTo>
                  <a:cubicBezTo>
                    <a:pt x="169" y="7"/>
                    <a:pt x="164" y="8"/>
                    <a:pt x="162" y="13"/>
                  </a:cubicBezTo>
                  <a:cubicBezTo>
                    <a:pt x="159" y="16"/>
                    <a:pt x="158" y="16"/>
                    <a:pt x="158" y="16"/>
                  </a:cubicBezTo>
                  <a:cubicBezTo>
                    <a:pt x="157" y="16"/>
                    <a:pt x="157" y="14"/>
                    <a:pt x="151" y="14"/>
                  </a:cubicBezTo>
                  <a:cubicBezTo>
                    <a:pt x="136" y="14"/>
                    <a:pt x="130" y="26"/>
                    <a:pt x="125" y="38"/>
                  </a:cubicBezTo>
                  <a:cubicBezTo>
                    <a:pt x="120" y="37"/>
                    <a:pt x="99" y="27"/>
                    <a:pt x="89" y="27"/>
                  </a:cubicBezTo>
                  <a:cubicBezTo>
                    <a:pt x="78" y="27"/>
                    <a:pt x="85" y="38"/>
                    <a:pt x="68" y="38"/>
                  </a:cubicBezTo>
                  <a:cubicBezTo>
                    <a:pt x="68" y="40"/>
                    <a:pt x="66" y="42"/>
                    <a:pt x="64" y="42"/>
                  </a:cubicBezTo>
                  <a:cubicBezTo>
                    <a:pt x="63" y="42"/>
                    <a:pt x="59" y="42"/>
                    <a:pt x="52" y="42"/>
                  </a:cubicBezTo>
                  <a:cubicBezTo>
                    <a:pt x="37" y="42"/>
                    <a:pt x="3" y="49"/>
                    <a:pt x="0" y="62"/>
                  </a:cubicBezTo>
                  <a:cubicBezTo>
                    <a:pt x="3" y="62"/>
                    <a:pt x="9" y="62"/>
                    <a:pt x="11" y="62"/>
                  </a:cubicBezTo>
                  <a:cubicBezTo>
                    <a:pt x="13" y="61"/>
                    <a:pt x="16" y="59"/>
                    <a:pt x="19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29" y="60"/>
                    <a:pt x="26" y="62"/>
                    <a:pt x="20" y="67"/>
                  </a:cubicBezTo>
                  <a:cubicBezTo>
                    <a:pt x="21" y="68"/>
                    <a:pt x="27" y="71"/>
                    <a:pt x="30" y="71"/>
                  </a:cubicBezTo>
                  <a:cubicBezTo>
                    <a:pt x="40" y="71"/>
                    <a:pt x="40" y="62"/>
                    <a:pt x="51" y="62"/>
                  </a:cubicBezTo>
                  <a:cubicBezTo>
                    <a:pt x="55" y="62"/>
                    <a:pt x="57" y="62"/>
                    <a:pt x="61" y="63"/>
                  </a:cubicBezTo>
                  <a:cubicBezTo>
                    <a:pt x="48" y="67"/>
                    <a:pt x="35" y="66"/>
                    <a:pt x="29" y="79"/>
                  </a:cubicBezTo>
                  <a:cubicBezTo>
                    <a:pt x="30" y="79"/>
                    <a:pt x="32" y="79"/>
                    <a:pt x="35" y="79"/>
                  </a:cubicBezTo>
                  <a:cubicBezTo>
                    <a:pt x="40" y="79"/>
                    <a:pt x="47" y="79"/>
                    <a:pt x="54" y="79"/>
                  </a:cubicBezTo>
                  <a:cubicBezTo>
                    <a:pt x="47" y="80"/>
                    <a:pt x="43" y="83"/>
                    <a:pt x="39" y="85"/>
                  </a:cubicBezTo>
                  <a:cubicBezTo>
                    <a:pt x="43" y="90"/>
                    <a:pt x="58" y="96"/>
                    <a:pt x="68" y="96"/>
                  </a:cubicBezTo>
                  <a:cubicBezTo>
                    <a:pt x="73" y="96"/>
                    <a:pt x="76" y="94"/>
                    <a:pt x="80" y="91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84" y="98"/>
                    <a:pt x="97" y="102"/>
                    <a:pt x="108" y="102"/>
                  </a:cubicBezTo>
                  <a:cubicBezTo>
                    <a:pt x="112" y="102"/>
                    <a:pt x="114" y="96"/>
                    <a:pt x="118" y="96"/>
                  </a:cubicBezTo>
                  <a:cubicBezTo>
                    <a:pt x="124" y="96"/>
                    <a:pt x="127" y="100"/>
                    <a:pt x="137" y="100"/>
                  </a:cubicBezTo>
                  <a:cubicBezTo>
                    <a:pt x="154" y="100"/>
                    <a:pt x="166" y="97"/>
                    <a:pt x="177" y="88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78" y="96"/>
                    <a:pt x="169" y="99"/>
                    <a:pt x="159" y="103"/>
                  </a:cubicBezTo>
                  <a:cubicBezTo>
                    <a:pt x="133" y="103"/>
                    <a:pt x="133" y="103"/>
                    <a:pt x="133" y="103"/>
                  </a:cubicBezTo>
                  <a:cubicBezTo>
                    <a:pt x="132" y="105"/>
                    <a:pt x="129" y="106"/>
                    <a:pt x="129" y="108"/>
                  </a:cubicBezTo>
                  <a:cubicBezTo>
                    <a:pt x="129" y="112"/>
                    <a:pt x="146" y="122"/>
                    <a:pt x="149" y="125"/>
                  </a:cubicBezTo>
                  <a:cubicBezTo>
                    <a:pt x="148" y="125"/>
                    <a:pt x="147" y="125"/>
                    <a:pt x="146" y="125"/>
                  </a:cubicBezTo>
                  <a:cubicBezTo>
                    <a:pt x="133" y="125"/>
                    <a:pt x="128" y="111"/>
                    <a:pt x="116" y="107"/>
                  </a:cubicBezTo>
                  <a:cubicBezTo>
                    <a:pt x="111" y="105"/>
                    <a:pt x="107" y="105"/>
                    <a:pt x="102" y="105"/>
                  </a:cubicBezTo>
                  <a:cubicBezTo>
                    <a:pt x="96" y="105"/>
                    <a:pt x="91" y="106"/>
                    <a:pt x="88" y="106"/>
                  </a:cubicBezTo>
                  <a:cubicBezTo>
                    <a:pt x="86" y="106"/>
                    <a:pt x="84" y="105"/>
                    <a:pt x="83" y="105"/>
                  </a:cubicBezTo>
                  <a:cubicBezTo>
                    <a:pt x="82" y="105"/>
                    <a:pt x="81" y="105"/>
                    <a:pt x="80" y="106"/>
                  </a:cubicBezTo>
                  <a:cubicBezTo>
                    <a:pt x="81" y="110"/>
                    <a:pt x="82" y="112"/>
                    <a:pt x="88" y="112"/>
                  </a:cubicBezTo>
                  <a:cubicBezTo>
                    <a:pt x="86" y="112"/>
                    <a:pt x="85" y="112"/>
                    <a:pt x="83" y="112"/>
                  </a:cubicBezTo>
                  <a:cubicBezTo>
                    <a:pt x="79" y="112"/>
                    <a:pt x="75" y="113"/>
                    <a:pt x="75" y="116"/>
                  </a:cubicBezTo>
                  <a:cubicBezTo>
                    <a:pt x="75" y="126"/>
                    <a:pt x="111" y="126"/>
                    <a:pt x="111" y="143"/>
                  </a:cubicBezTo>
                  <a:cubicBezTo>
                    <a:pt x="111" y="158"/>
                    <a:pt x="95" y="153"/>
                    <a:pt x="81" y="157"/>
                  </a:cubicBezTo>
                  <a:cubicBezTo>
                    <a:pt x="74" y="160"/>
                    <a:pt x="70" y="165"/>
                    <a:pt x="66" y="174"/>
                  </a:cubicBezTo>
                  <a:cubicBezTo>
                    <a:pt x="66" y="181"/>
                    <a:pt x="66" y="181"/>
                    <a:pt x="66" y="181"/>
                  </a:cubicBezTo>
                  <a:cubicBezTo>
                    <a:pt x="74" y="181"/>
                    <a:pt x="74" y="181"/>
                    <a:pt x="74" y="181"/>
                  </a:cubicBezTo>
                  <a:cubicBezTo>
                    <a:pt x="76" y="179"/>
                    <a:pt x="76" y="179"/>
                    <a:pt x="79" y="177"/>
                  </a:cubicBezTo>
                  <a:cubicBezTo>
                    <a:pt x="87" y="177"/>
                    <a:pt x="87" y="177"/>
                    <a:pt x="87" y="177"/>
                  </a:cubicBezTo>
                  <a:cubicBezTo>
                    <a:pt x="87" y="190"/>
                    <a:pt x="103" y="196"/>
                    <a:pt x="111" y="203"/>
                  </a:cubicBezTo>
                  <a:cubicBezTo>
                    <a:pt x="101" y="203"/>
                    <a:pt x="101" y="203"/>
                    <a:pt x="101" y="203"/>
                  </a:cubicBezTo>
                  <a:cubicBezTo>
                    <a:pt x="91" y="198"/>
                    <a:pt x="85" y="189"/>
                    <a:pt x="68" y="189"/>
                  </a:cubicBezTo>
                  <a:cubicBezTo>
                    <a:pt x="66" y="189"/>
                    <a:pt x="64" y="188"/>
                    <a:pt x="62" y="188"/>
                  </a:cubicBezTo>
                  <a:cubicBezTo>
                    <a:pt x="58" y="188"/>
                    <a:pt x="55" y="189"/>
                    <a:pt x="55" y="194"/>
                  </a:cubicBezTo>
                  <a:cubicBezTo>
                    <a:pt x="55" y="203"/>
                    <a:pt x="66" y="205"/>
                    <a:pt x="73" y="210"/>
                  </a:cubicBezTo>
                  <a:cubicBezTo>
                    <a:pt x="61" y="218"/>
                    <a:pt x="34" y="210"/>
                    <a:pt x="34" y="231"/>
                  </a:cubicBezTo>
                  <a:cubicBezTo>
                    <a:pt x="34" y="232"/>
                    <a:pt x="36" y="235"/>
                    <a:pt x="39" y="235"/>
                  </a:cubicBezTo>
                  <a:cubicBezTo>
                    <a:pt x="42" y="235"/>
                    <a:pt x="44" y="232"/>
                    <a:pt x="46" y="230"/>
                  </a:cubicBezTo>
                  <a:cubicBezTo>
                    <a:pt x="64" y="236"/>
                    <a:pt x="78" y="240"/>
                    <a:pt x="96" y="240"/>
                  </a:cubicBezTo>
                  <a:cubicBezTo>
                    <a:pt x="104" y="240"/>
                    <a:pt x="107" y="235"/>
                    <a:pt x="112" y="235"/>
                  </a:cubicBezTo>
                  <a:cubicBezTo>
                    <a:pt x="125" y="235"/>
                    <a:pt x="136" y="235"/>
                    <a:pt x="151" y="235"/>
                  </a:cubicBezTo>
                  <a:cubicBezTo>
                    <a:pt x="162" y="235"/>
                    <a:pt x="156" y="243"/>
                    <a:pt x="169" y="243"/>
                  </a:cubicBezTo>
                  <a:cubicBezTo>
                    <a:pt x="181" y="243"/>
                    <a:pt x="211" y="234"/>
                    <a:pt x="211" y="225"/>
                  </a:cubicBezTo>
                  <a:cubicBezTo>
                    <a:pt x="211" y="221"/>
                    <a:pt x="207" y="220"/>
                    <a:pt x="204" y="220"/>
                  </a:cubicBezTo>
                  <a:cubicBezTo>
                    <a:pt x="204" y="220"/>
                    <a:pt x="203" y="220"/>
                    <a:pt x="203" y="220"/>
                  </a:cubicBezTo>
                  <a:cubicBezTo>
                    <a:pt x="199" y="220"/>
                    <a:pt x="198" y="220"/>
                    <a:pt x="190" y="220"/>
                  </a:cubicBezTo>
                  <a:cubicBezTo>
                    <a:pt x="190" y="202"/>
                    <a:pt x="212" y="212"/>
                    <a:pt x="212" y="196"/>
                  </a:cubicBezTo>
                  <a:cubicBezTo>
                    <a:pt x="212" y="192"/>
                    <a:pt x="209" y="191"/>
                    <a:pt x="208" y="188"/>
                  </a:cubicBezTo>
                  <a:cubicBezTo>
                    <a:pt x="212" y="188"/>
                    <a:pt x="212" y="188"/>
                    <a:pt x="235" y="188"/>
                  </a:cubicBezTo>
                  <a:cubicBezTo>
                    <a:pt x="244" y="181"/>
                    <a:pt x="247" y="169"/>
                    <a:pt x="258" y="163"/>
                  </a:cubicBezTo>
                  <a:cubicBezTo>
                    <a:pt x="255" y="156"/>
                    <a:pt x="249" y="154"/>
                    <a:pt x="243" y="151"/>
                  </a:cubicBezTo>
                  <a:cubicBezTo>
                    <a:pt x="246" y="151"/>
                    <a:pt x="249" y="151"/>
                    <a:pt x="251" y="151"/>
                  </a:cubicBezTo>
                  <a:cubicBezTo>
                    <a:pt x="256" y="151"/>
                    <a:pt x="259" y="149"/>
                    <a:pt x="258" y="141"/>
                  </a:cubicBezTo>
                  <a:cubicBezTo>
                    <a:pt x="244" y="141"/>
                    <a:pt x="244" y="141"/>
                    <a:pt x="244" y="141"/>
                  </a:cubicBezTo>
                  <a:cubicBezTo>
                    <a:pt x="252" y="134"/>
                    <a:pt x="265" y="133"/>
                    <a:pt x="277" y="130"/>
                  </a:cubicBezTo>
                  <a:cubicBezTo>
                    <a:pt x="278" y="129"/>
                    <a:pt x="280" y="129"/>
                    <a:pt x="282" y="129"/>
                  </a:cubicBezTo>
                  <a:cubicBezTo>
                    <a:pt x="284" y="129"/>
                    <a:pt x="287" y="129"/>
                    <a:pt x="289" y="129"/>
                  </a:cubicBezTo>
                  <a:cubicBezTo>
                    <a:pt x="291" y="130"/>
                    <a:pt x="294" y="130"/>
                    <a:pt x="296" y="130"/>
                  </a:cubicBezTo>
                  <a:cubicBezTo>
                    <a:pt x="299" y="130"/>
                    <a:pt x="302" y="130"/>
                    <a:pt x="304" y="128"/>
                  </a:cubicBezTo>
                  <a:cubicBezTo>
                    <a:pt x="320" y="116"/>
                    <a:pt x="332" y="95"/>
                    <a:pt x="353" y="88"/>
                  </a:cubicBezTo>
                  <a:cubicBezTo>
                    <a:pt x="372" y="82"/>
                    <a:pt x="402" y="75"/>
                    <a:pt x="414" y="62"/>
                  </a:cubicBezTo>
                  <a:cubicBezTo>
                    <a:pt x="413" y="62"/>
                    <a:pt x="412" y="62"/>
                    <a:pt x="411" y="62"/>
                  </a:cubicBezTo>
                  <a:cubicBezTo>
                    <a:pt x="408" y="62"/>
                    <a:pt x="403" y="63"/>
                    <a:pt x="399" y="63"/>
                  </a:cubicBezTo>
                  <a:cubicBezTo>
                    <a:pt x="395" y="63"/>
                    <a:pt x="391" y="64"/>
                    <a:pt x="387" y="64"/>
                  </a:cubicBezTo>
                  <a:cubicBezTo>
                    <a:pt x="381" y="64"/>
                    <a:pt x="377" y="63"/>
                    <a:pt x="374" y="61"/>
                  </a:cubicBezTo>
                  <a:cubicBezTo>
                    <a:pt x="402" y="47"/>
                    <a:pt x="428" y="57"/>
                    <a:pt x="449" y="41"/>
                  </a:cubicBezTo>
                  <a:cubicBezTo>
                    <a:pt x="453" y="38"/>
                    <a:pt x="463" y="40"/>
                    <a:pt x="463" y="33"/>
                  </a:cubicBezTo>
                  <a:cubicBezTo>
                    <a:pt x="463" y="23"/>
                    <a:pt x="435" y="26"/>
                    <a:pt x="428" y="20"/>
                  </a:cubicBezTo>
                  <a:cubicBezTo>
                    <a:pt x="425" y="17"/>
                    <a:pt x="425" y="12"/>
                    <a:pt x="419" y="11"/>
                  </a:cubicBezTo>
                  <a:cubicBezTo>
                    <a:pt x="416" y="10"/>
                    <a:pt x="414" y="9"/>
                    <a:pt x="410" y="7"/>
                  </a:cubicBezTo>
                  <a:cubicBezTo>
                    <a:pt x="370" y="18"/>
                    <a:pt x="370" y="18"/>
                    <a:pt x="370" y="18"/>
                  </a:cubicBezTo>
                  <a:cubicBezTo>
                    <a:pt x="373" y="17"/>
                    <a:pt x="374" y="16"/>
                    <a:pt x="377" y="13"/>
                  </a:cubicBezTo>
                  <a:cubicBezTo>
                    <a:pt x="369" y="5"/>
                    <a:pt x="340" y="4"/>
                    <a:pt x="322" y="4"/>
                  </a:cubicBezTo>
                  <a:cubicBezTo>
                    <a:pt x="316" y="4"/>
                    <a:pt x="311" y="4"/>
                    <a:pt x="309" y="4"/>
                  </a:cubicBezTo>
                  <a:cubicBezTo>
                    <a:pt x="303" y="4"/>
                    <a:pt x="300" y="4"/>
                    <a:pt x="294" y="4"/>
                  </a:cubicBezTo>
                  <a:cubicBezTo>
                    <a:pt x="289" y="4"/>
                    <a:pt x="286" y="0"/>
                    <a:pt x="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171"/>
            <p:cNvSpPr>
              <a:spLocks/>
            </p:cNvSpPr>
            <p:nvPr/>
          </p:nvSpPr>
          <p:spPr bwMode="auto">
            <a:xfrm>
              <a:off x="858" y="-1001"/>
              <a:ext cx="2139" cy="1627"/>
            </a:xfrm>
            <a:custGeom>
              <a:avLst/>
              <a:gdLst>
                <a:gd name="T0" fmla="*/ 489 w 905"/>
                <a:gd name="T1" fmla="*/ 15 h 688"/>
                <a:gd name="T2" fmla="*/ 468 w 905"/>
                <a:gd name="T3" fmla="*/ 22 h 688"/>
                <a:gd name="T4" fmla="*/ 425 w 905"/>
                <a:gd name="T5" fmla="*/ 18 h 688"/>
                <a:gd name="T6" fmla="*/ 370 w 905"/>
                <a:gd name="T7" fmla="*/ 43 h 688"/>
                <a:gd name="T8" fmla="*/ 328 w 905"/>
                <a:gd name="T9" fmla="*/ 45 h 688"/>
                <a:gd name="T10" fmla="*/ 312 w 905"/>
                <a:gd name="T11" fmla="*/ 64 h 688"/>
                <a:gd name="T12" fmla="*/ 284 w 905"/>
                <a:gd name="T13" fmla="*/ 66 h 688"/>
                <a:gd name="T14" fmla="*/ 173 w 905"/>
                <a:gd name="T15" fmla="*/ 71 h 688"/>
                <a:gd name="T16" fmla="*/ 86 w 905"/>
                <a:gd name="T17" fmla="*/ 122 h 688"/>
                <a:gd name="T18" fmla="*/ 100 w 905"/>
                <a:gd name="T19" fmla="*/ 168 h 688"/>
                <a:gd name="T20" fmla="*/ 67 w 905"/>
                <a:gd name="T21" fmla="*/ 170 h 688"/>
                <a:gd name="T22" fmla="*/ 0 w 905"/>
                <a:gd name="T23" fmla="*/ 198 h 688"/>
                <a:gd name="T24" fmla="*/ 77 w 905"/>
                <a:gd name="T25" fmla="*/ 216 h 688"/>
                <a:gd name="T26" fmla="*/ 61 w 905"/>
                <a:gd name="T27" fmla="*/ 227 h 688"/>
                <a:gd name="T28" fmla="*/ 22 w 905"/>
                <a:gd name="T29" fmla="*/ 242 h 688"/>
                <a:gd name="T30" fmla="*/ 62 w 905"/>
                <a:gd name="T31" fmla="*/ 251 h 688"/>
                <a:gd name="T32" fmla="*/ 89 w 905"/>
                <a:gd name="T33" fmla="*/ 273 h 688"/>
                <a:gd name="T34" fmla="*/ 98 w 905"/>
                <a:gd name="T35" fmla="*/ 264 h 688"/>
                <a:gd name="T36" fmla="*/ 146 w 905"/>
                <a:gd name="T37" fmla="*/ 262 h 688"/>
                <a:gd name="T38" fmla="*/ 270 w 905"/>
                <a:gd name="T39" fmla="*/ 370 h 688"/>
                <a:gd name="T40" fmla="*/ 286 w 905"/>
                <a:gd name="T41" fmla="*/ 393 h 688"/>
                <a:gd name="T42" fmla="*/ 288 w 905"/>
                <a:gd name="T43" fmla="*/ 423 h 688"/>
                <a:gd name="T44" fmla="*/ 335 w 905"/>
                <a:gd name="T45" fmla="*/ 446 h 688"/>
                <a:gd name="T46" fmla="*/ 305 w 905"/>
                <a:gd name="T47" fmla="*/ 482 h 688"/>
                <a:gd name="T48" fmla="*/ 284 w 905"/>
                <a:gd name="T49" fmla="*/ 525 h 688"/>
                <a:gd name="T50" fmla="*/ 289 w 905"/>
                <a:gd name="T51" fmla="*/ 538 h 688"/>
                <a:gd name="T52" fmla="*/ 315 w 905"/>
                <a:gd name="T53" fmla="*/ 587 h 688"/>
                <a:gd name="T54" fmla="*/ 331 w 905"/>
                <a:gd name="T55" fmla="*/ 587 h 688"/>
                <a:gd name="T56" fmla="*/ 357 w 905"/>
                <a:gd name="T57" fmla="*/ 655 h 688"/>
                <a:gd name="T58" fmla="*/ 422 w 905"/>
                <a:gd name="T59" fmla="*/ 687 h 688"/>
                <a:gd name="T60" fmla="*/ 459 w 905"/>
                <a:gd name="T61" fmla="*/ 655 h 688"/>
                <a:gd name="T62" fmla="*/ 478 w 905"/>
                <a:gd name="T63" fmla="*/ 586 h 688"/>
                <a:gd name="T64" fmla="*/ 520 w 905"/>
                <a:gd name="T65" fmla="*/ 551 h 688"/>
                <a:gd name="T66" fmla="*/ 539 w 905"/>
                <a:gd name="T67" fmla="*/ 548 h 688"/>
                <a:gd name="T68" fmla="*/ 610 w 905"/>
                <a:gd name="T69" fmla="*/ 497 h 688"/>
                <a:gd name="T70" fmla="*/ 700 w 905"/>
                <a:gd name="T71" fmla="*/ 475 h 688"/>
                <a:gd name="T72" fmla="*/ 702 w 905"/>
                <a:gd name="T73" fmla="*/ 422 h 688"/>
                <a:gd name="T74" fmla="*/ 711 w 905"/>
                <a:gd name="T75" fmla="*/ 402 h 688"/>
                <a:gd name="T76" fmla="*/ 772 w 905"/>
                <a:gd name="T77" fmla="*/ 422 h 688"/>
                <a:gd name="T78" fmla="*/ 723 w 905"/>
                <a:gd name="T79" fmla="*/ 356 h 688"/>
                <a:gd name="T80" fmla="*/ 763 w 905"/>
                <a:gd name="T81" fmla="*/ 365 h 688"/>
                <a:gd name="T82" fmla="*/ 758 w 905"/>
                <a:gd name="T83" fmla="*/ 353 h 688"/>
                <a:gd name="T84" fmla="*/ 805 w 905"/>
                <a:gd name="T85" fmla="*/ 311 h 688"/>
                <a:gd name="T86" fmla="*/ 801 w 905"/>
                <a:gd name="T87" fmla="*/ 282 h 688"/>
                <a:gd name="T88" fmla="*/ 787 w 905"/>
                <a:gd name="T89" fmla="*/ 242 h 688"/>
                <a:gd name="T90" fmla="*/ 801 w 905"/>
                <a:gd name="T91" fmla="*/ 216 h 688"/>
                <a:gd name="T92" fmla="*/ 779 w 905"/>
                <a:gd name="T93" fmla="*/ 204 h 688"/>
                <a:gd name="T94" fmla="*/ 804 w 905"/>
                <a:gd name="T95" fmla="*/ 158 h 688"/>
                <a:gd name="T96" fmla="*/ 827 w 905"/>
                <a:gd name="T97" fmla="*/ 130 h 688"/>
                <a:gd name="T98" fmla="*/ 840 w 905"/>
                <a:gd name="T99" fmla="*/ 113 h 688"/>
                <a:gd name="T100" fmla="*/ 874 w 905"/>
                <a:gd name="T101" fmla="*/ 61 h 688"/>
                <a:gd name="T102" fmla="*/ 818 w 905"/>
                <a:gd name="T103" fmla="*/ 79 h 688"/>
                <a:gd name="T104" fmla="*/ 771 w 905"/>
                <a:gd name="T105" fmla="*/ 77 h 688"/>
                <a:gd name="T106" fmla="*/ 744 w 905"/>
                <a:gd name="T107" fmla="*/ 60 h 688"/>
                <a:gd name="T108" fmla="*/ 693 w 905"/>
                <a:gd name="T109" fmla="*/ 63 h 688"/>
                <a:gd name="T110" fmla="*/ 595 w 905"/>
                <a:gd name="T111" fmla="*/ 64 h 688"/>
                <a:gd name="T112" fmla="*/ 718 w 905"/>
                <a:gd name="T113" fmla="*/ 31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05" h="688">
                  <a:moveTo>
                    <a:pt x="639" y="0"/>
                  </a:moveTo>
                  <a:cubicBezTo>
                    <a:pt x="612" y="0"/>
                    <a:pt x="592" y="0"/>
                    <a:pt x="562" y="0"/>
                  </a:cubicBezTo>
                  <a:cubicBezTo>
                    <a:pt x="535" y="0"/>
                    <a:pt x="515" y="15"/>
                    <a:pt x="489" y="15"/>
                  </a:cubicBezTo>
                  <a:cubicBezTo>
                    <a:pt x="484" y="15"/>
                    <a:pt x="480" y="15"/>
                    <a:pt x="476" y="15"/>
                  </a:cubicBezTo>
                  <a:cubicBezTo>
                    <a:pt x="473" y="15"/>
                    <a:pt x="471" y="15"/>
                    <a:pt x="468" y="15"/>
                  </a:cubicBezTo>
                  <a:cubicBezTo>
                    <a:pt x="468" y="22"/>
                    <a:pt x="468" y="22"/>
                    <a:pt x="468" y="22"/>
                  </a:cubicBezTo>
                  <a:cubicBezTo>
                    <a:pt x="458" y="22"/>
                    <a:pt x="458" y="22"/>
                    <a:pt x="458" y="22"/>
                  </a:cubicBezTo>
                  <a:cubicBezTo>
                    <a:pt x="449" y="18"/>
                    <a:pt x="441" y="18"/>
                    <a:pt x="432" y="18"/>
                  </a:cubicBezTo>
                  <a:cubicBezTo>
                    <a:pt x="430" y="18"/>
                    <a:pt x="428" y="18"/>
                    <a:pt x="425" y="18"/>
                  </a:cubicBezTo>
                  <a:cubicBezTo>
                    <a:pt x="408" y="18"/>
                    <a:pt x="394" y="22"/>
                    <a:pt x="380" y="28"/>
                  </a:cubicBezTo>
                  <a:cubicBezTo>
                    <a:pt x="383" y="32"/>
                    <a:pt x="387" y="33"/>
                    <a:pt x="391" y="36"/>
                  </a:cubicBezTo>
                  <a:cubicBezTo>
                    <a:pt x="386" y="37"/>
                    <a:pt x="370" y="35"/>
                    <a:pt x="370" y="43"/>
                  </a:cubicBezTo>
                  <a:cubicBezTo>
                    <a:pt x="370" y="53"/>
                    <a:pt x="391" y="60"/>
                    <a:pt x="400" y="64"/>
                  </a:cubicBezTo>
                  <a:cubicBezTo>
                    <a:pt x="376" y="64"/>
                    <a:pt x="376" y="64"/>
                    <a:pt x="376" y="64"/>
                  </a:cubicBezTo>
                  <a:cubicBezTo>
                    <a:pt x="363" y="57"/>
                    <a:pt x="350" y="45"/>
                    <a:pt x="328" y="45"/>
                  </a:cubicBezTo>
                  <a:cubicBezTo>
                    <a:pt x="323" y="45"/>
                    <a:pt x="315" y="46"/>
                    <a:pt x="315" y="52"/>
                  </a:cubicBezTo>
                  <a:cubicBezTo>
                    <a:pt x="315" y="56"/>
                    <a:pt x="318" y="60"/>
                    <a:pt x="319" y="64"/>
                  </a:cubicBezTo>
                  <a:cubicBezTo>
                    <a:pt x="319" y="64"/>
                    <a:pt x="314" y="64"/>
                    <a:pt x="312" y="64"/>
                  </a:cubicBezTo>
                  <a:cubicBezTo>
                    <a:pt x="301" y="60"/>
                    <a:pt x="292" y="61"/>
                    <a:pt x="286" y="51"/>
                  </a:cubicBezTo>
                  <a:cubicBezTo>
                    <a:pt x="281" y="56"/>
                    <a:pt x="281" y="56"/>
                    <a:pt x="281" y="56"/>
                  </a:cubicBezTo>
                  <a:cubicBezTo>
                    <a:pt x="281" y="60"/>
                    <a:pt x="284" y="63"/>
                    <a:pt x="284" y="66"/>
                  </a:cubicBezTo>
                  <a:cubicBezTo>
                    <a:pt x="274" y="66"/>
                    <a:pt x="271" y="51"/>
                    <a:pt x="261" y="51"/>
                  </a:cubicBezTo>
                  <a:cubicBezTo>
                    <a:pt x="247" y="51"/>
                    <a:pt x="237" y="59"/>
                    <a:pt x="222" y="63"/>
                  </a:cubicBezTo>
                  <a:cubicBezTo>
                    <a:pt x="202" y="63"/>
                    <a:pt x="194" y="68"/>
                    <a:pt x="173" y="71"/>
                  </a:cubicBezTo>
                  <a:cubicBezTo>
                    <a:pt x="156" y="73"/>
                    <a:pt x="170" y="97"/>
                    <a:pt x="152" y="97"/>
                  </a:cubicBezTo>
                  <a:cubicBezTo>
                    <a:pt x="146" y="97"/>
                    <a:pt x="142" y="96"/>
                    <a:pt x="138" y="93"/>
                  </a:cubicBezTo>
                  <a:cubicBezTo>
                    <a:pt x="127" y="103"/>
                    <a:pt x="104" y="116"/>
                    <a:pt x="86" y="122"/>
                  </a:cubicBezTo>
                  <a:cubicBezTo>
                    <a:pt x="83" y="122"/>
                    <a:pt x="75" y="125"/>
                    <a:pt x="75" y="130"/>
                  </a:cubicBezTo>
                  <a:cubicBezTo>
                    <a:pt x="75" y="140"/>
                    <a:pt x="105" y="139"/>
                    <a:pt x="115" y="140"/>
                  </a:cubicBezTo>
                  <a:cubicBezTo>
                    <a:pt x="115" y="154"/>
                    <a:pt x="109" y="163"/>
                    <a:pt x="100" y="168"/>
                  </a:cubicBezTo>
                  <a:cubicBezTo>
                    <a:pt x="96" y="171"/>
                    <a:pt x="92" y="171"/>
                    <a:pt x="86" y="171"/>
                  </a:cubicBezTo>
                  <a:cubicBezTo>
                    <a:pt x="83" y="171"/>
                    <a:pt x="80" y="171"/>
                    <a:pt x="77" y="171"/>
                  </a:cubicBezTo>
                  <a:cubicBezTo>
                    <a:pt x="74" y="171"/>
                    <a:pt x="71" y="170"/>
                    <a:pt x="67" y="170"/>
                  </a:cubicBezTo>
                  <a:cubicBezTo>
                    <a:pt x="63" y="170"/>
                    <a:pt x="59" y="171"/>
                    <a:pt x="55" y="172"/>
                  </a:cubicBezTo>
                  <a:cubicBezTo>
                    <a:pt x="45" y="175"/>
                    <a:pt x="40" y="181"/>
                    <a:pt x="30" y="184"/>
                  </a:cubicBezTo>
                  <a:cubicBezTo>
                    <a:pt x="19" y="188"/>
                    <a:pt x="0" y="182"/>
                    <a:pt x="0" y="198"/>
                  </a:cubicBezTo>
                  <a:cubicBezTo>
                    <a:pt x="0" y="207"/>
                    <a:pt x="51" y="221"/>
                    <a:pt x="53" y="221"/>
                  </a:cubicBezTo>
                  <a:cubicBezTo>
                    <a:pt x="60" y="221"/>
                    <a:pt x="63" y="221"/>
                    <a:pt x="71" y="221"/>
                  </a:cubicBezTo>
                  <a:cubicBezTo>
                    <a:pt x="74" y="221"/>
                    <a:pt x="76" y="219"/>
                    <a:pt x="77" y="216"/>
                  </a:cubicBezTo>
                  <a:cubicBezTo>
                    <a:pt x="98" y="216"/>
                    <a:pt x="98" y="216"/>
                    <a:pt x="98" y="216"/>
                  </a:cubicBezTo>
                  <a:cubicBezTo>
                    <a:pt x="96" y="222"/>
                    <a:pt x="96" y="224"/>
                    <a:pt x="91" y="227"/>
                  </a:cubicBezTo>
                  <a:cubicBezTo>
                    <a:pt x="61" y="227"/>
                    <a:pt x="61" y="227"/>
                    <a:pt x="61" y="227"/>
                  </a:cubicBezTo>
                  <a:cubicBezTo>
                    <a:pt x="58" y="231"/>
                    <a:pt x="57" y="232"/>
                    <a:pt x="51" y="232"/>
                  </a:cubicBezTo>
                  <a:cubicBezTo>
                    <a:pt x="48" y="232"/>
                    <a:pt x="44" y="232"/>
                    <a:pt x="38" y="232"/>
                  </a:cubicBezTo>
                  <a:cubicBezTo>
                    <a:pt x="34" y="232"/>
                    <a:pt x="23" y="235"/>
                    <a:pt x="22" y="242"/>
                  </a:cubicBezTo>
                  <a:cubicBezTo>
                    <a:pt x="26" y="243"/>
                    <a:pt x="27" y="244"/>
                    <a:pt x="29" y="244"/>
                  </a:cubicBezTo>
                  <a:cubicBezTo>
                    <a:pt x="32" y="244"/>
                    <a:pt x="33" y="242"/>
                    <a:pt x="41" y="242"/>
                  </a:cubicBezTo>
                  <a:cubicBezTo>
                    <a:pt x="47" y="242"/>
                    <a:pt x="53" y="248"/>
                    <a:pt x="62" y="251"/>
                  </a:cubicBezTo>
                  <a:cubicBezTo>
                    <a:pt x="60" y="256"/>
                    <a:pt x="56" y="257"/>
                    <a:pt x="51" y="260"/>
                  </a:cubicBezTo>
                  <a:cubicBezTo>
                    <a:pt x="58" y="268"/>
                    <a:pt x="74" y="272"/>
                    <a:pt x="86" y="272"/>
                  </a:cubicBezTo>
                  <a:cubicBezTo>
                    <a:pt x="88" y="272"/>
                    <a:pt x="89" y="273"/>
                    <a:pt x="89" y="273"/>
                  </a:cubicBezTo>
                  <a:cubicBezTo>
                    <a:pt x="90" y="273"/>
                    <a:pt x="91" y="272"/>
                    <a:pt x="92" y="271"/>
                  </a:cubicBezTo>
                  <a:cubicBezTo>
                    <a:pt x="91" y="270"/>
                    <a:pt x="89" y="268"/>
                    <a:pt x="87" y="267"/>
                  </a:cubicBezTo>
                  <a:cubicBezTo>
                    <a:pt x="90" y="265"/>
                    <a:pt x="92" y="264"/>
                    <a:pt x="98" y="264"/>
                  </a:cubicBezTo>
                  <a:cubicBezTo>
                    <a:pt x="104" y="264"/>
                    <a:pt x="109" y="269"/>
                    <a:pt x="114" y="269"/>
                  </a:cubicBezTo>
                  <a:cubicBezTo>
                    <a:pt x="120" y="269"/>
                    <a:pt x="124" y="262"/>
                    <a:pt x="130" y="262"/>
                  </a:cubicBezTo>
                  <a:cubicBezTo>
                    <a:pt x="135" y="262"/>
                    <a:pt x="137" y="262"/>
                    <a:pt x="146" y="262"/>
                  </a:cubicBezTo>
                  <a:cubicBezTo>
                    <a:pt x="205" y="262"/>
                    <a:pt x="242" y="308"/>
                    <a:pt x="257" y="353"/>
                  </a:cubicBezTo>
                  <a:cubicBezTo>
                    <a:pt x="257" y="361"/>
                    <a:pt x="257" y="361"/>
                    <a:pt x="257" y="361"/>
                  </a:cubicBezTo>
                  <a:cubicBezTo>
                    <a:pt x="262" y="362"/>
                    <a:pt x="270" y="362"/>
                    <a:pt x="270" y="370"/>
                  </a:cubicBezTo>
                  <a:cubicBezTo>
                    <a:pt x="270" y="382"/>
                    <a:pt x="259" y="381"/>
                    <a:pt x="259" y="393"/>
                  </a:cubicBezTo>
                  <a:cubicBezTo>
                    <a:pt x="259" y="401"/>
                    <a:pt x="263" y="402"/>
                    <a:pt x="273" y="402"/>
                  </a:cubicBezTo>
                  <a:cubicBezTo>
                    <a:pt x="280" y="402"/>
                    <a:pt x="281" y="393"/>
                    <a:pt x="286" y="393"/>
                  </a:cubicBezTo>
                  <a:cubicBezTo>
                    <a:pt x="304" y="393"/>
                    <a:pt x="308" y="418"/>
                    <a:pt x="325" y="423"/>
                  </a:cubicBezTo>
                  <a:cubicBezTo>
                    <a:pt x="324" y="426"/>
                    <a:pt x="325" y="431"/>
                    <a:pt x="319" y="431"/>
                  </a:cubicBezTo>
                  <a:cubicBezTo>
                    <a:pt x="307" y="431"/>
                    <a:pt x="299" y="423"/>
                    <a:pt x="288" y="423"/>
                  </a:cubicBezTo>
                  <a:cubicBezTo>
                    <a:pt x="285" y="423"/>
                    <a:pt x="284" y="422"/>
                    <a:pt x="282" y="422"/>
                  </a:cubicBezTo>
                  <a:cubicBezTo>
                    <a:pt x="281" y="422"/>
                    <a:pt x="280" y="422"/>
                    <a:pt x="278" y="423"/>
                  </a:cubicBezTo>
                  <a:cubicBezTo>
                    <a:pt x="280" y="438"/>
                    <a:pt x="319" y="440"/>
                    <a:pt x="335" y="446"/>
                  </a:cubicBezTo>
                  <a:cubicBezTo>
                    <a:pt x="331" y="460"/>
                    <a:pt x="323" y="466"/>
                    <a:pt x="319" y="481"/>
                  </a:cubicBezTo>
                  <a:cubicBezTo>
                    <a:pt x="316" y="480"/>
                    <a:pt x="314" y="479"/>
                    <a:pt x="313" y="479"/>
                  </a:cubicBezTo>
                  <a:cubicBezTo>
                    <a:pt x="311" y="479"/>
                    <a:pt x="309" y="480"/>
                    <a:pt x="305" y="482"/>
                  </a:cubicBezTo>
                  <a:cubicBezTo>
                    <a:pt x="305" y="484"/>
                    <a:pt x="305" y="484"/>
                    <a:pt x="305" y="484"/>
                  </a:cubicBezTo>
                  <a:cubicBezTo>
                    <a:pt x="294" y="492"/>
                    <a:pt x="291" y="503"/>
                    <a:pt x="284" y="513"/>
                  </a:cubicBezTo>
                  <a:cubicBezTo>
                    <a:pt x="284" y="525"/>
                    <a:pt x="284" y="525"/>
                    <a:pt x="284" y="525"/>
                  </a:cubicBezTo>
                  <a:cubicBezTo>
                    <a:pt x="285" y="523"/>
                    <a:pt x="287" y="523"/>
                    <a:pt x="288" y="523"/>
                  </a:cubicBezTo>
                  <a:cubicBezTo>
                    <a:pt x="290" y="523"/>
                    <a:pt x="292" y="524"/>
                    <a:pt x="294" y="525"/>
                  </a:cubicBezTo>
                  <a:cubicBezTo>
                    <a:pt x="293" y="530"/>
                    <a:pt x="289" y="533"/>
                    <a:pt x="289" y="538"/>
                  </a:cubicBezTo>
                  <a:cubicBezTo>
                    <a:pt x="289" y="552"/>
                    <a:pt x="303" y="558"/>
                    <a:pt x="306" y="568"/>
                  </a:cubicBezTo>
                  <a:cubicBezTo>
                    <a:pt x="308" y="573"/>
                    <a:pt x="309" y="583"/>
                    <a:pt x="312" y="585"/>
                  </a:cubicBezTo>
                  <a:cubicBezTo>
                    <a:pt x="313" y="586"/>
                    <a:pt x="314" y="587"/>
                    <a:pt x="315" y="587"/>
                  </a:cubicBezTo>
                  <a:cubicBezTo>
                    <a:pt x="317" y="587"/>
                    <a:pt x="319" y="586"/>
                    <a:pt x="321" y="585"/>
                  </a:cubicBezTo>
                  <a:cubicBezTo>
                    <a:pt x="322" y="584"/>
                    <a:pt x="324" y="583"/>
                    <a:pt x="325" y="583"/>
                  </a:cubicBezTo>
                  <a:cubicBezTo>
                    <a:pt x="327" y="583"/>
                    <a:pt x="329" y="584"/>
                    <a:pt x="331" y="587"/>
                  </a:cubicBezTo>
                  <a:cubicBezTo>
                    <a:pt x="327" y="591"/>
                    <a:pt x="323" y="590"/>
                    <a:pt x="323" y="597"/>
                  </a:cubicBezTo>
                  <a:cubicBezTo>
                    <a:pt x="323" y="612"/>
                    <a:pt x="343" y="636"/>
                    <a:pt x="354" y="645"/>
                  </a:cubicBezTo>
                  <a:cubicBezTo>
                    <a:pt x="355" y="646"/>
                    <a:pt x="354" y="653"/>
                    <a:pt x="357" y="655"/>
                  </a:cubicBezTo>
                  <a:cubicBezTo>
                    <a:pt x="366" y="661"/>
                    <a:pt x="371" y="658"/>
                    <a:pt x="375" y="670"/>
                  </a:cubicBezTo>
                  <a:cubicBezTo>
                    <a:pt x="381" y="669"/>
                    <a:pt x="390" y="663"/>
                    <a:pt x="397" y="663"/>
                  </a:cubicBezTo>
                  <a:cubicBezTo>
                    <a:pt x="410" y="663"/>
                    <a:pt x="409" y="687"/>
                    <a:pt x="422" y="687"/>
                  </a:cubicBezTo>
                  <a:cubicBezTo>
                    <a:pt x="426" y="687"/>
                    <a:pt x="427" y="684"/>
                    <a:pt x="433" y="683"/>
                  </a:cubicBezTo>
                  <a:cubicBezTo>
                    <a:pt x="434" y="686"/>
                    <a:pt x="436" y="688"/>
                    <a:pt x="439" y="688"/>
                  </a:cubicBezTo>
                  <a:cubicBezTo>
                    <a:pt x="454" y="688"/>
                    <a:pt x="447" y="661"/>
                    <a:pt x="459" y="655"/>
                  </a:cubicBezTo>
                  <a:cubicBezTo>
                    <a:pt x="458" y="649"/>
                    <a:pt x="459" y="636"/>
                    <a:pt x="459" y="626"/>
                  </a:cubicBezTo>
                  <a:cubicBezTo>
                    <a:pt x="459" y="611"/>
                    <a:pt x="484" y="617"/>
                    <a:pt x="484" y="599"/>
                  </a:cubicBezTo>
                  <a:cubicBezTo>
                    <a:pt x="484" y="593"/>
                    <a:pt x="478" y="590"/>
                    <a:pt x="478" y="586"/>
                  </a:cubicBezTo>
                  <a:cubicBezTo>
                    <a:pt x="478" y="584"/>
                    <a:pt x="480" y="582"/>
                    <a:pt x="482" y="580"/>
                  </a:cubicBezTo>
                  <a:cubicBezTo>
                    <a:pt x="482" y="579"/>
                    <a:pt x="480" y="576"/>
                    <a:pt x="480" y="575"/>
                  </a:cubicBezTo>
                  <a:cubicBezTo>
                    <a:pt x="480" y="557"/>
                    <a:pt x="509" y="562"/>
                    <a:pt x="520" y="551"/>
                  </a:cubicBezTo>
                  <a:cubicBezTo>
                    <a:pt x="525" y="546"/>
                    <a:pt x="523" y="541"/>
                    <a:pt x="531" y="538"/>
                  </a:cubicBezTo>
                  <a:cubicBezTo>
                    <a:pt x="531" y="548"/>
                    <a:pt x="531" y="548"/>
                    <a:pt x="531" y="548"/>
                  </a:cubicBezTo>
                  <a:cubicBezTo>
                    <a:pt x="539" y="548"/>
                    <a:pt x="539" y="548"/>
                    <a:pt x="539" y="548"/>
                  </a:cubicBezTo>
                  <a:cubicBezTo>
                    <a:pt x="550" y="541"/>
                    <a:pt x="568" y="543"/>
                    <a:pt x="578" y="533"/>
                  </a:cubicBezTo>
                  <a:cubicBezTo>
                    <a:pt x="586" y="525"/>
                    <a:pt x="587" y="514"/>
                    <a:pt x="597" y="506"/>
                  </a:cubicBezTo>
                  <a:cubicBezTo>
                    <a:pt x="610" y="497"/>
                    <a:pt x="610" y="497"/>
                    <a:pt x="610" y="497"/>
                  </a:cubicBezTo>
                  <a:cubicBezTo>
                    <a:pt x="610" y="493"/>
                    <a:pt x="615" y="491"/>
                    <a:pt x="620" y="488"/>
                  </a:cubicBezTo>
                  <a:cubicBezTo>
                    <a:pt x="645" y="488"/>
                    <a:pt x="645" y="488"/>
                    <a:pt x="645" y="488"/>
                  </a:cubicBezTo>
                  <a:cubicBezTo>
                    <a:pt x="665" y="479"/>
                    <a:pt x="681" y="481"/>
                    <a:pt x="700" y="475"/>
                  </a:cubicBezTo>
                  <a:cubicBezTo>
                    <a:pt x="715" y="470"/>
                    <a:pt x="720" y="455"/>
                    <a:pt x="738" y="449"/>
                  </a:cubicBezTo>
                  <a:cubicBezTo>
                    <a:pt x="747" y="446"/>
                    <a:pt x="752" y="446"/>
                    <a:pt x="760" y="439"/>
                  </a:cubicBezTo>
                  <a:cubicBezTo>
                    <a:pt x="749" y="435"/>
                    <a:pt x="702" y="438"/>
                    <a:pt x="702" y="422"/>
                  </a:cubicBezTo>
                  <a:cubicBezTo>
                    <a:pt x="705" y="421"/>
                    <a:pt x="714" y="420"/>
                    <a:pt x="714" y="415"/>
                  </a:cubicBezTo>
                  <a:cubicBezTo>
                    <a:pt x="714" y="411"/>
                    <a:pt x="709" y="409"/>
                    <a:pt x="709" y="402"/>
                  </a:cubicBezTo>
                  <a:cubicBezTo>
                    <a:pt x="709" y="402"/>
                    <a:pt x="710" y="402"/>
                    <a:pt x="711" y="402"/>
                  </a:cubicBezTo>
                  <a:cubicBezTo>
                    <a:pt x="713" y="402"/>
                    <a:pt x="715" y="402"/>
                    <a:pt x="716" y="402"/>
                  </a:cubicBezTo>
                  <a:cubicBezTo>
                    <a:pt x="738" y="402"/>
                    <a:pt x="733" y="428"/>
                    <a:pt x="758" y="428"/>
                  </a:cubicBezTo>
                  <a:cubicBezTo>
                    <a:pt x="763" y="428"/>
                    <a:pt x="772" y="428"/>
                    <a:pt x="772" y="422"/>
                  </a:cubicBezTo>
                  <a:cubicBezTo>
                    <a:pt x="772" y="392"/>
                    <a:pt x="738" y="383"/>
                    <a:pt x="719" y="364"/>
                  </a:cubicBezTo>
                  <a:cubicBezTo>
                    <a:pt x="719" y="356"/>
                    <a:pt x="719" y="356"/>
                    <a:pt x="719" y="356"/>
                  </a:cubicBezTo>
                  <a:cubicBezTo>
                    <a:pt x="720" y="356"/>
                    <a:pt x="721" y="356"/>
                    <a:pt x="723" y="356"/>
                  </a:cubicBezTo>
                  <a:cubicBezTo>
                    <a:pt x="723" y="356"/>
                    <a:pt x="725" y="356"/>
                    <a:pt x="726" y="356"/>
                  </a:cubicBezTo>
                  <a:cubicBezTo>
                    <a:pt x="729" y="366"/>
                    <a:pt x="746" y="380"/>
                    <a:pt x="755" y="380"/>
                  </a:cubicBezTo>
                  <a:cubicBezTo>
                    <a:pt x="761" y="380"/>
                    <a:pt x="763" y="371"/>
                    <a:pt x="763" y="365"/>
                  </a:cubicBezTo>
                  <a:cubicBezTo>
                    <a:pt x="763" y="350"/>
                    <a:pt x="739" y="355"/>
                    <a:pt x="734" y="341"/>
                  </a:cubicBezTo>
                  <a:cubicBezTo>
                    <a:pt x="742" y="341"/>
                    <a:pt x="742" y="341"/>
                    <a:pt x="742" y="341"/>
                  </a:cubicBezTo>
                  <a:cubicBezTo>
                    <a:pt x="746" y="347"/>
                    <a:pt x="752" y="349"/>
                    <a:pt x="758" y="353"/>
                  </a:cubicBezTo>
                  <a:cubicBezTo>
                    <a:pt x="762" y="342"/>
                    <a:pt x="783" y="349"/>
                    <a:pt x="787" y="333"/>
                  </a:cubicBezTo>
                  <a:cubicBezTo>
                    <a:pt x="784" y="332"/>
                    <a:pt x="781" y="329"/>
                    <a:pt x="781" y="325"/>
                  </a:cubicBezTo>
                  <a:cubicBezTo>
                    <a:pt x="791" y="324"/>
                    <a:pt x="802" y="319"/>
                    <a:pt x="805" y="311"/>
                  </a:cubicBezTo>
                  <a:cubicBezTo>
                    <a:pt x="799" y="309"/>
                    <a:pt x="784" y="309"/>
                    <a:pt x="784" y="300"/>
                  </a:cubicBezTo>
                  <a:cubicBezTo>
                    <a:pt x="784" y="293"/>
                    <a:pt x="792" y="293"/>
                    <a:pt x="801" y="293"/>
                  </a:cubicBezTo>
                  <a:cubicBezTo>
                    <a:pt x="798" y="290"/>
                    <a:pt x="801" y="286"/>
                    <a:pt x="801" y="282"/>
                  </a:cubicBezTo>
                  <a:cubicBezTo>
                    <a:pt x="801" y="274"/>
                    <a:pt x="793" y="271"/>
                    <a:pt x="793" y="259"/>
                  </a:cubicBezTo>
                  <a:cubicBezTo>
                    <a:pt x="786" y="259"/>
                    <a:pt x="776" y="259"/>
                    <a:pt x="776" y="250"/>
                  </a:cubicBezTo>
                  <a:cubicBezTo>
                    <a:pt x="776" y="246"/>
                    <a:pt x="781" y="242"/>
                    <a:pt x="787" y="242"/>
                  </a:cubicBezTo>
                  <a:cubicBezTo>
                    <a:pt x="791" y="242"/>
                    <a:pt x="798" y="243"/>
                    <a:pt x="805" y="243"/>
                  </a:cubicBezTo>
                  <a:cubicBezTo>
                    <a:pt x="815" y="243"/>
                    <a:pt x="824" y="242"/>
                    <a:pt x="824" y="234"/>
                  </a:cubicBezTo>
                  <a:cubicBezTo>
                    <a:pt x="824" y="222"/>
                    <a:pt x="803" y="224"/>
                    <a:pt x="801" y="216"/>
                  </a:cubicBezTo>
                  <a:cubicBezTo>
                    <a:pt x="804" y="216"/>
                    <a:pt x="808" y="214"/>
                    <a:pt x="810" y="213"/>
                  </a:cubicBezTo>
                  <a:cubicBezTo>
                    <a:pt x="805" y="208"/>
                    <a:pt x="798" y="203"/>
                    <a:pt x="789" y="203"/>
                  </a:cubicBezTo>
                  <a:cubicBezTo>
                    <a:pt x="785" y="203"/>
                    <a:pt x="782" y="204"/>
                    <a:pt x="779" y="204"/>
                  </a:cubicBezTo>
                  <a:cubicBezTo>
                    <a:pt x="777" y="204"/>
                    <a:pt x="775" y="204"/>
                    <a:pt x="773" y="203"/>
                  </a:cubicBezTo>
                  <a:cubicBezTo>
                    <a:pt x="777" y="197"/>
                    <a:pt x="776" y="185"/>
                    <a:pt x="782" y="180"/>
                  </a:cubicBezTo>
                  <a:cubicBezTo>
                    <a:pt x="792" y="173"/>
                    <a:pt x="804" y="169"/>
                    <a:pt x="804" y="158"/>
                  </a:cubicBezTo>
                  <a:cubicBezTo>
                    <a:pt x="804" y="156"/>
                    <a:pt x="804" y="156"/>
                    <a:pt x="804" y="150"/>
                  </a:cubicBezTo>
                  <a:cubicBezTo>
                    <a:pt x="814" y="147"/>
                    <a:pt x="827" y="145"/>
                    <a:pt x="827" y="137"/>
                  </a:cubicBezTo>
                  <a:cubicBezTo>
                    <a:pt x="827" y="131"/>
                    <a:pt x="831" y="137"/>
                    <a:pt x="827" y="130"/>
                  </a:cubicBezTo>
                  <a:cubicBezTo>
                    <a:pt x="837" y="128"/>
                    <a:pt x="851" y="128"/>
                    <a:pt x="851" y="113"/>
                  </a:cubicBezTo>
                  <a:cubicBezTo>
                    <a:pt x="849" y="115"/>
                    <a:pt x="848" y="115"/>
                    <a:pt x="846" y="115"/>
                  </a:cubicBezTo>
                  <a:cubicBezTo>
                    <a:pt x="845" y="115"/>
                    <a:pt x="843" y="115"/>
                    <a:pt x="840" y="113"/>
                  </a:cubicBezTo>
                  <a:cubicBezTo>
                    <a:pt x="864" y="113"/>
                    <a:pt x="875" y="98"/>
                    <a:pt x="892" y="92"/>
                  </a:cubicBezTo>
                  <a:cubicBezTo>
                    <a:pt x="895" y="91"/>
                    <a:pt x="905" y="86"/>
                    <a:pt x="905" y="80"/>
                  </a:cubicBezTo>
                  <a:cubicBezTo>
                    <a:pt x="905" y="73"/>
                    <a:pt x="881" y="61"/>
                    <a:pt x="874" y="61"/>
                  </a:cubicBezTo>
                  <a:cubicBezTo>
                    <a:pt x="869" y="61"/>
                    <a:pt x="865" y="62"/>
                    <a:pt x="863" y="68"/>
                  </a:cubicBezTo>
                  <a:cubicBezTo>
                    <a:pt x="838" y="68"/>
                    <a:pt x="838" y="68"/>
                    <a:pt x="838" y="68"/>
                  </a:cubicBezTo>
                  <a:cubicBezTo>
                    <a:pt x="829" y="72"/>
                    <a:pt x="828" y="75"/>
                    <a:pt x="818" y="79"/>
                  </a:cubicBezTo>
                  <a:cubicBezTo>
                    <a:pt x="818" y="79"/>
                    <a:pt x="818" y="79"/>
                    <a:pt x="817" y="79"/>
                  </a:cubicBezTo>
                  <a:cubicBezTo>
                    <a:pt x="814" y="79"/>
                    <a:pt x="806" y="77"/>
                    <a:pt x="806" y="77"/>
                  </a:cubicBezTo>
                  <a:cubicBezTo>
                    <a:pt x="806" y="77"/>
                    <a:pt x="785" y="77"/>
                    <a:pt x="771" y="77"/>
                  </a:cubicBezTo>
                  <a:cubicBezTo>
                    <a:pt x="762" y="83"/>
                    <a:pt x="736" y="118"/>
                    <a:pt x="722" y="122"/>
                  </a:cubicBezTo>
                  <a:cubicBezTo>
                    <a:pt x="724" y="117"/>
                    <a:pt x="758" y="81"/>
                    <a:pt x="758" y="76"/>
                  </a:cubicBezTo>
                  <a:cubicBezTo>
                    <a:pt x="758" y="68"/>
                    <a:pt x="754" y="60"/>
                    <a:pt x="744" y="60"/>
                  </a:cubicBezTo>
                  <a:cubicBezTo>
                    <a:pt x="727" y="60"/>
                    <a:pt x="696" y="90"/>
                    <a:pt x="682" y="90"/>
                  </a:cubicBezTo>
                  <a:cubicBezTo>
                    <a:pt x="678" y="90"/>
                    <a:pt x="701" y="68"/>
                    <a:pt x="702" y="64"/>
                  </a:cubicBezTo>
                  <a:cubicBezTo>
                    <a:pt x="701" y="63"/>
                    <a:pt x="697" y="63"/>
                    <a:pt x="693" y="63"/>
                  </a:cubicBezTo>
                  <a:cubicBezTo>
                    <a:pt x="684" y="63"/>
                    <a:pt x="670" y="64"/>
                    <a:pt x="656" y="65"/>
                  </a:cubicBezTo>
                  <a:cubicBezTo>
                    <a:pt x="642" y="65"/>
                    <a:pt x="627" y="66"/>
                    <a:pt x="615" y="66"/>
                  </a:cubicBezTo>
                  <a:cubicBezTo>
                    <a:pt x="605" y="66"/>
                    <a:pt x="598" y="66"/>
                    <a:pt x="595" y="64"/>
                  </a:cubicBezTo>
                  <a:cubicBezTo>
                    <a:pt x="711" y="57"/>
                    <a:pt x="711" y="57"/>
                    <a:pt x="711" y="57"/>
                  </a:cubicBezTo>
                  <a:cubicBezTo>
                    <a:pt x="725" y="52"/>
                    <a:pt x="761" y="55"/>
                    <a:pt x="764" y="36"/>
                  </a:cubicBezTo>
                  <a:cubicBezTo>
                    <a:pt x="751" y="33"/>
                    <a:pt x="732" y="37"/>
                    <a:pt x="718" y="31"/>
                  </a:cubicBezTo>
                  <a:cubicBezTo>
                    <a:pt x="693" y="21"/>
                    <a:pt x="670" y="0"/>
                    <a:pt x="6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172"/>
            <p:cNvSpPr>
              <a:spLocks/>
            </p:cNvSpPr>
            <p:nvPr/>
          </p:nvSpPr>
          <p:spPr bwMode="auto">
            <a:xfrm>
              <a:off x="1494" y="23"/>
              <a:ext cx="104" cy="69"/>
            </a:xfrm>
            <a:custGeom>
              <a:avLst/>
              <a:gdLst>
                <a:gd name="T0" fmla="*/ 12 w 44"/>
                <a:gd name="T1" fmla="*/ 0 h 29"/>
                <a:gd name="T2" fmla="*/ 0 w 44"/>
                <a:gd name="T3" fmla="*/ 11 h 29"/>
                <a:gd name="T4" fmla="*/ 11 w 44"/>
                <a:gd name="T5" fmla="*/ 29 h 29"/>
                <a:gd name="T6" fmla="*/ 22 w 44"/>
                <a:gd name="T7" fmla="*/ 29 h 29"/>
                <a:gd name="T8" fmla="*/ 44 w 44"/>
                <a:gd name="T9" fmla="*/ 19 h 29"/>
                <a:gd name="T10" fmla="*/ 12 w 44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29">
                  <a:moveTo>
                    <a:pt x="12" y="0"/>
                  </a:moveTo>
                  <a:cubicBezTo>
                    <a:pt x="7" y="0"/>
                    <a:pt x="0" y="3"/>
                    <a:pt x="0" y="11"/>
                  </a:cubicBezTo>
                  <a:cubicBezTo>
                    <a:pt x="0" y="17"/>
                    <a:pt x="6" y="29"/>
                    <a:pt x="11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31" y="29"/>
                    <a:pt x="43" y="28"/>
                    <a:pt x="44" y="19"/>
                  </a:cubicBezTo>
                  <a:cubicBezTo>
                    <a:pt x="30" y="15"/>
                    <a:pt x="26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73"/>
            <p:cNvSpPr>
              <a:spLocks/>
            </p:cNvSpPr>
            <p:nvPr/>
          </p:nvSpPr>
          <p:spPr bwMode="auto">
            <a:xfrm>
              <a:off x="2770" y="-325"/>
              <a:ext cx="57" cy="34"/>
            </a:xfrm>
            <a:custGeom>
              <a:avLst/>
              <a:gdLst>
                <a:gd name="T0" fmla="*/ 15 w 24"/>
                <a:gd name="T1" fmla="*/ 0 h 14"/>
                <a:gd name="T2" fmla="*/ 5 w 24"/>
                <a:gd name="T3" fmla="*/ 0 h 14"/>
                <a:gd name="T4" fmla="*/ 0 w 24"/>
                <a:gd name="T5" fmla="*/ 6 h 14"/>
                <a:gd name="T6" fmla="*/ 7 w 24"/>
                <a:gd name="T7" fmla="*/ 14 h 14"/>
                <a:gd name="T8" fmla="*/ 24 w 24"/>
                <a:gd name="T9" fmla="*/ 6 h 14"/>
                <a:gd name="T10" fmla="*/ 15 w 24"/>
                <a:gd name="T11" fmla="*/ 6 h 14"/>
                <a:gd name="T12" fmla="*/ 15 w 24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4">
                  <a:moveTo>
                    <a:pt x="1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0" y="3"/>
                    <a:pt x="0" y="6"/>
                  </a:cubicBezTo>
                  <a:cubicBezTo>
                    <a:pt x="0" y="9"/>
                    <a:pt x="3" y="14"/>
                    <a:pt x="7" y="14"/>
                  </a:cubicBezTo>
                  <a:cubicBezTo>
                    <a:pt x="12" y="14"/>
                    <a:pt x="21" y="8"/>
                    <a:pt x="2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4"/>
                    <a:pt x="15" y="3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74"/>
            <p:cNvSpPr>
              <a:spLocks/>
            </p:cNvSpPr>
            <p:nvPr/>
          </p:nvSpPr>
          <p:spPr bwMode="auto">
            <a:xfrm>
              <a:off x="1340" y="1057"/>
              <a:ext cx="234" cy="227"/>
            </a:xfrm>
            <a:custGeom>
              <a:avLst/>
              <a:gdLst>
                <a:gd name="T0" fmla="*/ 50 w 99"/>
                <a:gd name="T1" fmla="*/ 0 h 96"/>
                <a:gd name="T2" fmla="*/ 34 w 99"/>
                <a:gd name="T3" fmla="*/ 16 h 96"/>
                <a:gd name="T4" fmla="*/ 6 w 99"/>
                <a:gd name="T5" fmla="*/ 59 h 96"/>
                <a:gd name="T6" fmla="*/ 10 w 99"/>
                <a:gd name="T7" fmla="*/ 62 h 96"/>
                <a:gd name="T8" fmla="*/ 10 w 99"/>
                <a:gd name="T9" fmla="*/ 65 h 96"/>
                <a:gd name="T10" fmla="*/ 0 w 99"/>
                <a:gd name="T11" fmla="*/ 75 h 96"/>
                <a:gd name="T12" fmla="*/ 6 w 99"/>
                <a:gd name="T13" fmla="*/ 80 h 96"/>
                <a:gd name="T14" fmla="*/ 22 w 99"/>
                <a:gd name="T15" fmla="*/ 77 h 96"/>
                <a:gd name="T16" fmla="*/ 38 w 99"/>
                <a:gd name="T17" fmla="*/ 81 h 96"/>
                <a:gd name="T18" fmla="*/ 48 w 99"/>
                <a:gd name="T19" fmla="*/ 78 h 96"/>
                <a:gd name="T20" fmla="*/ 54 w 99"/>
                <a:gd name="T21" fmla="*/ 81 h 96"/>
                <a:gd name="T22" fmla="*/ 63 w 99"/>
                <a:gd name="T23" fmla="*/ 80 h 96"/>
                <a:gd name="T24" fmla="*/ 57 w 99"/>
                <a:gd name="T25" fmla="*/ 89 h 96"/>
                <a:gd name="T26" fmla="*/ 58 w 99"/>
                <a:gd name="T27" fmla="*/ 89 h 96"/>
                <a:gd name="T28" fmla="*/ 61 w 99"/>
                <a:gd name="T29" fmla="*/ 89 h 96"/>
                <a:gd name="T30" fmla="*/ 76 w 99"/>
                <a:gd name="T31" fmla="*/ 74 h 96"/>
                <a:gd name="T32" fmla="*/ 81 w 99"/>
                <a:gd name="T33" fmla="*/ 89 h 96"/>
                <a:gd name="T34" fmla="*/ 85 w 99"/>
                <a:gd name="T35" fmla="*/ 90 h 96"/>
                <a:gd name="T36" fmla="*/ 90 w 99"/>
                <a:gd name="T37" fmla="*/ 96 h 96"/>
                <a:gd name="T38" fmla="*/ 99 w 99"/>
                <a:gd name="T39" fmla="*/ 83 h 96"/>
                <a:gd name="T40" fmla="*/ 95 w 99"/>
                <a:gd name="T41" fmla="*/ 72 h 96"/>
                <a:gd name="T42" fmla="*/ 88 w 99"/>
                <a:gd name="T43" fmla="*/ 75 h 96"/>
                <a:gd name="T44" fmla="*/ 84 w 99"/>
                <a:gd name="T45" fmla="*/ 67 h 96"/>
                <a:gd name="T46" fmla="*/ 90 w 99"/>
                <a:gd name="T47" fmla="*/ 59 h 96"/>
                <a:gd name="T48" fmla="*/ 84 w 99"/>
                <a:gd name="T49" fmla="*/ 61 h 96"/>
                <a:gd name="T50" fmla="*/ 84 w 99"/>
                <a:gd name="T51" fmla="*/ 43 h 96"/>
                <a:gd name="T52" fmla="*/ 78 w 99"/>
                <a:gd name="T53" fmla="*/ 44 h 96"/>
                <a:gd name="T54" fmla="*/ 69 w 99"/>
                <a:gd name="T55" fmla="*/ 43 h 96"/>
                <a:gd name="T56" fmla="*/ 63 w 99"/>
                <a:gd name="T57" fmla="*/ 45 h 96"/>
                <a:gd name="T58" fmla="*/ 63 w 99"/>
                <a:gd name="T59" fmla="*/ 43 h 96"/>
                <a:gd name="T60" fmla="*/ 53 w 99"/>
                <a:gd name="T61" fmla="*/ 43 h 96"/>
                <a:gd name="T62" fmla="*/ 53 w 99"/>
                <a:gd name="T63" fmla="*/ 38 h 96"/>
                <a:gd name="T64" fmla="*/ 56 w 99"/>
                <a:gd name="T65" fmla="*/ 35 h 96"/>
                <a:gd name="T66" fmla="*/ 47 w 99"/>
                <a:gd name="T67" fmla="*/ 33 h 96"/>
                <a:gd name="T68" fmla="*/ 39 w 99"/>
                <a:gd name="T69" fmla="*/ 37 h 96"/>
                <a:gd name="T70" fmla="*/ 39 w 99"/>
                <a:gd name="T71" fmla="*/ 32 h 96"/>
                <a:gd name="T72" fmla="*/ 54 w 99"/>
                <a:gd name="T73" fmla="*/ 5 h 96"/>
                <a:gd name="T74" fmla="*/ 50 w 99"/>
                <a:gd name="T7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6">
                  <a:moveTo>
                    <a:pt x="50" y="0"/>
                  </a:moveTo>
                  <a:cubicBezTo>
                    <a:pt x="42" y="0"/>
                    <a:pt x="38" y="9"/>
                    <a:pt x="34" y="16"/>
                  </a:cubicBezTo>
                  <a:cubicBezTo>
                    <a:pt x="26" y="28"/>
                    <a:pt x="20" y="52"/>
                    <a:pt x="6" y="59"/>
                  </a:cubicBezTo>
                  <a:cubicBezTo>
                    <a:pt x="6" y="61"/>
                    <a:pt x="8" y="62"/>
                    <a:pt x="10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65"/>
                    <a:pt x="0" y="73"/>
                    <a:pt x="0" y="75"/>
                  </a:cubicBezTo>
                  <a:cubicBezTo>
                    <a:pt x="0" y="77"/>
                    <a:pt x="3" y="80"/>
                    <a:pt x="6" y="80"/>
                  </a:cubicBezTo>
                  <a:cubicBezTo>
                    <a:pt x="12" y="80"/>
                    <a:pt x="14" y="77"/>
                    <a:pt x="22" y="77"/>
                  </a:cubicBezTo>
                  <a:cubicBezTo>
                    <a:pt x="28" y="77"/>
                    <a:pt x="31" y="81"/>
                    <a:pt x="38" y="81"/>
                  </a:cubicBezTo>
                  <a:cubicBezTo>
                    <a:pt x="42" y="81"/>
                    <a:pt x="45" y="80"/>
                    <a:pt x="48" y="78"/>
                  </a:cubicBezTo>
                  <a:cubicBezTo>
                    <a:pt x="50" y="81"/>
                    <a:pt x="52" y="81"/>
                    <a:pt x="54" y="81"/>
                  </a:cubicBezTo>
                  <a:cubicBezTo>
                    <a:pt x="57" y="81"/>
                    <a:pt x="60" y="80"/>
                    <a:pt x="63" y="80"/>
                  </a:cubicBezTo>
                  <a:cubicBezTo>
                    <a:pt x="62" y="83"/>
                    <a:pt x="57" y="83"/>
                    <a:pt x="57" y="89"/>
                  </a:cubicBezTo>
                  <a:cubicBezTo>
                    <a:pt x="57" y="89"/>
                    <a:pt x="58" y="89"/>
                    <a:pt x="58" y="89"/>
                  </a:cubicBezTo>
                  <a:cubicBezTo>
                    <a:pt x="59" y="89"/>
                    <a:pt x="60" y="89"/>
                    <a:pt x="61" y="89"/>
                  </a:cubicBezTo>
                  <a:cubicBezTo>
                    <a:pt x="67" y="89"/>
                    <a:pt x="72" y="81"/>
                    <a:pt x="76" y="74"/>
                  </a:cubicBezTo>
                  <a:cubicBezTo>
                    <a:pt x="80" y="79"/>
                    <a:pt x="77" y="89"/>
                    <a:pt x="81" y="89"/>
                  </a:cubicBezTo>
                  <a:cubicBezTo>
                    <a:pt x="83" y="89"/>
                    <a:pt x="84" y="90"/>
                    <a:pt x="85" y="90"/>
                  </a:cubicBezTo>
                  <a:cubicBezTo>
                    <a:pt x="85" y="92"/>
                    <a:pt x="86" y="96"/>
                    <a:pt x="90" y="96"/>
                  </a:cubicBezTo>
                  <a:cubicBezTo>
                    <a:pt x="95" y="96"/>
                    <a:pt x="99" y="90"/>
                    <a:pt x="99" y="83"/>
                  </a:cubicBezTo>
                  <a:cubicBezTo>
                    <a:pt x="99" y="78"/>
                    <a:pt x="95" y="79"/>
                    <a:pt x="95" y="72"/>
                  </a:cubicBezTo>
                  <a:cubicBezTo>
                    <a:pt x="92" y="74"/>
                    <a:pt x="93" y="75"/>
                    <a:pt x="88" y="75"/>
                  </a:cubicBezTo>
                  <a:cubicBezTo>
                    <a:pt x="88" y="72"/>
                    <a:pt x="84" y="70"/>
                    <a:pt x="84" y="67"/>
                  </a:cubicBezTo>
                  <a:cubicBezTo>
                    <a:pt x="84" y="65"/>
                    <a:pt x="89" y="64"/>
                    <a:pt x="90" y="59"/>
                  </a:cubicBezTo>
                  <a:cubicBezTo>
                    <a:pt x="87" y="59"/>
                    <a:pt x="85" y="60"/>
                    <a:pt x="84" y="61"/>
                  </a:cubicBezTo>
                  <a:cubicBezTo>
                    <a:pt x="84" y="53"/>
                    <a:pt x="84" y="48"/>
                    <a:pt x="84" y="43"/>
                  </a:cubicBezTo>
                  <a:cubicBezTo>
                    <a:pt x="83" y="44"/>
                    <a:pt x="81" y="44"/>
                    <a:pt x="78" y="44"/>
                  </a:cubicBezTo>
                  <a:cubicBezTo>
                    <a:pt x="75" y="44"/>
                    <a:pt x="72" y="44"/>
                    <a:pt x="69" y="43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3"/>
                    <a:pt x="6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4" y="33"/>
                    <a:pt x="50" y="33"/>
                    <a:pt x="47" y="33"/>
                  </a:cubicBezTo>
                  <a:cubicBezTo>
                    <a:pt x="44" y="33"/>
                    <a:pt x="44" y="36"/>
                    <a:pt x="39" y="37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3" y="23"/>
                    <a:pt x="54" y="17"/>
                    <a:pt x="54" y="5"/>
                  </a:cubicBezTo>
                  <a:cubicBezTo>
                    <a:pt x="54" y="3"/>
                    <a:pt x="52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175"/>
            <p:cNvSpPr>
              <a:spLocks/>
            </p:cNvSpPr>
            <p:nvPr/>
          </p:nvSpPr>
          <p:spPr bwMode="auto">
            <a:xfrm>
              <a:off x="8308" y="-398"/>
              <a:ext cx="275" cy="107"/>
            </a:xfrm>
            <a:custGeom>
              <a:avLst/>
              <a:gdLst>
                <a:gd name="T0" fmla="*/ 24 w 116"/>
                <a:gd name="T1" fmla="*/ 0 h 45"/>
                <a:gd name="T2" fmla="*/ 0 w 116"/>
                <a:gd name="T3" fmla="*/ 22 h 45"/>
                <a:gd name="T4" fmla="*/ 26 w 116"/>
                <a:gd name="T5" fmla="*/ 45 h 45"/>
                <a:gd name="T6" fmla="*/ 38 w 116"/>
                <a:gd name="T7" fmla="*/ 37 h 45"/>
                <a:gd name="T8" fmla="*/ 47 w 116"/>
                <a:gd name="T9" fmla="*/ 43 h 45"/>
                <a:gd name="T10" fmla="*/ 59 w 116"/>
                <a:gd name="T11" fmla="*/ 38 h 45"/>
                <a:gd name="T12" fmla="*/ 70 w 116"/>
                <a:gd name="T13" fmla="*/ 35 h 45"/>
                <a:gd name="T14" fmla="*/ 79 w 116"/>
                <a:gd name="T15" fmla="*/ 40 h 45"/>
                <a:gd name="T16" fmla="*/ 92 w 116"/>
                <a:gd name="T17" fmla="*/ 35 h 45"/>
                <a:gd name="T18" fmla="*/ 107 w 116"/>
                <a:gd name="T19" fmla="*/ 35 h 45"/>
                <a:gd name="T20" fmla="*/ 116 w 116"/>
                <a:gd name="T21" fmla="*/ 17 h 45"/>
                <a:gd name="T22" fmla="*/ 64 w 116"/>
                <a:gd name="T23" fmla="*/ 3 h 45"/>
                <a:gd name="T24" fmla="*/ 55 w 116"/>
                <a:gd name="T25" fmla="*/ 17 h 45"/>
                <a:gd name="T26" fmla="*/ 24 w 116"/>
                <a:gd name="T2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" h="45">
                  <a:moveTo>
                    <a:pt x="24" y="0"/>
                  </a:moveTo>
                  <a:cubicBezTo>
                    <a:pt x="13" y="0"/>
                    <a:pt x="0" y="9"/>
                    <a:pt x="0" y="22"/>
                  </a:cubicBezTo>
                  <a:cubicBezTo>
                    <a:pt x="0" y="34"/>
                    <a:pt x="13" y="45"/>
                    <a:pt x="26" y="45"/>
                  </a:cubicBezTo>
                  <a:cubicBezTo>
                    <a:pt x="32" y="45"/>
                    <a:pt x="34" y="41"/>
                    <a:pt x="38" y="37"/>
                  </a:cubicBezTo>
                  <a:cubicBezTo>
                    <a:pt x="41" y="41"/>
                    <a:pt x="43" y="43"/>
                    <a:pt x="47" y="43"/>
                  </a:cubicBezTo>
                  <a:cubicBezTo>
                    <a:pt x="53" y="43"/>
                    <a:pt x="56" y="38"/>
                    <a:pt x="59" y="38"/>
                  </a:cubicBezTo>
                  <a:cubicBezTo>
                    <a:pt x="63" y="38"/>
                    <a:pt x="65" y="35"/>
                    <a:pt x="70" y="35"/>
                  </a:cubicBezTo>
                  <a:cubicBezTo>
                    <a:pt x="73" y="35"/>
                    <a:pt x="75" y="40"/>
                    <a:pt x="79" y="40"/>
                  </a:cubicBezTo>
                  <a:cubicBezTo>
                    <a:pt x="85" y="40"/>
                    <a:pt x="88" y="35"/>
                    <a:pt x="92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1"/>
                    <a:pt x="114" y="25"/>
                    <a:pt x="116" y="17"/>
                  </a:cubicBezTo>
                  <a:cubicBezTo>
                    <a:pt x="105" y="14"/>
                    <a:pt x="74" y="3"/>
                    <a:pt x="64" y="3"/>
                  </a:cubicBezTo>
                  <a:cubicBezTo>
                    <a:pt x="58" y="3"/>
                    <a:pt x="55" y="9"/>
                    <a:pt x="55" y="17"/>
                  </a:cubicBezTo>
                  <a:cubicBezTo>
                    <a:pt x="41" y="17"/>
                    <a:pt x="40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176"/>
            <p:cNvSpPr>
              <a:spLocks noEditPoints="1"/>
            </p:cNvSpPr>
            <p:nvPr/>
          </p:nvSpPr>
          <p:spPr bwMode="auto">
            <a:xfrm>
              <a:off x="-721" y="1877"/>
              <a:ext cx="1426" cy="958"/>
            </a:xfrm>
            <a:custGeom>
              <a:avLst/>
              <a:gdLst>
                <a:gd name="T0" fmla="*/ 298 w 603"/>
                <a:gd name="T1" fmla="*/ 109 h 405"/>
                <a:gd name="T2" fmla="*/ 296 w 603"/>
                <a:gd name="T3" fmla="*/ 104 h 405"/>
                <a:gd name="T4" fmla="*/ 1 w 603"/>
                <a:gd name="T5" fmla="*/ 0 h 405"/>
                <a:gd name="T6" fmla="*/ 0 w 603"/>
                <a:gd name="T7" fmla="*/ 4 h 405"/>
                <a:gd name="T8" fmla="*/ 48 w 603"/>
                <a:gd name="T9" fmla="*/ 82 h 405"/>
                <a:gd name="T10" fmla="*/ 62 w 603"/>
                <a:gd name="T11" fmla="*/ 101 h 405"/>
                <a:gd name="T12" fmla="*/ 83 w 603"/>
                <a:gd name="T13" fmla="*/ 136 h 405"/>
                <a:gd name="T14" fmla="*/ 115 w 603"/>
                <a:gd name="T15" fmla="*/ 156 h 405"/>
                <a:gd name="T16" fmla="*/ 88 w 603"/>
                <a:gd name="T17" fmla="*/ 114 h 405"/>
                <a:gd name="T18" fmla="*/ 43 w 603"/>
                <a:gd name="T19" fmla="*/ 50 h 405"/>
                <a:gd name="T20" fmla="*/ 59 w 603"/>
                <a:gd name="T21" fmla="*/ 27 h 405"/>
                <a:gd name="T22" fmla="*/ 93 w 603"/>
                <a:gd name="T23" fmla="*/ 82 h 405"/>
                <a:gd name="T24" fmla="*/ 119 w 603"/>
                <a:gd name="T25" fmla="*/ 105 h 405"/>
                <a:gd name="T26" fmla="*/ 178 w 603"/>
                <a:gd name="T27" fmla="*/ 179 h 405"/>
                <a:gd name="T28" fmla="*/ 185 w 603"/>
                <a:gd name="T29" fmla="*/ 217 h 405"/>
                <a:gd name="T30" fmla="*/ 233 w 603"/>
                <a:gd name="T31" fmla="*/ 243 h 405"/>
                <a:gd name="T32" fmla="*/ 256 w 603"/>
                <a:gd name="T33" fmla="*/ 255 h 405"/>
                <a:gd name="T34" fmla="*/ 294 w 603"/>
                <a:gd name="T35" fmla="*/ 271 h 405"/>
                <a:gd name="T36" fmla="*/ 317 w 603"/>
                <a:gd name="T37" fmla="*/ 277 h 405"/>
                <a:gd name="T38" fmla="*/ 352 w 603"/>
                <a:gd name="T39" fmla="*/ 271 h 405"/>
                <a:gd name="T40" fmla="*/ 435 w 603"/>
                <a:gd name="T41" fmla="*/ 314 h 405"/>
                <a:gd name="T42" fmla="*/ 468 w 603"/>
                <a:gd name="T43" fmla="*/ 337 h 405"/>
                <a:gd name="T44" fmla="*/ 486 w 603"/>
                <a:gd name="T45" fmla="*/ 367 h 405"/>
                <a:gd name="T46" fmla="*/ 515 w 603"/>
                <a:gd name="T47" fmla="*/ 387 h 405"/>
                <a:gd name="T48" fmla="*/ 534 w 603"/>
                <a:gd name="T49" fmla="*/ 391 h 405"/>
                <a:gd name="T50" fmla="*/ 556 w 603"/>
                <a:gd name="T51" fmla="*/ 393 h 405"/>
                <a:gd name="T52" fmla="*/ 584 w 603"/>
                <a:gd name="T53" fmla="*/ 394 h 405"/>
                <a:gd name="T54" fmla="*/ 591 w 603"/>
                <a:gd name="T55" fmla="*/ 397 h 405"/>
                <a:gd name="T56" fmla="*/ 574 w 603"/>
                <a:gd name="T57" fmla="*/ 368 h 405"/>
                <a:gd name="T58" fmla="*/ 506 w 603"/>
                <a:gd name="T59" fmla="*/ 346 h 405"/>
                <a:gd name="T60" fmla="*/ 510 w 603"/>
                <a:gd name="T61" fmla="*/ 282 h 405"/>
                <a:gd name="T62" fmla="*/ 428 w 603"/>
                <a:gd name="T63" fmla="*/ 269 h 405"/>
                <a:gd name="T64" fmla="*/ 437 w 603"/>
                <a:gd name="T65" fmla="*/ 230 h 405"/>
                <a:gd name="T66" fmla="*/ 448 w 603"/>
                <a:gd name="T67" fmla="*/ 216 h 405"/>
                <a:gd name="T68" fmla="*/ 445 w 603"/>
                <a:gd name="T69" fmla="*/ 184 h 405"/>
                <a:gd name="T70" fmla="*/ 391 w 603"/>
                <a:gd name="T71" fmla="*/ 224 h 405"/>
                <a:gd name="T72" fmla="*/ 345 w 603"/>
                <a:gd name="T73" fmla="*/ 236 h 405"/>
                <a:gd name="T74" fmla="*/ 300 w 603"/>
                <a:gd name="T75" fmla="*/ 192 h 405"/>
                <a:gd name="T76" fmla="*/ 294 w 603"/>
                <a:gd name="T77" fmla="*/ 139 h 405"/>
                <a:gd name="T78" fmla="*/ 297 w 603"/>
                <a:gd name="T79" fmla="*/ 108 h 405"/>
                <a:gd name="T80" fmla="*/ 206 w 603"/>
                <a:gd name="T81" fmla="*/ 60 h 405"/>
                <a:gd name="T82" fmla="*/ 135 w 603"/>
                <a:gd name="T83" fmla="*/ 13 h 405"/>
                <a:gd name="T84" fmla="*/ 34 w 603"/>
                <a:gd name="T85" fmla="*/ 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3" h="405">
                  <a:moveTo>
                    <a:pt x="296" y="104"/>
                  </a:moveTo>
                  <a:cubicBezTo>
                    <a:pt x="297" y="108"/>
                    <a:pt x="297" y="108"/>
                    <a:pt x="297" y="108"/>
                  </a:cubicBezTo>
                  <a:cubicBezTo>
                    <a:pt x="298" y="108"/>
                    <a:pt x="298" y="109"/>
                    <a:pt x="298" y="109"/>
                  </a:cubicBezTo>
                  <a:cubicBezTo>
                    <a:pt x="298" y="107"/>
                    <a:pt x="297" y="106"/>
                    <a:pt x="296" y="104"/>
                  </a:cubicBezTo>
                  <a:moveTo>
                    <a:pt x="296" y="103"/>
                  </a:moveTo>
                  <a:cubicBezTo>
                    <a:pt x="296" y="104"/>
                    <a:pt x="296" y="104"/>
                    <a:pt x="296" y="104"/>
                  </a:cubicBezTo>
                  <a:cubicBezTo>
                    <a:pt x="296" y="103"/>
                    <a:pt x="296" y="103"/>
                    <a:pt x="296" y="103"/>
                  </a:cubicBezTo>
                  <a:moveTo>
                    <a:pt x="3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16"/>
                    <a:pt x="9" y="19"/>
                    <a:pt x="13" y="29"/>
                  </a:cubicBezTo>
                  <a:cubicBezTo>
                    <a:pt x="17" y="35"/>
                    <a:pt x="16" y="50"/>
                    <a:pt x="22" y="54"/>
                  </a:cubicBezTo>
                  <a:cubicBezTo>
                    <a:pt x="32" y="60"/>
                    <a:pt x="40" y="71"/>
                    <a:pt x="48" y="82"/>
                  </a:cubicBezTo>
                  <a:cubicBezTo>
                    <a:pt x="51" y="86"/>
                    <a:pt x="47" y="87"/>
                    <a:pt x="43" y="87"/>
                  </a:cubicBezTo>
                  <a:cubicBezTo>
                    <a:pt x="41" y="87"/>
                    <a:pt x="39" y="87"/>
                    <a:pt x="38" y="87"/>
                  </a:cubicBezTo>
                  <a:cubicBezTo>
                    <a:pt x="43" y="95"/>
                    <a:pt x="55" y="93"/>
                    <a:pt x="62" y="101"/>
                  </a:cubicBezTo>
                  <a:cubicBezTo>
                    <a:pt x="67" y="106"/>
                    <a:pt x="71" y="112"/>
                    <a:pt x="77" y="118"/>
                  </a:cubicBezTo>
                  <a:cubicBezTo>
                    <a:pt x="77" y="131"/>
                    <a:pt x="77" y="131"/>
                    <a:pt x="77" y="131"/>
                  </a:cubicBezTo>
                  <a:cubicBezTo>
                    <a:pt x="79" y="134"/>
                    <a:pt x="79" y="134"/>
                    <a:pt x="83" y="136"/>
                  </a:cubicBezTo>
                  <a:cubicBezTo>
                    <a:pt x="88" y="140"/>
                    <a:pt x="93" y="152"/>
                    <a:pt x="103" y="152"/>
                  </a:cubicBezTo>
                  <a:cubicBezTo>
                    <a:pt x="103" y="154"/>
                    <a:pt x="111" y="164"/>
                    <a:pt x="112" y="164"/>
                  </a:cubicBezTo>
                  <a:cubicBezTo>
                    <a:pt x="113" y="164"/>
                    <a:pt x="115" y="158"/>
                    <a:pt x="115" y="156"/>
                  </a:cubicBezTo>
                  <a:cubicBezTo>
                    <a:pt x="115" y="152"/>
                    <a:pt x="111" y="146"/>
                    <a:pt x="107" y="146"/>
                  </a:cubicBezTo>
                  <a:cubicBezTo>
                    <a:pt x="106" y="146"/>
                    <a:pt x="105" y="146"/>
                    <a:pt x="105" y="147"/>
                  </a:cubicBezTo>
                  <a:cubicBezTo>
                    <a:pt x="95" y="140"/>
                    <a:pt x="92" y="127"/>
                    <a:pt x="88" y="114"/>
                  </a:cubicBezTo>
                  <a:cubicBezTo>
                    <a:pt x="84" y="103"/>
                    <a:pt x="74" y="97"/>
                    <a:pt x="70" y="85"/>
                  </a:cubicBezTo>
                  <a:cubicBezTo>
                    <a:pt x="67" y="76"/>
                    <a:pt x="66" y="71"/>
                    <a:pt x="59" y="63"/>
                  </a:cubicBezTo>
                  <a:cubicBezTo>
                    <a:pt x="53" y="58"/>
                    <a:pt x="47" y="58"/>
                    <a:pt x="43" y="50"/>
                  </a:cubicBezTo>
                  <a:cubicBezTo>
                    <a:pt x="39" y="41"/>
                    <a:pt x="33" y="34"/>
                    <a:pt x="33" y="23"/>
                  </a:cubicBezTo>
                  <a:cubicBezTo>
                    <a:pt x="33" y="22"/>
                    <a:pt x="33" y="18"/>
                    <a:pt x="34" y="16"/>
                  </a:cubicBezTo>
                  <a:cubicBezTo>
                    <a:pt x="41" y="23"/>
                    <a:pt x="50" y="23"/>
                    <a:pt x="59" y="27"/>
                  </a:cubicBezTo>
                  <a:cubicBezTo>
                    <a:pt x="63" y="29"/>
                    <a:pt x="62" y="41"/>
                    <a:pt x="67" y="45"/>
                  </a:cubicBezTo>
                  <a:cubicBezTo>
                    <a:pt x="71" y="50"/>
                    <a:pt x="70" y="59"/>
                    <a:pt x="75" y="64"/>
                  </a:cubicBezTo>
                  <a:cubicBezTo>
                    <a:pt x="80" y="70"/>
                    <a:pt x="86" y="75"/>
                    <a:pt x="93" y="82"/>
                  </a:cubicBezTo>
                  <a:cubicBezTo>
                    <a:pt x="93" y="82"/>
                    <a:pt x="94" y="81"/>
                    <a:pt x="94" y="81"/>
                  </a:cubicBezTo>
                  <a:cubicBezTo>
                    <a:pt x="95" y="81"/>
                    <a:pt x="96" y="82"/>
                    <a:pt x="98" y="82"/>
                  </a:cubicBezTo>
                  <a:cubicBezTo>
                    <a:pt x="98" y="95"/>
                    <a:pt x="115" y="96"/>
                    <a:pt x="119" y="105"/>
                  </a:cubicBezTo>
                  <a:cubicBezTo>
                    <a:pt x="122" y="111"/>
                    <a:pt x="118" y="117"/>
                    <a:pt x="123" y="121"/>
                  </a:cubicBezTo>
                  <a:cubicBezTo>
                    <a:pt x="128" y="126"/>
                    <a:pt x="136" y="128"/>
                    <a:pt x="142" y="133"/>
                  </a:cubicBezTo>
                  <a:cubicBezTo>
                    <a:pt x="153" y="145"/>
                    <a:pt x="171" y="160"/>
                    <a:pt x="178" y="179"/>
                  </a:cubicBezTo>
                  <a:cubicBezTo>
                    <a:pt x="179" y="183"/>
                    <a:pt x="183" y="185"/>
                    <a:pt x="183" y="192"/>
                  </a:cubicBezTo>
                  <a:cubicBezTo>
                    <a:pt x="183" y="197"/>
                    <a:pt x="178" y="201"/>
                    <a:pt x="178" y="206"/>
                  </a:cubicBezTo>
                  <a:cubicBezTo>
                    <a:pt x="178" y="211"/>
                    <a:pt x="181" y="217"/>
                    <a:pt x="185" y="217"/>
                  </a:cubicBezTo>
                  <a:cubicBezTo>
                    <a:pt x="187" y="224"/>
                    <a:pt x="203" y="227"/>
                    <a:pt x="210" y="234"/>
                  </a:cubicBezTo>
                  <a:cubicBezTo>
                    <a:pt x="211" y="235"/>
                    <a:pt x="212" y="236"/>
                    <a:pt x="216" y="237"/>
                  </a:cubicBezTo>
                  <a:cubicBezTo>
                    <a:pt x="222" y="241"/>
                    <a:pt x="226" y="240"/>
                    <a:pt x="233" y="243"/>
                  </a:cubicBezTo>
                  <a:cubicBezTo>
                    <a:pt x="240" y="246"/>
                    <a:pt x="242" y="253"/>
                    <a:pt x="249" y="255"/>
                  </a:cubicBezTo>
                  <a:cubicBezTo>
                    <a:pt x="251" y="255"/>
                    <a:pt x="252" y="255"/>
                    <a:pt x="253" y="255"/>
                  </a:cubicBezTo>
                  <a:cubicBezTo>
                    <a:pt x="254" y="255"/>
                    <a:pt x="255" y="255"/>
                    <a:pt x="256" y="255"/>
                  </a:cubicBezTo>
                  <a:cubicBezTo>
                    <a:pt x="257" y="255"/>
                    <a:pt x="258" y="255"/>
                    <a:pt x="260" y="255"/>
                  </a:cubicBezTo>
                  <a:cubicBezTo>
                    <a:pt x="261" y="255"/>
                    <a:pt x="263" y="255"/>
                    <a:pt x="265" y="256"/>
                  </a:cubicBezTo>
                  <a:cubicBezTo>
                    <a:pt x="270" y="259"/>
                    <a:pt x="288" y="271"/>
                    <a:pt x="294" y="271"/>
                  </a:cubicBezTo>
                  <a:cubicBezTo>
                    <a:pt x="296" y="271"/>
                    <a:pt x="298" y="271"/>
                    <a:pt x="300" y="271"/>
                  </a:cubicBezTo>
                  <a:cubicBezTo>
                    <a:pt x="302" y="271"/>
                    <a:pt x="304" y="271"/>
                    <a:pt x="306" y="272"/>
                  </a:cubicBezTo>
                  <a:cubicBezTo>
                    <a:pt x="308" y="273"/>
                    <a:pt x="313" y="277"/>
                    <a:pt x="317" y="277"/>
                  </a:cubicBezTo>
                  <a:cubicBezTo>
                    <a:pt x="326" y="277"/>
                    <a:pt x="327" y="266"/>
                    <a:pt x="337" y="266"/>
                  </a:cubicBezTo>
                  <a:cubicBezTo>
                    <a:pt x="341" y="266"/>
                    <a:pt x="344" y="268"/>
                    <a:pt x="349" y="271"/>
                  </a:cubicBezTo>
                  <a:cubicBezTo>
                    <a:pt x="352" y="271"/>
                    <a:pt x="352" y="271"/>
                    <a:pt x="352" y="271"/>
                  </a:cubicBezTo>
                  <a:cubicBezTo>
                    <a:pt x="366" y="278"/>
                    <a:pt x="368" y="290"/>
                    <a:pt x="385" y="298"/>
                  </a:cubicBezTo>
                  <a:cubicBezTo>
                    <a:pt x="395" y="303"/>
                    <a:pt x="402" y="300"/>
                    <a:pt x="413" y="305"/>
                  </a:cubicBezTo>
                  <a:cubicBezTo>
                    <a:pt x="419" y="308"/>
                    <a:pt x="425" y="314"/>
                    <a:pt x="435" y="314"/>
                  </a:cubicBezTo>
                  <a:cubicBezTo>
                    <a:pt x="438" y="314"/>
                    <a:pt x="441" y="311"/>
                    <a:pt x="445" y="311"/>
                  </a:cubicBezTo>
                  <a:cubicBezTo>
                    <a:pt x="446" y="311"/>
                    <a:pt x="447" y="311"/>
                    <a:pt x="448" y="311"/>
                  </a:cubicBezTo>
                  <a:cubicBezTo>
                    <a:pt x="451" y="324"/>
                    <a:pt x="460" y="329"/>
                    <a:pt x="468" y="337"/>
                  </a:cubicBezTo>
                  <a:cubicBezTo>
                    <a:pt x="471" y="340"/>
                    <a:pt x="474" y="341"/>
                    <a:pt x="475" y="346"/>
                  </a:cubicBezTo>
                  <a:cubicBezTo>
                    <a:pt x="478" y="354"/>
                    <a:pt x="473" y="362"/>
                    <a:pt x="481" y="367"/>
                  </a:cubicBezTo>
                  <a:cubicBezTo>
                    <a:pt x="486" y="367"/>
                    <a:pt x="486" y="367"/>
                    <a:pt x="486" y="367"/>
                  </a:cubicBezTo>
                  <a:cubicBezTo>
                    <a:pt x="485" y="366"/>
                    <a:pt x="485" y="364"/>
                    <a:pt x="486" y="362"/>
                  </a:cubicBezTo>
                  <a:cubicBezTo>
                    <a:pt x="486" y="362"/>
                    <a:pt x="504" y="373"/>
                    <a:pt x="506" y="376"/>
                  </a:cubicBezTo>
                  <a:cubicBezTo>
                    <a:pt x="508" y="381"/>
                    <a:pt x="508" y="386"/>
                    <a:pt x="515" y="387"/>
                  </a:cubicBezTo>
                  <a:cubicBezTo>
                    <a:pt x="515" y="388"/>
                    <a:pt x="517" y="391"/>
                    <a:pt x="518" y="391"/>
                  </a:cubicBezTo>
                  <a:cubicBezTo>
                    <a:pt x="520" y="391"/>
                    <a:pt x="525" y="389"/>
                    <a:pt x="528" y="389"/>
                  </a:cubicBezTo>
                  <a:cubicBezTo>
                    <a:pt x="531" y="389"/>
                    <a:pt x="533" y="390"/>
                    <a:pt x="534" y="391"/>
                  </a:cubicBezTo>
                  <a:cubicBezTo>
                    <a:pt x="538" y="395"/>
                    <a:pt x="543" y="405"/>
                    <a:pt x="552" y="405"/>
                  </a:cubicBezTo>
                  <a:cubicBezTo>
                    <a:pt x="556" y="405"/>
                    <a:pt x="559" y="403"/>
                    <a:pt x="560" y="397"/>
                  </a:cubicBezTo>
                  <a:cubicBezTo>
                    <a:pt x="559" y="397"/>
                    <a:pt x="556" y="395"/>
                    <a:pt x="556" y="393"/>
                  </a:cubicBezTo>
                  <a:cubicBezTo>
                    <a:pt x="556" y="389"/>
                    <a:pt x="570" y="379"/>
                    <a:pt x="574" y="379"/>
                  </a:cubicBezTo>
                  <a:cubicBezTo>
                    <a:pt x="580" y="379"/>
                    <a:pt x="581" y="386"/>
                    <a:pt x="587" y="388"/>
                  </a:cubicBezTo>
                  <a:cubicBezTo>
                    <a:pt x="586" y="391"/>
                    <a:pt x="584" y="392"/>
                    <a:pt x="584" y="394"/>
                  </a:cubicBezTo>
                  <a:cubicBezTo>
                    <a:pt x="584" y="395"/>
                    <a:pt x="589" y="397"/>
                    <a:pt x="590" y="398"/>
                  </a:cubicBezTo>
                  <a:cubicBezTo>
                    <a:pt x="590" y="398"/>
                    <a:pt x="590" y="398"/>
                    <a:pt x="590" y="398"/>
                  </a:cubicBezTo>
                  <a:cubicBezTo>
                    <a:pt x="590" y="398"/>
                    <a:pt x="591" y="398"/>
                    <a:pt x="591" y="397"/>
                  </a:cubicBezTo>
                  <a:cubicBezTo>
                    <a:pt x="593" y="396"/>
                    <a:pt x="597" y="392"/>
                    <a:pt x="600" y="389"/>
                  </a:cubicBezTo>
                  <a:cubicBezTo>
                    <a:pt x="602" y="387"/>
                    <a:pt x="603" y="386"/>
                    <a:pt x="603" y="385"/>
                  </a:cubicBezTo>
                  <a:cubicBezTo>
                    <a:pt x="595" y="379"/>
                    <a:pt x="588" y="368"/>
                    <a:pt x="574" y="368"/>
                  </a:cubicBezTo>
                  <a:cubicBezTo>
                    <a:pt x="561" y="368"/>
                    <a:pt x="554" y="379"/>
                    <a:pt x="540" y="379"/>
                  </a:cubicBezTo>
                  <a:cubicBezTo>
                    <a:pt x="531" y="379"/>
                    <a:pt x="531" y="369"/>
                    <a:pt x="525" y="366"/>
                  </a:cubicBezTo>
                  <a:cubicBezTo>
                    <a:pt x="517" y="362"/>
                    <a:pt x="506" y="357"/>
                    <a:pt x="506" y="346"/>
                  </a:cubicBezTo>
                  <a:cubicBezTo>
                    <a:pt x="506" y="337"/>
                    <a:pt x="506" y="326"/>
                    <a:pt x="506" y="313"/>
                  </a:cubicBezTo>
                  <a:cubicBezTo>
                    <a:pt x="509" y="308"/>
                    <a:pt x="510" y="295"/>
                    <a:pt x="510" y="290"/>
                  </a:cubicBezTo>
                  <a:cubicBezTo>
                    <a:pt x="510" y="288"/>
                    <a:pt x="510" y="285"/>
                    <a:pt x="510" y="282"/>
                  </a:cubicBezTo>
                  <a:cubicBezTo>
                    <a:pt x="500" y="280"/>
                    <a:pt x="497" y="271"/>
                    <a:pt x="484" y="271"/>
                  </a:cubicBezTo>
                  <a:cubicBezTo>
                    <a:pt x="466" y="271"/>
                    <a:pt x="452" y="274"/>
                    <a:pt x="434" y="274"/>
                  </a:cubicBezTo>
                  <a:cubicBezTo>
                    <a:pt x="431" y="274"/>
                    <a:pt x="428" y="272"/>
                    <a:pt x="428" y="269"/>
                  </a:cubicBezTo>
                  <a:cubicBezTo>
                    <a:pt x="428" y="268"/>
                    <a:pt x="428" y="267"/>
                    <a:pt x="428" y="266"/>
                  </a:cubicBezTo>
                  <a:cubicBezTo>
                    <a:pt x="431" y="263"/>
                    <a:pt x="437" y="261"/>
                    <a:pt x="437" y="255"/>
                  </a:cubicBezTo>
                  <a:cubicBezTo>
                    <a:pt x="437" y="248"/>
                    <a:pt x="437" y="236"/>
                    <a:pt x="437" y="230"/>
                  </a:cubicBezTo>
                  <a:cubicBezTo>
                    <a:pt x="439" y="230"/>
                    <a:pt x="440" y="230"/>
                    <a:pt x="442" y="230"/>
                  </a:cubicBezTo>
                  <a:cubicBezTo>
                    <a:pt x="442" y="231"/>
                    <a:pt x="442" y="233"/>
                    <a:pt x="442" y="234"/>
                  </a:cubicBezTo>
                  <a:cubicBezTo>
                    <a:pt x="445" y="228"/>
                    <a:pt x="448" y="225"/>
                    <a:pt x="448" y="216"/>
                  </a:cubicBezTo>
                  <a:cubicBezTo>
                    <a:pt x="448" y="206"/>
                    <a:pt x="457" y="197"/>
                    <a:pt x="457" y="189"/>
                  </a:cubicBezTo>
                  <a:cubicBezTo>
                    <a:pt x="457" y="188"/>
                    <a:pt x="457" y="186"/>
                    <a:pt x="457" y="185"/>
                  </a:cubicBezTo>
                  <a:cubicBezTo>
                    <a:pt x="454" y="185"/>
                    <a:pt x="447" y="184"/>
                    <a:pt x="445" y="184"/>
                  </a:cubicBezTo>
                  <a:cubicBezTo>
                    <a:pt x="443" y="183"/>
                    <a:pt x="439" y="182"/>
                    <a:pt x="434" y="182"/>
                  </a:cubicBezTo>
                  <a:cubicBezTo>
                    <a:pt x="420" y="182"/>
                    <a:pt x="402" y="187"/>
                    <a:pt x="402" y="203"/>
                  </a:cubicBezTo>
                  <a:cubicBezTo>
                    <a:pt x="402" y="211"/>
                    <a:pt x="393" y="217"/>
                    <a:pt x="391" y="224"/>
                  </a:cubicBezTo>
                  <a:cubicBezTo>
                    <a:pt x="391" y="226"/>
                    <a:pt x="388" y="232"/>
                    <a:pt x="384" y="232"/>
                  </a:cubicBezTo>
                  <a:cubicBezTo>
                    <a:pt x="382" y="232"/>
                    <a:pt x="380" y="229"/>
                    <a:pt x="374" y="229"/>
                  </a:cubicBezTo>
                  <a:cubicBezTo>
                    <a:pt x="363" y="229"/>
                    <a:pt x="355" y="236"/>
                    <a:pt x="345" y="236"/>
                  </a:cubicBezTo>
                  <a:cubicBezTo>
                    <a:pt x="341" y="236"/>
                    <a:pt x="341" y="232"/>
                    <a:pt x="336" y="230"/>
                  </a:cubicBezTo>
                  <a:cubicBezTo>
                    <a:pt x="322" y="226"/>
                    <a:pt x="322" y="217"/>
                    <a:pt x="313" y="207"/>
                  </a:cubicBezTo>
                  <a:cubicBezTo>
                    <a:pt x="309" y="204"/>
                    <a:pt x="302" y="196"/>
                    <a:pt x="300" y="192"/>
                  </a:cubicBezTo>
                  <a:cubicBezTo>
                    <a:pt x="298" y="187"/>
                    <a:pt x="301" y="184"/>
                    <a:pt x="298" y="179"/>
                  </a:cubicBezTo>
                  <a:cubicBezTo>
                    <a:pt x="297" y="177"/>
                    <a:pt x="293" y="173"/>
                    <a:pt x="294" y="169"/>
                  </a:cubicBezTo>
                  <a:cubicBezTo>
                    <a:pt x="294" y="139"/>
                    <a:pt x="294" y="139"/>
                    <a:pt x="294" y="139"/>
                  </a:cubicBezTo>
                  <a:cubicBezTo>
                    <a:pt x="296" y="131"/>
                    <a:pt x="300" y="128"/>
                    <a:pt x="300" y="118"/>
                  </a:cubicBezTo>
                  <a:cubicBezTo>
                    <a:pt x="300" y="115"/>
                    <a:pt x="298" y="113"/>
                    <a:pt x="297" y="110"/>
                  </a:cubicBezTo>
                  <a:cubicBezTo>
                    <a:pt x="297" y="108"/>
                    <a:pt x="297" y="108"/>
                    <a:pt x="297" y="108"/>
                  </a:cubicBezTo>
                  <a:cubicBezTo>
                    <a:pt x="288" y="107"/>
                    <a:pt x="276" y="105"/>
                    <a:pt x="272" y="101"/>
                  </a:cubicBezTo>
                  <a:cubicBezTo>
                    <a:pt x="255" y="84"/>
                    <a:pt x="256" y="45"/>
                    <a:pt x="225" y="45"/>
                  </a:cubicBezTo>
                  <a:cubicBezTo>
                    <a:pt x="213" y="45"/>
                    <a:pt x="216" y="60"/>
                    <a:pt x="206" y="60"/>
                  </a:cubicBezTo>
                  <a:cubicBezTo>
                    <a:pt x="195" y="60"/>
                    <a:pt x="187" y="42"/>
                    <a:pt x="182" y="35"/>
                  </a:cubicBezTo>
                  <a:cubicBezTo>
                    <a:pt x="173" y="19"/>
                    <a:pt x="163" y="17"/>
                    <a:pt x="145" y="13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177"/>
            <p:cNvSpPr>
              <a:spLocks/>
            </p:cNvSpPr>
            <p:nvPr/>
          </p:nvSpPr>
          <p:spPr bwMode="auto">
            <a:xfrm>
              <a:off x="532" y="986"/>
              <a:ext cx="43" cy="21"/>
            </a:xfrm>
            <a:custGeom>
              <a:avLst/>
              <a:gdLst>
                <a:gd name="T0" fmla="*/ 0 w 18"/>
                <a:gd name="T1" fmla="*/ 0 h 9"/>
                <a:gd name="T2" fmla="*/ 0 w 18"/>
                <a:gd name="T3" fmla="*/ 4 h 9"/>
                <a:gd name="T4" fmla="*/ 15 w 18"/>
                <a:gd name="T5" fmla="*/ 9 h 9"/>
                <a:gd name="T6" fmla="*/ 17 w 18"/>
                <a:gd name="T7" fmla="*/ 9 h 9"/>
                <a:gd name="T8" fmla="*/ 18 w 18"/>
                <a:gd name="T9" fmla="*/ 9 h 9"/>
                <a:gd name="T10" fmla="*/ 0 w 1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cubicBezTo>
                    <a:pt x="0" y="1"/>
                    <a:pt x="0" y="3"/>
                    <a:pt x="0" y="4"/>
                  </a:cubicBezTo>
                  <a:cubicBezTo>
                    <a:pt x="3" y="7"/>
                    <a:pt x="10" y="9"/>
                    <a:pt x="15" y="9"/>
                  </a:cubicBezTo>
                  <a:cubicBezTo>
                    <a:pt x="15" y="9"/>
                    <a:pt x="16" y="9"/>
                    <a:pt x="17" y="9"/>
                  </a:cubicBezTo>
                  <a:cubicBezTo>
                    <a:pt x="17" y="9"/>
                    <a:pt x="18" y="9"/>
                    <a:pt x="18" y="9"/>
                  </a:cubicBezTo>
                  <a:cubicBezTo>
                    <a:pt x="18" y="1"/>
                    <a:pt x="9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178"/>
            <p:cNvSpPr>
              <a:spLocks/>
            </p:cNvSpPr>
            <p:nvPr/>
          </p:nvSpPr>
          <p:spPr bwMode="auto">
            <a:xfrm>
              <a:off x="-1118" y="1104"/>
              <a:ext cx="168" cy="109"/>
            </a:xfrm>
            <a:custGeom>
              <a:avLst/>
              <a:gdLst>
                <a:gd name="T0" fmla="*/ 8 w 71"/>
                <a:gd name="T1" fmla="*/ 0 h 46"/>
                <a:gd name="T2" fmla="*/ 0 w 71"/>
                <a:gd name="T3" fmla="*/ 3 h 46"/>
                <a:gd name="T4" fmla="*/ 2 w 71"/>
                <a:gd name="T5" fmla="*/ 3 h 46"/>
                <a:gd name="T6" fmla="*/ 10 w 71"/>
                <a:gd name="T7" fmla="*/ 5 h 46"/>
                <a:gd name="T8" fmla="*/ 5 w 71"/>
                <a:gd name="T9" fmla="*/ 10 h 46"/>
                <a:gd name="T10" fmla="*/ 32 w 71"/>
                <a:gd name="T11" fmla="*/ 21 h 46"/>
                <a:gd name="T12" fmla="*/ 27 w 71"/>
                <a:gd name="T13" fmla="*/ 26 h 46"/>
                <a:gd name="T14" fmla="*/ 66 w 71"/>
                <a:gd name="T15" fmla="*/ 46 h 46"/>
                <a:gd name="T16" fmla="*/ 71 w 71"/>
                <a:gd name="T17" fmla="*/ 46 h 46"/>
                <a:gd name="T18" fmla="*/ 71 w 71"/>
                <a:gd name="T19" fmla="*/ 41 h 46"/>
                <a:gd name="T20" fmla="*/ 22 w 71"/>
                <a:gd name="T21" fmla="*/ 7 h 46"/>
                <a:gd name="T22" fmla="*/ 8 w 71"/>
                <a:gd name="T2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46">
                  <a:moveTo>
                    <a:pt x="8" y="0"/>
                  </a:moveTo>
                  <a:cubicBezTo>
                    <a:pt x="5" y="0"/>
                    <a:pt x="2" y="2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8" y="4"/>
                    <a:pt x="10" y="5"/>
                  </a:cubicBezTo>
                  <a:cubicBezTo>
                    <a:pt x="10" y="6"/>
                    <a:pt x="8" y="9"/>
                    <a:pt x="5" y="10"/>
                  </a:cubicBezTo>
                  <a:cubicBezTo>
                    <a:pt x="7" y="16"/>
                    <a:pt x="22" y="21"/>
                    <a:pt x="32" y="21"/>
                  </a:cubicBezTo>
                  <a:cubicBezTo>
                    <a:pt x="31" y="23"/>
                    <a:pt x="28" y="23"/>
                    <a:pt x="27" y="26"/>
                  </a:cubicBezTo>
                  <a:cubicBezTo>
                    <a:pt x="36" y="32"/>
                    <a:pt x="54" y="46"/>
                    <a:pt x="66" y="46"/>
                  </a:cubicBezTo>
                  <a:cubicBezTo>
                    <a:pt x="68" y="46"/>
                    <a:pt x="69" y="46"/>
                    <a:pt x="71" y="46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57" y="28"/>
                    <a:pt x="45" y="15"/>
                    <a:pt x="22" y="7"/>
                  </a:cubicBezTo>
                  <a:cubicBezTo>
                    <a:pt x="18" y="6"/>
                    <a:pt x="13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79"/>
            <p:cNvSpPr>
              <a:spLocks/>
            </p:cNvSpPr>
            <p:nvPr/>
          </p:nvSpPr>
          <p:spPr bwMode="auto">
            <a:xfrm>
              <a:off x="-1283" y="948"/>
              <a:ext cx="59" cy="85"/>
            </a:xfrm>
            <a:custGeom>
              <a:avLst/>
              <a:gdLst>
                <a:gd name="T0" fmla="*/ 0 w 25"/>
                <a:gd name="T1" fmla="*/ 0 h 36"/>
                <a:gd name="T2" fmla="*/ 0 w 25"/>
                <a:gd name="T3" fmla="*/ 4 h 36"/>
                <a:gd name="T4" fmla="*/ 6 w 25"/>
                <a:gd name="T5" fmla="*/ 13 h 36"/>
                <a:gd name="T6" fmla="*/ 14 w 25"/>
                <a:gd name="T7" fmla="*/ 20 h 36"/>
                <a:gd name="T8" fmla="*/ 12 w 25"/>
                <a:gd name="T9" fmla="*/ 26 h 36"/>
                <a:gd name="T10" fmla="*/ 20 w 25"/>
                <a:gd name="T11" fmla="*/ 36 h 36"/>
                <a:gd name="T12" fmla="*/ 15 w 25"/>
                <a:gd name="T13" fmla="*/ 26 h 36"/>
                <a:gd name="T14" fmla="*/ 18 w 25"/>
                <a:gd name="T15" fmla="*/ 21 h 36"/>
                <a:gd name="T16" fmla="*/ 15 w 25"/>
                <a:gd name="T17" fmla="*/ 14 h 36"/>
                <a:gd name="T18" fmla="*/ 15 w 25"/>
                <a:gd name="T19" fmla="*/ 3 h 36"/>
                <a:gd name="T20" fmla="*/ 8 w 25"/>
                <a:gd name="T21" fmla="*/ 10 h 36"/>
                <a:gd name="T22" fmla="*/ 12 w 25"/>
                <a:gd name="T23" fmla="*/ 3 h 36"/>
                <a:gd name="T24" fmla="*/ 0 w 25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36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7"/>
                    <a:pt x="4" y="13"/>
                    <a:pt x="6" y="13"/>
                  </a:cubicBezTo>
                  <a:cubicBezTo>
                    <a:pt x="9" y="13"/>
                    <a:pt x="10" y="19"/>
                    <a:pt x="14" y="20"/>
                  </a:cubicBezTo>
                  <a:cubicBezTo>
                    <a:pt x="14" y="21"/>
                    <a:pt x="12" y="23"/>
                    <a:pt x="12" y="26"/>
                  </a:cubicBezTo>
                  <a:cubicBezTo>
                    <a:pt x="12" y="30"/>
                    <a:pt x="15" y="36"/>
                    <a:pt x="20" y="36"/>
                  </a:cubicBezTo>
                  <a:cubicBezTo>
                    <a:pt x="25" y="36"/>
                    <a:pt x="15" y="28"/>
                    <a:pt x="15" y="26"/>
                  </a:cubicBezTo>
                  <a:cubicBezTo>
                    <a:pt x="15" y="24"/>
                    <a:pt x="18" y="23"/>
                    <a:pt x="18" y="21"/>
                  </a:cubicBezTo>
                  <a:cubicBezTo>
                    <a:pt x="18" y="18"/>
                    <a:pt x="15" y="17"/>
                    <a:pt x="15" y="14"/>
                  </a:cubicBezTo>
                  <a:cubicBezTo>
                    <a:pt x="15" y="9"/>
                    <a:pt x="16" y="6"/>
                    <a:pt x="15" y="3"/>
                  </a:cubicBezTo>
                  <a:cubicBezTo>
                    <a:pt x="14" y="5"/>
                    <a:pt x="12" y="10"/>
                    <a:pt x="8" y="10"/>
                  </a:cubicBezTo>
                  <a:cubicBezTo>
                    <a:pt x="5" y="10"/>
                    <a:pt x="12" y="4"/>
                    <a:pt x="12" y="3"/>
                  </a:cubicBezTo>
                  <a:cubicBezTo>
                    <a:pt x="7" y="3"/>
                    <a:pt x="4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180"/>
            <p:cNvSpPr>
              <a:spLocks/>
            </p:cNvSpPr>
            <p:nvPr/>
          </p:nvSpPr>
          <p:spPr bwMode="auto">
            <a:xfrm>
              <a:off x="-2047" y="759"/>
              <a:ext cx="76" cy="49"/>
            </a:xfrm>
            <a:custGeom>
              <a:avLst/>
              <a:gdLst>
                <a:gd name="T0" fmla="*/ 32 w 32"/>
                <a:gd name="T1" fmla="*/ 0 h 21"/>
                <a:gd name="T2" fmla="*/ 25 w 32"/>
                <a:gd name="T3" fmla="*/ 0 h 21"/>
                <a:gd name="T4" fmla="*/ 0 w 32"/>
                <a:gd name="T5" fmla="*/ 8 h 21"/>
                <a:gd name="T6" fmla="*/ 0 w 32"/>
                <a:gd name="T7" fmla="*/ 14 h 21"/>
                <a:gd name="T8" fmla="*/ 11 w 32"/>
                <a:gd name="T9" fmla="*/ 21 h 21"/>
                <a:gd name="T10" fmla="*/ 32 w 32"/>
                <a:gd name="T11" fmla="*/ 6 h 21"/>
                <a:gd name="T12" fmla="*/ 32 w 3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1">
                  <a:moveTo>
                    <a:pt x="32" y="0"/>
                  </a:moveTo>
                  <a:cubicBezTo>
                    <a:pt x="29" y="0"/>
                    <a:pt x="29" y="0"/>
                    <a:pt x="25" y="0"/>
                  </a:cubicBezTo>
                  <a:cubicBezTo>
                    <a:pt x="16" y="0"/>
                    <a:pt x="9" y="5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7"/>
                    <a:pt x="6" y="17"/>
                    <a:pt x="11" y="21"/>
                  </a:cubicBezTo>
                  <a:cubicBezTo>
                    <a:pt x="19" y="15"/>
                    <a:pt x="22" y="11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181"/>
            <p:cNvSpPr>
              <a:spLocks/>
            </p:cNvSpPr>
            <p:nvPr/>
          </p:nvSpPr>
          <p:spPr bwMode="auto">
            <a:xfrm>
              <a:off x="3881" y="1648"/>
              <a:ext cx="97" cy="59"/>
            </a:xfrm>
            <a:custGeom>
              <a:avLst/>
              <a:gdLst>
                <a:gd name="T0" fmla="*/ 38 w 41"/>
                <a:gd name="T1" fmla="*/ 0 h 25"/>
                <a:gd name="T2" fmla="*/ 23 w 41"/>
                <a:gd name="T3" fmla="*/ 4 h 25"/>
                <a:gd name="T4" fmla="*/ 8 w 41"/>
                <a:gd name="T5" fmla="*/ 0 h 25"/>
                <a:gd name="T6" fmla="*/ 0 w 41"/>
                <a:gd name="T7" fmla="*/ 2 h 25"/>
                <a:gd name="T8" fmla="*/ 0 w 41"/>
                <a:gd name="T9" fmla="*/ 6 h 25"/>
                <a:gd name="T10" fmla="*/ 7 w 41"/>
                <a:gd name="T11" fmla="*/ 9 h 25"/>
                <a:gd name="T12" fmla="*/ 31 w 41"/>
                <a:gd name="T13" fmla="*/ 22 h 25"/>
                <a:gd name="T14" fmla="*/ 36 w 41"/>
                <a:gd name="T15" fmla="*/ 25 h 25"/>
                <a:gd name="T16" fmla="*/ 39 w 41"/>
                <a:gd name="T17" fmla="*/ 21 h 25"/>
                <a:gd name="T18" fmla="*/ 36 w 41"/>
                <a:gd name="T19" fmla="*/ 12 h 25"/>
                <a:gd name="T20" fmla="*/ 39 w 41"/>
                <a:gd name="T21" fmla="*/ 7 h 25"/>
                <a:gd name="T22" fmla="*/ 41 w 41"/>
                <a:gd name="T23" fmla="*/ 0 h 25"/>
                <a:gd name="T24" fmla="*/ 38 w 41"/>
                <a:gd name="T2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38" y="0"/>
                  </a:moveTo>
                  <a:cubicBezTo>
                    <a:pt x="32" y="0"/>
                    <a:pt x="29" y="4"/>
                    <a:pt x="23" y="4"/>
                  </a:cubicBezTo>
                  <a:cubicBezTo>
                    <a:pt x="18" y="4"/>
                    <a:pt x="14" y="0"/>
                    <a:pt x="8" y="0"/>
                  </a:cubicBezTo>
                  <a:cubicBezTo>
                    <a:pt x="5" y="0"/>
                    <a:pt x="3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9"/>
                    <a:pt x="6" y="8"/>
                    <a:pt x="7" y="9"/>
                  </a:cubicBezTo>
                  <a:cubicBezTo>
                    <a:pt x="16" y="11"/>
                    <a:pt x="22" y="20"/>
                    <a:pt x="31" y="22"/>
                  </a:cubicBezTo>
                  <a:cubicBezTo>
                    <a:pt x="31" y="24"/>
                    <a:pt x="34" y="25"/>
                    <a:pt x="36" y="25"/>
                  </a:cubicBezTo>
                  <a:cubicBezTo>
                    <a:pt x="37" y="25"/>
                    <a:pt x="39" y="22"/>
                    <a:pt x="39" y="21"/>
                  </a:cubicBezTo>
                  <a:cubicBezTo>
                    <a:pt x="39" y="17"/>
                    <a:pt x="36" y="16"/>
                    <a:pt x="36" y="12"/>
                  </a:cubicBezTo>
                  <a:cubicBezTo>
                    <a:pt x="36" y="10"/>
                    <a:pt x="39" y="7"/>
                    <a:pt x="39" y="7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82"/>
            <p:cNvSpPr>
              <a:spLocks/>
            </p:cNvSpPr>
            <p:nvPr/>
          </p:nvSpPr>
          <p:spPr bwMode="auto">
            <a:xfrm>
              <a:off x="3744" y="1447"/>
              <a:ext cx="33" cy="64"/>
            </a:xfrm>
            <a:custGeom>
              <a:avLst/>
              <a:gdLst>
                <a:gd name="T0" fmla="*/ 12 w 14"/>
                <a:gd name="T1" fmla="*/ 0 h 27"/>
                <a:gd name="T2" fmla="*/ 4 w 14"/>
                <a:gd name="T3" fmla="*/ 5 h 27"/>
                <a:gd name="T4" fmla="*/ 0 w 14"/>
                <a:gd name="T5" fmla="*/ 6 h 27"/>
                <a:gd name="T6" fmla="*/ 10 w 14"/>
                <a:gd name="T7" fmla="*/ 27 h 27"/>
                <a:gd name="T8" fmla="*/ 14 w 14"/>
                <a:gd name="T9" fmla="*/ 6 h 27"/>
                <a:gd name="T10" fmla="*/ 12 w 14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7">
                  <a:moveTo>
                    <a:pt x="12" y="0"/>
                  </a:moveTo>
                  <a:cubicBezTo>
                    <a:pt x="10" y="0"/>
                    <a:pt x="8" y="5"/>
                    <a:pt x="4" y="5"/>
                  </a:cubicBezTo>
                  <a:cubicBezTo>
                    <a:pt x="3" y="5"/>
                    <a:pt x="1" y="6"/>
                    <a:pt x="0" y="6"/>
                  </a:cubicBezTo>
                  <a:cubicBezTo>
                    <a:pt x="3" y="10"/>
                    <a:pt x="4" y="26"/>
                    <a:pt x="10" y="27"/>
                  </a:cubicBezTo>
                  <a:cubicBezTo>
                    <a:pt x="11" y="23"/>
                    <a:pt x="13" y="12"/>
                    <a:pt x="14" y="6"/>
                  </a:cubicBezTo>
                  <a:cubicBezTo>
                    <a:pt x="13" y="5"/>
                    <a:pt x="12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83"/>
            <p:cNvSpPr>
              <a:spLocks/>
            </p:cNvSpPr>
            <p:nvPr/>
          </p:nvSpPr>
          <p:spPr bwMode="auto">
            <a:xfrm>
              <a:off x="3735" y="1518"/>
              <a:ext cx="54" cy="95"/>
            </a:xfrm>
            <a:custGeom>
              <a:avLst/>
              <a:gdLst>
                <a:gd name="T0" fmla="*/ 12 w 23"/>
                <a:gd name="T1" fmla="*/ 0 h 40"/>
                <a:gd name="T2" fmla="*/ 0 w 23"/>
                <a:gd name="T3" fmla="*/ 7 h 40"/>
                <a:gd name="T4" fmla="*/ 6 w 23"/>
                <a:gd name="T5" fmla="*/ 18 h 40"/>
                <a:gd name="T6" fmla="*/ 3 w 23"/>
                <a:gd name="T7" fmla="*/ 29 h 40"/>
                <a:gd name="T8" fmla="*/ 8 w 23"/>
                <a:gd name="T9" fmla="*/ 40 h 40"/>
                <a:gd name="T10" fmla="*/ 22 w 23"/>
                <a:gd name="T11" fmla="*/ 25 h 40"/>
                <a:gd name="T12" fmla="*/ 18 w 23"/>
                <a:gd name="T13" fmla="*/ 4 h 40"/>
                <a:gd name="T14" fmla="*/ 12 w 23"/>
                <a:gd name="T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40">
                  <a:moveTo>
                    <a:pt x="12" y="0"/>
                  </a:moveTo>
                  <a:cubicBezTo>
                    <a:pt x="7" y="0"/>
                    <a:pt x="6" y="6"/>
                    <a:pt x="0" y="7"/>
                  </a:cubicBezTo>
                  <a:cubicBezTo>
                    <a:pt x="1" y="11"/>
                    <a:pt x="6" y="14"/>
                    <a:pt x="6" y="18"/>
                  </a:cubicBezTo>
                  <a:cubicBezTo>
                    <a:pt x="6" y="22"/>
                    <a:pt x="3" y="25"/>
                    <a:pt x="3" y="29"/>
                  </a:cubicBezTo>
                  <a:cubicBezTo>
                    <a:pt x="3" y="33"/>
                    <a:pt x="3" y="40"/>
                    <a:pt x="8" y="40"/>
                  </a:cubicBezTo>
                  <a:cubicBezTo>
                    <a:pt x="12" y="40"/>
                    <a:pt x="22" y="33"/>
                    <a:pt x="22" y="25"/>
                  </a:cubicBezTo>
                  <a:cubicBezTo>
                    <a:pt x="22" y="17"/>
                    <a:pt x="23" y="12"/>
                    <a:pt x="18" y="4"/>
                  </a:cubicBezTo>
                  <a:cubicBezTo>
                    <a:pt x="17" y="4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184"/>
            <p:cNvSpPr>
              <a:spLocks/>
            </p:cNvSpPr>
            <p:nvPr/>
          </p:nvSpPr>
          <p:spPr bwMode="auto">
            <a:xfrm>
              <a:off x="3534" y="1575"/>
              <a:ext cx="28" cy="21"/>
            </a:xfrm>
            <a:custGeom>
              <a:avLst/>
              <a:gdLst>
                <a:gd name="T0" fmla="*/ 9 w 12"/>
                <a:gd name="T1" fmla="*/ 0 h 9"/>
                <a:gd name="T2" fmla="*/ 0 w 12"/>
                <a:gd name="T3" fmla="*/ 4 h 9"/>
                <a:gd name="T4" fmla="*/ 7 w 12"/>
                <a:gd name="T5" fmla="*/ 9 h 9"/>
                <a:gd name="T6" fmla="*/ 12 w 12"/>
                <a:gd name="T7" fmla="*/ 6 h 9"/>
                <a:gd name="T8" fmla="*/ 9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9" y="0"/>
                  </a:moveTo>
                  <a:cubicBezTo>
                    <a:pt x="6" y="1"/>
                    <a:pt x="4" y="2"/>
                    <a:pt x="0" y="4"/>
                  </a:cubicBezTo>
                  <a:cubicBezTo>
                    <a:pt x="1" y="4"/>
                    <a:pt x="5" y="9"/>
                    <a:pt x="7" y="9"/>
                  </a:cubicBezTo>
                  <a:cubicBezTo>
                    <a:pt x="9" y="9"/>
                    <a:pt x="12" y="7"/>
                    <a:pt x="12" y="6"/>
                  </a:cubicBezTo>
                  <a:cubicBezTo>
                    <a:pt x="12" y="4"/>
                    <a:pt x="9" y="1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185"/>
            <p:cNvSpPr>
              <a:spLocks/>
            </p:cNvSpPr>
            <p:nvPr/>
          </p:nvSpPr>
          <p:spPr bwMode="auto">
            <a:xfrm>
              <a:off x="3794" y="858"/>
              <a:ext cx="31" cy="38"/>
            </a:xfrm>
            <a:custGeom>
              <a:avLst/>
              <a:gdLst>
                <a:gd name="T0" fmla="*/ 10 w 13"/>
                <a:gd name="T1" fmla="*/ 0 h 16"/>
                <a:gd name="T2" fmla="*/ 0 w 13"/>
                <a:gd name="T3" fmla="*/ 0 h 16"/>
                <a:gd name="T4" fmla="*/ 0 w 13"/>
                <a:gd name="T5" fmla="*/ 5 h 16"/>
                <a:gd name="T6" fmla="*/ 12 w 13"/>
                <a:gd name="T7" fmla="*/ 12 h 16"/>
                <a:gd name="T8" fmla="*/ 12 w 13"/>
                <a:gd name="T9" fmla="*/ 16 h 16"/>
                <a:gd name="T10" fmla="*/ 13 w 13"/>
                <a:gd name="T11" fmla="*/ 10 h 16"/>
                <a:gd name="T12" fmla="*/ 10 w 13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10"/>
                    <a:pt x="6" y="12"/>
                    <a:pt x="12" y="12"/>
                  </a:cubicBezTo>
                  <a:cubicBezTo>
                    <a:pt x="12" y="13"/>
                    <a:pt x="12" y="14"/>
                    <a:pt x="12" y="16"/>
                  </a:cubicBezTo>
                  <a:cubicBezTo>
                    <a:pt x="12" y="13"/>
                    <a:pt x="13" y="14"/>
                    <a:pt x="13" y="10"/>
                  </a:cubicBezTo>
                  <a:cubicBezTo>
                    <a:pt x="13" y="5"/>
                    <a:pt x="10" y="6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186"/>
            <p:cNvSpPr>
              <a:spLocks/>
            </p:cNvSpPr>
            <p:nvPr/>
          </p:nvSpPr>
          <p:spPr bwMode="auto">
            <a:xfrm>
              <a:off x="3832" y="820"/>
              <a:ext cx="56" cy="83"/>
            </a:xfrm>
            <a:custGeom>
              <a:avLst/>
              <a:gdLst>
                <a:gd name="T0" fmla="*/ 10 w 24"/>
                <a:gd name="T1" fmla="*/ 0 h 35"/>
                <a:gd name="T2" fmla="*/ 0 w 24"/>
                <a:gd name="T3" fmla="*/ 16 h 35"/>
                <a:gd name="T4" fmla="*/ 11 w 24"/>
                <a:gd name="T5" fmla="*/ 24 h 35"/>
                <a:gd name="T6" fmla="*/ 4 w 24"/>
                <a:gd name="T7" fmla="*/ 31 h 35"/>
                <a:gd name="T8" fmla="*/ 3 w 24"/>
                <a:gd name="T9" fmla="*/ 29 h 35"/>
                <a:gd name="T10" fmla="*/ 0 w 24"/>
                <a:gd name="T11" fmla="*/ 32 h 35"/>
                <a:gd name="T12" fmla="*/ 8 w 24"/>
                <a:gd name="T13" fmla="*/ 35 h 35"/>
                <a:gd name="T14" fmla="*/ 24 w 24"/>
                <a:gd name="T15" fmla="*/ 14 h 35"/>
                <a:gd name="T16" fmla="*/ 10 w 24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5">
                  <a:moveTo>
                    <a:pt x="10" y="0"/>
                  </a:moveTo>
                  <a:cubicBezTo>
                    <a:pt x="7" y="0"/>
                    <a:pt x="0" y="14"/>
                    <a:pt x="0" y="16"/>
                  </a:cubicBezTo>
                  <a:cubicBezTo>
                    <a:pt x="0" y="19"/>
                    <a:pt x="6" y="23"/>
                    <a:pt x="11" y="24"/>
                  </a:cubicBezTo>
                  <a:cubicBezTo>
                    <a:pt x="11" y="27"/>
                    <a:pt x="8" y="31"/>
                    <a:pt x="4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1" y="31"/>
                    <a:pt x="0" y="32"/>
                  </a:cubicBezTo>
                  <a:cubicBezTo>
                    <a:pt x="1" y="32"/>
                    <a:pt x="4" y="35"/>
                    <a:pt x="8" y="35"/>
                  </a:cubicBezTo>
                  <a:cubicBezTo>
                    <a:pt x="19" y="35"/>
                    <a:pt x="15" y="17"/>
                    <a:pt x="24" y="14"/>
                  </a:cubicBezTo>
                  <a:cubicBezTo>
                    <a:pt x="21" y="5"/>
                    <a:pt x="21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87"/>
            <p:cNvSpPr>
              <a:spLocks/>
            </p:cNvSpPr>
            <p:nvPr/>
          </p:nvSpPr>
          <p:spPr bwMode="auto">
            <a:xfrm>
              <a:off x="4077" y="730"/>
              <a:ext cx="31" cy="48"/>
            </a:xfrm>
            <a:custGeom>
              <a:avLst/>
              <a:gdLst>
                <a:gd name="T0" fmla="*/ 13 w 13"/>
                <a:gd name="T1" fmla="*/ 0 h 20"/>
                <a:gd name="T2" fmla="*/ 1 w 13"/>
                <a:gd name="T3" fmla="*/ 13 h 20"/>
                <a:gd name="T4" fmla="*/ 1 w 13"/>
                <a:gd name="T5" fmla="*/ 20 h 20"/>
                <a:gd name="T6" fmla="*/ 9 w 13"/>
                <a:gd name="T7" fmla="*/ 7 h 20"/>
                <a:gd name="T8" fmla="*/ 13 w 1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0">
                  <a:moveTo>
                    <a:pt x="13" y="0"/>
                  </a:moveTo>
                  <a:cubicBezTo>
                    <a:pt x="4" y="0"/>
                    <a:pt x="1" y="10"/>
                    <a:pt x="1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5" y="15"/>
                    <a:pt x="9" y="12"/>
                    <a:pt x="9" y="7"/>
                  </a:cubicBezTo>
                  <a:cubicBezTo>
                    <a:pt x="9" y="4"/>
                    <a:pt x="12" y="2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188"/>
            <p:cNvSpPr>
              <a:spLocks/>
            </p:cNvSpPr>
            <p:nvPr/>
          </p:nvSpPr>
          <p:spPr bwMode="auto">
            <a:xfrm>
              <a:off x="4210" y="666"/>
              <a:ext cx="42" cy="57"/>
            </a:xfrm>
            <a:custGeom>
              <a:avLst/>
              <a:gdLst>
                <a:gd name="T0" fmla="*/ 12 w 18"/>
                <a:gd name="T1" fmla="*/ 0 h 24"/>
                <a:gd name="T2" fmla="*/ 8 w 18"/>
                <a:gd name="T3" fmla="*/ 6 h 24"/>
                <a:gd name="T4" fmla="*/ 11 w 18"/>
                <a:gd name="T5" fmla="*/ 12 h 24"/>
                <a:gd name="T6" fmla="*/ 0 w 18"/>
                <a:gd name="T7" fmla="*/ 16 h 24"/>
                <a:gd name="T8" fmla="*/ 5 w 18"/>
                <a:gd name="T9" fmla="*/ 24 h 24"/>
                <a:gd name="T10" fmla="*/ 14 w 18"/>
                <a:gd name="T11" fmla="*/ 19 h 24"/>
                <a:gd name="T12" fmla="*/ 14 w 18"/>
                <a:gd name="T13" fmla="*/ 12 h 24"/>
                <a:gd name="T14" fmla="*/ 18 w 18"/>
                <a:gd name="T15" fmla="*/ 6 h 24"/>
                <a:gd name="T16" fmla="*/ 12 w 18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4">
                  <a:moveTo>
                    <a:pt x="12" y="0"/>
                  </a:moveTo>
                  <a:cubicBezTo>
                    <a:pt x="12" y="0"/>
                    <a:pt x="8" y="3"/>
                    <a:pt x="8" y="6"/>
                  </a:cubicBezTo>
                  <a:cubicBezTo>
                    <a:pt x="8" y="8"/>
                    <a:pt x="10" y="10"/>
                    <a:pt x="11" y="12"/>
                  </a:cubicBezTo>
                  <a:cubicBezTo>
                    <a:pt x="7" y="12"/>
                    <a:pt x="4" y="16"/>
                    <a:pt x="0" y="16"/>
                  </a:cubicBezTo>
                  <a:cubicBezTo>
                    <a:pt x="0" y="19"/>
                    <a:pt x="0" y="24"/>
                    <a:pt x="5" y="24"/>
                  </a:cubicBezTo>
                  <a:cubicBezTo>
                    <a:pt x="7" y="24"/>
                    <a:pt x="14" y="20"/>
                    <a:pt x="14" y="19"/>
                  </a:cubicBezTo>
                  <a:cubicBezTo>
                    <a:pt x="14" y="17"/>
                    <a:pt x="14" y="15"/>
                    <a:pt x="14" y="12"/>
                  </a:cubicBezTo>
                  <a:cubicBezTo>
                    <a:pt x="15" y="12"/>
                    <a:pt x="18" y="8"/>
                    <a:pt x="18" y="6"/>
                  </a:cubicBezTo>
                  <a:cubicBezTo>
                    <a:pt x="16" y="5"/>
                    <a:pt x="15" y="3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189"/>
            <p:cNvSpPr>
              <a:spLocks/>
            </p:cNvSpPr>
            <p:nvPr/>
          </p:nvSpPr>
          <p:spPr bwMode="auto">
            <a:xfrm>
              <a:off x="4285" y="1762"/>
              <a:ext cx="81" cy="11"/>
            </a:xfrm>
            <a:custGeom>
              <a:avLst/>
              <a:gdLst>
                <a:gd name="T0" fmla="*/ 9 w 34"/>
                <a:gd name="T1" fmla="*/ 0 h 5"/>
                <a:gd name="T2" fmla="*/ 0 w 34"/>
                <a:gd name="T3" fmla="*/ 0 h 5"/>
                <a:gd name="T4" fmla="*/ 20 w 34"/>
                <a:gd name="T5" fmla="*/ 5 h 5"/>
                <a:gd name="T6" fmla="*/ 27 w 34"/>
                <a:gd name="T7" fmla="*/ 5 h 5"/>
                <a:gd name="T8" fmla="*/ 34 w 34"/>
                <a:gd name="T9" fmla="*/ 3 h 5"/>
                <a:gd name="T10" fmla="*/ 9 w 3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5">
                  <a:moveTo>
                    <a:pt x="9" y="0"/>
                  </a:moveTo>
                  <a:cubicBezTo>
                    <a:pt x="6" y="0"/>
                    <a:pt x="3" y="0"/>
                    <a:pt x="0" y="0"/>
                  </a:cubicBezTo>
                  <a:cubicBezTo>
                    <a:pt x="6" y="3"/>
                    <a:pt x="16" y="5"/>
                    <a:pt x="20" y="5"/>
                  </a:cubicBezTo>
                  <a:cubicBezTo>
                    <a:pt x="23" y="5"/>
                    <a:pt x="24" y="5"/>
                    <a:pt x="27" y="5"/>
                  </a:cubicBezTo>
                  <a:cubicBezTo>
                    <a:pt x="29" y="5"/>
                    <a:pt x="31" y="5"/>
                    <a:pt x="34" y="3"/>
                  </a:cubicBezTo>
                  <a:cubicBezTo>
                    <a:pt x="27" y="2"/>
                    <a:pt x="18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90"/>
            <p:cNvSpPr>
              <a:spLocks/>
            </p:cNvSpPr>
            <p:nvPr/>
          </p:nvSpPr>
          <p:spPr bwMode="auto">
            <a:xfrm>
              <a:off x="4588" y="1747"/>
              <a:ext cx="71" cy="38"/>
            </a:xfrm>
            <a:custGeom>
              <a:avLst/>
              <a:gdLst>
                <a:gd name="T0" fmla="*/ 30 w 30"/>
                <a:gd name="T1" fmla="*/ 0 h 16"/>
                <a:gd name="T2" fmla="*/ 0 w 30"/>
                <a:gd name="T3" fmla="*/ 11 h 16"/>
                <a:gd name="T4" fmla="*/ 2 w 30"/>
                <a:gd name="T5" fmla="*/ 13 h 16"/>
                <a:gd name="T6" fmla="*/ 6 w 30"/>
                <a:gd name="T7" fmla="*/ 16 h 16"/>
                <a:gd name="T8" fmla="*/ 22 w 30"/>
                <a:gd name="T9" fmla="*/ 10 h 16"/>
                <a:gd name="T10" fmla="*/ 23 w 30"/>
                <a:gd name="T11" fmla="*/ 5 h 16"/>
                <a:gd name="T12" fmla="*/ 30 w 30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6">
                  <a:moveTo>
                    <a:pt x="30" y="0"/>
                  </a:moveTo>
                  <a:cubicBezTo>
                    <a:pt x="21" y="2"/>
                    <a:pt x="7" y="7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2" y="15"/>
                    <a:pt x="4" y="16"/>
                    <a:pt x="6" y="16"/>
                  </a:cubicBezTo>
                  <a:cubicBezTo>
                    <a:pt x="11" y="16"/>
                    <a:pt x="21" y="13"/>
                    <a:pt x="22" y="10"/>
                  </a:cubicBezTo>
                  <a:cubicBezTo>
                    <a:pt x="23" y="8"/>
                    <a:pt x="22" y="5"/>
                    <a:pt x="23" y="5"/>
                  </a:cubicBezTo>
                  <a:cubicBezTo>
                    <a:pt x="26" y="3"/>
                    <a:pt x="29" y="5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191"/>
            <p:cNvSpPr>
              <a:spLocks/>
            </p:cNvSpPr>
            <p:nvPr/>
          </p:nvSpPr>
          <p:spPr bwMode="auto">
            <a:xfrm>
              <a:off x="5328" y="2627"/>
              <a:ext cx="35" cy="17"/>
            </a:xfrm>
            <a:custGeom>
              <a:avLst/>
              <a:gdLst>
                <a:gd name="T0" fmla="*/ 15 w 15"/>
                <a:gd name="T1" fmla="*/ 0 h 7"/>
                <a:gd name="T2" fmla="*/ 0 w 15"/>
                <a:gd name="T3" fmla="*/ 3 h 7"/>
                <a:gd name="T4" fmla="*/ 5 w 15"/>
                <a:gd name="T5" fmla="*/ 7 h 7"/>
                <a:gd name="T6" fmla="*/ 15 w 1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7">
                  <a:moveTo>
                    <a:pt x="15" y="0"/>
                  </a:moveTo>
                  <a:cubicBezTo>
                    <a:pt x="8" y="0"/>
                    <a:pt x="4" y="1"/>
                    <a:pt x="0" y="3"/>
                  </a:cubicBezTo>
                  <a:cubicBezTo>
                    <a:pt x="0" y="5"/>
                    <a:pt x="4" y="7"/>
                    <a:pt x="5" y="7"/>
                  </a:cubicBezTo>
                  <a:cubicBezTo>
                    <a:pt x="10" y="7"/>
                    <a:pt x="14" y="2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192"/>
            <p:cNvSpPr>
              <a:spLocks/>
            </p:cNvSpPr>
            <p:nvPr/>
          </p:nvSpPr>
          <p:spPr bwMode="auto">
            <a:xfrm>
              <a:off x="5134" y="68"/>
              <a:ext cx="76" cy="57"/>
            </a:xfrm>
            <a:custGeom>
              <a:avLst/>
              <a:gdLst>
                <a:gd name="T0" fmla="*/ 14 w 32"/>
                <a:gd name="T1" fmla="*/ 0 h 24"/>
                <a:gd name="T2" fmla="*/ 7 w 32"/>
                <a:gd name="T3" fmla="*/ 5 h 24"/>
                <a:gd name="T4" fmla="*/ 0 w 32"/>
                <a:gd name="T5" fmla="*/ 17 h 24"/>
                <a:gd name="T6" fmla="*/ 10 w 32"/>
                <a:gd name="T7" fmla="*/ 24 h 24"/>
                <a:gd name="T8" fmla="*/ 32 w 32"/>
                <a:gd name="T9" fmla="*/ 15 h 24"/>
                <a:gd name="T10" fmla="*/ 32 w 32"/>
                <a:gd name="T11" fmla="*/ 8 h 24"/>
                <a:gd name="T12" fmla="*/ 14 w 32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4">
                  <a:moveTo>
                    <a:pt x="14" y="0"/>
                  </a:moveTo>
                  <a:cubicBezTo>
                    <a:pt x="11" y="0"/>
                    <a:pt x="10" y="5"/>
                    <a:pt x="7" y="5"/>
                  </a:cubicBezTo>
                  <a:cubicBezTo>
                    <a:pt x="6" y="5"/>
                    <a:pt x="0" y="15"/>
                    <a:pt x="0" y="17"/>
                  </a:cubicBezTo>
                  <a:cubicBezTo>
                    <a:pt x="0" y="23"/>
                    <a:pt x="3" y="24"/>
                    <a:pt x="10" y="24"/>
                  </a:cubicBezTo>
                  <a:cubicBezTo>
                    <a:pt x="19" y="24"/>
                    <a:pt x="25" y="18"/>
                    <a:pt x="32" y="15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5" y="7"/>
                    <a:pt x="21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193"/>
            <p:cNvSpPr>
              <a:spLocks/>
            </p:cNvSpPr>
            <p:nvPr/>
          </p:nvSpPr>
          <p:spPr bwMode="auto">
            <a:xfrm>
              <a:off x="5510" y="18"/>
              <a:ext cx="59" cy="41"/>
            </a:xfrm>
            <a:custGeom>
              <a:avLst/>
              <a:gdLst>
                <a:gd name="T0" fmla="*/ 5 w 25"/>
                <a:gd name="T1" fmla="*/ 0 h 17"/>
                <a:gd name="T2" fmla="*/ 0 w 25"/>
                <a:gd name="T3" fmla="*/ 4 h 17"/>
                <a:gd name="T4" fmla="*/ 18 w 25"/>
                <a:gd name="T5" fmla="*/ 17 h 17"/>
                <a:gd name="T6" fmla="*/ 20 w 25"/>
                <a:gd name="T7" fmla="*/ 17 h 17"/>
                <a:gd name="T8" fmla="*/ 25 w 25"/>
                <a:gd name="T9" fmla="*/ 15 h 17"/>
                <a:gd name="T10" fmla="*/ 5 w 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7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10"/>
                    <a:pt x="11" y="17"/>
                    <a:pt x="18" y="17"/>
                  </a:cubicBezTo>
                  <a:cubicBezTo>
                    <a:pt x="18" y="17"/>
                    <a:pt x="19" y="17"/>
                    <a:pt x="20" y="17"/>
                  </a:cubicBezTo>
                  <a:cubicBezTo>
                    <a:pt x="22" y="17"/>
                    <a:pt x="25" y="17"/>
                    <a:pt x="25" y="15"/>
                  </a:cubicBezTo>
                  <a:cubicBezTo>
                    <a:pt x="25" y="7"/>
                    <a:pt x="12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194"/>
            <p:cNvSpPr>
              <a:spLocks/>
            </p:cNvSpPr>
            <p:nvPr/>
          </p:nvSpPr>
          <p:spPr bwMode="auto">
            <a:xfrm>
              <a:off x="5914" y="-197"/>
              <a:ext cx="54" cy="38"/>
            </a:xfrm>
            <a:custGeom>
              <a:avLst/>
              <a:gdLst>
                <a:gd name="T0" fmla="*/ 10 w 23"/>
                <a:gd name="T1" fmla="*/ 0 h 16"/>
                <a:gd name="T2" fmla="*/ 2 w 23"/>
                <a:gd name="T3" fmla="*/ 10 h 16"/>
                <a:gd name="T4" fmla="*/ 2 w 23"/>
                <a:gd name="T5" fmla="*/ 16 h 16"/>
                <a:gd name="T6" fmla="*/ 23 w 23"/>
                <a:gd name="T7" fmla="*/ 10 h 16"/>
                <a:gd name="T8" fmla="*/ 10 w 23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6">
                  <a:moveTo>
                    <a:pt x="10" y="0"/>
                  </a:moveTo>
                  <a:cubicBezTo>
                    <a:pt x="5" y="0"/>
                    <a:pt x="2" y="6"/>
                    <a:pt x="2" y="10"/>
                  </a:cubicBezTo>
                  <a:cubicBezTo>
                    <a:pt x="2" y="12"/>
                    <a:pt x="0" y="16"/>
                    <a:pt x="2" y="16"/>
                  </a:cubicBezTo>
                  <a:cubicBezTo>
                    <a:pt x="8" y="16"/>
                    <a:pt x="20" y="12"/>
                    <a:pt x="23" y="10"/>
                  </a:cubicBezTo>
                  <a:cubicBezTo>
                    <a:pt x="18" y="6"/>
                    <a:pt x="16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195"/>
            <p:cNvSpPr>
              <a:spLocks/>
            </p:cNvSpPr>
            <p:nvPr/>
          </p:nvSpPr>
          <p:spPr bwMode="auto">
            <a:xfrm>
              <a:off x="8417" y="-235"/>
              <a:ext cx="118" cy="50"/>
            </a:xfrm>
            <a:custGeom>
              <a:avLst/>
              <a:gdLst>
                <a:gd name="T0" fmla="*/ 25 w 50"/>
                <a:gd name="T1" fmla="*/ 0 h 21"/>
                <a:gd name="T2" fmla="*/ 0 w 50"/>
                <a:gd name="T3" fmla="*/ 16 h 21"/>
                <a:gd name="T4" fmla="*/ 2 w 50"/>
                <a:gd name="T5" fmla="*/ 13 h 21"/>
                <a:gd name="T6" fmla="*/ 34 w 50"/>
                <a:gd name="T7" fmla="*/ 21 h 21"/>
                <a:gd name="T8" fmla="*/ 50 w 50"/>
                <a:gd name="T9" fmla="*/ 21 h 21"/>
                <a:gd name="T10" fmla="*/ 25 w 5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21">
                  <a:moveTo>
                    <a:pt x="25" y="0"/>
                  </a:moveTo>
                  <a:cubicBezTo>
                    <a:pt x="13" y="0"/>
                    <a:pt x="6" y="8"/>
                    <a:pt x="0" y="16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3" y="17"/>
                    <a:pt x="25" y="16"/>
                    <a:pt x="34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49" y="9"/>
                    <a:pt x="39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196"/>
            <p:cNvSpPr>
              <a:spLocks/>
            </p:cNvSpPr>
            <p:nvPr/>
          </p:nvSpPr>
          <p:spPr bwMode="auto">
            <a:xfrm>
              <a:off x="8642" y="-351"/>
              <a:ext cx="158" cy="57"/>
            </a:xfrm>
            <a:custGeom>
              <a:avLst/>
              <a:gdLst>
                <a:gd name="T0" fmla="*/ 0 w 67"/>
                <a:gd name="T1" fmla="*/ 0 h 24"/>
                <a:gd name="T2" fmla="*/ 5 w 67"/>
                <a:gd name="T3" fmla="*/ 4 h 24"/>
                <a:gd name="T4" fmla="*/ 44 w 67"/>
                <a:gd name="T5" fmla="*/ 24 h 24"/>
                <a:gd name="T6" fmla="*/ 67 w 67"/>
                <a:gd name="T7" fmla="*/ 16 h 24"/>
                <a:gd name="T8" fmla="*/ 62 w 67"/>
                <a:gd name="T9" fmla="*/ 11 h 24"/>
                <a:gd name="T10" fmla="*/ 0 w 67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24">
                  <a:moveTo>
                    <a:pt x="0" y="0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17"/>
                    <a:pt x="30" y="24"/>
                    <a:pt x="44" y="24"/>
                  </a:cubicBezTo>
                  <a:cubicBezTo>
                    <a:pt x="52" y="24"/>
                    <a:pt x="67" y="22"/>
                    <a:pt x="67" y="16"/>
                  </a:cubicBezTo>
                  <a:cubicBezTo>
                    <a:pt x="67" y="13"/>
                    <a:pt x="65" y="11"/>
                    <a:pt x="62" y="11"/>
                  </a:cubicBezTo>
                  <a:cubicBezTo>
                    <a:pt x="60" y="11"/>
                    <a:pt x="5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197"/>
            <p:cNvSpPr>
              <a:spLocks/>
            </p:cNvSpPr>
            <p:nvPr/>
          </p:nvSpPr>
          <p:spPr bwMode="auto">
            <a:xfrm>
              <a:off x="8415" y="-265"/>
              <a:ext cx="33" cy="30"/>
            </a:xfrm>
            <a:custGeom>
              <a:avLst/>
              <a:gdLst>
                <a:gd name="T0" fmla="*/ 7 w 14"/>
                <a:gd name="T1" fmla="*/ 0 h 13"/>
                <a:gd name="T2" fmla="*/ 0 w 14"/>
                <a:gd name="T3" fmla="*/ 6 h 13"/>
                <a:gd name="T4" fmla="*/ 6 w 14"/>
                <a:gd name="T5" fmla="*/ 13 h 13"/>
                <a:gd name="T6" fmla="*/ 14 w 14"/>
                <a:gd name="T7" fmla="*/ 6 h 13"/>
                <a:gd name="T8" fmla="*/ 7 w 1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7" y="0"/>
                  </a:moveTo>
                  <a:cubicBezTo>
                    <a:pt x="3" y="0"/>
                    <a:pt x="0" y="2"/>
                    <a:pt x="0" y="6"/>
                  </a:cubicBezTo>
                  <a:cubicBezTo>
                    <a:pt x="0" y="11"/>
                    <a:pt x="0" y="13"/>
                    <a:pt x="6" y="13"/>
                  </a:cubicBezTo>
                  <a:cubicBezTo>
                    <a:pt x="10" y="13"/>
                    <a:pt x="14" y="10"/>
                    <a:pt x="14" y="6"/>
                  </a:cubicBezTo>
                  <a:cubicBezTo>
                    <a:pt x="14" y="2"/>
                    <a:pt x="10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198"/>
            <p:cNvSpPr>
              <a:spLocks/>
            </p:cNvSpPr>
            <p:nvPr/>
          </p:nvSpPr>
          <p:spPr bwMode="auto">
            <a:xfrm>
              <a:off x="1158" y="1139"/>
              <a:ext cx="90" cy="38"/>
            </a:xfrm>
            <a:custGeom>
              <a:avLst/>
              <a:gdLst>
                <a:gd name="T0" fmla="*/ 7 w 38"/>
                <a:gd name="T1" fmla="*/ 0 h 16"/>
                <a:gd name="T2" fmla="*/ 0 w 38"/>
                <a:gd name="T3" fmla="*/ 0 h 16"/>
                <a:gd name="T4" fmla="*/ 30 w 38"/>
                <a:gd name="T5" fmla="*/ 16 h 16"/>
                <a:gd name="T6" fmla="*/ 38 w 38"/>
                <a:gd name="T7" fmla="*/ 13 h 16"/>
                <a:gd name="T8" fmla="*/ 7 w 3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6">
                  <a:moveTo>
                    <a:pt x="7" y="0"/>
                  </a:moveTo>
                  <a:cubicBezTo>
                    <a:pt x="5" y="0"/>
                    <a:pt x="3" y="0"/>
                    <a:pt x="0" y="0"/>
                  </a:cubicBezTo>
                  <a:cubicBezTo>
                    <a:pt x="7" y="5"/>
                    <a:pt x="22" y="16"/>
                    <a:pt x="30" y="16"/>
                  </a:cubicBezTo>
                  <a:cubicBezTo>
                    <a:pt x="35" y="16"/>
                    <a:pt x="36" y="16"/>
                    <a:pt x="38" y="13"/>
                  </a:cubicBezTo>
                  <a:cubicBezTo>
                    <a:pt x="28" y="8"/>
                    <a:pt x="20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199"/>
            <p:cNvSpPr>
              <a:spLocks/>
            </p:cNvSpPr>
            <p:nvPr/>
          </p:nvSpPr>
          <p:spPr bwMode="auto">
            <a:xfrm>
              <a:off x="1165" y="1274"/>
              <a:ext cx="69" cy="43"/>
            </a:xfrm>
            <a:custGeom>
              <a:avLst/>
              <a:gdLst>
                <a:gd name="T0" fmla="*/ 2 w 29"/>
                <a:gd name="T1" fmla="*/ 0 h 18"/>
                <a:gd name="T2" fmla="*/ 0 w 29"/>
                <a:gd name="T3" fmla="*/ 4 h 18"/>
                <a:gd name="T4" fmla="*/ 23 w 29"/>
                <a:gd name="T5" fmla="*/ 18 h 18"/>
                <a:gd name="T6" fmla="*/ 29 w 29"/>
                <a:gd name="T7" fmla="*/ 12 h 18"/>
                <a:gd name="T8" fmla="*/ 29 w 29"/>
                <a:gd name="T9" fmla="*/ 9 h 18"/>
                <a:gd name="T10" fmla="*/ 14 w 29"/>
                <a:gd name="T11" fmla="*/ 9 h 18"/>
                <a:gd name="T12" fmla="*/ 2 w 29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8"/>
                    <a:pt x="19" y="18"/>
                    <a:pt x="23" y="18"/>
                  </a:cubicBezTo>
                  <a:cubicBezTo>
                    <a:pt x="24" y="18"/>
                    <a:pt x="29" y="15"/>
                    <a:pt x="29" y="12"/>
                  </a:cubicBezTo>
                  <a:cubicBezTo>
                    <a:pt x="29" y="11"/>
                    <a:pt x="29" y="10"/>
                    <a:pt x="29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8" y="8"/>
                    <a:pt x="5" y="6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200"/>
            <p:cNvSpPr>
              <a:spLocks/>
            </p:cNvSpPr>
            <p:nvPr/>
          </p:nvSpPr>
          <p:spPr bwMode="auto">
            <a:xfrm>
              <a:off x="1267" y="1277"/>
              <a:ext cx="47" cy="56"/>
            </a:xfrm>
            <a:custGeom>
              <a:avLst/>
              <a:gdLst>
                <a:gd name="T0" fmla="*/ 12 w 20"/>
                <a:gd name="T1" fmla="*/ 0 h 24"/>
                <a:gd name="T2" fmla="*/ 0 w 20"/>
                <a:gd name="T3" fmla="*/ 18 h 24"/>
                <a:gd name="T4" fmla="*/ 8 w 20"/>
                <a:gd name="T5" fmla="*/ 24 h 24"/>
                <a:gd name="T6" fmla="*/ 20 w 20"/>
                <a:gd name="T7" fmla="*/ 17 h 24"/>
                <a:gd name="T8" fmla="*/ 20 w 20"/>
                <a:gd name="T9" fmla="*/ 13 h 24"/>
                <a:gd name="T10" fmla="*/ 16 w 20"/>
                <a:gd name="T11" fmla="*/ 5 h 24"/>
                <a:gd name="T12" fmla="*/ 12 w 20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4">
                  <a:moveTo>
                    <a:pt x="12" y="0"/>
                  </a:moveTo>
                  <a:cubicBezTo>
                    <a:pt x="7" y="2"/>
                    <a:pt x="0" y="15"/>
                    <a:pt x="0" y="18"/>
                  </a:cubicBezTo>
                  <a:cubicBezTo>
                    <a:pt x="0" y="21"/>
                    <a:pt x="3" y="24"/>
                    <a:pt x="8" y="24"/>
                  </a:cubicBezTo>
                  <a:cubicBezTo>
                    <a:pt x="14" y="24"/>
                    <a:pt x="20" y="21"/>
                    <a:pt x="20" y="17"/>
                  </a:cubicBezTo>
                  <a:cubicBezTo>
                    <a:pt x="20" y="16"/>
                    <a:pt x="20" y="14"/>
                    <a:pt x="20" y="13"/>
                  </a:cubicBezTo>
                  <a:cubicBezTo>
                    <a:pt x="8" y="13"/>
                    <a:pt x="16" y="10"/>
                    <a:pt x="16" y="5"/>
                  </a:cubicBezTo>
                  <a:cubicBezTo>
                    <a:pt x="16" y="3"/>
                    <a:pt x="13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201"/>
            <p:cNvSpPr>
              <a:spLocks/>
            </p:cNvSpPr>
            <p:nvPr/>
          </p:nvSpPr>
          <p:spPr bwMode="auto">
            <a:xfrm>
              <a:off x="-2493" y="626"/>
              <a:ext cx="56" cy="22"/>
            </a:xfrm>
            <a:custGeom>
              <a:avLst/>
              <a:gdLst>
                <a:gd name="T0" fmla="*/ 13 w 24"/>
                <a:gd name="T1" fmla="*/ 0 h 9"/>
                <a:gd name="T2" fmla="*/ 8 w 24"/>
                <a:gd name="T3" fmla="*/ 4 h 9"/>
                <a:gd name="T4" fmla="*/ 0 w 24"/>
                <a:gd name="T5" fmla="*/ 4 h 9"/>
                <a:gd name="T6" fmla="*/ 7 w 24"/>
                <a:gd name="T7" fmla="*/ 9 h 9"/>
                <a:gd name="T8" fmla="*/ 24 w 24"/>
                <a:gd name="T9" fmla="*/ 9 h 9"/>
                <a:gd name="T10" fmla="*/ 16 w 24"/>
                <a:gd name="T11" fmla="*/ 0 h 9"/>
                <a:gd name="T12" fmla="*/ 13 w 2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13" y="0"/>
                  </a:moveTo>
                  <a:cubicBezTo>
                    <a:pt x="11" y="0"/>
                    <a:pt x="10" y="1"/>
                    <a:pt x="8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6"/>
                    <a:pt x="5" y="8"/>
                    <a:pt x="7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4"/>
                    <a:pt x="23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202"/>
            <p:cNvSpPr>
              <a:spLocks/>
            </p:cNvSpPr>
            <p:nvPr/>
          </p:nvSpPr>
          <p:spPr bwMode="auto">
            <a:xfrm>
              <a:off x="-2080" y="2393"/>
              <a:ext cx="31" cy="28"/>
            </a:xfrm>
            <a:custGeom>
              <a:avLst/>
              <a:gdLst>
                <a:gd name="T0" fmla="*/ 0 w 13"/>
                <a:gd name="T1" fmla="*/ 0 h 12"/>
                <a:gd name="T2" fmla="*/ 0 w 13"/>
                <a:gd name="T3" fmla="*/ 8 h 12"/>
                <a:gd name="T4" fmla="*/ 3 w 13"/>
                <a:gd name="T5" fmla="*/ 12 h 12"/>
                <a:gd name="T6" fmla="*/ 13 w 13"/>
                <a:gd name="T7" fmla="*/ 9 h 12"/>
                <a:gd name="T8" fmla="*/ 13 w 13"/>
                <a:gd name="T9" fmla="*/ 5 h 12"/>
                <a:gd name="T10" fmla="*/ 0 w 13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2">
                  <a:moveTo>
                    <a:pt x="0" y="0"/>
                  </a:moveTo>
                  <a:cubicBezTo>
                    <a:pt x="1" y="3"/>
                    <a:pt x="0" y="5"/>
                    <a:pt x="0" y="8"/>
                  </a:cubicBezTo>
                  <a:cubicBezTo>
                    <a:pt x="0" y="9"/>
                    <a:pt x="2" y="12"/>
                    <a:pt x="3" y="12"/>
                  </a:cubicBezTo>
                  <a:cubicBezTo>
                    <a:pt x="7" y="12"/>
                    <a:pt x="9" y="10"/>
                    <a:pt x="13" y="9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0" y="2"/>
                    <a:pt x="6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203"/>
            <p:cNvSpPr>
              <a:spLocks/>
            </p:cNvSpPr>
            <p:nvPr/>
          </p:nvSpPr>
          <p:spPr bwMode="auto">
            <a:xfrm>
              <a:off x="-2103" y="2353"/>
              <a:ext cx="16" cy="12"/>
            </a:xfrm>
            <a:custGeom>
              <a:avLst/>
              <a:gdLst>
                <a:gd name="T0" fmla="*/ 0 w 7"/>
                <a:gd name="T1" fmla="*/ 0 h 5"/>
                <a:gd name="T2" fmla="*/ 5 w 7"/>
                <a:gd name="T3" fmla="*/ 5 h 5"/>
                <a:gd name="T4" fmla="*/ 7 w 7"/>
                <a:gd name="T5" fmla="*/ 4 h 5"/>
                <a:gd name="T6" fmla="*/ 0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2" y="1"/>
                    <a:pt x="2" y="5"/>
                    <a:pt x="5" y="5"/>
                  </a:cubicBezTo>
                  <a:cubicBezTo>
                    <a:pt x="5" y="5"/>
                    <a:pt x="7" y="4"/>
                    <a:pt x="7" y="4"/>
                  </a:cubicBezTo>
                  <a:cubicBezTo>
                    <a:pt x="5" y="2"/>
                    <a:pt x="3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204"/>
            <p:cNvSpPr>
              <a:spLocks/>
            </p:cNvSpPr>
            <p:nvPr/>
          </p:nvSpPr>
          <p:spPr bwMode="auto">
            <a:xfrm>
              <a:off x="-2134" y="2339"/>
              <a:ext cx="21" cy="9"/>
            </a:xfrm>
            <a:custGeom>
              <a:avLst/>
              <a:gdLst>
                <a:gd name="T0" fmla="*/ 9 w 9"/>
                <a:gd name="T1" fmla="*/ 0 h 4"/>
                <a:gd name="T2" fmla="*/ 0 w 9"/>
                <a:gd name="T3" fmla="*/ 0 h 4"/>
                <a:gd name="T4" fmla="*/ 3 w 9"/>
                <a:gd name="T5" fmla="*/ 4 h 4"/>
                <a:gd name="T6" fmla="*/ 9 w 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4"/>
                    <a:pt x="3" y="4"/>
                  </a:cubicBezTo>
                  <a:cubicBezTo>
                    <a:pt x="5" y="4"/>
                    <a:pt x="8" y="2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205"/>
            <p:cNvSpPr>
              <a:spLocks/>
            </p:cNvSpPr>
            <p:nvPr/>
          </p:nvSpPr>
          <p:spPr bwMode="auto">
            <a:xfrm>
              <a:off x="-2165" y="2324"/>
              <a:ext cx="19" cy="12"/>
            </a:xfrm>
            <a:custGeom>
              <a:avLst/>
              <a:gdLst>
                <a:gd name="T0" fmla="*/ 8 w 8"/>
                <a:gd name="T1" fmla="*/ 0 h 5"/>
                <a:gd name="T2" fmla="*/ 3 w 8"/>
                <a:gd name="T3" fmla="*/ 1 h 5"/>
                <a:gd name="T4" fmla="*/ 4 w 8"/>
                <a:gd name="T5" fmla="*/ 1 h 5"/>
                <a:gd name="T6" fmla="*/ 0 w 8"/>
                <a:gd name="T7" fmla="*/ 1 h 5"/>
                <a:gd name="T8" fmla="*/ 5 w 8"/>
                <a:gd name="T9" fmla="*/ 5 h 5"/>
                <a:gd name="T10" fmla="*/ 8 w 8"/>
                <a:gd name="T11" fmla="*/ 3 h 5"/>
                <a:gd name="T12" fmla="*/ 8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cubicBezTo>
                    <a:pt x="6" y="0"/>
                    <a:pt x="5" y="0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3" y="5"/>
                    <a:pt x="5" y="5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206"/>
            <p:cNvSpPr>
              <a:spLocks/>
            </p:cNvSpPr>
            <p:nvPr/>
          </p:nvSpPr>
          <p:spPr bwMode="auto">
            <a:xfrm>
              <a:off x="-2215" y="2296"/>
              <a:ext cx="19" cy="17"/>
            </a:xfrm>
            <a:custGeom>
              <a:avLst/>
              <a:gdLst>
                <a:gd name="T0" fmla="*/ 3 w 8"/>
                <a:gd name="T1" fmla="*/ 0 h 7"/>
                <a:gd name="T2" fmla="*/ 0 w 8"/>
                <a:gd name="T3" fmla="*/ 3 h 7"/>
                <a:gd name="T4" fmla="*/ 4 w 8"/>
                <a:gd name="T5" fmla="*/ 7 h 7"/>
                <a:gd name="T6" fmla="*/ 8 w 8"/>
                <a:gd name="T7" fmla="*/ 7 h 7"/>
                <a:gd name="T8" fmla="*/ 7 w 8"/>
                <a:gd name="T9" fmla="*/ 2 h 7"/>
                <a:gd name="T10" fmla="*/ 3 w 8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2" y="7"/>
                    <a:pt x="4" y="7"/>
                  </a:cubicBezTo>
                  <a:cubicBezTo>
                    <a:pt x="5" y="7"/>
                    <a:pt x="7" y="7"/>
                    <a:pt x="8" y="7"/>
                  </a:cubicBezTo>
                  <a:cubicBezTo>
                    <a:pt x="7" y="5"/>
                    <a:pt x="7" y="4"/>
                    <a:pt x="7" y="2"/>
                  </a:cubicBezTo>
                  <a:cubicBezTo>
                    <a:pt x="5" y="2"/>
                    <a:pt x="4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Freeform 11"/>
          <p:cNvSpPr/>
          <p:nvPr/>
        </p:nvSpPr>
        <p:spPr>
          <a:xfrm>
            <a:off x="8055" y="10930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46590" y="40914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en-US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0919" y="122083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-1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Italia</a:t>
            </a:r>
          </a:p>
        </p:txBody>
      </p:sp>
      <p:cxnSp>
        <p:nvCxnSpPr>
          <p:cNvPr id="228" name="Straight Connector 6"/>
          <p:cNvCxnSpPr/>
          <p:nvPr/>
        </p:nvCxnSpPr>
        <p:spPr>
          <a:xfrm flipH="1">
            <a:off x="6547339" y="1578669"/>
            <a:ext cx="18782" cy="2432949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7"/>
          <p:cNvCxnSpPr/>
          <p:nvPr/>
        </p:nvCxnSpPr>
        <p:spPr>
          <a:xfrm>
            <a:off x="1834830" y="3988877"/>
            <a:ext cx="9370193" cy="4321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8"/>
          <p:cNvSpPr txBox="1"/>
          <p:nvPr/>
        </p:nvSpPr>
        <p:spPr>
          <a:xfrm>
            <a:off x="2268298" y="202095"/>
            <a:ext cx="9332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ITALIA – IL DIFFICILE CONTESTO COMPETITIVO</a:t>
            </a:r>
          </a:p>
        </p:txBody>
      </p:sp>
      <p:pic>
        <p:nvPicPr>
          <p:cNvPr id="217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3" t="11104" r="51131" b="44037"/>
          <a:stretch/>
        </p:blipFill>
        <p:spPr bwMode="auto">
          <a:xfrm>
            <a:off x="2051824" y="1366981"/>
            <a:ext cx="4408128" cy="2359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8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21" t="10804" r="13344" b="44637"/>
          <a:stretch/>
        </p:blipFill>
        <p:spPr bwMode="auto">
          <a:xfrm>
            <a:off x="6685310" y="1335795"/>
            <a:ext cx="4528718" cy="2389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8" t="61063" r="13661" b="6951"/>
          <a:stretch/>
        </p:blipFill>
        <p:spPr bwMode="auto">
          <a:xfrm>
            <a:off x="2004726" y="4343373"/>
            <a:ext cx="8907691" cy="220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26</a:t>
            </a:fld>
            <a:r>
              <a:rPr lang="en-US" dirty="0" smtClean="0"/>
              <a:t> - </a:t>
            </a:r>
            <a:endParaRPr lang="en-US" dirty="0"/>
          </a:p>
        </p:txBody>
      </p:sp>
      <p:pic>
        <p:nvPicPr>
          <p:cNvPr id="221" name="Immagine 22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222" name="Immagine 221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88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ectangle 7"/>
          <p:cNvSpPr/>
          <p:nvPr/>
        </p:nvSpPr>
        <p:spPr>
          <a:xfrm>
            <a:off x="2170674" y="3771312"/>
            <a:ext cx="3076000" cy="13948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00" name="Trapezoid 17"/>
          <p:cNvSpPr/>
          <p:nvPr/>
        </p:nvSpPr>
        <p:spPr>
          <a:xfrm>
            <a:off x="246217" y="248470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43680" y="49930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36544" y="1161463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-15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Contesto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3" name="Oval 52"/>
          <p:cNvSpPr/>
          <p:nvPr/>
        </p:nvSpPr>
        <p:spPr>
          <a:xfrm>
            <a:off x="3853884" y="1496544"/>
            <a:ext cx="5586999" cy="419742"/>
          </a:xfrm>
          <a:prstGeom prst="ellips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5" name="TextBox 62"/>
          <p:cNvSpPr txBox="1"/>
          <p:nvPr/>
        </p:nvSpPr>
        <p:spPr>
          <a:xfrm rot="16200000">
            <a:off x="7180651" y="3049861"/>
            <a:ext cx="1256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Successful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12" name="TextBox 28"/>
          <p:cNvSpPr txBox="1"/>
          <p:nvPr/>
        </p:nvSpPr>
        <p:spPr>
          <a:xfrm>
            <a:off x="2242803" y="306647"/>
            <a:ext cx="9332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UP INNOVATIVE -  DEFINIZIONE ITALIANA</a:t>
            </a:r>
          </a:p>
        </p:txBody>
      </p:sp>
      <p:sp>
        <p:nvSpPr>
          <p:cNvPr id="4" name="AutoShape 2" descr="Risultati immagini per obiettiv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4" descr="Risultati immagini per obiettiv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Rettangolo 1"/>
          <p:cNvSpPr/>
          <p:nvPr/>
        </p:nvSpPr>
        <p:spPr>
          <a:xfrm>
            <a:off x="2089531" y="1803630"/>
            <a:ext cx="9532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Requisiti «Decreto Crescita  2.0» D.L. 179 del 18/10/2012 </a:t>
            </a:r>
            <a:r>
              <a:rPr lang="it-IT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 </a:t>
            </a:r>
            <a:r>
              <a:rPr lang="it-IT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Fiscal Compact D.L</a:t>
            </a:r>
            <a:r>
              <a:rPr lang="it-IT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r>
              <a:rPr lang="it-IT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3/2015»</a:t>
            </a:r>
            <a:endParaRPr lang="it-IT" b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345745" y="1305824"/>
            <a:ext cx="9547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6">
                    <a:lumMod val="50000"/>
                  </a:schemeClr>
                </a:solidFill>
              </a:rPr>
              <a:t>A" startup" </a:t>
            </a:r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is a  </a:t>
            </a:r>
            <a:r>
              <a:rPr lang="en-US" b="1" i="1" dirty="0" smtClean="0">
                <a:solidFill>
                  <a:schemeClr val="accent6">
                    <a:lumMod val="50000"/>
                  </a:schemeClr>
                </a:solidFill>
              </a:rPr>
              <a:t>temporary organization </a:t>
            </a:r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in </a:t>
            </a:r>
            <a:r>
              <a:rPr lang="en-US" b="1" i="1" dirty="0" smtClean="0">
                <a:solidFill>
                  <a:schemeClr val="accent6">
                    <a:lumMod val="50000"/>
                  </a:schemeClr>
                </a:solidFill>
              </a:rPr>
              <a:t>search </a:t>
            </a:r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of a </a:t>
            </a:r>
            <a:r>
              <a:rPr lang="en-US" b="1" i="1" dirty="0" smtClean="0">
                <a:solidFill>
                  <a:schemeClr val="accent6">
                    <a:lumMod val="50000"/>
                  </a:schemeClr>
                </a:solidFill>
              </a:rPr>
              <a:t>repeatable,</a:t>
            </a:r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i="1" dirty="0" smtClean="0">
                <a:solidFill>
                  <a:schemeClr val="accent6">
                    <a:lumMod val="50000"/>
                  </a:schemeClr>
                </a:solidFill>
              </a:rPr>
              <a:t>scalable business model.</a:t>
            </a:r>
            <a:endParaRPr lang="it-IT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345745" y="936492"/>
            <a:ext cx="438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Steve Blank –The</a:t>
            </a:r>
            <a:r>
              <a:rPr lang="it-IT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Startup </a:t>
            </a:r>
            <a:r>
              <a:rPr lang="it-IT" b="1" u="sng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Owner’s</a:t>
            </a:r>
            <a:r>
              <a:rPr lang="it-IT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Manual</a:t>
            </a:r>
            <a:endParaRPr lang="it-IT" b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1" name="Rectangle 20"/>
          <p:cNvSpPr/>
          <p:nvPr/>
        </p:nvSpPr>
        <p:spPr>
          <a:xfrm>
            <a:off x="446590" y="409149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en-US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6515099" y="4625975"/>
            <a:ext cx="923926" cy="365125"/>
          </a:xfrm>
        </p:spPr>
        <p:txBody>
          <a:bodyPr/>
          <a:lstStyle/>
          <a:p>
            <a:fld id="{B70213BA-AA06-4CD7-BA7A-42D7346141CB}" type="slidenum">
              <a:rPr lang="en-US" smtClean="0"/>
              <a:t>27</a:t>
            </a:fld>
            <a:endParaRPr lang="en-US" dirty="0"/>
          </a:p>
        </p:txBody>
      </p:sp>
      <p:sp>
        <p:nvSpPr>
          <p:cNvPr id="202" name="CasellaDiTesto 201"/>
          <p:cNvSpPr txBox="1"/>
          <p:nvPr/>
        </p:nvSpPr>
        <p:spPr>
          <a:xfrm rot="16200000">
            <a:off x="-484568" y="4034861"/>
            <a:ext cx="4207137" cy="83099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endParaRPr lang="it-IT" sz="1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it-IT" sz="1600" b="1" dirty="0" smtClean="0">
                <a:solidFill>
                  <a:schemeClr val="accent6">
                    <a:lumMod val="50000"/>
                  </a:schemeClr>
                </a:solidFill>
              </a:rPr>
              <a:t>Disponibili agevolazioni fiscali e semplificazioni</a:t>
            </a:r>
          </a:p>
          <a:p>
            <a:pPr algn="ctr"/>
            <a:endParaRPr lang="it-IT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1" name="Rectangle 5"/>
          <p:cNvSpPr/>
          <p:nvPr/>
        </p:nvSpPr>
        <p:spPr>
          <a:xfrm>
            <a:off x="2241844" y="3481964"/>
            <a:ext cx="82554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company analysis section should show where the company is setup to meet the challenge and where they’re not.</a:t>
            </a:r>
          </a:p>
        </p:txBody>
      </p:sp>
      <p:grpSp>
        <p:nvGrpSpPr>
          <p:cNvPr id="222" name="Group 2"/>
          <p:cNvGrpSpPr/>
          <p:nvPr/>
        </p:nvGrpSpPr>
        <p:grpSpPr>
          <a:xfrm>
            <a:off x="974874" y="2377605"/>
            <a:ext cx="4247268" cy="1394849"/>
            <a:chOff x="680723" y="2380764"/>
            <a:chExt cx="5663022" cy="1859798"/>
          </a:xfrm>
        </p:grpSpPr>
        <p:sp>
          <p:nvSpPr>
            <p:cNvPr id="223" name="Rectangle 4"/>
            <p:cNvSpPr/>
            <p:nvPr/>
          </p:nvSpPr>
          <p:spPr>
            <a:xfrm>
              <a:off x="2279744" y="2380764"/>
              <a:ext cx="4064001" cy="1859798"/>
            </a:xfrm>
            <a:prstGeom prst="rect">
              <a:avLst/>
            </a:prstGeom>
            <a:solidFill>
              <a:srgbClr val="227D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4" name="Rectangle 9"/>
            <p:cNvSpPr/>
            <p:nvPr/>
          </p:nvSpPr>
          <p:spPr>
            <a:xfrm>
              <a:off x="2382716" y="2656143"/>
              <a:ext cx="3660770" cy="14157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algn="ctr"/>
              <a:r>
                <a:rPr lang="en-US" sz="1600" b="1" u="sng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 </a:t>
              </a:r>
              <a:r>
                <a:rPr lang="en-US" sz="1600" b="1" u="sng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giuridica</a:t>
              </a:r>
              <a:endParaRPr lang="en-US" sz="16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/>
              <a:endParaRPr lang="en-US" sz="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ctr"/>
              <a:r>
                <a:rPr lang="en-US" sz="13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Società</a:t>
              </a:r>
              <a:r>
                <a:rPr lang="en-US" sz="13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di </a:t>
              </a:r>
              <a:r>
                <a:rPr lang="en-US" sz="13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capitali</a:t>
              </a:r>
              <a:r>
                <a:rPr lang="en-US" sz="13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di </a:t>
              </a:r>
              <a:r>
                <a:rPr lang="en-US" sz="13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diritto</a:t>
              </a:r>
              <a:r>
                <a:rPr lang="en-US" sz="13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italiano</a:t>
              </a:r>
              <a:r>
                <a:rPr lang="en-US" sz="13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(no </a:t>
              </a:r>
              <a:r>
                <a:rPr lang="en-US" sz="13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fusione</a:t>
              </a:r>
              <a:r>
                <a:rPr lang="en-US" sz="13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 </a:t>
              </a:r>
              <a:r>
                <a:rPr lang="en-US" sz="13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scissione</a:t>
              </a:r>
              <a:r>
                <a:rPr lang="en-US" sz="13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di </a:t>
              </a:r>
              <a:r>
                <a:rPr lang="en-US" sz="13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azienda</a:t>
              </a:r>
              <a:r>
                <a:rPr lang="en-US" sz="13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preesistente</a:t>
              </a:r>
              <a:r>
                <a:rPr lang="en-US" sz="13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25" name="Group 4"/>
            <p:cNvGrpSpPr>
              <a:grpSpLocks noChangeAspect="1"/>
            </p:cNvGrpSpPr>
            <p:nvPr/>
          </p:nvGrpSpPr>
          <p:grpSpPr bwMode="auto">
            <a:xfrm>
              <a:off x="680723" y="2868881"/>
              <a:ext cx="269069" cy="69473"/>
              <a:chOff x="1871" y="3112"/>
              <a:chExt cx="244" cy="63"/>
            </a:xfrm>
            <a:solidFill>
              <a:schemeClr val="bg1"/>
            </a:solidFill>
          </p:grpSpPr>
          <p:sp>
            <p:nvSpPr>
              <p:cNvPr id="236" name="Rectangle 16"/>
              <p:cNvSpPr>
                <a:spLocks noChangeArrowheads="1"/>
              </p:cNvSpPr>
              <p:nvPr/>
            </p:nvSpPr>
            <p:spPr bwMode="auto">
              <a:xfrm>
                <a:off x="1871" y="3127"/>
                <a:ext cx="28" cy="1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8" name="Rectangle 18"/>
              <p:cNvSpPr>
                <a:spLocks noChangeArrowheads="1"/>
              </p:cNvSpPr>
              <p:nvPr/>
            </p:nvSpPr>
            <p:spPr bwMode="auto">
              <a:xfrm>
                <a:off x="1871" y="3163"/>
                <a:ext cx="12" cy="1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9" name="Freeform 19"/>
              <p:cNvSpPr>
                <a:spLocks noEditPoints="1"/>
              </p:cNvSpPr>
              <p:nvPr/>
            </p:nvSpPr>
            <p:spPr bwMode="auto">
              <a:xfrm>
                <a:off x="2089" y="3112"/>
                <a:ext cx="26" cy="30"/>
              </a:xfrm>
              <a:custGeom>
                <a:avLst/>
                <a:gdLst>
                  <a:gd name="T0" fmla="*/ 64 w 127"/>
                  <a:gd name="T1" fmla="*/ 31 h 148"/>
                  <a:gd name="T2" fmla="*/ 50 w 127"/>
                  <a:gd name="T3" fmla="*/ 33 h 148"/>
                  <a:gd name="T4" fmla="*/ 40 w 127"/>
                  <a:gd name="T5" fmla="*/ 40 h 148"/>
                  <a:gd name="T6" fmla="*/ 32 w 127"/>
                  <a:gd name="T7" fmla="*/ 51 h 148"/>
                  <a:gd name="T8" fmla="*/ 30 w 127"/>
                  <a:gd name="T9" fmla="*/ 64 h 148"/>
                  <a:gd name="T10" fmla="*/ 32 w 127"/>
                  <a:gd name="T11" fmla="*/ 78 h 148"/>
                  <a:gd name="T12" fmla="*/ 40 w 127"/>
                  <a:gd name="T13" fmla="*/ 88 h 148"/>
                  <a:gd name="T14" fmla="*/ 50 w 127"/>
                  <a:gd name="T15" fmla="*/ 97 h 148"/>
                  <a:gd name="T16" fmla="*/ 64 w 127"/>
                  <a:gd name="T17" fmla="*/ 99 h 148"/>
                  <a:gd name="T18" fmla="*/ 77 w 127"/>
                  <a:gd name="T19" fmla="*/ 97 h 148"/>
                  <a:gd name="T20" fmla="*/ 88 w 127"/>
                  <a:gd name="T21" fmla="*/ 88 h 148"/>
                  <a:gd name="T22" fmla="*/ 95 w 127"/>
                  <a:gd name="T23" fmla="*/ 78 h 148"/>
                  <a:gd name="T24" fmla="*/ 97 w 127"/>
                  <a:gd name="T25" fmla="*/ 64 h 148"/>
                  <a:gd name="T26" fmla="*/ 95 w 127"/>
                  <a:gd name="T27" fmla="*/ 51 h 148"/>
                  <a:gd name="T28" fmla="*/ 88 w 127"/>
                  <a:gd name="T29" fmla="*/ 40 h 148"/>
                  <a:gd name="T30" fmla="*/ 77 w 127"/>
                  <a:gd name="T31" fmla="*/ 33 h 148"/>
                  <a:gd name="T32" fmla="*/ 64 w 127"/>
                  <a:gd name="T33" fmla="*/ 31 h 148"/>
                  <a:gd name="T34" fmla="*/ 64 w 127"/>
                  <a:gd name="T35" fmla="*/ 0 h 148"/>
                  <a:gd name="T36" fmla="*/ 84 w 127"/>
                  <a:gd name="T37" fmla="*/ 3 h 148"/>
                  <a:gd name="T38" fmla="*/ 101 w 127"/>
                  <a:gd name="T39" fmla="*/ 13 h 148"/>
                  <a:gd name="T40" fmla="*/ 115 w 127"/>
                  <a:gd name="T41" fmla="*/ 26 h 148"/>
                  <a:gd name="T42" fmla="*/ 124 w 127"/>
                  <a:gd name="T43" fmla="*/ 43 h 148"/>
                  <a:gd name="T44" fmla="*/ 127 w 127"/>
                  <a:gd name="T45" fmla="*/ 63 h 148"/>
                  <a:gd name="T46" fmla="*/ 124 w 127"/>
                  <a:gd name="T47" fmla="*/ 82 h 148"/>
                  <a:gd name="T48" fmla="*/ 116 w 127"/>
                  <a:gd name="T49" fmla="*/ 98 h 148"/>
                  <a:gd name="T50" fmla="*/ 104 w 127"/>
                  <a:gd name="T51" fmla="*/ 112 h 148"/>
                  <a:gd name="T52" fmla="*/ 89 w 127"/>
                  <a:gd name="T53" fmla="*/ 122 h 148"/>
                  <a:gd name="T54" fmla="*/ 97 w 127"/>
                  <a:gd name="T55" fmla="*/ 133 h 148"/>
                  <a:gd name="T56" fmla="*/ 100 w 127"/>
                  <a:gd name="T57" fmla="*/ 148 h 148"/>
                  <a:gd name="T58" fmla="*/ 28 w 127"/>
                  <a:gd name="T59" fmla="*/ 148 h 148"/>
                  <a:gd name="T60" fmla="*/ 30 w 127"/>
                  <a:gd name="T61" fmla="*/ 133 h 148"/>
                  <a:gd name="T62" fmla="*/ 38 w 127"/>
                  <a:gd name="T63" fmla="*/ 122 h 148"/>
                  <a:gd name="T64" fmla="*/ 23 w 127"/>
                  <a:gd name="T65" fmla="*/ 112 h 148"/>
                  <a:gd name="T66" fmla="*/ 11 w 127"/>
                  <a:gd name="T67" fmla="*/ 98 h 148"/>
                  <a:gd name="T68" fmla="*/ 4 w 127"/>
                  <a:gd name="T69" fmla="*/ 82 h 148"/>
                  <a:gd name="T70" fmla="*/ 0 w 127"/>
                  <a:gd name="T71" fmla="*/ 63 h 148"/>
                  <a:gd name="T72" fmla="*/ 4 w 127"/>
                  <a:gd name="T73" fmla="*/ 43 h 148"/>
                  <a:gd name="T74" fmla="*/ 12 w 127"/>
                  <a:gd name="T75" fmla="*/ 26 h 148"/>
                  <a:gd name="T76" fmla="*/ 26 w 127"/>
                  <a:gd name="T77" fmla="*/ 13 h 148"/>
                  <a:gd name="T78" fmla="*/ 43 w 127"/>
                  <a:gd name="T79" fmla="*/ 3 h 148"/>
                  <a:gd name="T80" fmla="*/ 64 w 127"/>
                  <a:gd name="T81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7" h="148">
                    <a:moveTo>
                      <a:pt x="64" y="31"/>
                    </a:moveTo>
                    <a:lnTo>
                      <a:pt x="50" y="33"/>
                    </a:lnTo>
                    <a:lnTo>
                      <a:pt x="40" y="40"/>
                    </a:lnTo>
                    <a:lnTo>
                      <a:pt x="32" y="51"/>
                    </a:lnTo>
                    <a:lnTo>
                      <a:pt x="30" y="64"/>
                    </a:lnTo>
                    <a:lnTo>
                      <a:pt x="32" y="78"/>
                    </a:lnTo>
                    <a:lnTo>
                      <a:pt x="40" y="88"/>
                    </a:lnTo>
                    <a:lnTo>
                      <a:pt x="50" y="97"/>
                    </a:lnTo>
                    <a:lnTo>
                      <a:pt x="64" y="99"/>
                    </a:lnTo>
                    <a:lnTo>
                      <a:pt x="77" y="97"/>
                    </a:lnTo>
                    <a:lnTo>
                      <a:pt x="88" y="88"/>
                    </a:lnTo>
                    <a:lnTo>
                      <a:pt x="95" y="78"/>
                    </a:lnTo>
                    <a:lnTo>
                      <a:pt x="97" y="64"/>
                    </a:lnTo>
                    <a:lnTo>
                      <a:pt x="95" y="51"/>
                    </a:lnTo>
                    <a:lnTo>
                      <a:pt x="88" y="40"/>
                    </a:lnTo>
                    <a:lnTo>
                      <a:pt x="77" y="33"/>
                    </a:lnTo>
                    <a:lnTo>
                      <a:pt x="64" y="31"/>
                    </a:lnTo>
                    <a:close/>
                    <a:moveTo>
                      <a:pt x="64" y="0"/>
                    </a:moveTo>
                    <a:lnTo>
                      <a:pt x="84" y="3"/>
                    </a:lnTo>
                    <a:lnTo>
                      <a:pt x="101" y="13"/>
                    </a:lnTo>
                    <a:lnTo>
                      <a:pt x="115" y="26"/>
                    </a:lnTo>
                    <a:lnTo>
                      <a:pt x="124" y="43"/>
                    </a:lnTo>
                    <a:lnTo>
                      <a:pt x="127" y="63"/>
                    </a:lnTo>
                    <a:lnTo>
                      <a:pt x="124" y="82"/>
                    </a:lnTo>
                    <a:lnTo>
                      <a:pt x="116" y="98"/>
                    </a:lnTo>
                    <a:lnTo>
                      <a:pt x="104" y="112"/>
                    </a:lnTo>
                    <a:lnTo>
                      <a:pt x="89" y="122"/>
                    </a:lnTo>
                    <a:lnTo>
                      <a:pt x="97" y="133"/>
                    </a:lnTo>
                    <a:lnTo>
                      <a:pt x="100" y="148"/>
                    </a:lnTo>
                    <a:lnTo>
                      <a:pt x="28" y="148"/>
                    </a:lnTo>
                    <a:lnTo>
                      <a:pt x="30" y="133"/>
                    </a:lnTo>
                    <a:lnTo>
                      <a:pt x="38" y="122"/>
                    </a:lnTo>
                    <a:lnTo>
                      <a:pt x="23" y="112"/>
                    </a:lnTo>
                    <a:lnTo>
                      <a:pt x="11" y="98"/>
                    </a:lnTo>
                    <a:lnTo>
                      <a:pt x="4" y="82"/>
                    </a:lnTo>
                    <a:lnTo>
                      <a:pt x="0" y="63"/>
                    </a:lnTo>
                    <a:lnTo>
                      <a:pt x="4" y="43"/>
                    </a:lnTo>
                    <a:lnTo>
                      <a:pt x="12" y="26"/>
                    </a:lnTo>
                    <a:lnTo>
                      <a:pt x="26" y="13"/>
                    </a:lnTo>
                    <a:lnTo>
                      <a:pt x="43" y="3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241" name="Group 8"/>
          <p:cNvGrpSpPr/>
          <p:nvPr/>
        </p:nvGrpSpPr>
        <p:grpSpPr>
          <a:xfrm>
            <a:off x="5220483" y="2373454"/>
            <a:ext cx="3048000" cy="1394848"/>
            <a:chOff x="4093631" y="2244414"/>
            <a:chExt cx="4064000" cy="1859797"/>
          </a:xfrm>
        </p:grpSpPr>
        <p:sp>
          <p:nvSpPr>
            <p:cNvPr id="242" name="Rectangle 6"/>
            <p:cNvSpPr/>
            <p:nvPr/>
          </p:nvSpPr>
          <p:spPr>
            <a:xfrm>
              <a:off x="4093631" y="2244414"/>
              <a:ext cx="4064000" cy="18597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3" name="Rectangle 10"/>
            <p:cNvSpPr/>
            <p:nvPr/>
          </p:nvSpPr>
          <p:spPr>
            <a:xfrm>
              <a:off x="4483431" y="2516634"/>
              <a:ext cx="3328033" cy="13747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algn="ctr"/>
              <a:r>
                <a:rPr lang="en-US" sz="1600" b="1" u="sng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Data </a:t>
              </a:r>
              <a:r>
                <a:rPr lang="en-US" sz="1600" b="1" u="sng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costituzione</a:t>
              </a:r>
              <a:r>
                <a:rPr lang="en-US" sz="1600" b="1" u="sng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 </a:t>
              </a:r>
              <a:r>
                <a:rPr lang="en-US" sz="1600" b="1" u="sng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durata</a:t>
              </a:r>
              <a:r>
                <a:rPr lang="en-US" sz="1600" b="1" u="sng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b="1" u="sng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benefici</a:t>
              </a:r>
              <a:endParaRPr lang="en-US" sz="16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ctr"/>
              <a:endParaRPr lang="en-US" sz="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ctr"/>
              <a:endParaRPr lang="en-US" sz="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ctr"/>
              <a:r>
                <a:rPr lang="en-US" sz="13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max 5 </a:t>
              </a:r>
              <a:r>
                <a:rPr lang="en-US" sz="13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anni</a:t>
              </a:r>
              <a:endPara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2" name="Group 12"/>
          <p:cNvGrpSpPr/>
          <p:nvPr/>
        </p:nvGrpSpPr>
        <p:grpSpPr>
          <a:xfrm>
            <a:off x="8265573" y="2371680"/>
            <a:ext cx="3038472" cy="1394847"/>
            <a:chOff x="8356013" y="2279253"/>
            <a:chExt cx="3756016" cy="1859794"/>
          </a:xfrm>
        </p:grpSpPr>
        <p:sp>
          <p:nvSpPr>
            <p:cNvPr id="253" name="Rectangle 7"/>
            <p:cNvSpPr/>
            <p:nvPr/>
          </p:nvSpPr>
          <p:spPr>
            <a:xfrm>
              <a:off x="8356013" y="2279253"/>
              <a:ext cx="3756016" cy="185979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4" name="Rectangle 11"/>
            <p:cNvSpPr/>
            <p:nvPr/>
          </p:nvSpPr>
          <p:spPr>
            <a:xfrm>
              <a:off x="8682526" y="2450163"/>
              <a:ext cx="3388765" cy="16825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algn="ctr"/>
              <a:r>
                <a:rPr lang="en-US" sz="1600" b="1" u="sng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Oggetto</a:t>
              </a:r>
              <a:r>
                <a:rPr lang="en-US" sz="1600" b="1" u="sng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b="1" u="sng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sociale</a:t>
              </a:r>
              <a:endParaRPr lang="en-US" sz="16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ctr"/>
              <a:endParaRPr lang="en-US" sz="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ctr"/>
              <a:r>
                <a:rPr lang="en-US" sz="13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Sviluppo</a:t>
              </a:r>
              <a:r>
                <a:rPr lang="en-US" sz="13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produzione</a:t>
              </a:r>
              <a:r>
                <a:rPr lang="en-US" sz="13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commercializzazione</a:t>
              </a:r>
              <a:r>
                <a:rPr lang="en-US" sz="13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prodotti</a:t>
              </a:r>
              <a:r>
                <a:rPr lang="en-US" sz="13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3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servizi</a:t>
              </a:r>
              <a:r>
                <a:rPr lang="en-US" sz="13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ad alto </a:t>
              </a:r>
              <a:r>
                <a:rPr lang="en-US" sz="13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valore</a:t>
              </a:r>
              <a:r>
                <a:rPr lang="en-US" sz="13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tecnologico</a:t>
              </a:r>
              <a:endPara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5" name="Group 2"/>
          <p:cNvGrpSpPr/>
          <p:nvPr/>
        </p:nvGrpSpPr>
        <p:grpSpPr>
          <a:xfrm>
            <a:off x="2345746" y="3314728"/>
            <a:ext cx="2651202" cy="1464019"/>
            <a:chOff x="349392" y="2865562"/>
            <a:chExt cx="3534936" cy="1952025"/>
          </a:xfrm>
        </p:grpSpPr>
        <p:sp>
          <p:nvSpPr>
            <p:cNvPr id="267" name="Rectangle 9"/>
            <p:cNvSpPr/>
            <p:nvPr/>
          </p:nvSpPr>
          <p:spPr>
            <a:xfrm>
              <a:off x="349392" y="3935294"/>
              <a:ext cx="3534936" cy="8822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algn="ctr"/>
              <a:r>
                <a:rPr lang="en-US" sz="1600" b="1" u="sng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Sede</a:t>
              </a:r>
              <a:endParaRPr lang="en-US" sz="16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ctr"/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ctr"/>
              <a:r>
                <a:rPr lang="en-US" sz="13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Produtiiva</a:t>
              </a:r>
              <a:r>
                <a:rPr lang="en-US" sz="13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lang="en-US" sz="13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filiale</a:t>
              </a:r>
              <a:r>
                <a:rPr lang="en-US" sz="13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Italia</a:t>
              </a:r>
            </a:p>
          </p:txBody>
        </p:sp>
        <p:grpSp>
          <p:nvGrpSpPr>
            <p:cNvPr id="268" name="Group 4"/>
            <p:cNvGrpSpPr>
              <a:grpSpLocks noChangeAspect="1"/>
            </p:cNvGrpSpPr>
            <p:nvPr/>
          </p:nvGrpSpPr>
          <p:grpSpPr bwMode="auto">
            <a:xfrm>
              <a:off x="680723" y="2865562"/>
              <a:ext cx="269069" cy="72781"/>
              <a:chOff x="1871" y="3109"/>
              <a:chExt cx="244" cy="66"/>
            </a:xfrm>
            <a:solidFill>
              <a:schemeClr val="bg1"/>
            </a:solidFill>
          </p:grpSpPr>
          <p:sp>
            <p:nvSpPr>
              <p:cNvPr id="278" name="Rectangle 15"/>
              <p:cNvSpPr>
                <a:spLocks noChangeArrowheads="1"/>
              </p:cNvSpPr>
              <p:nvPr/>
            </p:nvSpPr>
            <p:spPr bwMode="auto">
              <a:xfrm>
                <a:off x="1871" y="3109"/>
                <a:ext cx="40" cy="1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9" name="Rectangle 16"/>
              <p:cNvSpPr>
                <a:spLocks noChangeArrowheads="1"/>
              </p:cNvSpPr>
              <p:nvPr/>
            </p:nvSpPr>
            <p:spPr bwMode="auto">
              <a:xfrm>
                <a:off x="1871" y="3127"/>
                <a:ext cx="28" cy="1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0" name="Rectangle 17"/>
              <p:cNvSpPr>
                <a:spLocks noChangeArrowheads="1"/>
              </p:cNvSpPr>
              <p:nvPr/>
            </p:nvSpPr>
            <p:spPr bwMode="auto">
              <a:xfrm>
                <a:off x="1871" y="3145"/>
                <a:ext cx="20" cy="1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1" name="Rectangle 18"/>
              <p:cNvSpPr>
                <a:spLocks noChangeArrowheads="1"/>
              </p:cNvSpPr>
              <p:nvPr/>
            </p:nvSpPr>
            <p:spPr bwMode="auto">
              <a:xfrm>
                <a:off x="1871" y="3163"/>
                <a:ext cx="12" cy="1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2" name="Freeform 19"/>
              <p:cNvSpPr>
                <a:spLocks noEditPoints="1"/>
              </p:cNvSpPr>
              <p:nvPr/>
            </p:nvSpPr>
            <p:spPr bwMode="auto">
              <a:xfrm>
                <a:off x="2089" y="3112"/>
                <a:ext cx="26" cy="30"/>
              </a:xfrm>
              <a:custGeom>
                <a:avLst/>
                <a:gdLst>
                  <a:gd name="T0" fmla="*/ 64 w 127"/>
                  <a:gd name="T1" fmla="*/ 31 h 148"/>
                  <a:gd name="T2" fmla="*/ 50 w 127"/>
                  <a:gd name="T3" fmla="*/ 33 h 148"/>
                  <a:gd name="T4" fmla="*/ 40 w 127"/>
                  <a:gd name="T5" fmla="*/ 40 h 148"/>
                  <a:gd name="T6" fmla="*/ 32 w 127"/>
                  <a:gd name="T7" fmla="*/ 51 h 148"/>
                  <a:gd name="T8" fmla="*/ 30 w 127"/>
                  <a:gd name="T9" fmla="*/ 64 h 148"/>
                  <a:gd name="T10" fmla="*/ 32 w 127"/>
                  <a:gd name="T11" fmla="*/ 78 h 148"/>
                  <a:gd name="T12" fmla="*/ 40 w 127"/>
                  <a:gd name="T13" fmla="*/ 88 h 148"/>
                  <a:gd name="T14" fmla="*/ 50 w 127"/>
                  <a:gd name="T15" fmla="*/ 97 h 148"/>
                  <a:gd name="T16" fmla="*/ 64 w 127"/>
                  <a:gd name="T17" fmla="*/ 99 h 148"/>
                  <a:gd name="T18" fmla="*/ 77 w 127"/>
                  <a:gd name="T19" fmla="*/ 97 h 148"/>
                  <a:gd name="T20" fmla="*/ 88 w 127"/>
                  <a:gd name="T21" fmla="*/ 88 h 148"/>
                  <a:gd name="T22" fmla="*/ 95 w 127"/>
                  <a:gd name="T23" fmla="*/ 78 h 148"/>
                  <a:gd name="T24" fmla="*/ 97 w 127"/>
                  <a:gd name="T25" fmla="*/ 64 h 148"/>
                  <a:gd name="T26" fmla="*/ 95 w 127"/>
                  <a:gd name="T27" fmla="*/ 51 h 148"/>
                  <a:gd name="T28" fmla="*/ 88 w 127"/>
                  <a:gd name="T29" fmla="*/ 40 h 148"/>
                  <a:gd name="T30" fmla="*/ 77 w 127"/>
                  <a:gd name="T31" fmla="*/ 33 h 148"/>
                  <a:gd name="T32" fmla="*/ 64 w 127"/>
                  <a:gd name="T33" fmla="*/ 31 h 148"/>
                  <a:gd name="T34" fmla="*/ 64 w 127"/>
                  <a:gd name="T35" fmla="*/ 0 h 148"/>
                  <a:gd name="T36" fmla="*/ 84 w 127"/>
                  <a:gd name="T37" fmla="*/ 3 h 148"/>
                  <a:gd name="T38" fmla="*/ 101 w 127"/>
                  <a:gd name="T39" fmla="*/ 13 h 148"/>
                  <a:gd name="T40" fmla="*/ 115 w 127"/>
                  <a:gd name="T41" fmla="*/ 26 h 148"/>
                  <a:gd name="T42" fmla="*/ 124 w 127"/>
                  <a:gd name="T43" fmla="*/ 43 h 148"/>
                  <a:gd name="T44" fmla="*/ 127 w 127"/>
                  <a:gd name="T45" fmla="*/ 63 h 148"/>
                  <a:gd name="T46" fmla="*/ 124 w 127"/>
                  <a:gd name="T47" fmla="*/ 82 h 148"/>
                  <a:gd name="T48" fmla="*/ 116 w 127"/>
                  <a:gd name="T49" fmla="*/ 98 h 148"/>
                  <a:gd name="T50" fmla="*/ 104 w 127"/>
                  <a:gd name="T51" fmla="*/ 112 h 148"/>
                  <a:gd name="T52" fmla="*/ 89 w 127"/>
                  <a:gd name="T53" fmla="*/ 122 h 148"/>
                  <a:gd name="T54" fmla="*/ 97 w 127"/>
                  <a:gd name="T55" fmla="*/ 133 h 148"/>
                  <a:gd name="T56" fmla="*/ 100 w 127"/>
                  <a:gd name="T57" fmla="*/ 148 h 148"/>
                  <a:gd name="T58" fmla="*/ 28 w 127"/>
                  <a:gd name="T59" fmla="*/ 148 h 148"/>
                  <a:gd name="T60" fmla="*/ 30 w 127"/>
                  <a:gd name="T61" fmla="*/ 133 h 148"/>
                  <a:gd name="T62" fmla="*/ 38 w 127"/>
                  <a:gd name="T63" fmla="*/ 122 h 148"/>
                  <a:gd name="T64" fmla="*/ 23 w 127"/>
                  <a:gd name="T65" fmla="*/ 112 h 148"/>
                  <a:gd name="T66" fmla="*/ 11 w 127"/>
                  <a:gd name="T67" fmla="*/ 98 h 148"/>
                  <a:gd name="T68" fmla="*/ 4 w 127"/>
                  <a:gd name="T69" fmla="*/ 82 h 148"/>
                  <a:gd name="T70" fmla="*/ 0 w 127"/>
                  <a:gd name="T71" fmla="*/ 63 h 148"/>
                  <a:gd name="T72" fmla="*/ 4 w 127"/>
                  <a:gd name="T73" fmla="*/ 43 h 148"/>
                  <a:gd name="T74" fmla="*/ 12 w 127"/>
                  <a:gd name="T75" fmla="*/ 26 h 148"/>
                  <a:gd name="T76" fmla="*/ 26 w 127"/>
                  <a:gd name="T77" fmla="*/ 13 h 148"/>
                  <a:gd name="T78" fmla="*/ 43 w 127"/>
                  <a:gd name="T79" fmla="*/ 3 h 148"/>
                  <a:gd name="T80" fmla="*/ 64 w 127"/>
                  <a:gd name="T81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7" h="148">
                    <a:moveTo>
                      <a:pt x="64" y="31"/>
                    </a:moveTo>
                    <a:lnTo>
                      <a:pt x="50" y="33"/>
                    </a:lnTo>
                    <a:lnTo>
                      <a:pt x="40" y="40"/>
                    </a:lnTo>
                    <a:lnTo>
                      <a:pt x="32" y="51"/>
                    </a:lnTo>
                    <a:lnTo>
                      <a:pt x="30" y="64"/>
                    </a:lnTo>
                    <a:lnTo>
                      <a:pt x="32" y="78"/>
                    </a:lnTo>
                    <a:lnTo>
                      <a:pt x="40" y="88"/>
                    </a:lnTo>
                    <a:lnTo>
                      <a:pt x="50" y="97"/>
                    </a:lnTo>
                    <a:lnTo>
                      <a:pt x="64" y="99"/>
                    </a:lnTo>
                    <a:lnTo>
                      <a:pt x="77" y="97"/>
                    </a:lnTo>
                    <a:lnTo>
                      <a:pt x="88" y="88"/>
                    </a:lnTo>
                    <a:lnTo>
                      <a:pt x="95" y="78"/>
                    </a:lnTo>
                    <a:lnTo>
                      <a:pt x="97" y="64"/>
                    </a:lnTo>
                    <a:lnTo>
                      <a:pt x="95" y="51"/>
                    </a:lnTo>
                    <a:lnTo>
                      <a:pt x="88" y="40"/>
                    </a:lnTo>
                    <a:lnTo>
                      <a:pt x="77" y="33"/>
                    </a:lnTo>
                    <a:lnTo>
                      <a:pt x="64" y="31"/>
                    </a:lnTo>
                    <a:close/>
                    <a:moveTo>
                      <a:pt x="64" y="0"/>
                    </a:moveTo>
                    <a:lnTo>
                      <a:pt x="84" y="3"/>
                    </a:lnTo>
                    <a:lnTo>
                      <a:pt x="101" y="13"/>
                    </a:lnTo>
                    <a:lnTo>
                      <a:pt x="115" y="26"/>
                    </a:lnTo>
                    <a:lnTo>
                      <a:pt x="124" y="43"/>
                    </a:lnTo>
                    <a:lnTo>
                      <a:pt x="127" y="63"/>
                    </a:lnTo>
                    <a:lnTo>
                      <a:pt x="124" y="82"/>
                    </a:lnTo>
                    <a:lnTo>
                      <a:pt x="116" y="98"/>
                    </a:lnTo>
                    <a:lnTo>
                      <a:pt x="104" y="112"/>
                    </a:lnTo>
                    <a:lnTo>
                      <a:pt x="89" y="122"/>
                    </a:lnTo>
                    <a:lnTo>
                      <a:pt x="97" y="133"/>
                    </a:lnTo>
                    <a:lnTo>
                      <a:pt x="100" y="148"/>
                    </a:lnTo>
                    <a:lnTo>
                      <a:pt x="28" y="148"/>
                    </a:lnTo>
                    <a:lnTo>
                      <a:pt x="30" y="133"/>
                    </a:lnTo>
                    <a:lnTo>
                      <a:pt x="38" y="122"/>
                    </a:lnTo>
                    <a:lnTo>
                      <a:pt x="23" y="112"/>
                    </a:lnTo>
                    <a:lnTo>
                      <a:pt x="11" y="98"/>
                    </a:lnTo>
                    <a:lnTo>
                      <a:pt x="4" y="82"/>
                    </a:lnTo>
                    <a:lnTo>
                      <a:pt x="0" y="63"/>
                    </a:lnTo>
                    <a:lnTo>
                      <a:pt x="4" y="43"/>
                    </a:lnTo>
                    <a:lnTo>
                      <a:pt x="12" y="26"/>
                    </a:lnTo>
                    <a:lnTo>
                      <a:pt x="26" y="13"/>
                    </a:lnTo>
                    <a:lnTo>
                      <a:pt x="43" y="3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3" name="Freeform 20"/>
              <p:cNvSpPr>
                <a:spLocks/>
              </p:cNvSpPr>
              <p:nvPr/>
            </p:nvSpPr>
            <p:spPr bwMode="auto">
              <a:xfrm>
                <a:off x="2099" y="3122"/>
                <a:ext cx="6" cy="6"/>
              </a:xfrm>
              <a:custGeom>
                <a:avLst/>
                <a:gdLst>
                  <a:gd name="T0" fmla="*/ 16 w 31"/>
                  <a:gd name="T1" fmla="*/ 0 h 31"/>
                  <a:gd name="T2" fmla="*/ 20 w 31"/>
                  <a:gd name="T3" fmla="*/ 1 h 31"/>
                  <a:gd name="T4" fmla="*/ 24 w 31"/>
                  <a:gd name="T5" fmla="*/ 2 h 31"/>
                  <a:gd name="T6" fmla="*/ 28 w 31"/>
                  <a:gd name="T7" fmla="*/ 6 h 31"/>
                  <a:gd name="T8" fmla="*/ 30 w 31"/>
                  <a:gd name="T9" fmla="*/ 11 h 31"/>
                  <a:gd name="T10" fmla="*/ 31 w 31"/>
                  <a:gd name="T11" fmla="*/ 15 h 31"/>
                  <a:gd name="T12" fmla="*/ 30 w 31"/>
                  <a:gd name="T13" fmla="*/ 20 h 31"/>
                  <a:gd name="T14" fmla="*/ 28 w 31"/>
                  <a:gd name="T15" fmla="*/ 24 h 31"/>
                  <a:gd name="T16" fmla="*/ 24 w 31"/>
                  <a:gd name="T17" fmla="*/ 27 h 31"/>
                  <a:gd name="T18" fmla="*/ 20 w 31"/>
                  <a:gd name="T19" fmla="*/ 30 h 31"/>
                  <a:gd name="T20" fmla="*/ 16 w 31"/>
                  <a:gd name="T21" fmla="*/ 31 h 31"/>
                  <a:gd name="T22" fmla="*/ 11 w 31"/>
                  <a:gd name="T23" fmla="*/ 30 h 31"/>
                  <a:gd name="T24" fmla="*/ 6 w 31"/>
                  <a:gd name="T25" fmla="*/ 27 h 31"/>
                  <a:gd name="T26" fmla="*/ 4 w 31"/>
                  <a:gd name="T27" fmla="*/ 24 h 31"/>
                  <a:gd name="T28" fmla="*/ 1 w 31"/>
                  <a:gd name="T29" fmla="*/ 20 h 31"/>
                  <a:gd name="T30" fmla="*/ 0 w 31"/>
                  <a:gd name="T31" fmla="*/ 15 h 31"/>
                  <a:gd name="T32" fmla="*/ 1 w 31"/>
                  <a:gd name="T33" fmla="*/ 11 h 31"/>
                  <a:gd name="T34" fmla="*/ 4 w 31"/>
                  <a:gd name="T35" fmla="*/ 6 h 31"/>
                  <a:gd name="T36" fmla="*/ 6 w 31"/>
                  <a:gd name="T37" fmla="*/ 2 h 31"/>
                  <a:gd name="T38" fmla="*/ 11 w 31"/>
                  <a:gd name="T39" fmla="*/ 1 h 31"/>
                  <a:gd name="T40" fmla="*/ 16 w 31"/>
                  <a:gd name="T4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lnTo>
                      <a:pt x="20" y="1"/>
                    </a:lnTo>
                    <a:lnTo>
                      <a:pt x="24" y="2"/>
                    </a:lnTo>
                    <a:lnTo>
                      <a:pt x="28" y="6"/>
                    </a:lnTo>
                    <a:lnTo>
                      <a:pt x="30" y="11"/>
                    </a:lnTo>
                    <a:lnTo>
                      <a:pt x="31" y="15"/>
                    </a:lnTo>
                    <a:lnTo>
                      <a:pt x="30" y="20"/>
                    </a:lnTo>
                    <a:lnTo>
                      <a:pt x="28" y="24"/>
                    </a:lnTo>
                    <a:lnTo>
                      <a:pt x="24" y="27"/>
                    </a:lnTo>
                    <a:lnTo>
                      <a:pt x="20" y="30"/>
                    </a:lnTo>
                    <a:lnTo>
                      <a:pt x="16" y="31"/>
                    </a:lnTo>
                    <a:lnTo>
                      <a:pt x="11" y="30"/>
                    </a:lnTo>
                    <a:lnTo>
                      <a:pt x="6" y="27"/>
                    </a:lnTo>
                    <a:lnTo>
                      <a:pt x="4" y="24"/>
                    </a:lnTo>
                    <a:lnTo>
                      <a:pt x="1" y="20"/>
                    </a:lnTo>
                    <a:lnTo>
                      <a:pt x="0" y="15"/>
                    </a:lnTo>
                    <a:lnTo>
                      <a:pt x="1" y="11"/>
                    </a:lnTo>
                    <a:lnTo>
                      <a:pt x="4" y="6"/>
                    </a:lnTo>
                    <a:lnTo>
                      <a:pt x="6" y="2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284" name="Group 8"/>
          <p:cNvGrpSpPr/>
          <p:nvPr/>
        </p:nvGrpSpPr>
        <p:grpSpPr>
          <a:xfrm>
            <a:off x="-1829898" y="2674128"/>
            <a:ext cx="10092855" cy="2497897"/>
            <a:chOff x="4483044" y="3078888"/>
            <a:chExt cx="17087506" cy="3330528"/>
          </a:xfrm>
        </p:grpSpPr>
        <p:sp>
          <p:nvSpPr>
            <p:cNvPr id="285" name="Rectangle 6"/>
            <p:cNvSpPr/>
            <p:nvPr/>
          </p:nvSpPr>
          <p:spPr>
            <a:xfrm>
              <a:off x="16419550" y="4538455"/>
              <a:ext cx="5151000" cy="1859798"/>
            </a:xfrm>
            <a:prstGeom prst="rect">
              <a:avLst/>
            </a:prstGeom>
            <a:solidFill>
              <a:srgbClr val="AA2E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en-US" sz="1600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</a:t>
              </a:r>
              <a:r>
                <a:rPr lang="en-US" sz="1600" b="1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quotazione</a:t>
              </a:r>
              <a:endPara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ctr"/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ctr"/>
              <a:r>
                <a:rPr lang="en-US" sz="13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 </a:t>
              </a:r>
              <a:r>
                <a:rPr lang="en-US" sz="13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mercati</a:t>
              </a:r>
              <a:r>
                <a:rPr lang="en-US" sz="13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regolamentati</a:t>
              </a:r>
              <a:r>
                <a:rPr lang="en-US" sz="13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 </a:t>
              </a:r>
              <a:r>
                <a:rPr lang="en-US" sz="13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</a:t>
              </a:r>
              <a:r>
                <a:rPr lang="en-US" sz="13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sistemi</a:t>
              </a:r>
              <a:r>
                <a:rPr lang="en-US" sz="13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multilaterali</a:t>
              </a:r>
              <a:endPara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ctr"/>
              <a:endParaRPr lang="en-US" sz="1350" dirty="0"/>
            </a:p>
          </p:txBody>
        </p:sp>
        <p:sp>
          <p:nvSpPr>
            <p:cNvPr id="286" name="Rectangle 10"/>
            <p:cNvSpPr/>
            <p:nvPr/>
          </p:nvSpPr>
          <p:spPr>
            <a:xfrm>
              <a:off x="7467715" y="6040084"/>
              <a:ext cx="246866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87" name="Group 23"/>
            <p:cNvGrpSpPr>
              <a:grpSpLocks noChangeAspect="1"/>
            </p:cNvGrpSpPr>
            <p:nvPr/>
          </p:nvGrpSpPr>
          <p:grpSpPr bwMode="auto">
            <a:xfrm>
              <a:off x="4483044" y="3078888"/>
              <a:ext cx="160857" cy="150510"/>
              <a:chOff x="2164" y="3350"/>
              <a:chExt cx="171" cy="160"/>
            </a:xfrm>
            <a:solidFill>
              <a:schemeClr val="bg1"/>
            </a:solidFill>
          </p:grpSpPr>
          <p:sp>
            <p:nvSpPr>
              <p:cNvPr id="290" name="Freeform 27"/>
              <p:cNvSpPr>
                <a:spLocks/>
              </p:cNvSpPr>
              <p:nvPr/>
            </p:nvSpPr>
            <p:spPr bwMode="auto">
              <a:xfrm>
                <a:off x="2246" y="3350"/>
                <a:ext cx="63" cy="70"/>
              </a:xfrm>
              <a:custGeom>
                <a:avLst/>
                <a:gdLst>
                  <a:gd name="T0" fmla="*/ 40 w 313"/>
                  <a:gd name="T1" fmla="*/ 0 h 350"/>
                  <a:gd name="T2" fmla="*/ 261 w 313"/>
                  <a:gd name="T3" fmla="*/ 0 h 350"/>
                  <a:gd name="T4" fmla="*/ 267 w 313"/>
                  <a:gd name="T5" fmla="*/ 59 h 350"/>
                  <a:gd name="T6" fmla="*/ 274 w 313"/>
                  <a:gd name="T7" fmla="*/ 125 h 350"/>
                  <a:gd name="T8" fmla="*/ 285 w 313"/>
                  <a:gd name="T9" fmla="*/ 196 h 350"/>
                  <a:gd name="T10" fmla="*/ 297 w 313"/>
                  <a:gd name="T11" fmla="*/ 271 h 350"/>
                  <a:gd name="T12" fmla="*/ 313 w 313"/>
                  <a:gd name="T13" fmla="*/ 350 h 350"/>
                  <a:gd name="T14" fmla="*/ 40 w 313"/>
                  <a:gd name="T15" fmla="*/ 350 h 350"/>
                  <a:gd name="T16" fmla="*/ 25 w 313"/>
                  <a:gd name="T17" fmla="*/ 348 h 350"/>
                  <a:gd name="T18" fmla="*/ 12 w 313"/>
                  <a:gd name="T19" fmla="*/ 338 h 350"/>
                  <a:gd name="T20" fmla="*/ 2 w 313"/>
                  <a:gd name="T21" fmla="*/ 325 h 350"/>
                  <a:gd name="T22" fmla="*/ 0 w 313"/>
                  <a:gd name="T23" fmla="*/ 310 h 350"/>
                  <a:gd name="T24" fmla="*/ 0 w 313"/>
                  <a:gd name="T25" fmla="*/ 40 h 350"/>
                  <a:gd name="T26" fmla="*/ 2 w 313"/>
                  <a:gd name="T27" fmla="*/ 25 h 350"/>
                  <a:gd name="T28" fmla="*/ 12 w 313"/>
                  <a:gd name="T29" fmla="*/ 12 h 350"/>
                  <a:gd name="T30" fmla="*/ 25 w 313"/>
                  <a:gd name="T31" fmla="*/ 2 h 350"/>
                  <a:gd name="T32" fmla="*/ 40 w 313"/>
                  <a:gd name="T33" fmla="*/ 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3" h="350">
                    <a:moveTo>
                      <a:pt x="40" y="0"/>
                    </a:moveTo>
                    <a:lnTo>
                      <a:pt x="261" y="0"/>
                    </a:lnTo>
                    <a:lnTo>
                      <a:pt x="267" y="59"/>
                    </a:lnTo>
                    <a:lnTo>
                      <a:pt x="274" y="125"/>
                    </a:lnTo>
                    <a:lnTo>
                      <a:pt x="285" y="196"/>
                    </a:lnTo>
                    <a:lnTo>
                      <a:pt x="297" y="271"/>
                    </a:lnTo>
                    <a:lnTo>
                      <a:pt x="313" y="350"/>
                    </a:lnTo>
                    <a:lnTo>
                      <a:pt x="40" y="350"/>
                    </a:lnTo>
                    <a:lnTo>
                      <a:pt x="25" y="348"/>
                    </a:lnTo>
                    <a:lnTo>
                      <a:pt x="12" y="338"/>
                    </a:lnTo>
                    <a:lnTo>
                      <a:pt x="2" y="325"/>
                    </a:lnTo>
                    <a:lnTo>
                      <a:pt x="0" y="310"/>
                    </a:lnTo>
                    <a:lnTo>
                      <a:pt x="0" y="40"/>
                    </a:lnTo>
                    <a:lnTo>
                      <a:pt x="2" y="25"/>
                    </a:lnTo>
                    <a:lnTo>
                      <a:pt x="12" y="12"/>
                    </a:lnTo>
                    <a:lnTo>
                      <a:pt x="25" y="2"/>
                    </a:lnTo>
                    <a:lnTo>
                      <a:pt x="4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1" name="Freeform 28"/>
              <p:cNvSpPr>
                <a:spLocks/>
              </p:cNvSpPr>
              <p:nvPr/>
            </p:nvSpPr>
            <p:spPr bwMode="auto">
              <a:xfrm>
                <a:off x="2164" y="3440"/>
                <a:ext cx="171" cy="70"/>
              </a:xfrm>
              <a:custGeom>
                <a:avLst/>
                <a:gdLst>
                  <a:gd name="T0" fmla="*/ 42 w 854"/>
                  <a:gd name="T1" fmla="*/ 0 h 352"/>
                  <a:gd name="T2" fmla="*/ 746 w 854"/>
                  <a:gd name="T3" fmla="*/ 0 h 352"/>
                  <a:gd name="T4" fmla="*/ 769 w 854"/>
                  <a:gd name="T5" fmla="*/ 90 h 352"/>
                  <a:gd name="T6" fmla="*/ 797 w 854"/>
                  <a:gd name="T7" fmla="*/ 183 h 352"/>
                  <a:gd name="T8" fmla="*/ 828 w 854"/>
                  <a:gd name="T9" fmla="*/ 279 h 352"/>
                  <a:gd name="T10" fmla="*/ 854 w 854"/>
                  <a:gd name="T11" fmla="*/ 352 h 352"/>
                  <a:gd name="T12" fmla="*/ 42 w 854"/>
                  <a:gd name="T13" fmla="*/ 352 h 352"/>
                  <a:gd name="T14" fmla="*/ 25 w 854"/>
                  <a:gd name="T15" fmla="*/ 348 h 352"/>
                  <a:gd name="T16" fmla="*/ 12 w 854"/>
                  <a:gd name="T17" fmla="*/ 339 h 352"/>
                  <a:gd name="T18" fmla="*/ 3 w 854"/>
                  <a:gd name="T19" fmla="*/ 326 h 352"/>
                  <a:gd name="T20" fmla="*/ 0 w 854"/>
                  <a:gd name="T21" fmla="*/ 310 h 352"/>
                  <a:gd name="T22" fmla="*/ 0 w 854"/>
                  <a:gd name="T23" fmla="*/ 41 h 352"/>
                  <a:gd name="T24" fmla="*/ 3 w 854"/>
                  <a:gd name="T25" fmla="*/ 25 h 352"/>
                  <a:gd name="T26" fmla="*/ 12 w 854"/>
                  <a:gd name="T27" fmla="*/ 12 h 352"/>
                  <a:gd name="T28" fmla="*/ 25 w 854"/>
                  <a:gd name="T29" fmla="*/ 4 h 352"/>
                  <a:gd name="T30" fmla="*/ 42 w 854"/>
                  <a:gd name="T31" fmla="*/ 0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54" h="352">
                    <a:moveTo>
                      <a:pt x="42" y="0"/>
                    </a:moveTo>
                    <a:lnTo>
                      <a:pt x="746" y="0"/>
                    </a:lnTo>
                    <a:lnTo>
                      <a:pt x="769" y="90"/>
                    </a:lnTo>
                    <a:lnTo>
                      <a:pt x="797" y="183"/>
                    </a:lnTo>
                    <a:lnTo>
                      <a:pt x="828" y="279"/>
                    </a:lnTo>
                    <a:lnTo>
                      <a:pt x="854" y="352"/>
                    </a:lnTo>
                    <a:lnTo>
                      <a:pt x="42" y="352"/>
                    </a:lnTo>
                    <a:lnTo>
                      <a:pt x="25" y="348"/>
                    </a:lnTo>
                    <a:lnTo>
                      <a:pt x="12" y="339"/>
                    </a:lnTo>
                    <a:lnTo>
                      <a:pt x="3" y="326"/>
                    </a:lnTo>
                    <a:lnTo>
                      <a:pt x="0" y="310"/>
                    </a:lnTo>
                    <a:lnTo>
                      <a:pt x="0" y="41"/>
                    </a:lnTo>
                    <a:lnTo>
                      <a:pt x="3" y="25"/>
                    </a:lnTo>
                    <a:lnTo>
                      <a:pt x="12" y="12"/>
                    </a:lnTo>
                    <a:lnTo>
                      <a:pt x="25" y="4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307" name="Segnaposto numero diapositiva 15"/>
          <p:cNvSpPr txBox="1">
            <a:spLocks/>
          </p:cNvSpPr>
          <p:nvPr/>
        </p:nvSpPr>
        <p:spPr>
          <a:xfrm>
            <a:off x="6534149" y="6149975"/>
            <a:ext cx="9239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0213BA-AA06-4CD7-BA7A-42D7346141C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09" name="Rectangle 5"/>
          <p:cNvSpPr/>
          <p:nvPr/>
        </p:nvSpPr>
        <p:spPr>
          <a:xfrm>
            <a:off x="2251369" y="6491864"/>
            <a:ext cx="82554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company analysis section should show where the company is setup to meet the challenge and where they’re not.</a:t>
            </a:r>
          </a:p>
        </p:txBody>
      </p:sp>
      <p:grpSp>
        <p:nvGrpSpPr>
          <p:cNvPr id="310" name="Group 2"/>
          <p:cNvGrpSpPr/>
          <p:nvPr/>
        </p:nvGrpSpPr>
        <p:grpSpPr>
          <a:xfrm>
            <a:off x="2438756" y="5350695"/>
            <a:ext cx="10992507" cy="964156"/>
            <a:chOff x="371958" y="2200869"/>
            <a:chExt cx="14656676" cy="1285541"/>
          </a:xfrm>
        </p:grpSpPr>
        <p:sp>
          <p:nvSpPr>
            <p:cNvPr id="312" name="Rectangle 9"/>
            <p:cNvSpPr/>
            <p:nvPr/>
          </p:nvSpPr>
          <p:spPr>
            <a:xfrm>
              <a:off x="12710217" y="2200869"/>
              <a:ext cx="2318417" cy="328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13" name="Group 4"/>
            <p:cNvGrpSpPr>
              <a:grpSpLocks noChangeAspect="1"/>
            </p:cNvGrpSpPr>
            <p:nvPr/>
          </p:nvGrpSpPr>
          <p:grpSpPr bwMode="auto">
            <a:xfrm>
              <a:off x="371958" y="2836894"/>
              <a:ext cx="873373" cy="649516"/>
              <a:chOff x="1591" y="3083"/>
              <a:chExt cx="792" cy="589"/>
            </a:xfrm>
            <a:solidFill>
              <a:schemeClr val="bg1"/>
            </a:solidFill>
          </p:grpSpPr>
          <p:sp>
            <p:nvSpPr>
              <p:cNvPr id="314" name="Freeform 6"/>
              <p:cNvSpPr>
                <a:spLocks/>
              </p:cNvSpPr>
              <p:nvPr/>
            </p:nvSpPr>
            <p:spPr bwMode="auto">
              <a:xfrm>
                <a:off x="1659" y="3151"/>
                <a:ext cx="123" cy="122"/>
              </a:xfrm>
              <a:custGeom>
                <a:avLst/>
                <a:gdLst>
                  <a:gd name="T0" fmla="*/ 306 w 612"/>
                  <a:gd name="T1" fmla="*/ 0 h 612"/>
                  <a:gd name="T2" fmla="*/ 352 w 612"/>
                  <a:gd name="T3" fmla="*/ 3 h 612"/>
                  <a:gd name="T4" fmla="*/ 395 w 612"/>
                  <a:gd name="T5" fmla="*/ 13 h 612"/>
                  <a:gd name="T6" fmla="*/ 436 w 612"/>
                  <a:gd name="T7" fmla="*/ 29 h 612"/>
                  <a:gd name="T8" fmla="*/ 473 w 612"/>
                  <a:gd name="T9" fmla="*/ 49 h 612"/>
                  <a:gd name="T10" fmla="*/ 507 w 612"/>
                  <a:gd name="T11" fmla="*/ 75 h 612"/>
                  <a:gd name="T12" fmla="*/ 538 w 612"/>
                  <a:gd name="T13" fmla="*/ 105 h 612"/>
                  <a:gd name="T14" fmla="*/ 563 w 612"/>
                  <a:gd name="T15" fmla="*/ 139 h 612"/>
                  <a:gd name="T16" fmla="*/ 583 w 612"/>
                  <a:gd name="T17" fmla="*/ 177 h 612"/>
                  <a:gd name="T18" fmla="*/ 599 w 612"/>
                  <a:gd name="T19" fmla="*/ 218 h 612"/>
                  <a:gd name="T20" fmla="*/ 609 w 612"/>
                  <a:gd name="T21" fmla="*/ 261 h 612"/>
                  <a:gd name="T22" fmla="*/ 612 w 612"/>
                  <a:gd name="T23" fmla="*/ 306 h 612"/>
                  <a:gd name="T24" fmla="*/ 609 w 612"/>
                  <a:gd name="T25" fmla="*/ 351 h 612"/>
                  <a:gd name="T26" fmla="*/ 599 w 612"/>
                  <a:gd name="T27" fmla="*/ 395 h 612"/>
                  <a:gd name="T28" fmla="*/ 583 w 612"/>
                  <a:gd name="T29" fmla="*/ 435 h 612"/>
                  <a:gd name="T30" fmla="*/ 563 w 612"/>
                  <a:gd name="T31" fmla="*/ 473 h 612"/>
                  <a:gd name="T32" fmla="*/ 538 w 612"/>
                  <a:gd name="T33" fmla="*/ 506 h 612"/>
                  <a:gd name="T34" fmla="*/ 507 w 612"/>
                  <a:gd name="T35" fmla="*/ 537 h 612"/>
                  <a:gd name="T36" fmla="*/ 473 w 612"/>
                  <a:gd name="T37" fmla="*/ 563 h 612"/>
                  <a:gd name="T38" fmla="*/ 436 w 612"/>
                  <a:gd name="T39" fmla="*/ 583 h 612"/>
                  <a:gd name="T40" fmla="*/ 395 w 612"/>
                  <a:gd name="T41" fmla="*/ 599 h 612"/>
                  <a:gd name="T42" fmla="*/ 352 w 612"/>
                  <a:gd name="T43" fmla="*/ 608 h 612"/>
                  <a:gd name="T44" fmla="*/ 306 w 612"/>
                  <a:gd name="T45" fmla="*/ 612 h 612"/>
                  <a:gd name="T46" fmla="*/ 261 w 612"/>
                  <a:gd name="T47" fmla="*/ 608 h 612"/>
                  <a:gd name="T48" fmla="*/ 219 w 612"/>
                  <a:gd name="T49" fmla="*/ 599 h 612"/>
                  <a:gd name="T50" fmla="*/ 178 w 612"/>
                  <a:gd name="T51" fmla="*/ 583 h 612"/>
                  <a:gd name="T52" fmla="*/ 139 w 612"/>
                  <a:gd name="T53" fmla="*/ 563 h 612"/>
                  <a:gd name="T54" fmla="*/ 106 w 612"/>
                  <a:gd name="T55" fmla="*/ 537 h 612"/>
                  <a:gd name="T56" fmla="*/ 76 w 612"/>
                  <a:gd name="T57" fmla="*/ 506 h 612"/>
                  <a:gd name="T58" fmla="*/ 49 w 612"/>
                  <a:gd name="T59" fmla="*/ 473 h 612"/>
                  <a:gd name="T60" fmla="*/ 29 w 612"/>
                  <a:gd name="T61" fmla="*/ 435 h 612"/>
                  <a:gd name="T62" fmla="*/ 13 w 612"/>
                  <a:gd name="T63" fmla="*/ 395 h 612"/>
                  <a:gd name="T64" fmla="*/ 4 w 612"/>
                  <a:gd name="T65" fmla="*/ 351 h 612"/>
                  <a:gd name="T66" fmla="*/ 0 w 612"/>
                  <a:gd name="T67" fmla="*/ 306 h 612"/>
                  <a:gd name="T68" fmla="*/ 4 w 612"/>
                  <a:gd name="T69" fmla="*/ 261 h 612"/>
                  <a:gd name="T70" fmla="*/ 13 w 612"/>
                  <a:gd name="T71" fmla="*/ 218 h 612"/>
                  <a:gd name="T72" fmla="*/ 29 w 612"/>
                  <a:gd name="T73" fmla="*/ 177 h 612"/>
                  <a:gd name="T74" fmla="*/ 49 w 612"/>
                  <a:gd name="T75" fmla="*/ 139 h 612"/>
                  <a:gd name="T76" fmla="*/ 76 w 612"/>
                  <a:gd name="T77" fmla="*/ 105 h 612"/>
                  <a:gd name="T78" fmla="*/ 106 w 612"/>
                  <a:gd name="T79" fmla="*/ 75 h 612"/>
                  <a:gd name="T80" fmla="*/ 139 w 612"/>
                  <a:gd name="T81" fmla="*/ 49 h 612"/>
                  <a:gd name="T82" fmla="*/ 178 w 612"/>
                  <a:gd name="T83" fmla="*/ 29 h 612"/>
                  <a:gd name="T84" fmla="*/ 219 w 612"/>
                  <a:gd name="T85" fmla="*/ 13 h 612"/>
                  <a:gd name="T86" fmla="*/ 261 w 612"/>
                  <a:gd name="T87" fmla="*/ 3 h 612"/>
                  <a:gd name="T88" fmla="*/ 306 w 612"/>
                  <a:gd name="T89" fmla="*/ 0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12" h="612">
                    <a:moveTo>
                      <a:pt x="306" y="0"/>
                    </a:moveTo>
                    <a:lnTo>
                      <a:pt x="352" y="3"/>
                    </a:lnTo>
                    <a:lnTo>
                      <a:pt x="395" y="13"/>
                    </a:lnTo>
                    <a:lnTo>
                      <a:pt x="436" y="29"/>
                    </a:lnTo>
                    <a:lnTo>
                      <a:pt x="473" y="49"/>
                    </a:lnTo>
                    <a:lnTo>
                      <a:pt x="507" y="75"/>
                    </a:lnTo>
                    <a:lnTo>
                      <a:pt x="538" y="105"/>
                    </a:lnTo>
                    <a:lnTo>
                      <a:pt x="563" y="139"/>
                    </a:lnTo>
                    <a:lnTo>
                      <a:pt x="583" y="177"/>
                    </a:lnTo>
                    <a:lnTo>
                      <a:pt x="599" y="218"/>
                    </a:lnTo>
                    <a:lnTo>
                      <a:pt x="609" y="261"/>
                    </a:lnTo>
                    <a:lnTo>
                      <a:pt x="612" y="306"/>
                    </a:lnTo>
                    <a:lnTo>
                      <a:pt x="609" y="351"/>
                    </a:lnTo>
                    <a:lnTo>
                      <a:pt x="599" y="395"/>
                    </a:lnTo>
                    <a:lnTo>
                      <a:pt x="583" y="435"/>
                    </a:lnTo>
                    <a:lnTo>
                      <a:pt x="563" y="473"/>
                    </a:lnTo>
                    <a:lnTo>
                      <a:pt x="538" y="506"/>
                    </a:lnTo>
                    <a:lnTo>
                      <a:pt x="507" y="537"/>
                    </a:lnTo>
                    <a:lnTo>
                      <a:pt x="473" y="563"/>
                    </a:lnTo>
                    <a:lnTo>
                      <a:pt x="436" y="583"/>
                    </a:lnTo>
                    <a:lnTo>
                      <a:pt x="395" y="599"/>
                    </a:lnTo>
                    <a:lnTo>
                      <a:pt x="352" y="608"/>
                    </a:lnTo>
                    <a:lnTo>
                      <a:pt x="306" y="612"/>
                    </a:lnTo>
                    <a:lnTo>
                      <a:pt x="261" y="608"/>
                    </a:lnTo>
                    <a:lnTo>
                      <a:pt x="219" y="599"/>
                    </a:lnTo>
                    <a:lnTo>
                      <a:pt x="178" y="583"/>
                    </a:lnTo>
                    <a:lnTo>
                      <a:pt x="139" y="563"/>
                    </a:lnTo>
                    <a:lnTo>
                      <a:pt x="106" y="537"/>
                    </a:lnTo>
                    <a:lnTo>
                      <a:pt x="76" y="506"/>
                    </a:lnTo>
                    <a:lnTo>
                      <a:pt x="49" y="473"/>
                    </a:lnTo>
                    <a:lnTo>
                      <a:pt x="29" y="435"/>
                    </a:lnTo>
                    <a:lnTo>
                      <a:pt x="13" y="395"/>
                    </a:lnTo>
                    <a:lnTo>
                      <a:pt x="4" y="351"/>
                    </a:lnTo>
                    <a:lnTo>
                      <a:pt x="0" y="306"/>
                    </a:lnTo>
                    <a:lnTo>
                      <a:pt x="4" y="261"/>
                    </a:lnTo>
                    <a:lnTo>
                      <a:pt x="13" y="218"/>
                    </a:lnTo>
                    <a:lnTo>
                      <a:pt x="29" y="177"/>
                    </a:lnTo>
                    <a:lnTo>
                      <a:pt x="49" y="139"/>
                    </a:lnTo>
                    <a:lnTo>
                      <a:pt x="76" y="105"/>
                    </a:lnTo>
                    <a:lnTo>
                      <a:pt x="106" y="75"/>
                    </a:lnTo>
                    <a:lnTo>
                      <a:pt x="139" y="49"/>
                    </a:lnTo>
                    <a:lnTo>
                      <a:pt x="178" y="29"/>
                    </a:lnTo>
                    <a:lnTo>
                      <a:pt x="219" y="13"/>
                    </a:lnTo>
                    <a:lnTo>
                      <a:pt x="261" y="3"/>
                    </a:lnTo>
                    <a:lnTo>
                      <a:pt x="30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5" name="Freeform 7"/>
              <p:cNvSpPr>
                <a:spLocks/>
              </p:cNvSpPr>
              <p:nvPr/>
            </p:nvSpPr>
            <p:spPr bwMode="auto">
              <a:xfrm>
                <a:off x="1651" y="3275"/>
                <a:ext cx="237" cy="394"/>
              </a:xfrm>
              <a:custGeom>
                <a:avLst/>
                <a:gdLst>
                  <a:gd name="T0" fmla="*/ 300 w 1188"/>
                  <a:gd name="T1" fmla="*/ 0 h 1971"/>
                  <a:gd name="T2" fmla="*/ 329 w 1188"/>
                  <a:gd name="T3" fmla="*/ 3 h 1971"/>
                  <a:gd name="T4" fmla="*/ 347 w 1188"/>
                  <a:gd name="T5" fmla="*/ 7 h 1971"/>
                  <a:gd name="T6" fmla="*/ 383 w 1188"/>
                  <a:gd name="T7" fmla="*/ 19 h 1971"/>
                  <a:gd name="T8" fmla="*/ 449 w 1188"/>
                  <a:gd name="T9" fmla="*/ 51 h 1971"/>
                  <a:gd name="T10" fmla="*/ 505 w 1188"/>
                  <a:gd name="T11" fmla="*/ 100 h 1971"/>
                  <a:gd name="T12" fmla="*/ 529 w 1188"/>
                  <a:gd name="T13" fmla="*/ 130 h 1971"/>
                  <a:gd name="T14" fmla="*/ 568 w 1188"/>
                  <a:gd name="T15" fmla="*/ 183 h 1971"/>
                  <a:gd name="T16" fmla="*/ 634 w 1188"/>
                  <a:gd name="T17" fmla="*/ 270 h 1971"/>
                  <a:gd name="T18" fmla="*/ 690 w 1188"/>
                  <a:gd name="T19" fmla="*/ 336 h 1971"/>
                  <a:gd name="T20" fmla="*/ 742 w 1188"/>
                  <a:gd name="T21" fmla="*/ 381 h 1971"/>
                  <a:gd name="T22" fmla="*/ 793 w 1188"/>
                  <a:gd name="T23" fmla="*/ 410 h 1971"/>
                  <a:gd name="T24" fmla="*/ 849 w 1188"/>
                  <a:gd name="T25" fmla="*/ 421 h 1971"/>
                  <a:gd name="T26" fmla="*/ 911 w 1188"/>
                  <a:gd name="T27" fmla="*/ 415 h 1971"/>
                  <a:gd name="T28" fmla="*/ 984 w 1188"/>
                  <a:gd name="T29" fmla="*/ 394 h 1971"/>
                  <a:gd name="T30" fmla="*/ 1054 w 1188"/>
                  <a:gd name="T31" fmla="*/ 373 h 1971"/>
                  <a:gd name="T32" fmla="*/ 1107 w 1188"/>
                  <a:gd name="T33" fmla="*/ 376 h 1971"/>
                  <a:gd name="T34" fmla="*/ 1151 w 1188"/>
                  <a:gd name="T35" fmla="*/ 403 h 1971"/>
                  <a:gd name="T36" fmla="*/ 1181 w 1188"/>
                  <a:gd name="T37" fmla="*/ 447 h 1971"/>
                  <a:gd name="T38" fmla="*/ 1188 w 1188"/>
                  <a:gd name="T39" fmla="*/ 500 h 1971"/>
                  <a:gd name="T40" fmla="*/ 1173 w 1188"/>
                  <a:gd name="T41" fmla="*/ 550 h 1971"/>
                  <a:gd name="T42" fmla="*/ 1137 w 1188"/>
                  <a:gd name="T43" fmla="*/ 588 h 1971"/>
                  <a:gd name="T44" fmla="*/ 1055 w 1188"/>
                  <a:gd name="T45" fmla="*/ 621 h 1971"/>
                  <a:gd name="T46" fmla="*/ 949 w 1188"/>
                  <a:gd name="T47" fmla="*/ 646 h 1971"/>
                  <a:gd name="T48" fmla="*/ 856 w 1188"/>
                  <a:gd name="T49" fmla="*/ 655 h 1971"/>
                  <a:gd name="T50" fmla="*/ 760 w 1188"/>
                  <a:gd name="T51" fmla="*/ 645 h 1971"/>
                  <a:gd name="T52" fmla="*/ 674 w 1188"/>
                  <a:gd name="T53" fmla="*/ 614 h 1971"/>
                  <a:gd name="T54" fmla="*/ 598 w 1188"/>
                  <a:gd name="T55" fmla="*/ 567 h 1971"/>
                  <a:gd name="T56" fmla="*/ 562 w 1188"/>
                  <a:gd name="T57" fmla="*/ 873 h 1971"/>
                  <a:gd name="T58" fmla="*/ 835 w 1188"/>
                  <a:gd name="T59" fmla="*/ 876 h 1971"/>
                  <a:gd name="T60" fmla="*/ 887 w 1188"/>
                  <a:gd name="T61" fmla="*/ 900 h 1971"/>
                  <a:gd name="T62" fmla="*/ 925 w 1188"/>
                  <a:gd name="T63" fmla="*/ 942 h 1971"/>
                  <a:gd name="T64" fmla="*/ 945 w 1188"/>
                  <a:gd name="T65" fmla="*/ 997 h 1971"/>
                  <a:gd name="T66" fmla="*/ 1039 w 1188"/>
                  <a:gd name="T67" fmla="*/ 1843 h 1971"/>
                  <a:gd name="T68" fmla="*/ 1025 w 1188"/>
                  <a:gd name="T69" fmla="*/ 1896 h 1971"/>
                  <a:gd name="T70" fmla="*/ 991 w 1188"/>
                  <a:gd name="T71" fmla="*/ 1938 h 1971"/>
                  <a:gd name="T72" fmla="*/ 945 w 1188"/>
                  <a:gd name="T73" fmla="*/ 1964 h 1971"/>
                  <a:gd name="T74" fmla="*/ 907 w 1188"/>
                  <a:gd name="T75" fmla="*/ 1971 h 1971"/>
                  <a:gd name="T76" fmla="*/ 870 w 1188"/>
                  <a:gd name="T77" fmla="*/ 1968 h 1971"/>
                  <a:gd name="T78" fmla="*/ 819 w 1188"/>
                  <a:gd name="T79" fmla="*/ 1945 h 1971"/>
                  <a:gd name="T80" fmla="*/ 779 w 1188"/>
                  <a:gd name="T81" fmla="*/ 1903 h 1971"/>
                  <a:gd name="T82" fmla="*/ 761 w 1188"/>
                  <a:gd name="T83" fmla="*/ 1848 h 1971"/>
                  <a:gd name="T84" fmla="*/ 304 w 1188"/>
                  <a:gd name="T85" fmla="*/ 1154 h 1971"/>
                  <a:gd name="T86" fmla="*/ 247 w 1188"/>
                  <a:gd name="T87" fmla="*/ 1153 h 1971"/>
                  <a:gd name="T88" fmla="*/ 180 w 1188"/>
                  <a:gd name="T89" fmla="*/ 1138 h 1971"/>
                  <a:gd name="T90" fmla="*/ 118 w 1188"/>
                  <a:gd name="T91" fmla="*/ 1111 h 1971"/>
                  <a:gd name="T92" fmla="*/ 65 w 1188"/>
                  <a:gd name="T93" fmla="*/ 1069 h 1971"/>
                  <a:gd name="T94" fmla="*/ 25 w 1188"/>
                  <a:gd name="T95" fmla="*/ 1017 h 1971"/>
                  <a:gd name="T96" fmla="*/ 3 w 1188"/>
                  <a:gd name="T97" fmla="*/ 954 h 1971"/>
                  <a:gd name="T98" fmla="*/ 0 w 1188"/>
                  <a:gd name="T99" fmla="*/ 242 h 1971"/>
                  <a:gd name="T100" fmla="*/ 12 w 1188"/>
                  <a:gd name="T101" fmla="*/ 172 h 1971"/>
                  <a:gd name="T102" fmla="*/ 46 w 1188"/>
                  <a:gd name="T103" fmla="*/ 112 h 1971"/>
                  <a:gd name="T104" fmla="*/ 94 w 1188"/>
                  <a:gd name="T105" fmla="*/ 64 h 1971"/>
                  <a:gd name="T106" fmla="*/ 151 w 1188"/>
                  <a:gd name="T107" fmla="*/ 30 h 1971"/>
                  <a:gd name="T108" fmla="*/ 212 w 1188"/>
                  <a:gd name="T109" fmla="*/ 8 h 1971"/>
                  <a:gd name="T110" fmla="*/ 216 w 1188"/>
                  <a:gd name="T111" fmla="*/ 7 h 1971"/>
                  <a:gd name="T112" fmla="*/ 236 w 1188"/>
                  <a:gd name="T113" fmla="*/ 3 h 1971"/>
                  <a:gd name="T114" fmla="*/ 266 w 1188"/>
                  <a:gd name="T115" fmla="*/ 0 h 1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88" h="1971">
                    <a:moveTo>
                      <a:pt x="283" y="0"/>
                    </a:moveTo>
                    <a:lnTo>
                      <a:pt x="300" y="0"/>
                    </a:lnTo>
                    <a:lnTo>
                      <a:pt x="316" y="1"/>
                    </a:lnTo>
                    <a:lnTo>
                      <a:pt x="329" y="3"/>
                    </a:lnTo>
                    <a:lnTo>
                      <a:pt x="340" y="6"/>
                    </a:lnTo>
                    <a:lnTo>
                      <a:pt x="347" y="7"/>
                    </a:lnTo>
                    <a:lnTo>
                      <a:pt x="349" y="8"/>
                    </a:lnTo>
                    <a:lnTo>
                      <a:pt x="383" y="19"/>
                    </a:lnTo>
                    <a:lnTo>
                      <a:pt x="416" y="33"/>
                    </a:lnTo>
                    <a:lnTo>
                      <a:pt x="449" y="51"/>
                    </a:lnTo>
                    <a:lnTo>
                      <a:pt x="479" y="74"/>
                    </a:lnTo>
                    <a:lnTo>
                      <a:pt x="505" y="100"/>
                    </a:lnTo>
                    <a:lnTo>
                      <a:pt x="528" y="130"/>
                    </a:lnTo>
                    <a:lnTo>
                      <a:pt x="529" y="130"/>
                    </a:lnTo>
                    <a:lnTo>
                      <a:pt x="529" y="132"/>
                    </a:lnTo>
                    <a:lnTo>
                      <a:pt x="568" y="183"/>
                    </a:lnTo>
                    <a:lnTo>
                      <a:pt x="601" y="229"/>
                    </a:lnTo>
                    <a:lnTo>
                      <a:pt x="634" y="270"/>
                    </a:lnTo>
                    <a:lnTo>
                      <a:pt x="662" y="304"/>
                    </a:lnTo>
                    <a:lnTo>
                      <a:pt x="690" y="336"/>
                    </a:lnTo>
                    <a:lnTo>
                      <a:pt x="717" y="361"/>
                    </a:lnTo>
                    <a:lnTo>
                      <a:pt x="742" y="381"/>
                    </a:lnTo>
                    <a:lnTo>
                      <a:pt x="768" y="398"/>
                    </a:lnTo>
                    <a:lnTo>
                      <a:pt x="793" y="410"/>
                    </a:lnTo>
                    <a:lnTo>
                      <a:pt x="820" y="417"/>
                    </a:lnTo>
                    <a:lnTo>
                      <a:pt x="849" y="421"/>
                    </a:lnTo>
                    <a:lnTo>
                      <a:pt x="879" y="420"/>
                    </a:lnTo>
                    <a:lnTo>
                      <a:pt x="911" y="415"/>
                    </a:lnTo>
                    <a:lnTo>
                      <a:pt x="946" y="406"/>
                    </a:lnTo>
                    <a:lnTo>
                      <a:pt x="984" y="394"/>
                    </a:lnTo>
                    <a:lnTo>
                      <a:pt x="1027" y="379"/>
                    </a:lnTo>
                    <a:lnTo>
                      <a:pt x="1054" y="373"/>
                    </a:lnTo>
                    <a:lnTo>
                      <a:pt x="1080" y="372"/>
                    </a:lnTo>
                    <a:lnTo>
                      <a:pt x="1107" y="376"/>
                    </a:lnTo>
                    <a:lnTo>
                      <a:pt x="1129" y="387"/>
                    </a:lnTo>
                    <a:lnTo>
                      <a:pt x="1151" y="403"/>
                    </a:lnTo>
                    <a:lnTo>
                      <a:pt x="1168" y="423"/>
                    </a:lnTo>
                    <a:lnTo>
                      <a:pt x="1181" y="447"/>
                    </a:lnTo>
                    <a:lnTo>
                      <a:pt x="1188" y="474"/>
                    </a:lnTo>
                    <a:lnTo>
                      <a:pt x="1188" y="500"/>
                    </a:lnTo>
                    <a:lnTo>
                      <a:pt x="1183" y="526"/>
                    </a:lnTo>
                    <a:lnTo>
                      <a:pt x="1173" y="550"/>
                    </a:lnTo>
                    <a:lnTo>
                      <a:pt x="1157" y="571"/>
                    </a:lnTo>
                    <a:lnTo>
                      <a:pt x="1137" y="588"/>
                    </a:lnTo>
                    <a:lnTo>
                      <a:pt x="1113" y="601"/>
                    </a:lnTo>
                    <a:lnTo>
                      <a:pt x="1055" y="621"/>
                    </a:lnTo>
                    <a:lnTo>
                      <a:pt x="1001" y="637"/>
                    </a:lnTo>
                    <a:lnTo>
                      <a:pt x="949" y="646"/>
                    </a:lnTo>
                    <a:lnTo>
                      <a:pt x="901" y="654"/>
                    </a:lnTo>
                    <a:lnTo>
                      <a:pt x="856" y="655"/>
                    </a:lnTo>
                    <a:lnTo>
                      <a:pt x="807" y="652"/>
                    </a:lnTo>
                    <a:lnTo>
                      <a:pt x="760" y="645"/>
                    </a:lnTo>
                    <a:lnTo>
                      <a:pt x="715" y="632"/>
                    </a:lnTo>
                    <a:lnTo>
                      <a:pt x="674" y="614"/>
                    </a:lnTo>
                    <a:lnTo>
                      <a:pt x="635" y="592"/>
                    </a:lnTo>
                    <a:lnTo>
                      <a:pt x="598" y="567"/>
                    </a:lnTo>
                    <a:lnTo>
                      <a:pt x="562" y="538"/>
                    </a:lnTo>
                    <a:lnTo>
                      <a:pt x="562" y="873"/>
                    </a:lnTo>
                    <a:lnTo>
                      <a:pt x="805" y="873"/>
                    </a:lnTo>
                    <a:lnTo>
                      <a:pt x="835" y="876"/>
                    </a:lnTo>
                    <a:lnTo>
                      <a:pt x="863" y="885"/>
                    </a:lnTo>
                    <a:lnTo>
                      <a:pt x="887" y="900"/>
                    </a:lnTo>
                    <a:lnTo>
                      <a:pt x="909" y="919"/>
                    </a:lnTo>
                    <a:lnTo>
                      <a:pt x="925" y="942"/>
                    </a:lnTo>
                    <a:lnTo>
                      <a:pt x="939" y="968"/>
                    </a:lnTo>
                    <a:lnTo>
                      <a:pt x="945" y="997"/>
                    </a:lnTo>
                    <a:lnTo>
                      <a:pt x="1039" y="1815"/>
                    </a:lnTo>
                    <a:lnTo>
                      <a:pt x="1039" y="1843"/>
                    </a:lnTo>
                    <a:lnTo>
                      <a:pt x="1035" y="1870"/>
                    </a:lnTo>
                    <a:lnTo>
                      <a:pt x="1025" y="1896"/>
                    </a:lnTo>
                    <a:lnTo>
                      <a:pt x="1011" y="1918"/>
                    </a:lnTo>
                    <a:lnTo>
                      <a:pt x="991" y="1938"/>
                    </a:lnTo>
                    <a:lnTo>
                      <a:pt x="970" y="1953"/>
                    </a:lnTo>
                    <a:lnTo>
                      <a:pt x="945" y="1964"/>
                    </a:lnTo>
                    <a:lnTo>
                      <a:pt x="916" y="1970"/>
                    </a:lnTo>
                    <a:lnTo>
                      <a:pt x="907" y="1971"/>
                    </a:lnTo>
                    <a:lnTo>
                      <a:pt x="900" y="1971"/>
                    </a:lnTo>
                    <a:lnTo>
                      <a:pt x="870" y="1968"/>
                    </a:lnTo>
                    <a:lnTo>
                      <a:pt x="843" y="1959"/>
                    </a:lnTo>
                    <a:lnTo>
                      <a:pt x="819" y="1945"/>
                    </a:lnTo>
                    <a:lnTo>
                      <a:pt x="797" y="1926"/>
                    </a:lnTo>
                    <a:lnTo>
                      <a:pt x="779" y="1903"/>
                    </a:lnTo>
                    <a:lnTo>
                      <a:pt x="767" y="1876"/>
                    </a:lnTo>
                    <a:lnTo>
                      <a:pt x="761" y="1848"/>
                    </a:lnTo>
                    <a:lnTo>
                      <a:pt x="680" y="1154"/>
                    </a:lnTo>
                    <a:lnTo>
                      <a:pt x="304" y="1154"/>
                    </a:lnTo>
                    <a:lnTo>
                      <a:pt x="281" y="1155"/>
                    </a:lnTo>
                    <a:lnTo>
                      <a:pt x="247" y="1153"/>
                    </a:lnTo>
                    <a:lnTo>
                      <a:pt x="214" y="1148"/>
                    </a:lnTo>
                    <a:lnTo>
                      <a:pt x="180" y="1138"/>
                    </a:lnTo>
                    <a:lnTo>
                      <a:pt x="148" y="1126"/>
                    </a:lnTo>
                    <a:lnTo>
                      <a:pt x="118" y="1111"/>
                    </a:lnTo>
                    <a:lnTo>
                      <a:pt x="90" y="1092"/>
                    </a:lnTo>
                    <a:lnTo>
                      <a:pt x="65" y="1069"/>
                    </a:lnTo>
                    <a:lnTo>
                      <a:pt x="43" y="1045"/>
                    </a:lnTo>
                    <a:lnTo>
                      <a:pt x="25" y="1017"/>
                    </a:lnTo>
                    <a:lnTo>
                      <a:pt x="12" y="986"/>
                    </a:lnTo>
                    <a:lnTo>
                      <a:pt x="3" y="954"/>
                    </a:lnTo>
                    <a:lnTo>
                      <a:pt x="0" y="918"/>
                    </a:lnTo>
                    <a:lnTo>
                      <a:pt x="0" y="242"/>
                    </a:lnTo>
                    <a:lnTo>
                      <a:pt x="3" y="206"/>
                    </a:lnTo>
                    <a:lnTo>
                      <a:pt x="12" y="172"/>
                    </a:lnTo>
                    <a:lnTo>
                      <a:pt x="26" y="141"/>
                    </a:lnTo>
                    <a:lnTo>
                      <a:pt x="46" y="112"/>
                    </a:lnTo>
                    <a:lnTo>
                      <a:pt x="67" y="87"/>
                    </a:lnTo>
                    <a:lnTo>
                      <a:pt x="94" y="64"/>
                    </a:lnTo>
                    <a:lnTo>
                      <a:pt x="121" y="45"/>
                    </a:lnTo>
                    <a:lnTo>
                      <a:pt x="151" y="30"/>
                    </a:lnTo>
                    <a:lnTo>
                      <a:pt x="181" y="16"/>
                    </a:lnTo>
                    <a:lnTo>
                      <a:pt x="212" y="8"/>
                    </a:lnTo>
                    <a:lnTo>
                      <a:pt x="214" y="8"/>
                    </a:lnTo>
                    <a:lnTo>
                      <a:pt x="216" y="7"/>
                    </a:lnTo>
                    <a:lnTo>
                      <a:pt x="224" y="6"/>
                    </a:lnTo>
                    <a:lnTo>
                      <a:pt x="236" y="3"/>
                    </a:lnTo>
                    <a:lnTo>
                      <a:pt x="251" y="2"/>
                    </a:lnTo>
                    <a:lnTo>
                      <a:pt x="266" y="0"/>
                    </a:lnTo>
                    <a:lnTo>
                      <a:pt x="28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6" name="Freeform 8"/>
              <p:cNvSpPr>
                <a:spLocks/>
              </p:cNvSpPr>
              <p:nvPr/>
            </p:nvSpPr>
            <p:spPr bwMode="auto">
              <a:xfrm>
                <a:off x="1591" y="3302"/>
                <a:ext cx="188" cy="370"/>
              </a:xfrm>
              <a:custGeom>
                <a:avLst/>
                <a:gdLst>
                  <a:gd name="T0" fmla="*/ 146 w 943"/>
                  <a:gd name="T1" fmla="*/ 2 h 1849"/>
                  <a:gd name="T2" fmla="*/ 193 w 943"/>
                  <a:gd name="T3" fmla="*/ 25 h 1849"/>
                  <a:gd name="T4" fmla="*/ 225 w 943"/>
                  <a:gd name="T5" fmla="*/ 66 h 1849"/>
                  <a:gd name="T6" fmla="*/ 237 w 943"/>
                  <a:gd name="T7" fmla="*/ 118 h 1849"/>
                  <a:gd name="T8" fmla="*/ 824 w 943"/>
                  <a:gd name="T9" fmla="*/ 1060 h 1849"/>
                  <a:gd name="T10" fmla="*/ 876 w 943"/>
                  <a:gd name="T11" fmla="*/ 1073 h 1849"/>
                  <a:gd name="T12" fmla="*/ 917 w 943"/>
                  <a:gd name="T13" fmla="*/ 1105 h 1849"/>
                  <a:gd name="T14" fmla="*/ 940 w 943"/>
                  <a:gd name="T15" fmla="*/ 1152 h 1849"/>
                  <a:gd name="T16" fmla="*/ 940 w 943"/>
                  <a:gd name="T17" fmla="*/ 1205 h 1849"/>
                  <a:gd name="T18" fmla="*/ 919 w 943"/>
                  <a:gd name="T19" fmla="*/ 1250 h 1849"/>
                  <a:gd name="T20" fmla="*/ 881 w 943"/>
                  <a:gd name="T21" fmla="*/ 1283 h 1849"/>
                  <a:gd name="T22" fmla="*/ 906 w 943"/>
                  <a:gd name="T23" fmla="*/ 1348 h 1849"/>
                  <a:gd name="T24" fmla="*/ 916 w 943"/>
                  <a:gd name="T25" fmla="*/ 1417 h 1849"/>
                  <a:gd name="T26" fmla="*/ 912 w 943"/>
                  <a:gd name="T27" fmla="*/ 1776 h 1849"/>
                  <a:gd name="T28" fmla="*/ 886 w 943"/>
                  <a:gd name="T29" fmla="*/ 1819 h 1849"/>
                  <a:gd name="T30" fmla="*/ 842 w 943"/>
                  <a:gd name="T31" fmla="*/ 1846 h 1849"/>
                  <a:gd name="T32" fmla="*/ 790 w 943"/>
                  <a:gd name="T33" fmla="*/ 1846 h 1849"/>
                  <a:gd name="T34" fmla="*/ 745 w 943"/>
                  <a:gd name="T35" fmla="*/ 1819 h 1849"/>
                  <a:gd name="T36" fmla="*/ 720 w 943"/>
                  <a:gd name="T37" fmla="*/ 1776 h 1849"/>
                  <a:gd name="T38" fmla="*/ 716 w 943"/>
                  <a:gd name="T39" fmla="*/ 1417 h 1849"/>
                  <a:gd name="T40" fmla="*/ 706 w 943"/>
                  <a:gd name="T41" fmla="*/ 1376 h 1849"/>
                  <a:gd name="T42" fmla="*/ 676 w 943"/>
                  <a:gd name="T43" fmla="*/ 1348 h 1849"/>
                  <a:gd name="T44" fmla="*/ 635 w 943"/>
                  <a:gd name="T45" fmla="*/ 1336 h 1849"/>
                  <a:gd name="T46" fmla="*/ 281 w 943"/>
                  <a:gd name="T47" fmla="*/ 1339 h 1849"/>
                  <a:gd name="T48" fmla="*/ 246 w 943"/>
                  <a:gd name="T49" fmla="*/ 1360 h 1849"/>
                  <a:gd name="T50" fmla="*/ 224 w 943"/>
                  <a:gd name="T51" fmla="*/ 1396 h 1849"/>
                  <a:gd name="T52" fmla="*/ 222 w 943"/>
                  <a:gd name="T53" fmla="*/ 1750 h 1849"/>
                  <a:gd name="T54" fmla="*/ 207 w 943"/>
                  <a:gd name="T55" fmla="*/ 1800 h 1849"/>
                  <a:gd name="T56" fmla="*/ 173 w 943"/>
                  <a:gd name="T57" fmla="*/ 1835 h 1849"/>
                  <a:gd name="T58" fmla="*/ 122 w 943"/>
                  <a:gd name="T59" fmla="*/ 1849 h 1849"/>
                  <a:gd name="T60" fmla="*/ 72 w 943"/>
                  <a:gd name="T61" fmla="*/ 1835 h 1849"/>
                  <a:gd name="T62" fmla="*/ 36 w 943"/>
                  <a:gd name="T63" fmla="*/ 1800 h 1849"/>
                  <a:gd name="T64" fmla="*/ 23 w 943"/>
                  <a:gd name="T65" fmla="*/ 1750 h 1849"/>
                  <a:gd name="T66" fmla="*/ 25 w 943"/>
                  <a:gd name="T67" fmla="*/ 1381 h 1849"/>
                  <a:gd name="T68" fmla="*/ 43 w 943"/>
                  <a:gd name="T69" fmla="*/ 1313 h 1849"/>
                  <a:gd name="T70" fmla="*/ 38 w 943"/>
                  <a:gd name="T71" fmla="*/ 1266 h 1849"/>
                  <a:gd name="T72" fmla="*/ 11 w 943"/>
                  <a:gd name="T73" fmla="*/ 1228 h 1849"/>
                  <a:gd name="T74" fmla="*/ 0 w 943"/>
                  <a:gd name="T75" fmla="*/ 1178 h 1849"/>
                  <a:gd name="T76" fmla="*/ 3 w 943"/>
                  <a:gd name="T77" fmla="*/ 91 h 1849"/>
                  <a:gd name="T78" fmla="*/ 26 w 943"/>
                  <a:gd name="T79" fmla="*/ 44 h 1849"/>
                  <a:gd name="T80" fmla="*/ 66 w 943"/>
                  <a:gd name="T81" fmla="*/ 12 h 1849"/>
                  <a:gd name="T82" fmla="*/ 119 w 943"/>
                  <a:gd name="T83" fmla="*/ 0 h 1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43" h="1849">
                    <a:moveTo>
                      <a:pt x="119" y="0"/>
                    </a:moveTo>
                    <a:lnTo>
                      <a:pt x="146" y="2"/>
                    </a:lnTo>
                    <a:lnTo>
                      <a:pt x="170" y="12"/>
                    </a:lnTo>
                    <a:lnTo>
                      <a:pt x="193" y="25"/>
                    </a:lnTo>
                    <a:lnTo>
                      <a:pt x="211" y="44"/>
                    </a:lnTo>
                    <a:lnTo>
                      <a:pt x="225" y="66"/>
                    </a:lnTo>
                    <a:lnTo>
                      <a:pt x="234" y="91"/>
                    </a:lnTo>
                    <a:lnTo>
                      <a:pt x="237" y="118"/>
                    </a:lnTo>
                    <a:lnTo>
                      <a:pt x="237" y="1060"/>
                    </a:lnTo>
                    <a:lnTo>
                      <a:pt x="824" y="1060"/>
                    </a:lnTo>
                    <a:lnTo>
                      <a:pt x="851" y="1063"/>
                    </a:lnTo>
                    <a:lnTo>
                      <a:pt x="876" y="1073"/>
                    </a:lnTo>
                    <a:lnTo>
                      <a:pt x="899" y="1086"/>
                    </a:lnTo>
                    <a:lnTo>
                      <a:pt x="917" y="1105"/>
                    </a:lnTo>
                    <a:lnTo>
                      <a:pt x="931" y="1127"/>
                    </a:lnTo>
                    <a:lnTo>
                      <a:pt x="940" y="1152"/>
                    </a:lnTo>
                    <a:lnTo>
                      <a:pt x="943" y="1178"/>
                    </a:lnTo>
                    <a:lnTo>
                      <a:pt x="940" y="1205"/>
                    </a:lnTo>
                    <a:lnTo>
                      <a:pt x="931" y="1229"/>
                    </a:lnTo>
                    <a:lnTo>
                      <a:pt x="919" y="1250"/>
                    </a:lnTo>
                    <a:lnTo>
                      <a:pt x="901" y="1268"/>
                    </a:lnTo>
                    <a:lnTo>
                      <a:pt x="881" y="1283"/>
                    </a:lnTo>
                    <a:lnTo>
                      <a:pt x="895" y="1314"/>
                    </a:lnTo>
                    <a:lnTo>
                      <a:pt x="906" y="1348"/>
                    </a:lnTo>
                    <a:lnTo>
                      <a:pt x="913" y="1381"/>
                    </a:lnTo>
                    <a:lnTo>
                      <a:pt x="916" y="1417"/>
                    </a:lnTo>
                    <a:lnTo>
                      <a:pt x="916" y="1750"/>
                    </a:lnTo>
                    <a:lnTo>
                      <a:pt x="912" y="1776"/>
                    </a:lnTo>
                    <a:lnTo>
                      <a:pt x="901" y="1800"/>
                    </a:lnTo>
                    <a:lnTo>
                      <a:pt x="886" y="1819"/>
                    </a:lnTo>
                    <a:lnTo>
                      <a:pt x="866" y="1835"/>
                    </a:lnTo>
                    <a:lnTo>
                      <a:pt x="842" y="1846"/>
                    </a:lnTo>
                    <a:lnTo>
                      <a:pt x="816" y="1849"/>
                    </a:lnTo>
                    <a:lnTo>
                      <a:pt x="790" y="1846"/>
                    </a:lnTo>
                    <a:lnTo>
                      <a:pt x="766" y="1835"/>
                    </a:lnTo>
                    <a:lnTo>
                      <a:pt x="745" y="1819"/>
                    </a:lnTo>
                    <a:lnTo>
                      <a:pt x="730" y="1800"/>
                    </a:lnTo>
                    <a:lnTo>
                      <a:pt x="720" y="1776"/>
                    </a:lnTo>
                    <a:lnTo>
                      <a:pt x="716" y="1750"/>
                    </a:lnTo>
                    <a:lnTo>
                      <a:pt x="716" y="1417"/>
                    </a:lnTo>
                    <a:lnTo>
                      <a:pt x="714" y="1396"/>
                    </a:lnTo>
                    <a:lnTo>
                      <a:pt x="706" y="1376"/>
                    </a:lnTo>
                    <a:lnTo>
                      <a:pt x="692" y="1360"/>
                    </a:lnTo>
                    <a:lnTo>
                      <a:pt x="676" y="1348"/>
                    </a:lnTo>
                    <a:lnTo>
                      <a:pt x="656" y="1339"/>
                    </a:lnTo>
                    <a:lnTo>
                      <a:pt x="635" y="1336"/>
                    </a:lnTo>
                    <a:lnTo>
                      <a:pt x="302" y="1336"/>
                    </a:lnTo>
                    <a:lnTo>
                      <a:pt x="281" y="1339"/>
                    </a:lnTo>
                    <a:lnTo>
                      <a:pt x="261" y="1348"/>
                    </a:lnTo>
                    <a:lnTo>
                      <a:pt x="246" y="1360"/>
                    </a:lnTo>
                    <a:lnTo>
                      <a:pt x="233" y="1376"/>
                    </a:lnTo>
                    <a:lnTo>
                      <a:pt x="224" y="1396"/>
                    </a:lnTo>
                    <a:lnTo>
                      <a:pt x="222" y="1417"/>
                    </a:lnTo>
                    <a:lnTo>
                      <a:pt x="222" y="1750"/>
                    </a:lnTo>
                    <a:lnTo>
                      <a:pt x="218" y="1776"/>
                    </a:lnTo>
                    <a:lnTo>
                      <a:pt x="207" y="1800"/>
                    </a:lnTo>
                    <a:lnTo>
                      <a:pt x="192" y="1819"/>
                    </a:lnTo>
                    <a:lnTo>
                      <a:pt x="173" y="1835"/>
                    </a:lnTo>
                    <a:lnTo>
                      <a:pt x="149" y="1846"/>
                    </a:lnTo>
                    <a:lnTo>
                      <a:pt x="122" y="1849"/>
                    </a:lnTo>
                    <a:lnTo>
                      <a:pt x="96" y="1846"/>
                    </a:lnTo>
                    <a:lnTo>
                      <a:pt x="72" y="1835"/>
                    </a:lnTo>
                    <a:lnTo>
                      <a:pt x="51" y="1819"/>
                    </a:lnTo>
                    <a:lnTo>
                      <a:pt x="36" y="1800"/>
                    </a:lnTo>
                    <a:lnTo>
                      <a:pt x="26" y="1776"/>
                    </a:lnTo>
                    <a:lnTo>
                      <a:pt x="23" y="1750"/>
                    </a:lnTo>
                    <a:lnTo>
                      <a:pt x="23" y="1417"/>
                    </a:lnTo>
                    <a:lnTo>
                      <a:pt x="25" y="1381"/>
                    </a:lnTo>
                    <a:lnTo>
                      <a:pt x="32" y="1345"/>
                    </a:lnTo>
                    <a:lnTo>
                      <a:pt x="43" y="1313"/>
                    </a:lnTo>
                    <a:lnTo>
                      <a:pt x="59" y="1280"/>
                    </a:lnTo>
                    <a:lnTo>
                      <a:pt x="38" y="1266"/>
                    </a:lnTo>
                    <a:lnTo>
                      <a:pt x="23" y="1249"/>
                    </a:lnTo>
                    <a:lnTo>
                      <a:pt x="11" y="1228"/>
                    </a:lnTo>
                    <a:lnTo>
                      <a:pt x="2" y="1205"/>
                    </a:lnTo>
                    <a:lnTo>
                      <a:pt x="0" y="1178"/>
                    </a:lnTo>
                    <a:lnTo>
                      <a:pt x="0" y="118"/>
                    </a:lnTo>
                    <a:lnTo>
                      <a:pt x="3" y="91"/>
                    </a:lnTo>
                    <a:lnTo>
                      <a:pt x="12" y="66"/>
                    </a:lnTo>
                    <a:lnTo>
                      <a:pt x="26" y="44"/>
                    </a:lnTo>
                    <a:lnTo>
                      <a:pt x="44" y="25"/>
                    </a:lnTo>
                    <a:lnTo>
                      <a:pt x="66" y="12"/>
                    </a:lnTo>
                    <a:lnTo>
                      <a:pt x="91" y="2"/>
                    </a:lnTo>
                    <a:lnTo>
                      <a:pt x="1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7" name="Freeform 9"/>
              <p:cNvSpPr>
                <a:spLocks/>
              </p:cNvSpPr>
              <p:nvPr/>
            </p:nvSpPr>
            <p:spPr bwMode="auto">
              <a:xfrm>
                <a:off x="2191" y="3151"/>
                <a:ext cx="123" cy="122"/>
              </a:xfrm>
              <a:custGeom>
                <a:avLst/>
                <a:gdLst>
                  <a:gd name="T0" fmla="*/ 306 w 612"/>
                  <a:gd name="T1" fmla="*/ 0 h 612"/>
                  <a:gd name="T2" fmla="*/ 351 w 612"/>
                  <a:gd name="T3" fmla="*/ 3 h 612"/>
                  <a:gd name="T4" fmla="*/ 394 w 612"/>
                  <a:gd name="T5" fmla="*/ 13 h 612"/>
                  <a:gd name="T6" fmla="*/ 435 w 612"/>
                  <a:gd name="T7" fmla="*/ 29 h 612"/>
                  <a:gd name="T8" fmla="*/ 472 w 612"/>
                  <a:gd name="T9" fmla="*/ 49 h 612"/>
                  <a:gd name="T10" fmla="*/ 507 w 612"/>
                  <a:gd name="T11" fmla="*/ 75 h 612"/>
                  <a:gd name="T12" fmla="*/ 537 w 612"/>
                  <a:gd name="T13" fmla="*/ 105 h 612"/>
                  <a:gd name="T14" fmla="*/ 563 w 612"/>
                  <a:gd name="T15" fmla="*/ 139 h 612"/>
                  <a:gd name="T16" fmla="*/ 583 w 612"/>
                  <a:gd name="T17" fmla="*/ 177 h 612"/>
                  <a:gd name="T18" fmla="*/ 599 w 612"/>
                  <a:gd name="T19" fmla="*/ 218 h 612"/>
                  <a:gd name="T20" fmla="*/ 609 w 612"/>
                  <a:gd name="T21" fmla="*/ 261 h 612"/>
                  <a:gd name="T22" fmla="*/ 612 w 612"/>
                  <a:gd name="T23" fmla="*/ 306 h 612"/>
                  <a:gd name="T24" fmla="*/ 609 w 612"/>
                  <a:gd name="T25" fmla="*/ 351 h 612"/>
                  <a:gd name="T26" fmla="*/ 599 w 612"/>
                  <a:gd name="T27" fmla="*/ 395 h 612"/>
                  <a:gd name="T28" fmla="*/ 583 w 612"/>
                  <a:gd name="T29" fmla="*/ 435 h 612"/>
                  <a:gd name="T30" fmla="*/ 563 w 612"/>
                  <a:gd name="T31" fmla="*/ 473 h 612"/>
                  <a:gd name="T32" fmla="*/ 537 w 612"/>
                  <a:gd name="T33" fmla="*/ 506 h 612"/>
                  <a:gd name="T34" fmla="*/ 507 w 612"/>
                  <a:gd name="T35" fmla="*/ 537 h 612"/>
                  <a:gd name="T36" fmla="*/ 472 w 612"/>
                  <a:gd name="T37" fmla="*/ 563 h 612"/>
                  <a:gd name="T38" fmla="*/ 435 w 612"/>
                  <a:gd name="T39" fmla="*/ 583 h 612"/>
                  <a:gd name="T40" fmla="*/ 394 w 612"/>
                  <a:gd name="T41" fmla="*/ 599 h 612"/>
                  <a:gd name="T42" fmla="*/ 351 w 612"/>
                  <a:gd name="T43" fmla="*/ 608 h 612"/>
                  <a:gd name="T44" fmla="*/ 306 w 612"/>
                  <a:gd name="T45" fmla="*/ 612 h 612"/>
                  <a:gd name="T46" fmla="*/ 261 w 612"/>
                  <a:gd name="T47" fmla="*/ 608 h 612"/>
                  <a:gd name="T48" fmla="*/ 217 w 612"/>
                  <a:gd name="T49" fmla="*/ 599 h 612"/>
                  <a:gd name="T50" fmla="*/ 177 w 612"/>
                  <a:gd name="T51" fmla="*/ 583 h 612"/>
                  <a:gd name="T52" fmla="*/ 139 w 612"/>
                  <a:gd name="T53" fmla="*/ 563 h 612"/>
                  <a:gd name="T54" fmla="*/ 105 w 612"/>
                  <a:gd name="T55" fmla="*/ 537 h 612"/>
                  <a:gd name="T56" fmla="*/ 75 w 612"/>
                  <a:gd name="T57" fmla="*/ 506 h 612"/>
                  <a:gd name="T58" fmla="*/ 49 w 612"/>
                  <a:gd name="T59" fmla="*/ 473 h 612"/>
                  <a:gd name="T60" fmla="*/ 28 w 612"/>
                  <a:gd name="T61" fmla="*/ 435 h 612"/>
                  <a:gd name="T62" fmla="*/ 12 w 612"/>
                  <a:gd name="T63" fmla="*/ 395 h 612"/>
                  <a:gd name="T64" fmla="*/ 3 w 612"/>
                  <a:gd name="T65" fmla="*/ 351 h 612"/>
                  <a:gd name="T66" fmla="*/ 0 w 612"/>
                  <a:gd name="T67" fmla="*/ 306 h 612"/>
                  <a:gd name="T68" fmla="*/ 3 w 612"/>
                  <a:gd name="T69" fmla="*/ 261 h 612"/>
                  <a:gd name="T70" fmla="*/ 12 w 612"/>
                  <a:gd name="T71" fmla="*/ 218 h 612"/>
                  <a:gd name="T72" fmla="*/ 28 w 612"/>
                  <a:gd name="T73" fmla="*/ 177 h 612"/>
                  <a:gd name="T74" fmla="*/ 49 w 612"/>
                  <a:gd name="T75" fmla="*/ 139 h 612"/>
                  <a:gd name="T76" fmla="*/ 75 w 612"/>
                  <a:gd name="T77" fmla="*/ 105 h 612"/>
                  <a:gd name="T78" fmla="*/ 105 w 612"/>
                  <a:gd name="T79" fmla="*/ 75 h 612"/>
                  <a:gd name="T80" fmla="*/ 139 w 612"/>
                  <a:gd name="T81" fmla="*/ 49 h 612"/>
                  <a:gd name="T82" fmla="*/ 177 w 612"/>
                  <a:gd name="T83" fmla="*/ 29 h 612"/>
                  <a:gd name="T84" fmla="*/ 217 w 612"/>
                  <a:gd name="T85" fmla="*/ 13 h 612"/>
                  <a:gd name="T86" fmla="*/ 261 w 612"/>
                  <a:gd name="T87" fmla="*/ 3 h 612"/>
                  <a:gd name="T88" fmla="*/ 306 w 612"/>
                  <a:gd name="T89" fmla="*/ 0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12" h="612">
                    <a:moveTo>
                      <a:pt x="306" y="0"/>
                    </a:moveTo>
                    <a:lnTo>
                      <a:pt x="351" y="3"/>
                    </a:lnTo>
                    <a:lnTo>
                      <a:pt x="394" y="13"/>
                    </a:lnTo>
                    <a:lnTo>
                      <a:pt x="435" y="29"/>
                    </a:lnTo>
                    <a:lnTo>
                      <a:pt x="472" y="49"/>
                    </a:lnTo>
                    <a:lnTo>
                      <a:pt x="507" y="75"/>
                    </a:lnTo>
                    <a:lnTo>
                      <a:pt x="537" y="105"/>
                    </a:lnTo>
                    <a:lnTo>
                      <a:pt x="563" y="139"/>
                    </a:lnTo>
                    <a:lnTo>
                      <a:pt x="583" y="177"/>
                    </a:lnTo>
                    <a:lnTo>
                      <a:pt x="599" y="218"/>
                    </a:lnTo>
                    <a:lnTo>
                      <a:pt x="609" y="261"/>
                    </a:lnTo>
                    <a:lnTo>
                      <a:pt x="612" y="306"/>
                    </a:lnTo>
                    <a:lnTo>
                      <a:pt x="609" y="351"/>
                    </a:lnTo>
                    <a:lnTo>
                      <a:pt x="599" y="395"/>
                    </a:lnTo>
                    <a:lnTo>
                      <a:pt x="583" y="435"/>
                    </a:lnTo>
                    <a:lnTo>
                      <a:pt x="563" y="473"/>
                    </a:lnTo>
                    <a:lnTo>
                      <a:pt x="537" y="506"/>
                    </a:lnTo>
                    <a:lnTo>
                      <a:pt x="507" y="537"/>
                    </a:lnTo>
                    <a:lnTo>
                      <a:pt x="472" y="563"/>
                    </a:lnTo>
                    <a:lnTo>
                      <a:pt x="435" y="583"/>
                    </a:lnTo>
                    <a:lnTo>
                      <a:pt x="394" y="599"/>
                    </a:lnTo>
                    <a:lnTo>
                      <a:pt x="351" y="608"/>
                    </a:lnTo>
                    <a:lnTo>
                      <a:pt x="306" y="612"/>
                    </a:lnTo>
                    <a:lnTo>
                      <a:pt x="261" y="608"/>
                    </a:lnTo>
                    <a:lnTo>
                      <a:pt x="217" y="599"/>
                    </a:lnTo>
                    <a:lnTo>
                      <a:pt x="177" y="583"/>
                    </a:lnTo>
                    <a:lnTo>
                      <a:pt x="139" y="563"/>
                    </a:lnTo>
                    <a:lnTo>
                      <a:pt x="105" y="537"/>
                    </a:lnTo>
                    <a:lnTo>
                      <a:pt x="75" y="506"/>
                    </a:lnTo>
                    <a:lnTo>
                      <a:pt x="49" y="473"/>
                    </a:lnTo>
                    <a:lnTo>
                      <a:pt x="28" y="435"/>
                    </a:lnTo>
                    <a:lnTo>
                      <a:pt x="12" y="395"/>
                    </a:lnTo>
                    <a:lnTo>
                      <a:pt x="3" y="351"/>
                    </a:lnTo>
                    <a:lnTo>
                      <a:pt x="0" y="306"/>
                    </a:lnTo>
                    <a:lnTo>
                      <a:pt x="3" y="261"/>
                    </a:lnTo>
                    <a:lnTo>
                      <a:pt x="12" y="218"/>
                    </a:lnTo>
                    <a:lnTo>
                      <a:pt x="28" y="177"/>
                    </a:lnTo>
                    <a:lnTo>
                      <a:pt x="49" y="139"/>
                    </a:lnTo>
                    <a:lnTo>
                      <a:pt x="75" y="105"/>
                    </a:lnTo>
                    <a:lnTo>
                      <a:pt x="105" y="75"/>
                    </a:lnTo>
                    <a:lnTo>
                      <a:pt x="139" y="49"/>
                    </a:lnTo>
                    <a:lnTo>
                      <a:pt x="177" y="29"/>
                    </a:lnTo>
                    <a:lnTo>
                      <a:pt x="217" y="13"/>
                    </a:lnTo>
                    <a:lnTo>
                      <a:pt x="261" y="3"/>
                    </a:lnTo>
                    <a:lnTo>
                      <a:pt x="30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8" name="Freeform 10"/>
              <p:cNvSpPr>
                <a:spLocks/>
              </p:cNvSpPr>
              <p:nvPr/>
            </p:nvSpPr>
            <p:spPr bwMode="auto">
              <a:xfrm>
                <a:off x="2085" y="3275"/>
                <a:ext cx="238" cy="394"/>
              </a:xfrm>
              <a:custGeom>
                <a:avLst/>
                <a:gdLst>
                  <a:gd name="T0" fmla="*/ 922 w 1189"/>
                  <a:gd name="T1" fmla="*/ 0 h 1971"/>
                  <a:gd name="T2" fmla="*/ 952 w 1189"/>
                  <a:gd name="T3" fmla="*/ 3 h 1971"/>
                  <a:gd name="T4" fmla="*/ 972 w 1189"/>
                  <a:gd name="T5" fmla="*/ 7 h 1971"/>
                  <a:gd name="T6" fmla="*/ 976 w 1189"/>
                  <a:gd name="T7" fmla="*/ 8 h 1971"/>
                  <a:gd name="T8" fmla="*/ 1037 w 1189"/>
                  <a:gd name="T9" fmla="*/ 30 h 1971"/>
                  <a:gd name="T10" fmla="*/ 1095 w 1189"/>
                  <a:gd name="T11" fmla="*/ 64 h 1971"/>
                  <a:gd name="T12" fmla="*/ 1143 w 1189"/>
                  <a:gd name="T13" fmla="*/ 112 h 1971"/>
                  <a:gd name="T14" fmla="*/ 1175 w 1189"/>
                  <a:gd name="T15" fmla="*/ 172 h 1971"/>
                  <a:gd name="T16" fmla="*/ 1189 w 1189"/>
                  <a:gd name="T17" fmla="*/ 242 h 1971"/>
                  <a:gd name="T18" fmla="*/ 1185 w 1189"/>
                  <a:gd name="T19" fmla="*/ 954 h 1971"/>
                  <a:gd name="T20" fmla="*/ 1163 w 1189"/>
                  <a:gd name="T21" fmla="*/ 1017 h 1971"/>
                  <a:gd name="T22" fmla="*/ 1124 w 1189"/>
                  <a:gd name="T23" fmla="*/ 1069 h 1971"/>
                  <a:gd name="T24" fmla="*/ 1071 w 1189"/>
                  <a:gd name="T25" fmla="*/ 1111 h 1971"/>
                  <a:gd name="T26" fmla="*/ 1008 w 1189"/>
                  <a:gd name="T27" fmla="*/ 1138 h 1971"/>
                  <a:gd name="T28" fmla="*/ 941 w 1189"/>
                  <a:gd name="T29" fmla="*/ 1153 h 1971"/>
                  <a:gd name="T30" fmla="*/ 885 w 1189"/>
                  <a:gd name="T31" fmla="*/ 1154 h 1971"/>
                  <a:gd name="T32" fmla="*/ 427 w 1189"/>
                  <a:gd name="T33" fmla="*/ 1848 h 1971"/>
                  <a:gd name="T34" fmla="*/ 408 w 1189"/>
                  <a:gd name="T35" fmla="*/ 1903 h 1971"/>
                  <a:gd name="T36" fmla="*/ 370 w 1189"/>
                  <a:gd name="T37" fmla="*/ 1945 h 1971"/>
                  <a:gd name="T38" fmla="*/ 318 w 1189"/>
                  <a:gd name="T39" fmla="*/ 1968 h 1971"/>
                  <a:gd name="T40" fmla="*/ 280 w 1189"/>
                  <a:gd name="T41" fmla="*/ 1971 h 1971"/>
                  <a:gd name="T42" fmla="*/ 244 w 1189"/>
                  <a:gd name="T43" fmla="*/ 1964 h 1971"/>
                  <a:gd name="T44" fmla="*/ 197 w 1189"/>
                  <a:gd name="T45" fmla="*/ 1938 h 1971"/>
                  <a:gd name="T46" fmla="*/ 163 w 1189"/>
                  <a:gd name="T47" fmla="*/ 1896 h 1971"/>
                  <a:gd name="T48" fmla="*/ 148 w 1189"/>
                  <a:gd name="T49" fmla="*/ 1843 h 1971"/>
                  <a:gd name="T50" fmla="*/ 244 w 1189"/>
                  <a:gd name="T51" fmla="*/ 997 h 1971"/>
                  <a:gd name="T52" fmla="*/ 262 w 1189"/>
                  <a:gd name="T53" fmla="*/ 942 h 1971"/>
                  <a:gd name="T54" fmla="*/ 300 w 1189"/>
                  <a:gd name="T55" fmla="*/ 900 h 1971"/>
                  <a:gd name="T56" fmla="*/ 353 w 1189"/>
                  <a:gd name="T57" fmla="*/ 876 h 1971"/>
                  <a:gd name="T58" fmla="*/ 383 w 1189"/>
                  <a:gd name="T59" fmla="*/ 873 h 1971"/>
                  <a:gd name="T60" fmla="*/ 627 w 1189"/>
                  <a:gd name="T61" fmla="*/ 538 h 1971"/>
                  <a:gd name="T62" fmla="*/ 554 w 1189"/>
                  <a:gd name="T63" fmla="*/ 592 h 1971"/>
                  <a:gd name="T64" fmla="*/ 473 w 1189"/>
                  <a:gd name="T65" fmla="*/ 632 h 1971"/>
                  <a:gd name="T66" fmla="*/ 382 w 1189"/>
                  <a:gd name="T67" fmla="*/ 652 h 1971"/>
                  <a:gd name="T68" fmla="*/ 287 w 1189"/>
                  <a:gd name="T69" fmla="*/ 654 h 1971"/>
                  <a:gd name="T70" fmla="*/ 187 w 1189"/>
                  <a:gd name="T71" fmla="*/ 637 h 1971"/>
                  <a:gd name="T72" fmla="*/ 76 w 1189"/>
                  <a:gd name="T73" fmla="*/ 601 h 1971"/>
                  <a:gd name="T74" fmla="*/ 31 w 1189"/>
                  <a:gd name="T75" fmla="*/ 571 h 1971"/>
                  <a:gd name="T76" fmla="*/ 5 w 1189"/>
                  <a:gd name="T77" fmla="*/ 526 h 1971"/>
                  <a:gd name="T78" fmla="*/ 0 w 1189"/>
                  <a:gd name="T79" fmla="*/ 474 h 1971"/>
                  <a:gd name="T80" fmla="*/ 19 w 1189"/>
                  <a:gd name="T81" fmla="*/ 423 h 1971"/>
                  <a:gd name="T82" fmla="*/ 58 w 1189"/>
                  <a:gd name="T83" fmla="*/ 387 h 1971"/>
                  <a:gd name="T84" fmla="*/ 107 w 1189"/>
                  <a:gd name="T85" fmla="*/ 372 h 1971"/>
                  <a:gd name="T86" fmla="*/ 161 w 1189"/>
                  <a:gd name="T87" fmla="*/ 379 h 1971"/>
                  <a:gd name="T88" fmla="*/ 243 w 1189"/>
                  <a:gd name="T89" fmla="*/ 406 h 1971"/>
                  <a:gd name="T90" fmla="*/ 310 w 1189"/>
                  <a:gd name="T91" fmla="*/ 420 h 1971"/>
                  <a:gd name="T92" fmla="*/ 369 w 1189"/>
                  <a:gd name="T93" fmla="*/ 417 h 1971"/>
                  <a:gd name="T94" fmla="*/ 420 w 1189"/>
                  <a:gd name="T95" fmla="*/ 398 h 1971"/>
                  <a:gd name="T96" fmla="*/ 472 w 1189"/>
                  <a:gd name="T97" fmla="*/ 361 h 1971"/>
                  <a:gd name="T98" fmla="*/ 526 w 1189"/>
                  <a:gd name="T99" fmla="*/ 304 h 1971"/>
                  <a:gd name="T100" fmla="*/ 586 w 1189"/>
                  <a:gd name="T101" fmla="*/ 229 h 1971"/>
                  <a:gd name="T102" fmla="*/ 659 w 1189"/>
                  <a:gd name="T103" fmla="*/ 132 h 1971"/>
                  <a:gd name="T104" fmla="*/ 660 w 1189"/>
                  <a:gd name="T105" fmla="*/ 130 h 1971"/>
                  <a:gd name="T106" fmla="*/ 710 w 1189"/>
                  <a:gd name="T107" fmla="*/ 74 h 1971"/>
                  <a:gd name="T108" fmla="*/ 772 w 1189"/>
                  <a:gd name="T109" fmla="*/ 33 h 1971"/>
                  <a:gd name="T110" fmla="*/ 839 w 1189"/>
                  <a:gd name="T111" fmla="*/ 8 h 1971"/>
                  <a:gd name="T112" fmla="*/ 849 w 1189"/>
                  <a:gd name="T113" fmla="*/ 6 h 1971"/>
                  <a:gd name="T114" fmla="*/ 873 w 1189"/>
                  <a:gd name="T115" fmla="*/ 1 h 1971"/>
                  <a:gd name="T116" fmla="*/ 905 w 1189"/>
                  <a:gd name="T117" fmla="*/ 0 h 1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89" h="1971">
                    <a:moveTo>
                      <a:pt x="905" y="0"/>
                    </a:moveTo>
                    <a:lnTo>
                      <a:pt x="922" y="0"/>
                    </a:lnTo>
                    <a:lnTo>
                      <a:pt x="938" y="2"/>
                    </a:lnTo>
                    <a:lnTo>
                      <a:pt x="952" y="3"/>
                    </a:lnTo>
                    <a:lnTo>
                      <a:pt x="964" y="6"/>
                    </a:lnTo>
                    <a:lnTo>
                      <a:pt x="972" y="7"/>
                    </a:lnTo>
                    <a:lnTo>
                      <a:pt x="975" y="7"/>
                    </a:lnTo>
                    <a:lnTo>
                      <a:pt x="976" y="8"/>
                    </a:lnTo>
                    <a:lnTo>
                      <a:pt x="1006" y="16"/>
                    </a:lnTo>
                    <a:lnTo>
                      <a:pt x="1037" y="30"/>
                    </a:lnTo>
                    <a:lnTo>
                      <a:pt x="1067" y="45"/>
                    </a:lnTo>
                    <a:lnTo>
                      <a:pt x="1095" y="64"/>
                    </a:lnTo>
                    <a:lnTo>
                      <a:pt x="1120" y="87"/>
                    </a:lnTo>
                    <a:lnTo>
                      <a:pt x="1143" y="112"/>
                    </a:lnTo>
                    <a:lnTo>
                      <a:pt x="1162" y="141"/>
                    </a:lnTo>
                    <a:lnTo>
                      <a:pt x="1175" y="172"/>
                    </a:lnTo>
                    <a:lnTo>
                      <a:pt x="1185" y="206"/>
                    </a:lnTo>
                    <a:lnTo>
                      <a:pt x="1189" y="242"/>
                    </a:lnTo>
                    <a:lnTo>
                      <a:pt x="1189" y="918"/>
                    </a:lnTo>
                    <a:lnTo>
                      <a:pt x="1185" y="954"/>
                    </a:lnTo>
                    <a:lnTo>
                      <a:pt x="1177" y="986"/>
                    </a:lnTo>
                    <a:lnTo>
                      <a:pt x="1163" y="1017"/>
                    </a:lnTo>
                    <a:lnTo>
                      <a:pt x="1145" y="1045"/>
                    </a:lnTo>
                    <a:lnTo>
                      <a:pt x="1124" y="1069"/>
                    </a:lnTo>
                    <a:lnTo>
                      <a:pt x="1098" y="1092"/>
                    </a:lnTo>
                    <a:lnTo>
                      <a:pt x="1071" y="1111"/>
                    </a:lnTo>
                    <a:lnTo>
                      <a:pt x="1040" y="1126"/>
                    </a:lnTo>
                    <a:lnTo>
                      <a:pt x="1008" y="1138"/>
                    </a:lnTo>
                    <a:lnTo>
                      <a:pt x="975" y="1148"/>
                    </a:lnTo>
                    <a:lnTo>
                      <a:pt x="941" y="1153"/>
                    </a:lnTo>
                    <a:lnTo>
                      <a:pt x="908" y="1155"/>
                    </a:lnTo>
                    <a:lnTo>
                      <a:pt x="885" y="1154"/>
                    </a:lnTo>
                    <a:lnTo>
                      <a:pt x="508" y="1154"/>
                    </a:lnTo>
                    <a:lnTo>
                      <a:pt x="427" y="1848"/>
                    </a:lnTo>
                    <a:lnTo>
                      <a:pt x="421" y="1876"/>
                    </a:lnTo>
                    <a:lnTo>
                      <a:pt x="408" y="1903"/>
                    </a:lnTo>
                    <a:lnTo>
                      <a:pt x="391" y="1926"/>
                    </a:lnTo>
                    <a:lnTo>
                      <a:pt x="370" y="1945"/>
                    </a:lnTo>
                    <a:lnTo>
                      <a:pt x="346" y="1959"/>
                    </a:lnTo>
                    <a:lnTo>
                      <a:pt x="318" y="1968"/>
                    </a:lnTo>
                    <a:lnTo>
                      <a:pt x="288" y="1971"/>
                    </a:lnTo>
                    <a:lnTo>
                      <a:pt x="280" y="1971"/>
                    </a:lnTo>
                    <a:lnTo>
                      <a:pt x="273" y="1970"/>
                    </a:lnTo>
                    <a:lnTo>
                      <a:pt x="244" y="1964"/>
                    </a:lnTo>
                    <a:lnTo>
                      <a:pt x="219" y="1953"/>
                    </a:lnTo>
                    <a:lnTo>
                      <a:pt x="197" y="1938"/>
                    </a:lnTo>
                    <a:lnTo>
                      <a:pt x="178" y="1918"/>
                    </a:lnTo>
                    <a:lnTo>
                      <a:pt x="163" y="1896"/>
                    </a:lnTo>
                    <a:lnTo>
                      <a:pt x="154" y="1870"/>
                    </a:lnTo>
                    <a:lnTo>
                      <a:pt x="148" y="1843"/>
                    </a:lnTo>
                    <a:lnTo>
                      <a:pt x="149" y="1815"/>
                    </a:lnTo>
                    <a:lnTo>
                      <a:pt x="244" y="997"/>
                    </a:lnTo>
                    <a:lnTo>
                      <a:pt x="250" y="968"/>
                    </a:lnTo>
                    <a:lnTo>
                      <a:pt x="262" y="942"/>
                    </a:lnTo>
                    <a:lnTo>
                      <a:pt x="280" y="919"/>
                    </a:lnTo>
                    <a:lnTo>
                      <a:pt x="300" y="900"/>
                    </a:lnTo>
                    <a:lnTo>
                      <a:pt x="325" y="885"/>
                    </a:lnTo>
                    <a:lnTo>
                      <a:pt x="353" y="876"/>
                    </a:lnTo>
                    <a:lnTo>
                      <a:pt x="383" y="873"/>
                    </a:lnTo>
                    <a:lnTo>
                      <a:pt x="383" y="873"/>
                    </a:lnTo>
                    <a:lnTo>
                      <a:pt x="627" y="873"/>
                    </a:lnTo>
                    <a:lnTo>
                      <a:pt x="627" y="538"/>
                    </a:lnTo>
                    <a:lnTo>
                      <a:pt x="591" y="567"/>
                    </a:lnTo>
                    <a:lnTo>
                      <a:pt x="554" y="592"/>
                    </a:lnTo>
                    <a:lnTo>
                      <a:pt x="514" y="614"/>
                    </a:lnTo>
                    <a:lnTo>
                      <a:pt x="473" y="632"/>
                    </a:lnTo>
                    <a:lnTo>
                      <a:pt x="429" y="645"/>
                    </a:lnTo>
                    <a:lnTo>
                      <a:pt x="382" y="652"/>
                    </a:lnTo>
                    <a:lnTo>
                      <a:pt x="333" y="655"/>
                    </a:lnTo>
                    <a:lnTo>
                      <a:pt x="287" y="654"/>
                    </a:lnTo>
                    <a:lnTo>
                      <a:pt x="239" y="646"/>
                    </a:lnTo>
                    <a:lnTo>
                      <a:pt x="187" y="637"/>
                    </a:lnTo>
                    <a:lnTo>
                      <a:pt x="133" y="621"/>
                    </a:lnTo>
                    <a:lnTo>
                      <a:pt x="76" y="601"/>
                    </a:lnTo>
                    <a:lnTo>
                      <a:pt x="52" y="588"/>
                    </a:lnTo>
                    <a:lnTo>
                      <a:pt x="31" y="571"/>
                    </a:lnTo>
                    <a:lnTo>
                      <a:pt x="16" y="550"/>
                    </a:lnTo>
                    <a:lnTo>
                      <a:pt x="5" y="526"/>
                    </a:lnTo>
                    <a:lnTo>
                      <a:pt x="0" y="500"/>
                    </a:lnTo>
                    <a:lnTo>
                      <a:pt x="0" y="474"/>
                    </a:lnTo>
                    <a:lnTo>
                      <a:pt x="7" y="447"/>
                    </a:lnTo>
                    <a:lnTo>
                      <a:pt x="19" y="423"/>
                    </a:lnTo>
                    <a:lnTo>
                      <a:pt x="37" y="403"/>
                    </a:lnTo>
                    <a:lnTo>
                      <a:pt x="58" y="387"/>
                    </a:lnTo>
                    <a:lnTo>
                      <a:pt x="82" y="376"/>
                    </a:lnTo>
                    <a:lnTo>
                      <a:pt x="107" y="372"/>
                    </a:lnTo>
                    <a:lnTo>
                      <a:pt x="135" y="372"/>
                    </a:lnTo>
                    <a:lnTo>
                      <a:pt x="161" y="379"/>
                    </a:lnTo>
                    <a:lnTo>
                      <a:pt x="203" y="394"/>
                    </a:lnTo>
                    <a:lnTo>
                      <a:pt x="243" y="406"/>
                    </a:lnTo>
                    <a:lnTo>
                      <a:pt x="277" y="415"/>
                    </a:lnTo>
                    <a:lnTo>
                      <a:pt x="310" y="420"/>
                    </a:lnTo>
                    <a:lnTo>
                      <a:pt x="340" y="421"/>
                    </a:lnTo>
                    <a:lnTo>
                      <a:pt x="369" y="417"/>
                    </a:lnTo>
                    <a:lnTo>
                      <a:pt x="395" y="410"/>
                    </a:lnTo>
                    <a:lnTo>
                      <a:pt x="420" y="398"/>
                    </a:lnTo>
                    <a:lnTo>
                      <a:pt x="445" y="381"/>
                    </a:lnTo>
                    <a:lnTo>
                      <a:pt x="472" y="361"/>
                    </a:lnTo>
                    <a:lnTo>
                      <a:pt x="498" y="336"/>
                    </a:lnTo>
                    <a:lnTo>
                      <a:pt x="526" y="304"/>
                    </a:lnTo>
                    <a:lnTo>
                      <a:pt x="555" y="270"/>
                    </a:lnTo>
                    <a:lnTo>
                      <a:pt x="586" y="229"/>
                    </a:lnTo>
                    <a:lnTo>
                      <a:pt x="621" y="183"/>
                    </a:lnTo>
                    <a:lnTo>
                      <a:pt x="659" y="132"/>
                    </a:lnTo>
                    <a:lnTo>
                      <a:pt x="659" y="130"/>
                    </a:lnTo>
                    <a:lnTo>
                      <a:pt x="660" y="130"/>
                    </a:lnTo>
                    <a:lnTo>
                      <a:pt x="683" y="100"/>
                    </a:lnTo>
                    <a:lnTo>
                      <a:pt x="710" y="74"/>
                    </a:lnTo>
                    <a:lnTo>
                      <a:pt x="740" y="51"/>
                    </a:lnTo>
                    <a:lnTo>
                      <a:pt x="772" y="33"/>
                    </a:lnTo>
                    <a:lnTo>
                      <a:pt x="804" y="19"/>
                    </a:lnTo>
                    <a:lnTo>
                      <a:pt x="839" y="8"/>
                    </a:lnTo>
                    <a:lnTo>
                      <a:pt x="842" y="7"/>
                    </a:lnTo>
                    <a:lnTo>
                      <a:pt x="849" y="6"/>
                    </a:lnTo>
                    <a:lnTo>
                      <a:pt x="860" y="3"/>
                    </a:lnTo>
                    <a:lnTo>
                      <a:pt x="873" y="1"/>
                    </a:lnTo>
                    <a:lnTo>
                      <a:pt x="888" y="0"/>
                    </a:lnTo>
                    <a:lnTo>
                      <a:pt x="90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9" name="Freeform 11"/>
              <p:cNvSpPr>
                <a:spLocks/>
              </p:cNvSpPr>
              <p:nvPr/>
            </p:nvSpPr>
            <p:spPr bwMode="auto">
              <a:xfrm>
                <a:off x="2194" y="3302"/>
                <a:ext cx="189" cy="370"/>
              </a:xfrm>
              <a:custGeom>
                <a:avLst/>
                <a:gdLst>
                  <a:gd name="T0" fmla="*/ 852 w 944"/>
                  <a:gd name="T1" fmla="*/ 2 h 1849"/>
                  <a:gd name="T2" fmla="*/ 899 w 944"/>
                  <a:gd name="T3" fmla="*/ 25 h 1849"/>
                  <a:gd name="T4" fmla="*/ 932 w 944"/>
                  <a:gd name="T5" fmla="*/ 66 h 1849"/>
                  <a:gd name="T6" fmla="*/ 944 w 944"/>
                  <a:gd name="T7" fmla="*/ 118 h 1849"/>
                  <a:gd name="T8" fmla="*/ 941 w 944"/>
                  <a:gd name="T9" fmla="*/ 1205 h 1849"/>
                  <a:gd name="T10" fmla="*/ 921 w 944"/>
                  <a:gd name="T11" fmla="*/ 1249 h 1849"/>
                  <a:gd name="T12" fmla="*/ 885 w 944"/>
                  <a:gd name="T13" fmla="*/ 1282 h 1849"/>
                  <a:gd name="T14" fmla="*/ 911 w 944"/>
                  <a:gd name="T15" fmla="*/ 1345 h 1849"/>
                  <a:gd name="T16" fmla="*/ 921 w 944"/>
                  <a:gd name="T17" fmla="*/ 1417 h 1849"/>
                  <a:gd name="T18" fmla="*/ 917 w 944"/>
                  <a:gd name="T19" fmla="*/ 1776 h 1849"/>
                  <a:gd name="T20" fmla="*/ 892 w 944"/>
                  <a:gd name="T21" fmla="*/ 1819 h 1849"/>
                  <a:gd name="T22" fmla="*/ 848 w 944"/>
                  <a:gd name="T23" fmla="*/ 1846 h 1849"/>
                  <a:gd name="T24" fmla="*/ 795 w 944"/>
                  <a:gd name="T25" fmla="*/ 1846 h 1849"/>
                  <a:gd name="T26" fmla="*/ 750 w 944"/>
                  <a:gd name="T27" fmla="*/ 1819 h 1849"/>
                  <a:gd name="T28" fmla="*/ 725 w 944"/>
                  <a:gd name="T29" fmla="*/ 1776 h 1849"/>
                  <a:gd name="T30" fmla="*/ 722 w 944"/>
                  <a:gd name="T31" fmla="*/ 1417 h 1849"/>
                  <a:gd name="T32" fmla="*/ 711 w 944"/>
                  <a:gd name="T33" fmla="*/ 1376 h 1849"/>
                  <a:gd name="T34" fmla="*/ 682 w 944"/>
                  <a:gd name="T35" fmla="*/ 1348 h 1849"/>
                  <a:gd name="T36" fmla="*/ 640 w 944"/>
                  <a:gd name="T37" fmla="*/ 1336 h 1849"/>
                  <a:gd name="T38" fmla="*/ 287 w 944"/>
                  <a:gd name="T39" fmla="*/ 1339 h 1849"/>
                  <a:gd name="T40" fmla="*/ 251 w 944"/>
                  <a:gd name="T41" fmla="*/ 1360 h 1849"/>
                  <a:gd name="T42" fmla="*/ 229 w 944"/>
                  <a:gd name="T43" fmla="*/ 1396 h 1849"/>
                  <a:gd name="T44" fmla="*/ 227 w 944"/>
                  <a:gd name="T45" fmla="*/ 1750 h 1849"/>
                  <a:gd name="T46" fmla="*/ 213 w 944"/>
                  <a:gd name="T47" fmla="*/ 1800 h 1849"/>
                  <a:gd name="T48" fmla="*/ 178 w 944"/>
                  <a:gd name="T49" fmla="*/ 1835 h 1849"/>
                  <a:gd name="T50" fmla="*/ 127 w 944"/>
                  <a:gd name="T51" fmla="*/ 1849 h 1849"/>
                  <a:gd name="T52" fmla="*/ 77 w 944"/>
                  <a:gd name="T53" fmla="*/ 1835 h 1849"/>
                  <a:gd name="T54" fmla="*/ 41 w 944"/>
                  <a:gd name="T55" fmla="*/ 1800 h 1849"/>
                  <a:gd name="T56" fmla="*/ 28 w 944"/>
                  <a:gd name="T57" fmla="*/ 1750 h 1849"/>
                  <a:gd name="T58" fmla="*/ 30 w 944"/>
                  <a:gd name="T59" fmla="*/ 1381 h 1849"/>
                  <a:gd name="T60" fmla="*/ 47 w 944"/>
                  <a:gd name="T61" fmla="*/ 1314 h 1849"/>
                  <a:gd name="T62" fmla="*/ 41 w 944"/>
                  <a:gd name="T63" fmla="*/ 1268 h 1849"/>
                  <a:gd name="T64" fmla="*/ 11 w 944"/>
                  <a:gd name="T65" fmla="*/ 1229 h 1849"/>
                  <a:gd name="T66" fmla="*/ 0 w 944"/>
                  <a:gd name="T67" fmla="*/ 1178 h 1849"/>
                  <a:gd name="T68" fmla="*/ 12 w 944"/>
                  <a:gd name="T69" fmla="*/ 1127 h 1849"/>
                  <a:gd name="T70" fmla="*/ 45 w 944"/>
                  <a:gd name="T71" fmla="*/ 1086 h 1849"/>
                  <a:gd name="T72" fmla="*/ 91 w 944"/>
                  <a:gd name="T73" fmla="*/ 1063 h 1849"/>
                  <a:gd name="T74" fmla="*/ 706 w 944"/>
                  <a:gd name="T75" fmla="*/ 1060 h 1849"/>
                  <a:gd name="T76" fmla="*/ 708 w 944"/>
                  <a:gd name="T77" fmla="*/ 91 h 1849"/>
                  <a:gd name="T78" fmla="*/ 732 w 944"/>
                  <a:gd name="T79" fmla="*/ 44 h 1849"/>
                  <a:gd name="T80" fmla="*/ 772 w 944"/>
                  <a:gd name="T81" fmla="*/ 12 h 1849"/>
                  <a:gd name="T82" fmla="*/ 825 w 944"/>
                  <a:gd name="T83" fmla="*/ 0 h 1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44" h="1849">
                    <a:moveTo>
                      <a:pt x="825" y="0"/>
                    </a:moveTo>
                    <a:lnTo>
                      <a:pt x="852" y="2"/>
                    </a:lnTo>
                    <a:lnTo>
                      <a:pt x="876" y="12"/>
                    </a:lnTo>
                    <a:lnTo>
                      <a:pt x="899" y="25"/>
                    </a:lnTo>
                    <a:lnTo>
                      <a:pt x="917" y="44"/>
                    </a:lnTo>
                    <a:lnTo>
                      <a:pt x="932" y="66"/>
                    </a:lnTo>
                    <a:lnTo>
                      <a:pt x="940" y="91"/>
                    </a:lnTo>
                    <a:lnTo>
                      <a:pt x="944" y="118"/>
                    </a:lnTo>
                    <a:lnTo>
                      <a:pt x="944" y="1178"/>
                    </a:lnTo>
                    <a:lnTo>
                      <a:pt x="941" y="1205"/>
                    </a:lnTo>
                    <a:lnTo>
                      <a:pt x="933" y="1228"/>
                    </a:lnTo>
                    <a:lnTo>
                      <a:pt x="921" y="1249"/>
                    </a:lnTo>
                    <a:lnTo>
                      <a:pt x="904" y="1267"/>
                    </a:lnTo>
                    <a:lnTo>
                      <a:pt x="885" y="1282"/>
                    </a:lnTo>
                    <a:lnTo>
                      <a:pt x="900" y="1313"/>
                    </a:lnTo>
                    <a:lnTo>
                      <a:pt x="911" y="1345"/>
                    </a:lnTo>
                    <a:lnTo>
                      <a:pt x="918" y="1381"/>
                    </a:lnTo>
                    <a:lnTo>
                      <a:pt x="921" y="1417"/>
                    </a:lnTo>
                    <a:lnTo>
                      <a:pt x="921" y="1750"/>
                    </a:lnTo>
                    <a:lnTo>
                      <a:pt x="917" y="1776"/>
                    </a:lnTo>
                    <a:lnTo>
                      <a:pt x="906" y="1800"/>
                    </a:lnTo>
                    <a:lnTo>
                      <a:pt x="892" y="1819"/>
                    </a:lnTo>
                    <a:lnTo>
                      <a:pt x="872" y="1835"/>
                    </a:lnTo>
                    <a:lnTo>
                      <a:pt x="848" y="1846"/>
                    </a:lnTo>
                    <a:lnTo>
                      <a:pt x="821" y="1849"/>
                    </a:lnTo>
                    <a:lnTo>
                      <a:pt x="795" y="1846"/>
                    </a:lnTo>
                    <a:lnTo>
                      <a:pt x="771" y="1835"/>
                    </a:lnTo>
                    <a:lnTo>
                      <a:pt x="750" y="1819"/>
                    </a:lnTo>
                    <a:lnTo>
                      <a:pt x="735" y="1800"/>
                    </a:lnTo>
                    <a:lnTo>
                      <a:pt x="725" y="1776"/>
                    </a:lnTo>
                    <a:lnTo>
                      <a:pt x="722" y="1750"/>
                    </a:lnTo>
                    <a:lnTo>
                      <a:pt x="722" y="1417"/>
                    </a:lnTo>
                    <a:lnTo>
                      <a:pt x="719" y="1396"/>
                    </a:lnTo>
                    <a:lnTo>
                      <a:pt x="711" y="1376"/>
                    </a:lnTo>
                    <a:lnTo>
                      <a:pt x="698" y="1360"/>
                    </a:lnTo>
                    <a:lnTo>
                      <a:pt x="682" y="1348"/>
                    </a:lnTo>
                    <a:lnTo>
                      <a:pt x="662" y="1339"/>
                    </a:lnTo>
                    <a:lnTo>
                      <a:pt x="640" y="1336"/>
                    </a:lnTo>
                    <a:lnTo>
                      <a:pt x="309" y="1336"/>
                    </a:lnTo>
                    <a:lnTo>
                      <a:pt x="287" y="1339"/>
                    </a:lnTo>
                    <a:lnTo>
                      <a:pt x="267" y="1348"/>
                    </a:lnTo>
                    <a:lnTo>
                      <a:pt x="251" y="1360"/>
                    </a:lnTo>
                    <a:lnTo>
                      <a:pt x="238" y="1376"/>
                    </a:lnTo>
                    <a:lnTo>
                      <a:pt x="229" y="1396"/>
                    </a:lnTo>
                    <a:lnTo>
                      <a:pt x="227" y="1417"/>
                    </a:lnTo>
                    <a:lnTo>
                      <a:pt x="227" y="1750"/>
                    </a:lnTo>
                    <a:lnTo>
                      <a:pt x="223" y="1776"/>
                    </a:lnTo>
                    <a:lnTo>
                      <a:pt x="213" y="1800"/>
                    </a:lnTo>
                    <a:lnTo>
                      <a:pt x="198" y="1819"/>
                    </a:lnTo>
                    <a:lnTo>
                      <a:pt x="178" y="1835"/>
                    </a:lnTo>
                    <a:lnTo>
                      <a:pt x="154" y="1846"/>
                    </a:lnTo>
                    <a:lnTo>
                      <a:pt x="127" y="1849"/>
                    </a:lnTo>
                    <a:lnTo>
                      <a:pt x="101" y="1846"/>
                    </a:lnTo>
                    <a:lnTo>
                      <a:pt x="77" y="1835"/>
                    </a:lnTo>
                    <a:lnTo>
                      <a:pt x="57" y="1819"/>
                    </a:lnTo>
                    <a:lnTo>
                      <a:pt x="41" y="1800"/>
                    </a:lnTo>
                    <a:lnTo>
                      <a:pt x="31" y="1776"/>
                    </a:lnTo>
                    <a:lnTo>
                      <a:pt x="28" y="1750"/>
                    </a:lnTo>
                    <a:lnTo>
                      <a:pt x="28" y="1417"/>
                    </a:lnTo>
                    <a:lnTo>
                      <a:pt x="30" y="1381"/>
                    </a:lnTo>
                    <a:lnTo>
                      <a:pt x="37" y="1348"/>
                    </a:lnTo>
                    <a:lnTo>
                      <a:pt x="47" y="1314"/>
                    </a:lnTo>
                    <a:lnTo>
                      <a:pt x="63" y="1283"/>
                    </a:lnTo>
                    <a:lnTo>
                      <a:pt x="41" y="1268"/>
                    </a:lnTo>
                    <a:lnTo>
                      <a:pt x="24" y="1250"/>
                    </a:lnTo>
                    <a:lnTo>
                      <a:pt x="11" y="1229"/>
                    </a:lnTo>
                    <a:lnTo>
                      <a:pt x="3" y="1205"/>
                    </a:lnTo>
                    <a:lnTo>
                      <a:pt x="0" y="1178"/>
                    </a:lnTo>
                    <a:lnTo>
                      <a:pt x="4" y="1152"/>
                    </a:lnTo>
                    <a:lnTo>
                      <a:pt x="12" y="1127"/>
                    </a:lnTo>
                    <a:lnTo>
                      <a:pt x="27" y="1105"/>
                    </a:lnTo>
                    <a:lnTo>
                      <a:pt x="45" y="1086"/>
                    </a:lnTo>
                    <a:lnTo>
                      <a:pt x="66" y="1073"/>
                    </a:lnTo>
                    <a:lnTo>
                      <a:pt x="91" y="1063"/>
                    </a:lnTo>
                    <a:lnTo>
                      <a:pt x="119" y="1060"/>
                    </a:lnTo>
                    <a:lnTo>
                      <a:pt x="706" y="1060"/>
                    </a:lnTo>
                    <a:lnTo>
                      <a:pt x="706" y="118"/>
                    </a:lnTo>
                    <a:lnTo>
                      <a:pt x="708" y="91"/>
                    </a:lnTo>
                    <a:lnTo>
                      <a:pt x="718" y="66"/>
                    </a:lnTo>
                    <a:lnTo>
                      <a:pt x="732" y="44"/>
                    </a:lnTo>
                    <a:lnTo>
                      <a:pt x="750" y="25"/>
                    </a:lnTo>
                    <a:lnTo>
                      <a:pt x="772" y="12"/>
                    </a:lnTo>
                    <a:lnTo>
                      <a:pt x="797" y="2"/>
                    </a:lnTo>
                    <a:lnTo>
                      <a:pt x="82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0" name="Freeform 12"/>
              <p:cNvSpPr>
                <a:spLocks/>
              </p:cNvSpPr>
              <p:nvPr/>
            </p:nvSpPr>
            <p:spPr bwMode="auto">
              <a:xfrm>
                <a:off x="1827" y="3411"/>
                <a:ext cx="309" cy="248"/>
              </a:xfrm>
              <a:custGeom>
                <a:avLst/>
                <a:gdLst>
                  <a:gd name="T0" fmla="*/ 114 w 1547"/>
                  <a:gd name="T1" fmla="*/ 0 h 1238"/>
                  <a:gd name="T2" fmla="*/ 1434 w 1547"/>
                  <a:gd name="T3" fmla="*/ 0 h 1238"/>
                  <a:gd name="T4" fmla="*/ 1460 w 1547"/>
                  <a:gd name="T5" fmla="*/ 2 h 1238"/>
                  <a:gd name="T6" fmla="*/ 1484 w 1547"/>
                  <a:gd name="T7" fmla="*/ 12 h 1238"/>
                  <a:gd name="T8" fmla="*/ 1505 w 1547"/>
                  <a:gd name="T9" fmla="*/ 25 h 1238"/>
                  <a:gd name="T10" fmla="*/ 1522 w 1547"/>
                  <a:gd name="T11" fmla="*/ 42 h 1238"/>
                  <a:gd name="T12" fmla="*/ 1536 w 1547"/>
                  <a:gd name="T13" fmla="*/ 64 h 1238"/>
                  <a:gd name="T14" fmla="*/ 1545 w 1547"/>
                  <a:gd name="T15" fmla="*/ 88 h 1238"/>
                  <a:gd name="T16" fmla="*/ 1547 w 1547"/>
                  <a:gd name="T17" fmla="*/ 114 h 1238"/>
                  <a:gd name="T18" fmla="*/ 1545 w 1547"/>
                  <a:gd name="T19" fmla="*/ 139 h 1238"/>
                  <a:gd name="T20" fmla="*/ 1536 w 1547"/>
                  <a:gd name="T21" fmla="*/ 163 h 1238"/>
                  <a:gd name="T22" fmla="*/ 1522 w 1547"/>
                  <a:gd name="T23" fmla="*/ 185 h 1238"/>
                  <a:gd name="T24" fmla="*/ 1505 w 1547"/>
                  <a:gd name="T25" fmla="*/ 203 h 1238"/>
                  <a:gd name="T26" fmla="*/ 1484 w 1547"/>
                  <a:gd name="T27" fmla="*/ 216 h 1238"/>
                  <a:gd name="T28" fmla="*/ 1460 w 1547"/>
                  <a:gd name="T29" fmla="*/ 224 h 1238"/>
                  <a:gd name="T30" fmla="*/ 1434 w 1547"/>
                  <a:gd name="T31" fmla="*/ 228 h 1238"/>
                  <a:gd name="T32" fmla="*/ 1277 w 1547"/>
                  <a:gd name="T33" fmla="*/ 228 h 1238"/>
                  <a:gd name="T34" fmla="*/ 1277 w 1547"/>
                  <a:gd name="T35" fmla="*/ 1238 h 1238"/>
                  <a:gd name="T36" fmla="*/ 270 w 1547"/>
                  <a:gd name="T37" fmla="*/ 1238 h 1238"/>
                  <a:gd name="T38" fmla="*/ 270 w 1547"/>
                  <a:gd name="T39" fmla="*/ 228 h 1238"/>
                  <a:gd name="T40" fmla="*/ 114 w 1547"/>
                  <a:gd name="T41" fmla="*/ 228 h 1238"/>
                  <a:gd name="T42" fmla="*/ 88 w 1547"/>
                  <a:gd name="T43" fmla="*/ 224 h 1238"/>
                  <a:gd name="T44" fmla="*/ 64 w 1547"/>
                  <a:gd name="T45" fmla="*/ 216 h 1238"/>
                  <a:gd name="T46" fmla="*/ 42 w 1547"/>
                  <a:gd name="T47" fmla="*/ 203 h 1238"/>
                  <a:gd name="T48" fmla="*/ 25 w 1547"/>
                  <a:gd name="T49" fmla="*/ 185 h 1238"/>
                  <a:gd name="T50" fmla="*/ 11 w 1547"/>
                  <a:gd name="T51" fmla="*/ 163 h 1238"/>
                  <a:gd name="T52" fmla="*/ 2 w 1547"/>
                  <a:gd name="T53" fmla="*/ 140 h 1238"/>
                  <a:gd name="T54" fmla="*/ 0 w 1547"/>
                  <a:gd name="T55" fmla="*/ 114 h 1238"/>
                  <a:gd name="T56" fmla="*/ 2 w 1547"/>
                  <a:gd name="T57" fmla="*/ 88 h 1238"/>
                  <a:gd name="T58" fmla="*/ 11 w 1547"/>
                  <a:gd name="T59" fmla="*/ 64 h 1238"/>
                  <a:gd name="T60" fmla="*/ 25 w 1547"/>
                  <a:gd name="T61" fmla="*/ 42 h 1238"/>
                  <a:gd name="T62" fmla="*/ 42 w 1547"/>
                  <a:gd name="T63" fmla="*/ 25 h 1238"/>
                  <a:gd name="T64" fmla="*/ 64 w 1547"/>
                  <a:gd name="T65" fmla="*/ 12 h 1238"/>
                  <a:gd name="T66" fmla="*/ 88 w 1547"/>
                  <a:gd name="T67" fmla="*/ 2 h 1238"/>
                  <a:gd name="T68" fmla="*/ 114 w 1547"/>
                  <a:gd name="T69" fmla="*/ 0 h 1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47" h="1238">
                    <a:moveTo>
                      <a:pt x="114" y="0"/>
                    </a:moveTo>
                    <a:lnTo>
                      <a:pt x="1434" y="0"/>
                    </a:lnTo>
                    <a:lnTo>
                      <a:pt x="1460" y="2"/>
                    </a:lnTo>
                    <a:lnTo>
                      <a:pt x="1484" y="12"/>
                    </a:lnTo>
                    <a:lnTo>
                      <a:pt x="1505" y="25"/>
                    </a:lnTo>
                    <a:lnTo>
                      <a:pt x="1522" y="42"/>
                    </a:lnTo>
                    <a:lnTo>
                      <a:pt x="1536" y="64"/>
                    </a:lnTo>
                    <a:lnTo>
                      <a:pt x="1545" y="88"/>
                    </a:lnTo>
                    <a:lnTo>
                      <a:pt x="1547" y="114"/>
                    </a:lnTo>
                    <a:lnTo>
                      <a:pt x="1545" y="139"/>
                    </a:lnTo>
                    <a:lnTo>
                      <a:pt x="1536" y="163"/>
                    </a:lnTo>
                    <a:lnTo>
                      <a:pt x="1522" y="185"/>
                    </a:lnTo>
                    <a:lnTo>
                      <a:pt x="1505" y="203"/>
                    </a:lnTo>
                    <a:lnTo>
                      <a:pt x="1484" y="216"/>
                    </a:lnTo>
                    <a:lnTo>
                      <a:pt x="1460" y="224"/>
                    </a:lnTo>
                    <a:lnTo>
                      <a:pt x="1434" y="228"/>
                    </a:lnTo>
                    <a:lnTo>
                      <a:pt x="1277" y="228"/>
                    </a:lnTo>
                    <a:lnTo>
                      <a:pt x="1277" y="1238"/>
                    </a:lnTo>
                    <a:lnTo>
                      <a:pt x="270" y="1238"/>
                    </a:lnTo>
                    <a:lnTo>
                      <a:pt x="270" y="228"/>
                    </a:lnTo>
                    <a:lnTo>
                      <a:pt x="114" y="228"/>
                    </a:lnTo>
                    <a:lnTo>
                      <a:pt x="88" y="224"/>
                    </a:lnTo>
                    <a:lnTo>
                      <a:pt x="64" y="216"/>
                    </a:lnTo>
                    <a:lnTo>
                      <a:pt x="42" y="203"/>
                    </a:lnTo>
                    <a:lnTo>
                      <a:pt x="25" y="185"/>
                    </a:lnTo>
                    <a:lnTo>
                      <a:pt x="11" y="163"/>
                    </a:lnTo>
                    <a:lnTo>
                      <a:pt x="2" y="140"/>
                    </a:lnTo>
                    <a:lnTo>
                      <a:pt x="0" y="114"/>
                    </a:lnTo>
                    <a:lnTo>
                      <a:pt x="2" y="88"/>
                    </a:lnTo>
                    <a:lnTo>
                      <a:pt x="11" y="64"/>
                    </a:lnTo>
                    <a:lnTo>
                      <a:pt x="25" y="42"/>
                    </a:lnTo>
                    <a:lnTo>
                      <a:pt x="42" y="25"/>
                    </a:lnTo>
                    <a:lnTo>
                      <a:pt x="64" y="12"/>
                    </a:lnTo>
                    <a:lnTo>
                      <a:pt x="88" y="2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1" name="Freeform 13"/>
              <p:cNvSpPr>
                <a:spLocks noEditPoints="1"/>
              </p:cNvSpPr>
              <p:nvPr/>
            </p:nvSpPr>
            <p:spPr bwMode="auto">
              <a:xfrm>
                <a:off x="1827" y="3083"/>
                <a:ext cx="332" cy="207"/>
              </a:xfrm>
              <a:custGeom>
                <a:avLst/>
                <a:gdLst>
                  <a:gd name="T0" fmla="*/ 155 w 1662"/>
                  <a:gd name="T1" fmla="*/ 868 h 1037"/>
                  <a:gd name="T2" fmla="*/ 155 w 1662"/>
                  <a:gd name="T3" fmla="*/ 951 h 1037"/>
                  <a:gd name="T4" fmla="*/ 1504 w 1662"/>
                  <a:gd name="T5" fmla="*/ 951 h 1037"/>
                  <a:gd name="T6" fmla="*/ 1504 w 1662"/>
                  <a:gd name="T7" fmla="*/ 868 h 1037"/>
                  <a:gd name="T8" fmla="*/ 155 w 1662"/>
                  <a:gd name="T9" fmla="*/ 868 h 1037"/>
                  <a:gd name="T10" fmla="*/ 813 w 1662"/>
                  <a:gd name="T11" fmla="*/ 514 h 1037"/>
                  <a:gd name="T12" fmla="*/ 774 w 1662"/>
                  <a:gd name="T13" fmla="*/ 771 h 1037"/>
                  <a:gd name="T14" fmla="*/ 852 w 1662"/>
                  <a:gd name="T15" fmla="*/ 771 h 1037"/>
                  <a:gd name="T16" fmla="*/ 813 w 1662"/>
                  <a:gd name="T17" fmla="*/ 514 h 1037"/>
                  <a:gd name="T18" fmla="*/ 813 w 1662"/>
                  <a:gd name="T19" fmla="*/ 514 h 1037"/>
                  <a:gd name="T20" fmla="*/ 155 w 1662"/>
                  <a:gd name="T21" fmla="*/ 87 h 1037"/>
                  <a:gd name="T22" fmla="*/ 155 w 1662"/>
                  <a:gd name="T23" fmla="*/ 771 h 1037"/>
                  <a:gd name="T24" fmla="*/ 495 w 1662"/>
                  <a:gd name="T25" fmla="*/ 771 h 1037"/>
                  <a:gd name="T26" fmla="*/ 507 w 1662"/>
                  <a:gd name="T27" fmla="*/ 725 h 1037"/>
                  <a:gd name="T28" fmla="*/ 521 w 1662"/>
                  <a:gd name="T29" fmla="*/ 684 h 1037"/>
                  <a:gd name="T30" fmla="*/ 538 w 1662"/>
                  <a:gd name="T31" fmla="*/ 651 h 1037"/>
                  <a:gd name="T32" fmla="*/ 555 w 1662"/>
                  <a:gd name="T33" fmla="*/ 621 h 1037"/>
                  <a:gd name="T34" fmla="*/ 574 w 1662"/>
                  <a:gd name="T35" fmla="*/ 594 h 1037"/>
                  <a:gd name="T36" fmla="*/ 595 w 1662"/>
                  <a:gd name="T37" fmla="*/ 572 h 1037"/>
                  <a:gd name="T38" fmla="*/ 618 w 1662"/>
                  <a:gd name="T39" fmla="*/ 551 h 1037"/>
                  <a:gd name="T40" fmla="*/ 642 w 1662"/>
                  <a:gd name="T41" fmla="*/ 532 h 1037"/>
                  <a:gd name="T42" fmla="*/ 669 w 1662"/>
                  <a:gd name="T43" fmla="*/ 514 h 1037"/>
                  <a:gd name="T44" fmla="*/ 697 w 1662"/>
                  <a:gd name="T45" fmla="*/ 496 h 1037"/>
                  <a:gd name="T46" fmla="*/ 702 w 1662"/>
                  <a:gd name="T47" fmla="*/ 494 h 1037"/>
                  <a:gd name="T48" fmla="*/ 707 w 1662"/>
                  <a:gd name="T49" fmla="*/ 491 h 1037"/>
                  <a:gd name="T50" fmla="*/ 738 w 1662"/>
                  <a:gd name="T51" fmla="*/ 474 h 1037"/>
                  <a:gd name="T52" fmla="*/ 771 w 1662"/>
                  <a:gd name="T53" fmla="*/ 464 h 1037"/>
                  <a:gd name="T54" fmla="*/ 771 w 1662"/>
                  <a:gd name="T55" fmla="*/ 464 h 1037"/>
                  <a:gd name="T56" fmla="*/ 813 w 1662"/>
                  <a:gd name="T57" fmla="*/ 508 h 1037"/>
                  <a:gd name="T58" fmla="*/ 856 w 1662"/>
                  <a:gd name="T59" fmla="*/ 465 h 1037"/>
                  <a:gd name="T60" fmla="*/ 888 w 1662"/>
                  <a:gd name="T61" fmla="*/ 476 h 1037"/>
                  <a:gd name="T62" fmla="*/ 919 w 1662"/>
                  <a:gd name="T63" fmla="*/ 492 h 1037"/>
                  <a:gd name="T64" fmla="*/ 923 w 1662"/>
                  <a:gd name="T65" fmla="*/ 495 h 1037"/>
                  <a:gd name="T66" fmla="*/ 928 w 1662"/>
                  <a:gd name="T67" fmla="*/ 497 h 1037"/>
                  <a:gd name="T68" fmla="*/ 957 w 1662"/>
                  <a:gd name="T69" fmla="*/ 514 h 1037"/>
                  <a:gd name="T70" fmla="*/ 982 w 1662"/>
                  <a:gd name="T71" fmla="*/ 532 h 1037"/>
                  <a:gd name="T72" fmla="*/ 1007 w 1662"/>
                  <a:gd name="T73" fmla="*/ 551 h 1037"/>
                  <a:gd name="T74" fmla="*/ 1030 w 1662"/>
                  <a:gd name="T75" fmla="*/ 572 h 1037"/>
                  <a:gd name="T76" fmla="*/ 1050 w 1662"/>
                  <a:gd name="T77" fmla="*/ 594 h 1037"/>
                  <a:gd name="T78" fmla="*/ 1071 w 1662"/>
                  <a:gd name="T79" fmla="*/ 621 h 1037"/>
                  <a:gd name="T80" fmla="*/ 1087 w 1662"/>
                  <a:gd name="T81" fmla="*/ 651 h 1037"/>
                  <a:gd name="T82" fmla="*/ 1103 w 1662"/>
                  <a:gd name="T83" fmla="*/ 684 h 1037"/>
                  <a:gd name="T84" fmla="*/ 1117 w 1662"/>
                  <a:gd name="T85" fmla="*/ 725 h 1037"/>
                  <a:gd name="T86" fmla="*/ 1131 w 1662"/>
                  <a:gd name="T87" fmla="*/ 771 h 1037"/>
                  <a:gd name="T88" fmla="*/ 1504 w 1662"/>
                  <a:gd name="T89" fmla="*/ 771 h 1037"/>
                  <a:gd name="T90" fmla="*/ 1504 w 1662"/>
                  <a:gd name="T91" fmla="*/ 87 h 1037"/>
                  <a:gd name="T92" fmla="*/ 155 w 1662"/>
                  <a:gd name="T93" fmla="*/ 87 h 1037"/>
                  <a:gd name="T94" fmla="*/ 68 w 1662"/>
                  <a:gd name="T95" fmla="*/ 0 h 1037"/>
                  <a:gd name="T96" fmla="*/ 1590 w 1662"/>
                  <a:gd name="T97" fmla="*/ 0 h 1037"/>
                  <a:gd name="T98" fmla="*/ 1590 w 1662"/>
                  <a:gd name="T99" fmla="*/ 123 h 1037"/>
                  <a:gd name="T100" fmla="*/ 1662 w 1662"/>
                  <a:gd name="T101" fmla="*/ 123 h 1037"/>
                  <a:gd name="T102" fmla="*/ 1662 w 1662"/>
                  <a:gd name="T103" fmla="*/ 684 h 1037"/>
                  <a:gd name="T104" fmla="*/ 1590 w 1662"/>
                  <a:gd name="T105" fmla="*/ 684 h 1037"/>
                  <a:gd name="T106" fmla="*/ 1590 w 1662"/>
                  <a:gd name="T107" fmla="*/ 1037 h 1037"/>
                  <a:gd name="T108" fmla="*/ 68 w 1662"/>
                  <a:gd name="T109" fmla="*/ 1037 h 1037"/>
                  <a:gd name="T110" fmla="*/ 68 w 1662"/>
                  <a:gd name="T111" fmla="*/ 684 h 1037"/>
                  <a:gd name="T112" fmla="*/ 0 w 1662"/>
                  <a:gd name="T113" fmla="*/ 684 h 1037"/>
                  <a:gd name="T114" fmla="*/ 0 w 1662"/>
                  <a:gd name="T115" fmla="*/ 123 h 1037"/>
                  <a:gd name="T116" fmla="*/ 68 w 1662"/>
                  <a:gd name="T117" fmla="*/ 123 h 1037"/>
                  <a:gd name="T118" fmla="*/ 68 w 1662"/>
                  <a:gd name="T119" fmla="*/ 0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62" h="1037">
                    <a:moveTo>
                      <a:pt x="155" y="868"/>
                    </a:moveTo>
                    <a:lnTo>
                      <a:pt x="155" y="951"/>
                    </a:lnTo>
                    <a:lnTo>
                      <a:pt x="1504" y="951"/>
                    </a:lnTo>
                    <a:lnTo>
                      <a:pt x="1504" y="868"/>
                    </a:lnTo>
                    <a:lnTo>
                      <a:pt x="155" y="868"/>
                    </a:lnTo>
                    <a:close/>
                    <a:moveTo>
                      <a:pt x="813" y="514"/>
                    </a:moveTo>
                    <a:lnTo>
                      <a:pt x="774" y="771"/>
                    </a:lnTo>
                    <a:lnTo>
                      <a:pt x="852" y="771"/>
                    </a:lnTo>
                    <a:lnTo>
                      <a:pt x="813" y="514"/>
                    </a:lnTo>
                    <a:lnTo>
                      <a:pt x="813" y="514"/>
                    </a:lnTo>
                    <a:close/>
                    <a:moveTo>
                      <a:pt x="155" y="87"/>
                    </a:moveTo>
                    <a:lnTo>
                      <a:pt x="155" y="771"/>
                    </a:lnTo>
                    <a:lnTo>
                      <a:pt x="495" y="771"/>
                    </a:lnTo>
                    <a:lnTo>
                      <a:pt x="507" y="725"/>
                    </a:lnTo>
                    <a:lnTo>
                      <a:pt x="521" y="684"/>
                    </a:lnTo>
                    <a:lnTo>
                      <a:pt x="538" y="651"/>
                    </a:lnTo>
                    <a:lnTo>
                      <a:pt x="555" y="621"/>
                    </a:lnTo>
                    <a:lnTo>
                      <a:pt x="574" y="594"/>
                    </a:lnTo>
                    <a:lnTo>
                      <a:pt x="595" y="572"/>
                    </a:lnTo>
                    <a:lnTo>
                      <a:pt x="618" y="551"/>
                    </a:lnTo>
                    <a:lnTo>
                      <a:pt x="642" y="532"/>
                    </a:lnTo>
                    <a:lnTo>
                      <a:pt x="669" y="514"/>
                    </a:lnTo>
                    <a:lnTo>
                      <a:pt x="697" y="496"/>
                    </a:lnTo>
                    <a:lnTo>
                      <a:pt x="702" y="494"/>
                    </a:lnTo>
                    <a:lnTo>
                      <a:pt x="707" y="491"/>
                    </a:lnTo>
                    <a:lnTo>
                      <a:pt x="738" y="474"/>
                    </a:lnTo>
                    <a:lnTo>
                      <a:pt x="771" y="464"/>
                    </a:lnTo>
                    <a:lnTo>
                      <a:pt x="771" y="464"/>
                    </a:lnTo>
                    <a:lnTo>
                      <a:pt x="813" y="508"/>
                    </a:lnTo>
                    <a:lnTo>
                      <a:pt x="856" y="465"/>
                    </a:lnTo>
                    <a:lnTo>
                      <a:pt x="888" y="476"/>
                    </a:lnTo>
                    <a:lnTo>
                      <a:pt x="919" y="492"/>
                    </a:lnTo>
                    <a:lnTo>
                      <a:pt x="923" y="495"/>
                    </a:lnTo>
                    <a:lnTo>
                      <a:pt x="928" y="497"/>
                    </a:lnTo>
                    <a:lnTo>
                      <a:pt x="957" y="514"/>
                    </a:lnTo>
                    <a:lnTo>
                      <a:pt x="982" y="532"/>
                    </a:lnTo>
                    <a:lnTo>
                      <a:pt x="1007" y="551"/>
                    </a:lnTo>
                    <a:lnTo>
                      <a:pt x="1030" y="572"/>
                    </a:lnTo>
                    <a:lnTo>
                      <a:pt x="1050" y="594"/>
                    </a:lnTo>
                    <a:lnTo>
                      <a:pt x="1071" y="621"/>
                    </a:lnTo>
                    <a:lnTo>
                      <a:pt x="1087" y="651"/>
                    </a:lnTo>
                    <a:lnTo>
                      <a:pt x="1103" y="684"/>
                    </a:lnTo>
                    <a:lnTo>
                      <a:pt x="1117" y="725"/>
                    </a:lnTo>
                    <a:lnTo>
                      <a:pt x="1131" y="771"/>
                    </a:lnTo>
                    <a:lnTo>
                      <a:pt x="1504" y="771"/>
                    </a:lnTo>
                    <a:lnTo>
                      <a:pt x="1504" y="87"/>
                    </a:lnTo>
                    <a:lnTo>
                      <a:pt x="155" y="87"/>
                    </a:lnTo>
                    <a:close/>
                    <a:moveTo>
                      <a:pt x="68" y="0"/>
                    </a:moveTo>
                    <a:lnTo>
                      <a:pt x="1590" y="0"/>
                    </a:lnTo>
                    <a:lnTo>
                      <a:pt x="1590" y="123"/>
                    </a:lnTo>
                    <a:lnTo>
                      <a:pt x="1662" y="123"/>
                    </a:lnTo>
                    <a:lnTo>
                      <a:pt x="1662" y="684"/>
                    </a:lnTo>
                    <a:lnTo>
                      <a:pt x="1590" y="684"/>
                    </a:lnTo>
                    <a:lnTo>
                      <a:pt x="1590" y="1037"/>
                    </a:lnTo>
                    <a:lnTo>
                      <a:pt x="68" y="1037"/>
                    </a:lnTo>
                    <a:lnTo>
                      <a:pt x="68" y="684"/>
                    </a:lnTo>
                    <a:lnTo>
                      <a:pt x="0" y="684"/>
                    </a:lnTo>
                    <a:lnTo>
                      <a:pt x="0" y="123"/>
                    </a:lnTo>
                    <a:lnTo>
                      <a:pt x="68" y="123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2" name="Freeform 14"/>
              <p:cNvSpPr>
                <a:spLocks/>
              </p:cNvSpPr>
              <p:nvPr/>
            </p:nvSpPr>
            <p:spPr bwMode="auto">
              <a:xfrm>
                <a:off x="1955" y="3104"/>
                <a:ext cx="69" cy="70"/>
              </a:xfrm>
              <a:custGeom>
                <a:avLst/>
                <a:gdLst>
                  <a:gd name="T0" fmla="*/ 173 w 345"/>
                  <a:gd name="T1" fmla="*/ 0 h 346"/>
                  <a:gd name="T2" fmla="*/ 207 w 345"/>
                  <a:gd name="T3" fmla="*/ 3 h 346"/>
                  <a:gd name="T4" fmla="*/ 240 w 345"/>
                  <a:gd name="T5" fmla="*/ 14 h 346"/>
                  <a:gd name="T6" fmla="*/ 270 w 345"/>
                  <a:gd name="T7" fmla="*/ 29 h 346"/>
                  <a:gd name="T8" fmla="*/ 295 w 345"/>
                  <a:gd name="T9" fmla="*/ 51 h 346"/>
                  <a:gd name="T10" fmla="*/ 317 w 345"/>
                  <a:gd name="T11" fmla="*/ 76 h 346"/>
                  <a:gd name="T12" fmla="*/ 332 w 345"/>
                  <a:gd name="T13" fmla="*/ 106 h 346"/>
                  <a:gd name="T14" fmla="*/ 343 w 345"/>
                  <a:gd name="T15" fmla="*/ 138 h 346"/>
                  <a:gd name="T16" fmla="*/ 345 w 345"/>
                  <a:gd name="T17" fmla="*/ 173 h 346"/>
                  <a:gd name="T18" fmla="*/ 343 w 345"/>
                  <a:gd name="T19" fmla="*/ 208 h 346"/>
                  <a:gd name="T20" fmla="*/ 332 w 345"/>
                  <a:gd name="T21" fmla="*/ 240 h 346"/>
                  <a:gd name="T22" fmla="*/ 317 w 345"/>
                  <a:gd name="T23" fmla="*/ 270 h 346"/>
                  <a:gd name="T24" fmla="*/ 295 w 345"/>
                  <a:gd name="T25" fmla="*/ 296 h 346"/>
                  <a:gd name="T26" fmla="*/ 270 w 345"/>
                  <a:gd name="T27" fmla="*/ 317 h 346"/>
                  <a:gd name="T28" fmla="*/ 240 w 345"/>
                  <a:gd name="T29" fmla="*/ 333 h 346"/>
                  <a:gd name="T30" fmla="*/ 207 w 345"/>
                  <a:gd name="T31" fmla="*/ 342 h 346"/>
                  <a:gd name="T32" fmla="*/ 173 w 345"/>
                  <a:gd name="T33" fmla="*/ 346 h 346"/>
                  <a:gd name="T34" fmla="*/ 138 w 345"/>
                  <a:gd name="T35" fmla="*/ 342 h 346"/>
                  <a:gd name="T36" fmla="*/ 105 w 345"/>
                  <a:gd name="T37" fmla="*/ 333 h 346"/>
                  <a:gd name="T38" fmla="*/ 75 w 345"/>
                  <a:gd name="T39" fmla="*/ 317 h 346"/>
                  <a:gd name="T40" fmla="*/ 50 w 345"/>
                  <a:gd name="T41" fmla="*/ 296 h 346"/>
                  <a:gd name="T42" fmla="*/ 29 w 345"/>
                  <a:gd name="T43" fmla="*/ 270 h 346"/>
                  <a:gd name="T44" fmla="*/ 13 w 345"/>
                  <a:gd name="T45" fmla="*/ 240 h 346"/>
                  <a:gd name="T46" fmla="*/ 3 w 345"/>
                  <a:gd name="T47" fmla="*/ 208 h 346"/>
                  <a:gd name="T48" fmla="*/ 0 w 345"/>
                  <a:gd name="T49" fmla="*/ 173 h 346"/>
                  <a:gd name="T50" fmla="*/ 3 w 345"/>
                  <a:gd name="T51" fmla="*/ 138 h 346"/>
                  <a:gd name="T52" fmla="*/ 13 w 345"/>
                  <a:gd name="T53" fmla="*/ 106 h 346"/>
                  <a:gd name="T54" fmla="*/ 29 w 345"/>
                  <a:gd name="T55" fmla="*/ 76 h 346"/>
                  <a:gd name="T56" fmla="*/ 50 w 345"/>
                  <a:gd name="T57" fmla="*/ 51 h 346"/>
                  <a:gd name="T58" fmla="*/ 75 w 345"/>
                  <a:gd name="T59" fmla="*/ 29 h 346"/>
                  <a:gd name="T60" fmla="*/ 105 w 345"/>
                  <a:gd name="T61" fmla="*/ 14 h 346"/>
                  <a:gd name="T62" fmla="*/ 138 w 345"/>
                  <a:gd name="T63" fmla="*/ 3 h 346"/>
                  <a:gd name="T64" fmla="*/ 173 w 345"/>
                  <a:gd name="T65" fmla="*/ 0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5" h="346">
                    <a:moveTo>
                      <a:pt x="173" y="0"/>
                    </a:moveTo>
                    <a:lnTo>
                      <a:pt x="207" y="3"/>
                    </a:lnTo>
                    <a:lnTo>
                      <a:pt x="240" y="14"/>
                    </a:lnTo>
                    <a:lnTo>
                      <a:pt x="270" y="29"/>
                    </a:lnTo>
                    <a:lnTo>
                      <a:pt x="295" y="51"/>
                    </a:lnTo>
                    <a:lnTo>
                      <a:pt x="317" y="76"/>
                    </a:lnTo>
                    <a:lnTo>
                      <a:pt x="332" y="106"/>
                    </a:lnTo>
                    <a:lnTo>
                      <a:pt x="343" y="138"/>
                    </a:lnTo>
                    <a:lnTo>
                      <a:pt x="345" y="173"/>
                    </a:lnTo>
                    <a:lnTo>
                      <a:pt x="343" y="208"/>
                    </a:lnTo>
                    <a:lnTo>
                      <a:pt x="332" y="240"/>
                    </a:lnTo>
                    <a:lnTo>
                      <a:pt x="317" y="270"/>
                    </a:lnTo>
                    <a:lnTo>
                      <a:pt x="295" y="296"/>
                    </a:lnTo>
                    <a:lnTo>
                      <a:pt x="270" y="317"/>
                    </a:lnTo>
                    <a:lnTo>
                      <a:pt x="240" y="333"/>
                    </a:lnTo>
                    <a:lnTo>
                      <a:pt x="207" y="342"/>
                    </a:lnTo>
                    <a:lnTo>
                      <a:pt x="173" y="346"/>
                    </a:lnTo>
                    <a:lnTo>
                      <a:pt x="138" y="342"/>
                    </a:lnTo>
                    <a:lnTo>
                      <a:pt x="105" y="333"/>
                    </a:lnTo>
                    <a:lnTo>
                      <a:pt x="75" y="317"/>
                    </a:lnTo>
                    <a:lnTo>
                      <a:pt x="50" y="296"/>
                    </a:lnTo>
                    <a:lnTo>
                      <a:pt x="29" y="270"/>
                    </a:lnTo>
                    <a:lnTo>
                      <a:pt x="13" y="240"/>
                    </a:lnTo>
                    <a:lnTo>
                      <a:pt x="3" y="208"/>
                    </a:lnTo>
                    <a:lnTo>
                      <a:pt x="0" y="173"/>
                    </a:lnTo>
                    <a:lnTo>
                      <a:pt x="3" y="138"/>
                    </a:lnTo>
                    <a:lnTo>
                      <a:pt x="13" y="106"/>
                    </a:lnTo>
                    <a:lnTo>
                      <a:pt x="29" y="76"/>
                    </a:lnTo>
                    <a:lnTo>
                      <a:pt x="50" y="51"/>
                    </a:lnTo>
                    <a:lnTo>
                      <a:pt x="75" y="29"/>
                    </a:lnTo>
                    <a:lnTo>
                      <a:pt x="105" y="14"/>
                    </a:lnTo>
                    <a:lnTo>
                      <a:pt x="138" y="3"/>
                    </a:lnTo>
                    <a:lnTo>
                      <a:pt x="1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3" name="Rectangle 15"/>
              <p:cNvSpPr>
                <a:spLocks noChangeArrowheads="1"/>
              </p:cNvSpPr>
              <p:nvPr/>
            </p:nvSpPr>
            <p:spPr bwMode="auto">
              <a:xfrm>
                <a:off x="1871" y="3109"/>
                <a:ext cx="40" cy="1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4" name="Rectangle 16"/>
              <p:cNvSpPr>
                <a:spLocks noChangeArrowheads="1"/>
              </p:cNvSpPr>
              <p:nvPr/>
            </p:nvSpPr>
            <p:spPr bwMode="auto">
              <a:xfrm>
                <a:off x="1871" y="3127"/>
                <a:ext cx="28" cy="1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5" name="Rectangle 17"/>
              <p:cNvSpPr>
                <a:spLocks noChangeArrowheads="1"/>
              </p:cNvSpPr>
              <p:nvPr/>
            </p:nvSpPr>
            <p:spPr bwMode="auto">
              <a:xfrm>
                <a:off x="1871" y="3145"/>
                <a:ext cx="20" cy="1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6" name="Rectangle 18"/>
              <p:cNvSpPr>
                <a:spLocks noChangeArrowheads="1"/>
              </p:cNvSpPr>
              <p:nvPr/>
            </p:nvSpPr>
            <p:spPr bwMode="auto">
              <a:xfrm>
                <a:off x="1871" y="3163"/>
                <a:ext cx="12" cy="1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7" name="Freeform 19"/>
              <p:cNvSpPr>
                <a:spLocks noEditPoints="1"/>
              </p:cNvSpPr>
              <p:nvPr/>
            </p:nvSpPr>
            <p:spPr bwMode="auto">
              <a:xfrm>
                <a:off x="2089" y="3112"/>
                <a:ext cx="26" cy="30"/>
              </a:xfrm>
              <a:custGeom>
                <a:avLst/>
                <a:gdLst>
                  <a:gd name="T0" fmla="*/ 64 w 127"/>
                  <a:gd name="T1" fmla="*/ 31 h 148"/>
                  <a:gd name="T2" fmla="*/ 50 w 127"/>
                  <a:gd name="T3" fmla="*/ 33 h 148"/>
                  <a:gd name="T4" fmla="*/ 40 w 127"/>
                  <a:gd name="T5" fmla="*/ 40 h 148"/>
                  <a:gd name="T6" fmla="*/ 32 w 127"/>
                  <a:gd name="T7" fmla="*/ 51 h 148"/>
                  <a:gd name="T8" fmla="*/ 30 w 127"/>
                  <a:gd name="T9" fmla="*/ 64 h 148"/>
                  <a:gd name="T10" fmla="*/ 32 w 127"/>
                  <a:gd name="T11" fmla="*/ 78 h 148"/>
                  <a:gd name="T12" fmla="*/ 40 w 127"/>
                  <a:gd name="T13" fmla="*/ 88 h 148"/>
                  <a:gd name="T14" fmla="*/ 50 w 127"/>
                  <a:gd name="T15" fmla="*/ 97 h 148"/>
                  <a:gd name="T16" fmla="*/ 64 w 127"/>
                  <a:gd name="T17" fmla="*/ 99 h 148"/>
                  <a:gd name="T18" fmla="*/ 77 w 127"/>
                  <a:gd name="T19" fmla="*/ 97 h 148"/>
                  <a:gd name="T20" fmla="*/ 88 w 127"/>
                  <a:gd name="T21" fmla="*/ 88 h 148"/>
                  <a:gd name="T22" fmla="*/ 95 w 127"/>
                  <a:gd name="T23" fmla="*/ 78 h 148"/>
                  <a:gd name="T24" fmla="*/ 97 w 127"/>
                  <a:gd name="T25" fmla="*/ 64 h 148"/>
                  <a:gd name="T26" fmla="*/ 95 w 127"/>
                  <a:gd name="T27" fmla="*/ 51 h 148"/>
                  <a:gd name="T28" fmla="*/ 88 w 127"/>
                  <a:gd name="T29" fmla="*/ 40 h 148"/>
                  <a:gd name="T30" fmla="*/ 77 w 127"/>
                  <a:gd name="T31" fmla="*/ 33 h 148"/>
                  <a:gd name="T32" fmla="*/ 64 w 127"/>
                  <a:gd name="T33" fmla="*/ 31 h 148"/>
                  <a:gd name="T34" fmla="*/ 64 w 127"/>
                  <a:gd name="T35" fmla="*/ 0 h 148"/>
                  <a:gd name="T36" fmla="*/ 84 w 127"/>
                  <a:gd name="T37" fmla="*/ 3 h 148"/>
                  <a:gd name="T38" fmla="*/ 101 w 127"/>
                  <a:gd name="T39" fmla="*/ 13 h 148"/>
                  <a:gd name="T40" fmla="*/ 115 w 127"/>
                  <a:gd name="T41" fmla="*/ 26 h 148"/>
                  <a:gd name="T42" fmla="*/ 124 w 127"/>
                  <a:gd name="T43" fmla="*/ 43 h 148"/>
                  <a:gd name="T44" fmla="*/ 127 w 127"/>
                  <a:gd name="T45" fmla="*/ 63 h 148"/>
                  <a:gd name="T46" fmla="*/ 124 w 127"/>
                  <a:gd name="T47" fmla="*/ 82 h 148"/>
                  <a:gd name="T48" fmla="*/ 116 w 127"/>
                  <a:gd name="T49" fmla="*/ 98 h 148"/>
                  <a:gd name="T50" fmla="*/ 104 w 127"/>
                  <a:gd name="T51" fmla="*/ 112 h 148"/>
                  <a:gd name="T52" fmla="*/ 89 w 127"/>
                  <a:gd name="T53" fmla="*/ 122 h 148"/>
                  <a:gd name="T54" fmla="*/ 97 w 127"/>
                  <a:gd name="T55" fmla="*/ 133 h 148"/>
                  <a:gd name="T56" fmla="*/ 100 w 127"/>
                  <a:gd name="T57" fmla="*/ 148 h 148"/>
                  <a:gd name="T58" fmla="*/ 28 w 127"/>
                  <a:gd name="T59" fmla="*/ 148 h 148"/>
                  <a:gd name="T60" fmla="*/ 30 w 127"/>
                  <a:gd name="T61" fmla="*/ 133 h 148"/>
                  <a:gd name="T62" fmla="*/ 38 w 127"/>
                  <a:gd name="T63" fmla="*/ 122 h 148"/>
                  <a:gd name="T64" fmla="*/ 23 w 127"/>
                  <a:gd name="T65" fmla="*/ 112 h 148"/>
                  <a:gd name="T66" fmla="*/ 11 w 127"/>
                  <a:gd name="T67" fmla="*/ 98 h 148"/>
                  <a:gd name="T68" fmla="*/ 4 w 127"/>
                  <a:gd name="T69" fmla="*/ 82 h 148"/>
                  <a:gd name="T70" fmla="*/ 0 w 127"/>
                  <a:gd name="T71" fmla="*/ 63 h 148"/>
                  <a:gd name="T72" fmla="*/ 4 w 127"/>
                  <a:gd name="T73" fmla="*/ 43 h 148"/>
                  <a:gd name="T74" fmla="*/ 12 w 127"/>
                  <a:gd name="T75" fmla="*/ 26 h 148"/>
                  <a:gd name="T76" fmla="*/ 26 w 127"/>
                  <a:gd name="T77" fmla="*/ 13 h 148"/>
                  <a:gd name="T78" fmla="*/ 43 w 127"/>
                  <a:gd name="T79" fmla="*/ 3 h 148"/>
                  <a:gd name="T80" fmla="*/ 64 w 127"/>
                  <a:gd name="T81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7" h="148">
                    <a:moveTo>
                      <a:pt x="64" y="31"/>
                    </a:moveTo>
                    <a:lnTo>
                      <a:pt x="50" y="33"/>
                    </a:lnTo>
                    <a:lnTo>
                      <a:pt x="40" y="40"/>
                    </a:lnTo>
                    <a:lnTo>
                      <a:pt x="32" y="51"/>
                    </a:lnTo>
                    <a:lnTo>
                      <a:pt x="30" y="64"/>
                    </a:lnTo>
                    <a:lnTo>
                      <a:pt x="32" y="78"/>
                    </a:lnTo>
                    <a:lnTo>
                      <a:pt x="40" y="88"/>
                    </a:lnTo>
                    <a:lnTo>
                      <a:pt x="50" y="97"/>
                    </a:lnTo>
                    <a:lnTo>
                      <a:pt x="64" y="99"/>
                    </a:lnTo>
                    <a:lnTo>
                      <a:pt x="77" y="97"/>
                    </a:lnTo>
                    <a:lnTo>
                      <a:pt x="88" y="88"/>
                    </a:lnTo>
                    <a:lnTo>
                      <a:pt x="95" y="78"/>
                    </a:lnTo>
                    <a:lnTo>
                      <a:pt x="97" y="64"/>
                    </a:lnTo>
                    <a:lnTo>
                      <a:pt x="95" y="51"/>
                    </a:lnTo>
                    <a:lnTo>
                      <a:pt x="88" y="40"/>
                    </a:lnTo>
                    <a:lnTo>
                      <a:pt x="77" y="33"/>
                    </a:lnTo>
                    <a:lnTo>
                      <a:pt x="64" y="31"/>
                    </a:lnTo>
                    <a:close/>
                    <a:moveTo>
                      <a:pt x="64" y="0"/>
                    </a:moveTo>
                    <a:lnTo>
                      <a:pt x="84" y="3"/>
                    </a:lnTo>
                    <a:lnTo>
                      <a:pt x="101" y="13"/>
                    </a:lnTo>
                    <a:lnTo>
                      <a:pt x="115" y="26"/>
                    </a:lnTo>
                    <a:lnTo>
                      <a:pt x="124" y="43"/>
                    </a:lnTo>
                    <a:lnTo>
                      <a:pt x="127" y="63"/>
                    </a:lnTo>
                    <a:lnTo>
                      <a:pt x="124" y="82"/>
                    </a:lnTo>
                    <a:lnTo>
                      <a:pt x="116" y="98"/>
                    </a:lnTo>
                    <a:lnTo>
                      <a:pt x="104" y="112"/>
                    </a:lnTo>
                    <a:lnTo>
                      <a:pt x="89" y="122"/>
                    </a:lnTo>
                    <a:lnTo>
                      <a:pt x="97" y="133"/>
                    </a:lnTo>
                    <a:lnTo>
                      <a:pt x="100" y="148"/>
                    </a:lnTo>
                    <a:lnTo>
                      <a:pt x="28" y="148"/>
                    </a:lnTo>
                    <a:lnTo>
                      <a:pt x="30" y="133"/>
                    </a:lnTo>
                    <a:lnTo>
                      <a:pt x="38" y="122"/>
                    </a:lnTo>
                    <a:lnTo>
                      <a:pt x="23" y="112"/>
                    </a:lnTo>
                    <a:lnTo>
                      <a:pt x="11" y="98"/>
                    </a:lnTo>
                    <a:lnTo>
                      <a:pt x="4" y="82"/>
                    </a:lnTo>
                    <a:lnTo>
                      <a:pt x="0" y="63"/>
                    </a:lnTo>
                    <a:lnTo>
                      <a:pt x="4" y="43"/>
                    </a:lnTo>
                    <a:lnTo>
                      <a:pt x="12" y="26"/>
                    </a:lnTo>
                    <a:lnTo>
                      <a:pt x="26" y="13"/>
                    </a:lnTo>
                    <a:lnTo>
                      <a:pt x="43" y="3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8" name="Freeform 20"/>
              <p:cNvSpPr>
                <a:spLocks/>
              </p:cNvSpPr>
              <p:nvPr/>
            </p:nvSpPr>
            <p:spPr bwMode="auto">
              <a:xfrm>
                <a:off x="2099" y="3122"/>
                <a:ext cx="6" cy="6"/>
              </a:xfrm>
              <a:custGeom>
                <a:avLst/>
                <a:gdLst>
                  <a:gd name="T0" fmla="*/ 16 w 31"/>
                  <a:gd name="T1" fmla="*/ 0 h 31"/>
                  <a:gd name="T2" fmla="*/ 20 w 31"/>
                  <a:gd name="T3" fmla="*/ 1 h 31"/>
                  <a:gd name="T4" fmla="*/ 24 w 31"/>
                  <a:gd name="T5" fmla="*/ 2 h 31"/>
                  <a:gd name="T6" fmla="*/ 28 w 31"/>
                  <a:gd name="T7" fmla="*/ 6 h 31"/>
                  <a:gd name="T8" fmla="*/ 30 w 31"/>
                  <a:gd name="T9" fmla="*/ 11 h 31"/>
                  <a:gd name="T10" fmla="*/ 31 w 31"/>
                  <a:gd name="T11" fmla="*/ 15 h 31"/>
                  <a:gd name="T12" fmla="*/ 30 w 31"/>
                  <a:gd name="T13" fmla="*/ 20 h 31"/>
                  <a:gd name="T14" fmla="*/ 28 w 31"/>
                  <a:gd name="T15" fmla="*/ 24 h 31"/>
                  <a:gd name="T16" fmla="*/ 24 w 31"/>
                  <a:gd name="T17" fmla="*/ 27 h 31"/>
                  <a:gd name="T18" fmla="*/ 20 w 31"/>
                  <a:gd name="T19" fmla="*/ 30 h 31"/>
                  <a:gd name="T20" fmla="*/ 16 w 31"/>
                  <a:gd name="T21" fmla="*/ 31 h 31"/>
                  <a:gd name="T22" fmla="*/ 11 w 31"/>
                  <a:gd name="T23" fmla="*/ 30 h 31"/>
                  <a:gd name="T24" fmla="*/ 6 w 31"/>
                  <a:gd name="T25" fmla="*/ 27 h 31"/>
                  <a:gd name="T26" fmla="*/ 4 w 31"/>
                  <a:gd name="T27" fmla="*/ 24 h 31"/>
                  <a:gd name="T28" fmla="*/ 1 w 31"/>
                  <a:gd name="T29" fmla="*/ 20 h 31"/>
                  <a:gd name="T30" fmla="*/ 0 w 31"/>
                  <a:gd name="T31" fmla="*/ 15 h 31"/>
                  <a:gd name="T32" fmla="*/ 1 w 31"/>
                  <a:gd name="T33" fmla="*/ 11 h 31"/>
                  <a:gd name="T34" fmla="*/ 4 w 31"/>
                  <a:gd name="T35" fmla="*/ 6 h 31"/>
                  <a:gd name="T36" fmla="*/ 6 w 31"/>
                  <a:gd name="T37" fmla="*/ 2 h 31"/>
                  <a:gd name="T38" fmla="*/ 11 w 31"/>
                  <a:gd name="T39" fmla="*/ 1 h 31"/>
                  <a:gd name="T40" fmla="*/ 16 w 31"/>
                  <a:gd name="T4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lnTo>
                      <a:pt x="20" y="1"/>
                    </a:lnTo>
                    <a:lnTo>
                      <a:pt x="24" y="2"/>
                    </a:lnTo>
                    <a:lnTo>
                      <a:pt x="28" y="6"/>
                    </a:lnTo>
                    <a:lnTo>
                      <a:pt x="30" y="11"/>
                    </a:lnTo>
                    <a:lnTo>
                      <a:pt x="31" y="15"/>
                    </a:lnTo>
                    <a:lnTo>
                      <a:pt x="30" y="20"/>
                    </a:lnTo>
                    <a:lnTo>
                      <a:pt x="28" y="24"/>
                    </a:lnTo>
                    <a:lnTo>
                      <a:pt x="24" y="27"/>
                    </a:lnTo>
                    <a:lnTo>
                      <a:pt x="20" y="30"/>
                    </a:lnTo>
                    <a:lnTo>
                      <a:pt x="16" y="31"/>
                    </a:lnTo>
                    <a:lnTo>
                      <a:pt x="11" y="30"/>
                    </a:lnTo>
                    <a:lnTo>
                      <a:pt x="6" y="27"/>
                    </a:lnTo>
                    <a:lnTo>
                      <a:pt x="4" y="24"/>
                    </a:lnTo>
                    <a:lnTo>
                      <a:pt x="1" y="20"/>
                    </a:lnTo>
                    <a:lnTo>
                      <a:pt x="0" y="15"/>
                    </a:lnTo>
                    <a:lnTo>
                      <a:pt x="1" y="11"/>
                    </a:lnTo>
                    <a:lnTo>
                      <a:pt x="4" y="6"/>
                    </a:lnTo>
                    <a:lnTo>
                      <a:pt x="6" y="2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340" name="Group 12"/>
          <p:cNvGrpSpPr/>
          <p:nvPr/>
        </p:nvGrpSpPr>
        <p:grpSpPr>
          <a:xfrm>
            <a:off x="7338228" y="5159079"/>
            <a:ext cx="3965817" cy="1394848"/>
            <a:chOff x="8760174" y="2557568"/>
            <a:chExt cx="5346112" cy="1859797"/>
          </a:xfrm>
        </p:grpSpPr>
        <p:sp>
          <p:nvSpPr>
            <p:cNvPr id="341" name="Rectangle 7"/>
            <p:cNvSpPr/>
            <p:nvPr/>
          </p:nvSpPr>
          <p:spPr>
            <a:xfrm>
              <a:off x="9997435" y="2557568"/>
              <a:ext cx="4108851" cy="1859797"/>
            </a:xfrm>
            <a:prstGeom prst="rect">
              <a:avLst/>
            </a:prstGeom>
            <a:solidFill>
              <a:srgbClr val="227D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2" name="Rectangle 11"/>
            <p:cNvSpPr/>
            <p:nvPr/>
          </p:nvSpPr>
          <p:spPr>
            <a:xfrm>
              <a:off x="10390356" y="3013945"/>
              <a:ext cx="3708275" cy="12516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algn="ctr"/>
              <a:r>
                <a:rPr lang="en-US" sz="1600" b="1" u="sng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Titolarità</a:t>
              </a:r>
              <a:r>
                <a:rPr lang="en-US" sz="1600" b="1" u="sng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b="1" u="sng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Brevetti</a:t>
              </a:r>
              <a:endParaRPr lang="en-US" sz="16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ctr"/>
              <a:endParaRPr lang="en-US" sz="5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ctr"/>
              <a:endParaRPr lang="en-US" sz="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ctr"/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privative </a:t>
              </a:r>
              <a:r>
                <a:rPr lang="en-US" sz="13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direttamente</a:t>
              </a:r>
              <a:r>
                <a:rPr lang="en-US" sz="13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afferenti</a:t>
              </a:r>
              <a:r>
                <a:rPr lang="en-US" sz="13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all’oggetto</a:t>
              </a:r>
              <a:r>
                <a:rPr lang="en-US" sz="13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3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sociale</a:t>
              </a:r>
              <a:endPara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3" name="Group 34"/>
            <p:cNvGrpSpPr>
              <a:grpSpLocks noChangeAspect="1"/>
            </p:cNvGrpSpPr>
            <p:nvPr/>
          </p:nvGrpSpPr>
          <p:grpSpPr bwMode="auto">
            <a:xfrm>
              <a:off x="8760174" y="3096349"/>
              <a:ext cx="77877" cy="42374"/>
              <a:chOff x="2413" y="3410"/>
              <a:chExt cx="68" cy="37"/>
            </a:xfrm>
            <a:solidFill>
              <a:schemeClr val="bg1"/>
            </a:solidFill>
          </p:grpSpPr>
          <p:sp>
            <p:nvSpPr>
              <p:cNvPr id="349" name="Rectangle 41"/>
              <p:cNvSpPr>
                <a:spLocks noChangeArrowheads="1"/>
              </p:cNvSpPr>
              <p:nvPr/>
            </p:nvSpPr>
            <p:spPr bwMode="auto">
              <a:xfrm>
                <a:off x="2413" y="3410"/>
                <a:ext cx="68" cy="13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0" name="Rectangle 42"/>
              <p:cNvSpPr>
                <a:spLocks noChangeArrowheads="1"/>
              </p:cNvSpPr>
              <p:nvPr/>
            </p:nvSpPr>
            <p:spPr bwMode="auto">
              <a:xfrm>
                <a:off x="2413" y="3435"/>
                <a:ext cx="39" cy="12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3" name="AutoShape 8" descr="Risultati immagini per forma giuridic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10" descr="Risultati immagini per forma giuridica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4" name="Rectangle 6"/>
          <p:cNvSpPr/>
          <p:nvPr/>
        </p:nvSpPr>
        <p:spPr>
          <a:xfrm>
            <a:off x="2174140" y="5172687"/>
            <a:ext cx="3061648" cy="1394849"/>
          </a:xfrm>
          <a:prstGeom prst="rect">
            <a:avLst/>
          </a:prstGeom>
          <a:solidFill>
            <a:srgbClr val="AA2E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Divieto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distribuzione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</a:t>
            </a:r>
            <a:endParaRPr lang="en-US" sz="1600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/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/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en-US" sz="1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periodo</a:t>
            </a: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applicazione</a:t>
            </a: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regime </a:t>
            </a:r>
            <a:r>
              <a:rPr lang="en-US" sz="1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agevolato</a:t>
            </a:r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/>
            <a:endParaRPr lang="en-US" sz="1350" dirty="0"/>
          </a:p>
        </p:txBody>
      </p:sp>
      <p:sp>
        <p:nvSpPr>
          <p:cNvPr id="125" name="Rectangle 6"/>
          <p:cNvSpPr/>
          <p:nvPr/>
        </p:nvSpPr>
        <p:spPr>
          <a:xfrm>
            <a:off x="5234007" y="5161643"/>
            <a:ext cx="3022038" cy="13948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endParaRPr lang="en-US" sz="1600" b="1" u="sng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/>
            <a:r>
              <a:rPr lang="en-US" sz="1600" b="1" u="sng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Personale</a:t>
            </a:r>
            <a:r>
              <a:rPr lang="en-US" sz="16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qualificato</a:t>
            </a:r>
            <a:endParaRPr lang="en-US" sz="1600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/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1" indent="-177800" algn="ctr"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177800" algn="l"/>
              </a:tabLst>
            </a:pP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 1/3 </a:t>
            </a:r>
            <a:r>
              <a:rPr lang="en-US" sz="1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ricercatori</a:t>
            </a: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dottori</a:t>
            </a: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lang="en-US" sz="13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ricerca</a:t>
            </a:r>
            <a:r>
              <a:rPr lang="en-US" sz="1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sz="13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dottarandi</a:t>
            </a:r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1" indent="-177800" algn="ctr">
              <a:spcBef>
                <a:spcPts val="300"/>
              </a:spcBef>
              <a:tabLst>
                <a:tab pos="177800" algn="l"/>
              </a:tabLst>
            </a:pPr>
            <a:endParaRPr lang="en-US" sz="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1" indent="-177800" algn="ctr"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177800" algn="l"/>
              </a:tabLst>
            </a:pP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2/3 </a:t>
            </a:r>
            <a:r>
              <a:rPr lang="en-US" sz="1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laureati</a:t>
            </a: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magistrali</a:t>
            </a:r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350" dirty="0"/>
          </a:p>
        </p:txBody>
      </p:sp>
      <p:sp>
        <p:nvSpPr>
          <p:cNvPr id="127" name="Rectangle 7"/>
          <p:cNvSpPr/>
          <p:nvPr/>
        </p:nvSpPr>
        <p:spPr>
          <a:xfrm>
            <a:off x="8256045" y="3766668"/>
            <a:ext cx="3048000" cy="13948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" name="Rettangolo 6"/>
          <p:cNvSpPr/>
          <p:nvPr/>
        </p:nvSpPr>
        <p:spPr>
          <a:xfrm>
            <a:off x="8543357" y="4064030"/>
            <a:ext cx="274138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R&amp;S</a:t>
            </a:r>
          </a:p>
          <a:p>
            <a:pPr marL="0" lvl="1" algn="ctr"/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/>
            <a:r>
              <a:rPr lang="en-US" sz="13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1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</a:t>
            </a:r>
            <a:r>
              <a:rPr lang="en-US" sz="13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costi</a:t>
            </a:r>
            <a:r>
              <a:rPr lang="en-US" sz="1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3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</a:t>
            </a:r>
            <a:r>
              <a:rPr lang="en-US" sz="1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</a:t>
            </a: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1" algn="ctr"/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</a:t>
            </a: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maggiore</a:t>
            </a:r>
            <a:r>
              <a:rPr lang="en-US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78" name="Immagine 7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79" name="Immagine 78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6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" grpId="0"/>
      <p:bldP spid="30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rapezoid 17"/>
          <p:cNvSpPr/>
          <p:nvPr/>
        </p:nvSpPr>
        <p:spPr>
          <a:xfrm>
            <a:off x="139342" y="129720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8055" y="3805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&lt;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00919" y="114958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-15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Contesto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2" name="TextBox 28"/>
          <p:cNvSpPr txBox="1"/>
          <p:nvPr/>
        </p:nvSpPr>
        <p:spPr>
          <a:xfrm>
            <a:off x="2318667" y="277105"/>
            <a:ext cx="9332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ITALIA L’ECOSISTEMA E’ ANCORA IMMATURO</a:t>
            </a:r>
          </a:p>
        </p:txBody>
      </p:sp>
      <p:sp>
        <p:nvSpPr>
          <p:cNvPr id="4" name="AutoShape 2" descr="Risultati immagini per obiettiv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4" descr="Risultati immagini per obiettiv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96" name="Rectangle 20"/>
          <p:cNvSpPr/>
          <p:nvPr/>
        </p:nvSpPr>
        <p:spPr>
          <a:xfrm>
            <a:off x="399090" y="373524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en-US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0" name="CasellaDiTesto 199"/>
          <p:cNvSpPr txBox="1"/>
          <p:nvPr/>
        </p:nvSpPr>
        <p:spPr>
          <a:xfrm>
            <a:off x="7777470" y="1913883"/>
            <a:ext cx="37526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Fonte: </a:t>
            </a:r>
            <a:r>
              <a:rPr lang="it-IT" sz="1100" i="1" dirty="0" smtClean="0"/>
              <a:t>Gli Incubatori di Impresa in Italia - Banda d’Italia 2012</a:t>
            </a:r>
            <a:endParaRPr lang="it-IT" sz="1100" i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80723" y="3157829"/>
            <a:ext cx="28989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chemeClr val="accent1">
                    <a:lumMod val="75000"/>
                  </a:schemeClr>
                </a:solidFill>
              </a:rPr>
              <a:t>I 32 incubatori certificati</a:t>
            </a:r>
          </a:p>
          <a:p>
            <a:r>
              <a:rPr lang="it-IT" sz="1600" b="1" dirty="0" smtClean="0">
                <a:solidFill>
                  <a:schemeClr val="accent1">
                    <a:lumMod val="75000"/>
                  </a:schemeClr>
                </a:solidFill>
              </a:rPr>
              <a:t>ex Decreto Mise del 21 /2/2013</a:t>
            </a:r>
          </a:p>
          <a:p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sono beneficiari di agevolazioni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 ex </a:t>
            </a: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Decreto legge n.179 del 18/10/2012).</a:t>
            </a:r>
          </a:p>
          <a:p>
            <a:endParaRPr lang="it-IT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213BA-AA06-4CD7-BA7A-42D7346141CB}" type="slidenum">
              <a:rPr lang="en-US" smtClean="0"/>
              <a:t>28</a:t>
            </a:fld>
            <a:endParaRPr lang="en-US" dirty="0"/>
          </a:p>
        </p:txBody>
      </p:sp>
      <p:sp>
        <p:nvSpPr>
          <p:cNvPr id="32" name="CasellaDiTesto 31"/>
          <p:cNvSpPr txBox="1"/>
          <p:nvPr/>
        </p:nvSpPr>
        <p:spPr>
          <a:xfrm>
            <a:off x="80723" y="5103047"/>
            <a:ext cx="25632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Fonte: </a:t>
            </a:r>
          </a:p>
          <a:p>
            <a:r>
              <a:rPr lang="it-IT" sz="1100" i="1" dirty="0" smtClean="0"/>
              <a:t>Registro </a:t>
            </a:r>
            <a:r>
              <a:rPr lang="it-IT" sz="1100" i="1" dirty="0"/>
              <a:t>Imprese </a:t>
            </a:r>
            <a:r>
              <a:rPr lang="it-IT" sz="1100" i="1" dirty="0" smtClean="0"/>
              <a:t> - dati al 23/11/2014</a:t>
            </a:r>
          </a:p>
          <a:p>
            <a:r>
              <a:rPr lang="it-IT" sz="1100" i="1" dirty="0" smtClean="0"/>
              <a:t>http</a:t>
            </a:r>
            <a:r>
              <a:rPr lang="it-IT" sz="1100" i="1" dirty="0"/>
              <a:t>://startup.registroimprese.it/report/listaIncubatori.pdf </a:t>
            </a:r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060862"/>
              </p:ext>
            </p:extLst>
          </p:nvPr>
        </p:nvGraphicFramePr>
        <p:xfrm>
          <a:off x="2974037" y="2208758"/>
          <a:ext cx="8267238" cy="413496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20540"/>
                <a:gridCol w="928048"/>
                <a:gridCol w="1692323"/>
                <a:gridCol w="791570"/>
                <a:gridCol w="1799346"/>
                <a:gridCol w="1035411"/>
              </a:tblGrid>
              <a:tr h="447574">
                <a:tc>
                  <a:txBody>
                    <a:bodyPr/>
                    <a:lstStyle/>
                    <a:p>
                      <a:r>
                        <a:rPr lang="it-IT" dirty="0" smtClean="0"/>
                        <a:t>Denominazione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Sede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Denominazione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Sede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Denominazione</a:t>
                      </a:r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sede</a:t>
                      </a:r>
                      <a:endParaRPr lang="it-IT" dirty="0"/>
                    </a:p>
                  </a:txBody>
                  <a:tcPr/>
                </a:tc>
              </a:tr>
              <a:tr h="225531"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Energy </a:t>
                      </a:r>
                      <a:r>
                        <a:rPr lang="it-IT" sz="1100" b="0" dirty="0" err="1" smtClean="0"/>
                        <a:t>Researsch</a:t>
                      </a:r>
                      <a:r>
                        <a:rPr lang="it-IT" sz="1100" b="0" dirty="0" smtClean="0"/>
                        <a:t> </a:t>
                      </a:r>
                      <a:r>
                        <a:rPr lang="it-IT" sz="1100" b="0" dirty="0" err="1" smtClean="0"/>
                        <a:t>srl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Jesi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i="0" dirty="0" smtClean="0"/>
                        <a:t>Nb </a:t>
                      </a:r>
                      <a:r>
                        <a:rPr lang="it-IT" sz="1100" b="0" i="0" dirty="0" err="1" smtClean="0"/>
                        <a:t>srl</a:t>
                      </a:r>
                      <a:endParaRPr lang="it-IT" sz="11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Firenze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Polo Navacchio spa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Cascina</a:t>
                      </a:r>
                      <a:endParaRPr lang="it-IT" sz="1100" b="0" dirty="0"/>
                    </a:p>
                  </a:txBody>
                  <a:tcPr/>
                </a:tc>
              </a:tr>
              <a:tr h="362321"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VFB </a:t>
                      </a:r>
                      <a:r>
                        <a:rPr lang="it-IT" sz="1100" b="0" dirty="0" err="1" smtClean="0"/>
                        <a:t>srl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Ancona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i="0" dirty="0" err="1" smtClean="0"/>
                        <a:t>Euroimpresa</a:t>
                      </a:r>
                      <a:r>
                        <a:rPr lang="it-IT" sz="1100" b="0" i="0" dirty="0" smtClean="0"/>
                        <a:t> Legnano </a:t>
                      </a:r>
                      <a:r>
                        <a:rPr lang="it-IT" sz="1100" b="0" i="0" dirty="0" err="1" smtClean="0"/>
                        <a:t>scrl</a:t>
                      </a:r>
                      <a:endParaRPr lang="it-IT" sz="11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Legnano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Polo Tecnologico Pordenone </a:t>
                      </a:r>
                      <a:r>
                        <a:rPr lang="it-IT" sz="1100" b="0" dirty="0" err="1" smtClean="0"/>
                        <a:t>Scpa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Pordenone</a:t>
                      </a:r>
                      <a:endParaRPr lang="it-IT" sz="1100" b="0" dirty="0"/>
                    </a:p>
                  </a:txBody>
                  <a:tcPr/>
                </a:tc>
              </a:tr>
              <a:tr h="225531">
                <a:tc>
                  <a:txBody>
                    <a:bodyPr/>
                    <a:lstStyle/>
                    <a:p>
                      <a:r>
                        <a:rPr lang="it-IT" sz="1100" b="0" dirty="0" err="1" smtClean="0"/>
                        <a:t>Jcube</a:t>
                      </a:r>
                      <a:r>
                        <a:rPr lang="it-IT" sz="1100" b="0" dirty="0" smtClean="0"/>
                        <a:t> </a:t>
                      </a:r>
                      <a:r>
                        <a:rPr lang="it-IT" sz="1100" b="0" dirty="0" err="1" smtClean="0"/>
                        <a:t>srl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Jesi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i="0" dirty="0" smtClean="0"/>
                        <a:t>Telecom Italia spa</a:t>
                      </a:r>
                      <a:endParaRPr lang="it-IT" sz="11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Milano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Reggio </a:t>
                      </a:r>
                      <a:r>
                        <a:rPr lang="it-IT" sz="1100" b="0" dirty="0" err="1" smtClean="0"/>
                        <a:t>emilia</a:t>
                      </a:r>
                      <a:r>
                        <a:rPr lang="it-IT" sz="1100" b="0" dirty="0" smtClean="0"/>
                        <a:t> Innovazione </a:t>
                      </a:r>
                      <a:r>
                        <a:rPr lang="it-IT" sz="1100" b="0" dirty="0" err="1" smtClean="0"/>
                        <a:t>Scrl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Reggio Emilia</a:t>
                      </a:r>
                      <a:endParaRPr lang="it-IT" sz="1100" b="0" dirty="0"/>
                    </a:p>
                  </a:txBody>
                  <a:tcPr/>
                </a:tc>
              </a:tr>
              <a:tr h="225531">
                <a:tc>
                  <a:txBody>
                    <a:bodyPr/>
                    <a:lstStyle/>
                    <a:p>
                      <a:r>
                        <a:rPr lang="it-IT" sz="1100" b="0" dirty="0" err="1" smtClean="0"/>
                        <a:t>Almacube</a:t>
                      </a:r>
                      <a:r>
                        <a:rPr lang="it-IT" sz="1100" b="0" dirty="0" smtClean="0"/>
                        <a:t> </a:t>
                      </a:r>
                      <a:r>
                        <a:rPr lang="it-IT" sz="1100" b="0" dirty="0" err="1" smtClean="0"/>
                        <a:t>srl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Bologna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i="0" dirty="0" smtClean="0"/>
                        <a:t>Digital </a:t>
                      </a:r>
                      <a:r>
                        <a:rPr lang="it-IT" sz="1100" b="0" i="0" dirty="0" err="1" smtClean="0"/>
                        <a:t>magics</a:t>
                      </a:r>
                      <a:r>
                        <a:rPr lang="it-IT" sz="1100" b="0" i="0" dirty="0" smtClean="0"/>
                        <a:t> spa</a:t>
                      </a:r>
                      <a:endParaRPr lang="it-IT" sz="11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Milano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BIC </a:t>
                      </a:r>
                      <a:r>
                        <a:rPr lang="it-IT" sz="1100" b="0" dirty="0" err="1" smtClean="0"/>
                        <a:t>lazio</a:t>
                      </a:r>
                      <a:r>
                        <a:rPr lang="it-IT" sz="1100" b="0" dirty="0" smtClean="0"/>
                        <a:t> spa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Roma</a:t>
                      </a:r>
                      <a:endParaRPr lang="it-IT" sz="1100" b="0" dirty="0"/>
                    </a:p>
                  </a:txBody>
                  <a:tcPr/>
                </a:tc>
              </a:tr>
              <a:tr h="22553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D-</a:t>
                      </a:r>
                      <a:r>
                        <a:rPr lang="it-IT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Namic</a:t>
                      </a:r>
                      <a:r>
                        <a:rPr lang="it-IT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srl</a:t>
                      </a:r>
                      <a:endParaRPr lang="it-IT" sz="11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San Zeno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i="0" dirty="0" smtClean="0"/>
                        <a:t>The </a:t>
                      </a:r>
                      <a:r>
                        <a:rPr lang="it-IT" sz="1100" b="0" i="0" dirty="0" err="1" smtClean="0"/>
                        <a:t>Hub</a:t>
                      </a:r>
                      <a:r>
                        <a:rPr lang="it-IT" sz="1100" b="0" i="0" dirty="0" smtClean="0"/>
                        <a:t> </a:t>
                      </a:r>
                      <a:r>
                        <a:rPr lang="it-IT" sz="1100" b="0" i="0" dirty="0" err="1" smtClean="0"/>
                        <a:t>srl</a:t>
                      </a:r>
                      <a:endParaRPr lang="it-IT" sz="11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Milano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err="1" smtClean="0"/>
                        <a:t>Enlabs</a:t>
                      </a:r>
                      <a:r>
                        <a:rPr lang="it-IT" sz="1100" b="0" dirty="0" smtClean="0"/>
                        <a:t> </a:t>
                      </a:r>
                      <a:r>
                        <a:rPr lang="it-IT" sz="1100" b="0" dirty="0" err="1" smtClean="0"/>
                        <a:t>srl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Roma</a:t>
                      </a:r>
                      <a:endParaRPr lang="it-IT" sz="1100" b="0" dirty="0"/>
                    </a:p>
                  </a:txBody>
                  <a:tcPr/>
                </a:tc>
              </a:tr>
              <a:tr h="362321"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Techno </a:t>
                      </a:r>
                      <a:r>
                        <a:rPr lang="it-IT" sz="1100" b="0" dirty="0" err="1" smtClean="0"/>
                        <a:t>Innovation</a:t>
                      </a:r>
                      <a:r>
                        <a:rPr lang="it-IT" sz="1100" b="0" dirty="0" smtClean="0"/>
                        <a:t> S. </a:t>
                      </a:r>
                      <a:r>
                        <a:rPr lang="it-IT" sz="1100" b="0" dirty="0" err="1" smtClean="0"/>
                        <a:t>Tyrol</a:t>
                      </a:r>
                      <a:r>
                        <a:rPr lang="it-IT" sz="1100" b="0" dirty="0" smtClean="0"/>
                        <a:t> </a:t>
                      </a:r>
                      <a:r>
                        <a:rPr lang="it-IT" sz="1100" b="0" dirty="0" err="1" smtClean="0"/>
                        <a:t>scpa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Bolzano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i="0" dirty="0" err="1" smtClean="0"/>
                        <a:t>Boox</a:t>
                      </a:r>
                      <a:r>
                        <a:rPr lang="it-IT" sz="1100" b="0" i="0" dirty="0" smtClean="0"/>
                        <a:t> </a:t>
                      </a:r>
                      <a:r>
                        <a:rPr lang="it-IT" sz="1100" b="0" i="0" dirty="0" err="1" smtClean="0"/>
                        <a:t>srl</a:t>
                      </a:r>
                      <a:endParaRPr lang="it-IT" sz="11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Milano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Progetto Manifattura </a:t>
                      </a:r>
                      <a:r>
                        <a:rPr lang="it-IT" sz="1100" b="0" dirty="0" err="1" smtClean="0"/>
                        <a:t>srl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Rovereto</a:t>
                      </a:r>
                      <a:endParaRPr lang="it-IT" sz="1100" b="0" dirty="0"/>
                    </a:p>
                  </a:txBody>
                  <a:tcPr/>
                </a:tc>
              </a:tr>
              <a:tr h="225531">
                <a:tc>
                  <a:txBody>
                    <a:bodyPr/>
                    <a:lstStyle/>
                    <a:p>
                      <a:r>
                        <a:rPr lang="it-IT" sz="1100" b="0" dirty="0" err="1" smtClean="0"/>
                        <a:t>Akhela</a:t>
                      </a:r>
                      <a:r>
                        <a:rPr lang="it-IT" sz="1100" b="0" dirty="0" smtClean="0"/>
                        <a:t> </a:t>
                      </a:r>
                      <a:r>
                        <a:rPr lang="it-IT" sz="1100" b="0" dirty="0" err="1" smtClean="0"/>
                        <a:t>srl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Uta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i="0" dirty="0" err="1" smtClean="0"/>
                        <a:t>Polihub</a:t>
                      </a:r>
                      <a:r>
                        <a:rPr lang="it-IT" sz="1100" b="0" i="0" dirty="0" smtClean="0"/>
                        <a:t> servizi </a:t>
                      </a:r>
                      <a:r>
                        <a:rPr lang="it-IT" sz="1100" b="0" i="0" dirty="0" err="1" smtClean="0"/>
                        <a:t>srl</a:t>
                      </a:r>
                      <a:endParaRPr lang="it-IT" sz="11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Milano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Incubatore Politecnico </a:t>
                      </a:r>
                      <a:r>
                        <a:rPr lang="it-IT" sz="1100" b="0" dirty="0" err="1" smtClean="0"/>
                        <a:t>scpa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Torino</a:t>
                      </a:r>
                      <a:endParaRPr lang="it-IT" sz="1100" b="0" dirty="0"/>
                    </a:p>
                  </a:txBody>
                  <a:tcPr/>
                </a:tc>
              </a:tr>
              <a:tr h="362321"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The net </a:t>
                      </a:r>
                      <a:r>
                        <a:rPr lang="it-IT" sz="1100" b="0" dirty="0" err="1" smtClean="0"/>
                        <a:t>value</a:t>
                      </a:r>
                      <a:r>
                        <a:rPr lang="it-IT" sz="1100" b="0" dirty="0" smtClean="0"/>
                        <a:t> </a:t>
                      </a:r>
                      <a:r>
                        <a:rPr lang="it-IT" sz="1100" b="0" dirty="0" err="1" smtClean="0"/>
                        <a:t>srl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Cagliari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i="0" dirty="0" err="1" smtClean="0"/>
                        <a:t>Inc.Polo</a:t>
                      </a:r>
                      <a:r>
                        <a:rPr lang="it-IT" sz="1100" b="0" i="0" dirty="0" smtClean="0"/>
                        <a:t> </a:t>
                      </a:r>
                      <a:r>
                        <a:rPr lang="it-IT" sz="1100" b="0" i="0" dirty="0" err="1" smtClean="0"/>
                        <a:t>Inn.Novara</a:t>
                      </a:r>
                      <a:r>
                        <a:rPr lang="it-IT" sz="1100" b="0" i="0" dirty="0" smtClean="0"/>
                        <a:t> </a:t>
                      </a:r>
                      <a:r>
                        <a:rPr lang="it-IT" sz="1100" b="0" i="0" dirty="0" err="1" smtClean="0"/>
                        <a:t>scrl</a:t>
                      </a:r>
                      <a:endParaRPr lang="it-IT" sz="11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Novara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err="1" smtClean="0"/>
                        <a:t>Innovation</a:t>
                      </a:r>
                      <a:r>
                        <a:rPr lang="it-IT" sz="1100" b="0" dirty="0" smtClean="0"/>
                        <a:t> </a:t>
                      </a:r>
                      <a:r>
                        <a:rPr lang="it-IT" sz="1100" b="0" dirty="0" err="1" smtClean="0"/>
                        <a:t>factory</a:t>
                      </a:r>
                      <a:r>
                        <a:rPr lang="it-IT" sz="1100" b="0" dirty="0" smtClean="0"/>
                        <a:t> </a:t>
                      </a:r>
                      <a:r>
                        <a:rPr lang="it-IT" sz="1100" b="0" dirty="0" err="1" smtClean="0"/>
                        <a:t>srl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Trieste</a:t>
                      </a:r>
                      <a:endParaRPr lang="it-IT" sz="11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62321">
                <a:tc>
                  <a:txBody>
                    <a:bodyPr/>
                    <a:lstStyle/>
                    <a:p>
                      <a:r>
                        <a:rPr lang="it-IT" sz="1100" b="0" dirty="0" err="1" smtClean="0"/>
                        <a:t>Tecnogranda</a:t>
                      </a:r>
                      <a:r>
                        <a:rPr lang="it-IT" sz="1100" b="0" dirty="0" smtClean="0"/>
                        <a:t> spa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Dronero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dirty="0" smtClean="0"/>
                        <a:t>TCE coop. sociale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Nebbiano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Hfarm</a:t>
                      </a:r>
                      <a:r>
                        <a:rPr lang="it-IT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srl</a:t>
                      </a:r>
                      <a:endParaRPr lang="it-IT" sz="11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Roncade</a:t>
                      </a:r>
                    </a:p>
                  </a:txBody>
                  <a:tcPr/>
                </a:tc>
              </a:tr>
              <a:tr h="213130">
                <a:tc>
                  <a:txBody>
                    <a:bodyPr/>
                    <a:lstStyle/>
                    <a:p>
                      <a:r>
                        <a:rPr lang="it-IT" sz="1100" b="0" dirty="0" err="1" smtClean="0"/>
                        <a:t>ComoNext</a:t>
                      </a:r>
                      <a:r>
                        <a:rPr lang="it-IT" sz="1100" b="0" dirty="0" smtClean="0"/>
                        <a:t> spa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Como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dirty="0" smtClean="0"/>
                        <a:t>M31 </a:t>
                      </a:r>
                      <a:r>
                        <a:rPr lang="it-IT" sz="1100" b="0" i="0" smtClean="0"/>
                        <a:t>Italia srl</a:t>
                      </a:r>
                      <a:endParaRPr lang="it-IT" sz="1100" b="0" i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Padova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Friuli innovazione</a:t>
                      </a:r>
                      <a:endParaRPr lang="it-IT" sz="11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Udine</a:t>
                      </a:r>
                      <a:endParaRPr lang="it-IT" sz="11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255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dirty="0" smtClean="0"/>
                        <a:t>Consorzio Solco </a:t>
                      </a:r>
                      <a:r>
                        <a:rPr lang="it-IT" sz="1100" b="0" dirty="0" err="1" smtClean="0"/>
                        <a:t>scs</a:t>
                      </a:r>
                      <a:endParaRPr lang="it-IT" sz="11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 smtClean="0"/>
                        <a:t>Catania</a:t>
                      </a:r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1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Vega Parco scientifico </a:t>
                      </a:r>
                      <a:r>
                        <a:rPr lang="it-IT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scarl</a:t>
                      </a:r>
                      <a:endParaRPr lang="it-IT" sz="11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Venezia</a:t>
                      </a:r>
                      <a:endParaRPr lang="it-IT" sz="11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3081876" y="749478"/>
            <a:ext cx="69937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93 incubatori di impresa tra pubblici e privati di cui 32 certificati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Pochi operatori attirano l’80% delle idee di business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Solo il 26% sono iniziative for profit e in attivo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Progetti accettati: in media 10 ad incubatore - </a:t>
            </a:r>
            <a:r>
              <a:rPr lang="it-IT" dirty="0" err="1">
                <a:solidFill>
                  <a:schemeClr val="accent1">
                    <a:lumMod val="75000"/>
                  </a:schemeClr>
                </a:solidFill>
              </a:rPr>
              <a:t>max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20 (14% dei casi)   </a:t>
            </a: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0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rapezoid 17"/>
          <p:cNvSpPr/>
          <p:nvPr/>
        </p:nvSpPr>
        <p:spPr>
          <a:xfrm>
            <a:off x="139342" y="129720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8055" y="3805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&lt;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00919" y="114958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-15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Contesto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2" name="TextBox 28"/>
          <p:cNvSpPr txBox="1"/>
          <p:nvPr/>
        </p:nvSpPr>
        <p:spPr>
          <a:xfrm>
            <a:off x="2318667" y="277105"/>
            <a:ext cx="9332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ITALIA L’ECOSISTEMA E’ ANCORA IMMATURO</a:t>
            </a:r>
          </a:p>
        </p:txBody>
      </p:sp>
      <p:sp>
        <p:nvSpPr>
          <p:cNvPr id="4" name="AutoShape 2" descr="Risultati immagini per obiettiv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4" descr="Risultati immagini per obiettiv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96" name="Rectangle 20"/>
          <p:cNvSpPr/>
          <p:nvPr/>
        </p:nvSpPr>
        <p:spPr>
          <a:xfrm>
            <a:off x="399090" y="373524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en-US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213BA-AA06-4CD7-BA7A-42D7346141CB}" type="slidenum">
              <a:rPr lang="en-US" smtClean="0"/>
              <a:t>29</a:t>
            </a:fld>
            <a:endParaRPr lang="en-US" dirty="0"/>
          </a:p>
        </p:txBody>
      </p:sp>
      <p:sp>
        <p:nvSpPr>
          <p:cNvPr id="2" name="Rettangolo 1"/>
          <p:cNvSpPr/>
          <p:nvPr/>
        </p:nvSpPr>
        <p:spPr>
          <a:xfrm>
            <a:off x="2318667" y="1189980"/>
            <a:ext cx="98062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it-IT" sz="2000" dirty="0" smtClean="0"/>
              <a:t>L’Inghilterra è il paese </a:t>
            </a:r>
            <a:r>
              <a:rPr lang="it-IT" sz="2000" dirty="0"/>
              <a:t>più prolifico </a:t>
            </a:r>
            <a:r>
              <a:rPr lang="it-IT" sz="2000" b="1" dirty="0"/>
              <a:t>con 11,1 miliardi di </a:t>
            </a:r>
            <a:r>
              <a:rPr lang="it-IT" sz="2000" b="1" dirty="0" smtClean="0"/>
              <a:t>dollari investiti.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it-IT" sz="2000" dirty="0" smtClean="0"/>
              <a:t>Seguono </a:t>
            </a:r>
            <a:r>
              <a:rPr lang="it-IT" sz="2000" b="1" dirty="0"/>
              <a:t>Germania</a:t>
            </a:r>
            <a:r>
              <a:rPr lang="it-IT" sz="2000" dirty="0"/>
              <a:t> </a:t>
            </a:r>
            <a:r>
              <a:rPr lang="it-IT" sz="2000" dirty="0" smtClean="0"/>
              <a:t>: </a:t>
            </a:r>
            <a:r>
              <a:rPr lang="it-IT" sz="2000" b="1" dirty="0" smtClean="0"/>
              <a:t>6,6 miliardi di U$D</a:t>
            </a:r>
            <a:endParaRPr lang="it-IT" sz="2000" dirty="0"/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it-IT" sz="2000" dirty="0" smtClean="0"/>
              <a:t> </a:t>
            </a:r>
            <a:r>
              <a:rPr lang="it-IT" sz="2000" b="1" dirty="0" smtClean="0"/>
              <a:t>Francia</a:t>
            </a:r>
            <a:r>
              <a:rPr lang="it-IT" sz="2000" dirty="0" smtClean="0"/>
              <a:t>: </a:t>
            </a:r>
            <a:r>
              <a:rPr lang="it-IT" sz="2000" b="1" dirty="0" smtClean="0"/>
              <a:t>3,1</a:t>
            </a:r>
            <a:r>
              <a:rPr lang="it-IT" sz="2000" dirty="0" smtClean="0"/>
              <a:t> </a:t>
            </a:r>
            <a:r>
              <a:rPr lang="it-IT" sz="2000" b="1" dirty="0"/>
              <a:t>miliardi di </a:t>
            </a:r>
            <a:r>
              <a:rPr lang="it-IT" sz="2000" b="1" dirty="0" smtClean="0"/>
              <a:t>U$D</a:t>
            </a:r>
            <a:r>
              <a:rPr lang="it-IT" sz="2000" dirty="0" smtClean="0"/>
              <a:t>. Nel 2013 gli investimenti francesi hanno evidenziato il più elevato tasso di  </a:t>
            </a:r>
            <a:r>
              <a:rPr lang="it-IT" sz="2000" dirty="0"/>
              <a:t>incremento </a:t>
            </a:r>
            <a:endParaRPr lang="it-IT" sz="2000" dirty="0" smtClean="0"/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it-IT" sz="2000" dirty="0" smtClean="0"/>
              <a:t>Da </a:t>
            </a:r>
            <a:r>
              <a:rPr lang="it-IT" sz="2000" dirty="0"/>
              <a:t>noi la raccolta si ferma a </a:t>
            </a:r>
            <a:r>
              <a:rPr lang="it-IT" sz="2000" b="1" dirty="0"/>
              <a:t>400 milioni </a:t>
            </a:r>
            <a:r>
              <a:rPr lang="it-IT" sz="2000" b="1" dirty="0" smtClean="0"/>
              <a:t>U$D</a:t>
            </a:r>
            <a:r>
              <a:rPr lang="it-IT" sz="2000" dirty="0"/>
              <a:t>!</a:t>
            </a:r>
          </a:p>
          <a:p>
            <a:pPr>
              <a:lnSpc>
                <a:spcPct val="200000"/>
              </a:lnSpc>
            </a:pPr>
            <a:endParaRPr lang="it-IT" sz="2000" dirty="0"/>
          </a:p>
        </p:txBody>
      </p:sp>
      <p:sp>
        <p:nvSpPr>
          <p:cNvPr id="3" name="Rettangolo 2"/>
          <p:cNvSpPr/>
          <p:nvPr/>
        </p:nvSpPr>
        <p:spPr>
          <a:xfrm>
            <a:off x="1379479" y="5867029"/>
            <a:ext cx="4428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 smtClean="0">
                <a:hlinkClick r:id="rId2"/>
              </a:rPr>
              <a:t>Fonte: </a:t>
            </a:r>
            <a:r>
              <a:rPr lang="it-IT" sz="1200" b="1" dirty="0" smtClean="0"/>
              <a:t> Startup </a:t>
            </a:r>
            <a:r>
              <a:rPr lang="it-IT" sz="1200" b="1" dirty="0"/>
              <a:t>Europe Partnership</a:t>
            </a:r>
            <a:r>
              <a:rPr lang="it-IT" sz="1200" dirty="0"/>
              <a:t> (</a:t>
            </a:r>
            <a:r>
              <a:rPr lang="it-IT" sz="1200" dirty="0" err="1"/>
              <a:t>Sep</a:t>
            </a:r>
            <a:r>
              <a:rPr lang="it-IT" sz="1200" dirty="0"/>
              <a:t>), in collaborazione con </a:t>
            </a:r>
            <a:endParaRPr lang="it-IT" sz="1200" dirty="0" smtClean="0"/>
          </a:p>
          <a:p>
            <a:r>
              <a:rPr lang="it-IT" sz="1200" dirty="0" err="1" smtClean="0"/>
              <a:t>Pedal</a:t>
            </a:r>
            <a:r>
              <a:rPr lang="it-IT" sz="1200" dirty="0" smtClean="0"/>
              <a:t> </a:t>
            </a:r>
            <a:r>
              <a:rPr lang="it-IT" sz="1200" dirty="0" err="1"/>
              <a:t>Consulting</a:t>
            </a:r>
            <a:r>
              <a:rPr lang="it-IT" sz="1200" dirty="0"/>
              <a:t>/</a:t>
            </a:r>
            <a:r>
              <a:rPr lang="it-IT" sz="1200" dirty="0" err="1"/>
              <a:t>Ud’Anet</a:t>
            </a:r>
            <a:r>
              <a:rPr lang="it-IT" sz="1200" dirty="0"/>
              <a:t> e il centro di ricerca </a:t>
            </a:r>
            <a:r>
              <a:rPr lang="it-IT" sz="1200" dirty="0" err="1" smtClean="0"/>
              <a:t>CrESIT</a:t>
            </a:r>
            <a:r>
              <a:rPr lang="it-IT" sz="1200" dirty="0"/>
              <a:t> Luglio </a:t>
            </a:r>
            <a:r>
              <a:rPr lang="it-IT" sz="1200" dirty="0" smtClean="0"/>
              <a:t>2015</a:t>
            </a:r>
            <a:endParaRPr lang="it-IT" sz="120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71" r="491"/>
          <a:stretch/>
        </p:blipFill>
        <p:spPr bwMode="auto">
          <a:xfrm>
            <a:off x="6594759" y="4453987"/>
            <a:ext cx="5236236" cy="1871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242494" y="6575481"/>
            <a:ext cx="1136985" cy="21668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909066" y="6607620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2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rapezoid 17"/>
          <p:cNvSpPr/>
          <p:nvPr/>
        </p:nvSpPr>
        <p:spPr>
          <a:xfrm>
            <a:off x="139342" y="129720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8055" y="38055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&lt;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00919" y="114958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-15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Contesto</a:t>
            </a:r>
            <a:endParaRPr lang="en-US" sz="2000" spc="-15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2" name="TextBox 28"/>
          <p:cNvSpPr txBox="1"/>
          <p:nvPr/>
        </p:nvSpPr>
        <p:spPr>
          <a:xfrm>
            <a:off x="2318667" y="277105"/>
            <a:ext cx="9332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 INCUBATORI NON BASTANO</a:t>
            </a:r>
          </a:p>
        </p:txBody>
      </p:sp>
      <p:sp>
        <p:nvSpPr>
          <p:cNvPr id="4" name="AutoShape 2" descr="Risultati immagini per obiettiv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4" descr="Risultati immagini per obiettiv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96" name="Rectangle 20"/>
          <p:cNvSpPr/>
          <p:nvPr/>
        </p:nvSpPr>
        <p:spPr>
          <a:xfrm>
            <a:off x="399090" y="373524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en-US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9" name="CasellaDiTesto 198"/>
          <p:cNvSpPr txBox="1"/>
          <p:nvPr/>
        </p:nvSpPr>
        <p:spPr>
          <a:xfrm>
            <a:off x="728667" y="5320714"/>
            <a:ext cx="11130983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Il </a:t>
            </a:r>
            <a:r>
              <a:rPr lang="it-IT" b="1" u="sng" dirty="0" err="1" smtClean="0">
                <a:solidFill>
                  <a:schemeClr val="accent1">
                    <a:lumMod val="75000"/>
                  </a:schemeClr>
                </a:solidFill>
              </a:rPr>
              <a:t>Pre</a:t>
            </a:r>
            <a:r>
              <a:rPr lang="it-IT" b="1" u="sng" dirty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it-IT" b="1" u="sng" dirty="0" smtClean="0">
                <a:solidFill>
                  <a:schemeClr val="accent1">
                    <a:lumMod val="75000"/>
                  </a:schemeClr>
                </a:solidFill>
              </a:rPr>
              <a:t>Commercial Public </a:t>
            </a:r>
            <a:r>
              <a:rPr lang="it-IT" b="1" u="sng" dirty="0" err="1" smtClean="0">
                <a:solidFill>
                  <a:schemeClr val="accent1">
                    <a:lumMod val="75000"/>
                  </a:schemeClr>
                </a:solidFill>
              </a:rPr>
              <a:t>procurement</a:t>
            </a:r>
            <a:r>
              <a:rPr lang="it-IT" b="1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è uno strumento innovativo per finanziare al contempo l’innovazione nella PA e lo sviluppo dell’innovazione nel territorio – sperimentato con successo in alcune regioni.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Attesa </a:t>
            </a:r>
            <a:r>
              <a:rPr lang="it-IT" b="1" u="sng" dirty="0" smtClean="0">
                <a:solidFill>
                  <a:schemeClr val="accent1">
                    <a:lumMod val="75000"/>
                  </a:schemeClr>
                </a:solidFill>
              </a:rPr>
              <a:t>riforma del codice degli appalti PA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e </a:t>
            </a:r>
            <a:r>
              <a:rPr lang="it-IT" b="1" u="sng" dirty="0" smtClean="0">
                <a:solidFill>
                  <a:schemeClr val="accent1">
                    <a:lumMod val="75000"/>
                  </a:schemeClr>
                </a:solidFill>
              </a:rPr>
              <a:t>recepimento direttiva UE n. 24 del 2014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che prevede corsie preferenziali per acquisti da PMI</a:t>
            </a:r>
            <a:endParaRPr lang="it-IT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02" name="Straight Connector 7"/>
          <p:cNvCxnSpPr/>
          <p:nvPr/>
        </p:nvCxnSpPr>
        <p:spPr>
          <a:xfrm>
            <a:off x="612775" y="2437003"/>
            <a:ext cx="10775661" cy="4321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612775" y="2001799"/>
            <a:ext cx="1153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L’opinione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>
          <a:xfrm>
            <a:off x="5713638" y="6507042"/>
            <a:ext cx="923926" cy="365125"/>
          </a:xfrm>
        </p:spPr>
        <p:txBody>
          <a:bodyPr/>
          <a:lstStyle/>
          <a:p>
            <a:fld id="{B70213BA-AA06-4CD7-BA7A-42D7346141CB}" type="slidenum">
              <a:rPr lang="en-US" smtClean="0"/>
              <a:t>30</a:t>
            </a:fld>
            <a:endParaRPr lang="en-US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1257731" y="2312010"/>
            <a:ext cx="1046144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i="1" dirty="0" smtClean="0">
                <a:solidFill>
                  <a:schemeClr val="accent6">
                    <a:lumMod val="50000"/>
                  </a:schemeClr>
                </a:solidFill>
              </a:rPr>
              <a:t>«</a:t>
            </a:r>
            <a:r>
              <a:rPr lang="it-IT" sz="4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i="1" dirty="0" smtClean="0">
                <a:solidFill>
                  <a:schemeClr val="accent6">
                    <a:lumMod val="50000"/>
                  </a:schemeClr>
                </a:solidFill>
              </a:rPr>
              <a:t>Uno </a:t>
            </a:r>
            <a:r>
              <a:rPr lang="it-IT" i="1" dirty="0">
                <a:solidFill>
                  <a:schemeClr val="accent6">
                    <a:lumMod val="50000"/>
                  </a:schemeClr>
                </a:solidFill>
              </a:rPr>
              <a:t>degli aspetti più importanti per un’azienda che nasce è il “</a:t>
            </a:r>
            <a:r>
              <a:rPr lang="it-IT" b="1" i="1" dirty="0">
                <a:solidFill>
                  <a:schemeClr val="accent6">
                    <a:lumMod val="50000"/>
                  </a:schemeClr>
                </a:solidFill>
              </a:rPr>
              <a:t>primo fatturato</a:t>
            </a:r>
            <a:r>
              <a:rPr lang="it-IT" i="1" dirty="0">
                <a:solidFill>
                  <a:schemeClr val="accent6">
                    <a:lumMod val="50000"/>
                  </a:schemeClr>
                </a:solidFill>
              </a:rPr>
              <a:t>”, che dimostra che l’azienda non ha solo un progetto ma un prodotto o servizio che qualcuno ha già ritenuto utile ed è stato disposto a comprare. </a:t>
            </a:r>
            <a:endParaRPr lang="it-IT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it-IT" i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it-IT" i="1" dirty="0" smtClean="0">
                <a:solidFill>
                  <a:schemeClr val="accent6">
                    <a:lumMod val="50000"/>
                  </a:schemeClr>
                </a:solidFill>
              </a:rPr>
              <a:t>E </a:t>
            </a:r>
            <a:r>
              <a:rPr lang="it-IT" i="1" dirty="0">
                <a:solidFill>
                  <a:schemeClr val="accent6">
                    <a:lumMod val="50000"/>
                  </a:schemeClr>
                </a:solidFill>
              </a:rPr>
              <a:t>quindi la mano pubblica – come oltretutto ci suggeriscono le recenti indicazioni comunitarie – potrebbe contribuire meno a finanziamenti a fondo perduto per la costituzione dell’impresa e più a comprare prodotti e servizi innovativi, schermando anche queste giovani imprese dalla scure omologante del “minimo ribasso</a:t>
            </a:r>
            <a:r>
              <a:rPr lang="it-IT" i="1" dirty="0" smtClean="0">
                <a:solidFill>
                  <a:schemeClr val="accent6">
                    <a:lumMod val="50000"/>
                  </a:schemeClr>
                </a:solidFill>
              </a:rPr>
              <a:t>”.</a:t>
            </a:r>
          </a:p>
          <a:p>
            <a:r>
              <a:rPr lang="it-IT" i="1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it-IT" b="1" i="1" u="sng" dirty="0">
                <a:solidFill>
                  <a:schemeClr val="accent6">
                    <a:lumMod val="50000"/>
                  </a:schemeClr>
                </a:solidFill>
              </a:rPr>
              <a:t>E quindi meno </a:t>
            </a:r>
            <a:r>
              <a:rPr lang="it-IT" b="1" i="1" u="sng" dirty="0" err="1">
                <a:solidFill>
                  <a:schemeClr val="accent6">
                    <a:lumMod val="50000"/>
                  </a:schemeClr>
                </a:solidFill>
              </a:rPr>
              <a:t>seed</a:t>
            </a:r>
            <a:r>
              <a:rPr lang="it-IT" b="1" i="1" u="sng" dirty="0">
                <a:solidFill>
                  <a:schemeClr val="accent6">
                    <a:lumMod val="50000"/>
                  </a:schemeClr>
                </a:solidFill>
              </a:rPr>
              <a:t> e più </a:t>
            </a:r>
            <a:r>
              <a:rPr lang="it-IT" b="1" i="1" u="sng" dirty="0" err="1" smtClean="0">
                <a:solidFill>
                  <a:schemeClr val="accent6">
                    <a:lumMod val="50000"/>
                  </a:schemeClr>
                </a:solidFill>
              </a:rPr>
              <a:t>Pre</a:t>
            </a:r>
            <a:r>
              <a:rPr lang="it-IT" b="1" i="1" u="sng" dirty="0" smtClean="0">
                <a:solidFill>
                  <a:schemeClr val="accent6">
                    <a:lumMod val="50000"/>
                  </a:schemeClr>
                </a:solidFill>
              </a:rPr>
              <a:t>-Commercial </a:t>
            </a:r>
            <a:r>
              <a:rPr lang="it-IT" b="1" i="1" u="sng" dirty="0">
                <a:solidFill>
                  <a:schemeClr val="accent6">
                    <a:lumMod val="50000"/>
                  </a:schemeClr>
                </a:solidFill>
              </a:rPr>
              <a:t>Public </a:t>
            </a:r>
            <a:r>
              <a:rPr lang="it-IT" b="1" i="1" u="sng" dirty="0" err="1">
                <a:solidFill>
                  <a:schemeClr val="accent6">
                    <a:lumMod val="50000"/>
                  </a:schemeClr>
                </a:solidFill>
              </a:rPr>
              <a:t>Procurement</a:t>
            </a:r>
            <a:r>
              <a:rPr lang="it-IT" b="1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it-IT" sz="4400" i="1" dirty="0" smtClean="0">
                <a:solidFill>
                  <a:schemeClr val="accent6">
                    <a:lumMod val="50000"/>
                  </a:schemeClr>
                </a:solidFill>
              </a:rPr>
              <a:t>»</a:t>
            </a:r>
            <a:endParaRPr lang="it-IT" sz="4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7443933" y="1591135"/>
            <a:ext cx="42070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dirty="0" smtClean="0"/>
              <a:t>Andrea Granelli  </a:t>
            </a:r>
          </a:p>
          <a:p>
            <a:pPr algn="r"/>
            <a:r>
              <a:rPr lang="it-IT" i="1" dirty="0" smtClean="0"/>
              <a:t>Wired, 11 </a:t>
            </a:r>
            <a:r>
              <a:rPr lang="it-IT" i="1" dirty="0" err="1" smtClean="0"/>
              <a:t>febbario</a:t>
            </a:r>
            <a:r>
              <a:rPr lang="it-IT" i="1" dirty="0" smtClean="0"/>
              <a:t> 2014</a:t>
            </a:r>
          </a:p>
          <a:p>
            <a:pPr algn="r"/>
            <a:r>
              <a:rPr lang="it-IT" i="1" dirty="0" smtClean="0"/>
              <a:t>Ex AD di </a:t>
            </a:r>
            <a:r>
              <a:rPr lang="it-IT" i="1" dirty="0" err="1" smtClean="0"/>
              <a:t>TiLab</a:t>
            </a:r>
            <a:r>
              <a:rPr lang="it-IT" i="1" dirty="0" smtClean="0"/>
              <a:t>, VC  gruppo Telecom Italia</a:t>
            </a:r>
          </a:p>
          <a:p>
            <a:endParaRPr lang="it-IT" dirty="0"/>
          </a:p>
        </p:txBody>
      </p:sp>
      <p:pic>
        <p:nvPicPr>
          <p:cNvPr id="19" name="Picture 2" descr="Andrea Granelli">
            <a:hlinkClick r:id="rId2" tooltip="Andrea Granelli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5609" y="1149588"/>
            <a:ext cx="777420" cy="58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20746" y="6553701"/>
            <a:ext cx="1136985" cy="21668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868306" y="6662041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3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3482744" y="2046520"/>
            <a:ext cx="2946400" cy="2627083"/>
          </a:xfrm>
          <a:custGeom>
            <a:avLst/>
            <a:gdLst>
              <a:gd name="connsiteX0" fmla="*/ 798286 w 2946400"/>
              <a:gd name="connsiteY0" fmla="*/ 283027 h 2627083"/>
              <a:gd name="connsiteX1" fmla="*/ 283029 w 2946400"/>
              <a:gd name="connsiteY1" fmla="*/ 1313541 h 2627083"/>
              <a:gd name="connsiteX2" fmla="*/ 798286 w 2946400"/>
              <a:gd name="connsiteY2" fmla="*/ 2344055 h 2627083"/>
              <a:gd name="connsiteX3" fmla="*/ 2148115 w 2946400"/>
              <a:gd name="connsiteY3" fmla="*/ 2344055 h 2627083"/>
              <a:gd name="connsiteX4" fmla="*/ 2663372 w 2946400"/>
              <a:gd name="connsiteY4" fmla="*/ 1313541 h 2627083"/>
              <a:gd name="connsiteX5" fmla="*/ 2148115 w 2946400"/>
              <a:gd name="connsiteY5" fmla="*/ 283027 h 2627083"/>
              <a:gd name="connsiteX6" fmla="*/ 656771 w 2946400"/>
              <a:gd name="connsiteY6" fmla="*/ 0 h 2627083"/>
              <a:gd name="connsiteX7" fmla="*/ 2289629 w 2946400"/>
              <a:gd name="connsiteY7" fmla="*/ 0 h 2627083"/>
              <a:gd name="connsiteX8" fmla="*/ 2946400 w 2946400"/>
              <a:gd name="connsiteY8" fmla="*/ 1313542 h 2627083"/>
              <a:gd name="connsiteX9" fmla="*/ 2289629 w 2946400"/>
              <a:gd name="connsiteY9" fmla="*/ 2627083 h 2627083"/>
              <a:gd name="connsiteX10" fmla="*/ 656771 w 2946400"/>
              <a:gd name="connsiteY10" fmla="*/ 2627083 h 2627083"/>
              <a:gd name="connsiteX11" fmla="*/ 0 w 2946400"/>
              <a:gd name="connsiteY11" fmla="*/ 1313542 h 2627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46400" h="2627083">
                <a:moveTo>
                  <a:pt x="798286" y="283027"/>
                </a:moveTo>
                <a:lnTo>
                  <a:pt x="283029" y="1313541"/>
                </a:lnTo>
                <a:lnTo>
                  <a:pt x="798286" y="2344055"/>
                </a:lnTo>
                <a:lnTo>
                  <a:pt x="2148115" y="2344055"/>
                </a:lnTo>
                <a:lnTo>
                  <a:pt x="2663372" y="1313541"/>
                </a:lnTo>
                <a:lnTo>
                  <a:pt x="2148115" y="283027"/>
                </a:lnTo>
                <a:close/>
                <a:moveTo>
                  <a:pt x="656771" y="0"/>
                </a:moveTo>
                <a:lnTo>
                  <a:pt x="2289629" y="0"/>
                </a:lnTo>
                <a:lnTo>
                  <a:pt x="2946400" y="1313542"/>
                </a:lnTo>
                <a:lnTo>
                  <a:pt x="2289629" y="2627083"/>
                </a:lnTo>
                <a:lnTo>
                  <a:pt x="656771" y="2627083"/>
                </a:lnTo>
                <a:lnTo>
                  <a:pt x="0" y="131354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agon 4"/>
          <p:cNvSpPr/>
          <p:nvPr/>
        </p:nvSpPr>
        <p:spPr>
          <a:xfrm>
            <a:off x="4048801" y="2569029"/>
            <a:ext cx="1814286" cy="1582056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4185101" y="638633"/>
            <a:ext cx="5573488" cy="1306285"/>
          </a:xfrm>
          <a:custGeom>
            <a:avLst/>
            <a:gdLst>
              <a:gd name="connsiteX0" fmla="*/ 653146 w 5573488"/>
              <a:gd name="connsiteY0" fmla="*/ 0 h 1306285"/>
              <a:gd name="connsiteX1" fmla="*/ 5573488 w 5573488"/>
              <a:gd name="connsiteY1" fmla="*/ 0 h 1306285"/>
              <a:gd name="connsiteX2" fmla="*/ 5573488 w 5573488"/>
              <a:gd name="connsiteY2" fmla="*/ 1306285 h 1306285"/>
              <a:gd name="connsiteX3" fmla="*/ 653146 w 5573488"/>
              <a:gd name="connsiteY3" fmla="*/ 1306285 h 1306285"/>
              <a:gd name="connsiteX4" fmla="*/ 0 w 5573488"/>
              <a:gd name="connsiteY4" fmla="*/ 1306285 h 130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3488" h="1306285">
                <a:moveTo>
                  <a:pt x="653146" y="0"/>
                </a:moveTo>
                <a:lnTo>
                  <a:pt x="5573488" y="0"/>
                </a:lnTo>
                <a:lnTo>
                  <a:pt x="5573488" y="1306285"/>
                </a:lnTo>
                <a:lnTo>
                  <a:pt x="653146" y="1306285"/>
                </a:lnTo>
                <a:lnTo>
                  <a:pt x="0" y="130628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5877605" y="3441704"/>
            <a:ext cx="3880983" cy="1231899"/>
          </a:xfrm>
          <a:custGeom>
            <a:avLst/>
            <a:gdLst>
              <a:gd name="connsiteX0" fmla="*/ 625429 w 3880983"/>
              <a:gd name="connsiteY0" fmla="*/ 0 h 1231899"/>
              <a:gd name="connsiteX1" fmla="*/ 625429 w 3880983"/>
              <a:gd name="connsiteY1" fmla="*/ 1 h 1231899"/>
              <a:gd name="connsiteX2" fmla="*/ 3880983 w 3880983"/>
              <a:gd name="connsiteY2" fmla="*/ 1 h 1231899"/>
              <a:gd name="connsiteX3" fmla="*/ 3880983 w 3880983"/>
              <a:gd name="connsiteY3" fmla="*/ 1231899 h 1231899"/>
              <a:gd name="connsiteX4" fmla="*/ 625429 w 3880983"/>
              <a:gd name="connsiteY4" fmla="*/ 1231899 h 1231899"/>
              <a:gd name="connsiteX5" fmla="*/ 0 w 3880983"/>
              <a:gd name="connsiteY5" fmla="*/ 1231899 h 123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80983" h="1231899">
                <a:moveTo>
                  <a:pt x="625429" y="0"/>
                </a:moveTo>
                <a:lnTo>
                  <a:pt x="625429" y="1"/>
                </a:lnTo>
                <a:lnTo>
                  <a:pt x="3880983" y="1"/>
                </a:lnTo>
                <a:lnTo>
                  <a:pt x="3880983" y="1231899"/>
                </a:lnTo>
                <a:lnTo>
                  <a:pt x="625429" y="1231899"/>
                </a:lnTo>
                <a:lnTo>
                  <a:pt x="0" y="12318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 flipV="1">
            <a:off x="4185101" y="4775205"/>
            <a:ext cx="5573488" cy="1306285"/>
          </a:xfrm>
          <a:custGeom>
            <a:avLst/>
            <a:gdLst>
              <a:gd name="connsiteX0" fmla="*/ 653146 w 5573488"/>
              <a:gd name="connsiteY0" fmla="*/ 0 h 1306285"/>
              <a:gd name="connsiteX1" fmla="*/ 5573488 w 5573488"/>
              <a:gd name="connsiteY1" fmla="*/ 0 h 1306285"/>
              <a:gd name="connsiteX2" fmla="*/ 5573488 w 5573488"/>
              <a:gd name="connsiteY2" fmla="*/ 1306285 h 1306285"/>
              <a:gd name="connsiteX3" fmla="*/ 653146 w 5573488"/>
              <a:gd name="connsiteY3" fmla="*/ 1306285 h 1306285"/>
              <a:gd name="connsiteX4" fmla="*/ 0 w 5573488"/>
              <a:gd name="connsiteY4" fmla="*/ 1306285 h 130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3488" h="1306285">
                <a:moveTo>
                  <a:pt x="653146" y="0"/>
                </a:moveTo>
                <a:lnTo>
                  <a:pt x="5573488" y="0"/>
                </a:lnTo>
                <a:lnTo>
                  <a:pt x="5573488" y="1306285"/>
                </a:lnTo>
                <a:lnTo>
                  <a:pt x="653146" y="1306285"/>
                </a:lnTo>
                <a:lnTo>
                  <a:pt x="0" y="130628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 flipV="1">
            <a:off x="5877605" y="2038356"/>
            <a:ext cx="3880983" cy="1231899"/>
          </a:xfrm>
          <a:custGeom>
            <a:avLst/>
            <a:gdLst>
              <a:gd name="connsiteX0" fmla="*/ 625429 w 3880983"/>
              <a:gd name="connsiteY0" fmla="*/ 0 h 1231899"/>
              <a:gd name="connsiteX1" fmla="*/ 625429 w 3880983"/>
              <a:gd name="connsiteY1" fmla="*/ 1 h 1231899"/>
              <a:gd name="connsiteX2" fmla="*/ 3880983 w 3880983"/>
              <a:gd name="connsiteY2" fmla="*/ 1 h 1231899"/>
              <a:gd name="connsiteX3" fmla="*/ 3880983 w 3880983"/>
              <a:gd name="connsiteY3" fmla="*/ 1231899 h 1231899"/>
              <a:gd name="connsiteX4" fmla="*/ 625429 w 3880983"/>
              <a:gd name="connsiteY4" fmla="*/ 1231899 h 1231899"/>
              <a:gd name="connsiteX5" fmla="*/ 0 w 3880983"/>
              <a:gd name="connsiteY5" fmla="*/ 1231899 h 123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80983" h="1231899">
                <a:moveTo>
                  <a:pt x="625429" y="0"/>
                </a:moveTo>
                <a:lnTo>
                  <a:pt x="625429" y="1"/>
                </a:lnTo>
                <a:lnTo>
                  <a:pt x="3880983" y="1"/>
                </a:lnTo>
                <a:lnTo>
                  <a:pt x="3880983" y="1231899"/>
                </a:lnTo>
                <a:lnTo>
                  <a:pt x="625429" y="1231899"/>
                </a:lnTo>
                <a:lnTo>
                  <a:pt x="0" y="12318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 rot="16200000">
            <a:off x="9704162" y="410028"/>
            <a:ext cx="1306285" cy="1763490"/>
          </a:xfrm>
          <a:custGeom>
            <a:avLst/>
            <a:gdLst>
              <a:gd name="connsiteX0" fmla="*/ 1306285 w 1306285"/>
              <a:gd name="connsiteY0" fmla="*/ 268517 h 1763490"/>
              <a:gd name="connsiteX1" fmla="*/ 1306285 w 1306285"/>
              <a:gd name="connsiteY1" fmla="*/ 1763490 h 1763490"/>
              <a:gd name="connsiteX2" fmla="*/ 0 w 1306285"/>
              <a:gd name="connsiteY2" fmla="*/ 1763490 h 1763490"/>
              <a:gd name="connsiteX3" fmla="*/ 0 w 1306285"/>
              <a:gd name="connsiteY3" fmla="*/ 268517 h 1763490"/>
              <a:gd name="connsiteX4" fmla="*/ 508388 w 1306285"/>
              <a:gd name="connsiteY4" fmla="*/ 268517 h 1763490"/>
              <a:gd name="connsiteX5" fmla="*/ 653143 w 1306285"/>
              <a:gd name="connsiteY5" fmla="*/ 0 h 1763490"/>
              <a:gd name="connsiteX6" fmla="*/ 797897 w 1306285"/>
              <a:gd name="connsiteY6" fmla="*/ 268517 h 1763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6285" h="1763490">
                <a:moveTo>
                  <a:pt x="1306285" y="268517"/>
                </a:moveTo>
                <a:lnTo>
                  <a:pt x="1306285" y="1763490"/>
                </a:lnTo>
                <a:lnTo>
                  <a:pt x="0" y="1763490"/>
                </a:lnTo>
                <a:lnTo>
                  <a:pt x="0" y="268517"/>
                </a:lnTo>
                <a:lnTo>
                  <a:pt x="508388" y="268517"/>
                </a:lnTo>
                <a:lnTo>
                  <a:pt x="653143" y="0"/>
                </a:lnTo>
                <a:lnTo>
                  <a:pt x="797897" y="2685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 rot="16200000">
            <a:off x="9741356" y="1780723"/>
            <a:ext cx="1231899" cy="1763489"/>
          </a:xfrm>
          <a:custGeom>
            <a:avLst/>
            <a:gdLst>
              <a:gd name="connsiteX0" fmla="*/ 1231899 w 1231899"/>
              <a:gd name="connsiteY0" fmla="*/ 268516 h 1763489"/>
              <a:gd name="connsiteX1" fmla="*/ 1231899 w 1231899"/>
              <a:gd name="connsiteY1" fmla="*/ 1763489 h 1763489"/>
              <a:gd name="connsiteX2" fmla="*/ 0 w 1231899"/>
              <a:gd name="connsiteY2" fmla="*/ 1763489 h 1763489"/>
              <a:gd name="connsiteX3" fmla="*/ 0 w 1231899"/>
              <a:gd name="connsiteY3" fmla="*/ 268516 h 1763489"/>
              <a:gd name="connsiteX4" fmla="*/ 471196 w 1231899"/>
              <a:gd name="connsiteY4" fmla="*/ 268516 h 1763489"/>
              <a:gd name="connsiteX5" fmla="*/ 615950 w 1231899"/>
              <a:gd name="connsiteY5" fmla="*/ 0 h 1763489"/>
              <a:gd name="connsiteX6" fmla="*/ 760704 w 1231899"/>
              <a:gd name="connsiteY6" fmla="*/ 268516 h 176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1899" h="1763489">
                <a:moveTo>
                  <a:pt x="1231899" y="268516"/>
                </a:moveTo>
                <a:lnTo>
                  <a:pt x="1231899" y="1763489"/>
                </a:lnTo>
                <a:lnTo>
                  <a:pt x="0" y="1763489"/>
                </a:lnTo>
                <a:lnTo>
                  <a:pt x="0" y="268516"/>
                </a:lnTo>
                <a:lnTo>
                  <a:pt x="471196" y="268516"/>
                </a:lnTo>
                <a:lnTo>
                  <a:pt x="615950" y="0"/>
                </a:lnTo>
                <a:lnTo>
                  <a:pt x="760704" y="268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 rot="16200000">
            <a:off x="9741354" y="3175907"/>
            <a:ext cx="1231899" cy="1763489"/>
          </a:xfrm>
          <a:custGeom>
            <a:avLst/>
            <a:gdLst>
              <a:gd name="connsiteX0" fmla="*/ 1231899 w 1231899"/>
              <a:gd name="connsiteY0" fmla="*/ 268516 h 1763489"/>
              <a:gd name="connsiteX1" fmla="*/ 1231899 w 1231899"/>
              <a:gd name="connsiteY1" fmla="*/ 1763489 h 1763489"/>
              <a:gd name="connsiteX2" fmla="*/ 0 w 1231899"/>
              <a:gd name="connsiteY2" fmla="*/ 1763489 h 1763489"/>
              <a:gd name="connsiteX3" fmla="*/ 0 w 1231899"/>
              <a:gd name="connsiteY3" fmla="*/ 268516 h 1763489"/>
              <a:gd name="connsiteX4" fmla="*/ 471196 w 1231899"/>
              <a:gd name="connsiteY4" fmla="*/ 268516 h 1763489"/>
              <a:gd name="connsiteX5" fmla="*/ 615950 w 1231899"/>
              <a:gd name="connsiteY5" fmla="*/ 0 h 1763489"/>
              <a:gd name="connsiteX6" fmla="*/ 760704 w 1231899"/>
              <a:gd name="connsiteY6" fmla="*/ 268516 h 176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1899" h="1763489">
                <a:moveTo>
                  <a:pt x="1231899" y="268516"/>
                </a:moveTo>
                <a:lnTo>
                  <a:pt x="1231899" y="1763489"/>
                </a:lnTo>
                <a:lnTo>
                  <a:pt x="0" y="1763489"/>
                </a:lnTo>
                <a:lnTo>
                  <a:pt x="0" y="268516"/>
                </a:lnTo>
                <a:lnTo>
                  <a:pt x="471196" y="268516"/>
                </a:lnTo>
                <a:lnTo>
                  <a:pt x="615950" y="0"/>
                </a:lnTo>
                <a:lnTo>
                  <a:pt x="760704" y="268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 rot="16200000">
            <a:off x="9700531" y="4550230"/>
            <a:ext cx="1306285" cy="1756230"/>
          </a:xfrm>
          <a:custGeom>
            <a:avLst/>
            <a:gdLst>
              <a:gd name="connsiteX0" fmla="*/ 1306285 w 1306285"/>
              <a:gd name="connsiteY0" fmla="*/ 261257 h 1756230"/>
              <a:gd name="connsiteX1" fmla="*/ 1306285 w 1306285"/>
              <a:gd name="connsiteY1" fmla="*/ 1756230 h 1756230"/>
              <a:gd name="connsiteX2" fmla="*/ 0 w 1306285"/>
              <a:gd name="connsiteY2" fmla="*/ 1756230 h 1756230"/>
              <a:gd name="connsiteX3" fmla="*/ 0 w 1306285"/>
              <a:gd name="connsiteY3" fmla="*/ 261257 h 1756230"/>
              <a:gd name="connsiteX4" fmla="*/ 512302 w 1306285"/>
              <a:gd name="connsiteY4" fmla="*/ 261257 h 1756230"/>
              <a:gd name="connsiteX5" fmla="*/ 653143 w 1306285"/>
              <a:gd name="connsiteY5" fmla="*/ 0 h 1756230"/>
              <a:gd name="connsiteX6" fmla="*/ 793984 w 1306285"/>
              <a:gd name="connsiteY6" fmla="*/ 261257 h 1756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6285" h="1756230">
                <a:moveTo>
                  <a:pt x="1306285" y="261257"/>
                </a:moveTo>
                <a:lnTo>
                  <a:pt x="1306285" y="1756230"/>
                </a:lnTo>
                <a:lnTo>
                  <a:pt x="0" y="1756230"/>
                </a:lnTo>
                <a:lnTo>
                  <a:pt x="0" y="261257"/>
                </a:lnTo>
                <a:lnTo>
                  <a:pt x="512302" y="261257"/>
                </a:lnTo>
                <a:lnTo>
                  <a:pt x="653143" y="0"/>
                </a:lnTo>
                <a:lnTo>
                  <a:pt x="793984" y="2612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 flipV="1">
            <a:off x="845006" y="638630"/>
            <a:ext cx="3770575" cy="5488991"/>
          </a:xfrm>
          <a:custGeom>
            <a:avLst/>
            <a:gdLst>
              <a:gd name="connsiteX0" fmla="*/ 0 w 3245529"/>
              <a:gd name="connsiteY0" fmla="*/ 5442857 h 5442857"/>
              <a:gd name="connsiteX1" fmla="*/ 1914175 w 3245529"/>
              <a:gd name="connsiteY1" fmla="*/ 5442857 h 5442857"/>
              <a:gd name="connsiteX2" fmla="*/ 3245529 w 3245529"/>
              <a:gd name="connsiteY2" fmla="*/ 5442857 h 5442857"/>
              <a:gd name="connsiteX3" fmla="*/ 1928226 w 3245529"/>
              <a:gd name="connsiteY3" fmla="*/ 2773487 h 5442857"/>
              <a:gd name="connsiteX4" fmla="*/ 3245529 w 3245529"/>
              <a:gd name="connsiteY4" fmla="*/ 0 h 5442857"/>
              <a:gd name="connsiteX5" fmla="*/ 1914175 w 3245529"/>
              <a:gd name="connsiteY5" fmla="*/ 0 h 5442857"/>
              <a:gd name="connsiteX6" fmla="*/ 0 w 3245529"/>
              <a:gd name="connsiteY6" fmla="*/ 0 h 54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45529" h="5442857">
                <a:moveTo>
                  <a:pt x="0" y="5442857"/>
                </a:moveTo>
                <a:lnTo>
                  <a:pt x="1914175" y="5442857"/>
                </a:lnTo>
                <a:lnTo>
                  <a:pt x="3245529" y="5442857"/>
                </a:lnTo>
                <a:lnTo>
                  <a:pt x="1928226" y="2773487"/>
                </a:lnTo>
                <a:lnTo>
                  <a:pt x="3245529" y="0"/>
                </a:lnTo>
                <a:lnTo>
                  <a:pt x="19141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185703" y="995377"/>
            <a:ext cx="39875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lo scenario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648444" y="2384363"/>
            <a:ext cx="3257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contesto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minacce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opportunità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429146" y="3856947"/>
            <a:ext cx="29633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185703" y="5105177"/>
            <a:ext cx="39875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L’ecosistema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costruire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le partnership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9657033" y="907055"/>
            <a:ext cx="17253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-3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sz="4400" b="1" spc="-3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0047558" y="2277748"/>
            <a:ext cx="9025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-3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en-US" sz="4400" b="1" spc="-3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0047558" y="3672932"/>
            <a:ext cx="9025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-30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en-US" sz="4400" b="1" spc="-3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0047558" y="5043625"/>
            <a:ext cx="9025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-30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lang="en-US" sz="4400" b="1" spc="-3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933005" y="2039439"/>
            <a:ext cx="28975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Up Acceleration</a:t>
            </a:r>
          </a:p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&amp;</a:t>
            </a:r>
          </a:p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Executive</a:t>
            </a:r>
          </a:p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Reemployment</a:t>
            </a:r>
          </a:p>
        </p:txBody>
      </p:sp>
      <p:pic>
        <p:nvPicPr>
          <p:cNvPr id="203" name="Immagine 20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33638" y="6564599"/>
            <a:ext cx="1136985" cy="216680"/>
          </a:xfrm>
          <a:prstGeom prst="rect">
            <a:avLst/>
          </a:prstGeom>
        </p:spPr>
      </p:pic>
      <p:pic>
        <p:nvPicPr>
          <p:cNvPr id="204" name="Immagine 203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800210" y="6596738"/>
            <a:ext cx="1323694" cy="187854"/>
          </a:xfrm>
          <a:prstGeom prst="rect">
            <a:avLst/>
          </a:prstGeom>
        </p:spPr>
      </p:pic>
      <p:grpSp>
        <p:nvGrpSpPr>
          <p:cNvPr id="206" name="Group 21"/>
          <p:cNvGrpSpPr>
            <a:grpSpLocks noChangeAspect="1"/>
          </p:cNvGrpSpPr>
          <p:nvPr/>
        </p:nvGrpSpPr>
        <p:grpSpPr bwMode="auto">
          <a:xfrm>
            <a:off x="4573277" y="2926778"/>
            <a:ext cx="799378" cy="878150"/>
            <a:chOff x="5494" y="882"/>
            <a:chExt cx="274" cy="301"/>
          </a:xfrm>
          <a:solidFill>
            <a:schemeClr val="bg1"/>
          </a:solidFill>
        </p:grpSpPr>
        <p:sp>
          <p:nvSpPr>
            <p:cNvPr id="207" name="Freeform 23"/>
            <p:cNvSpPr>
              <a:spLocks noEditPoints="1"/>
            </p:cNvSpPr>
            <p:nvPr/>
          </p:nvSpPr>
          <p:spPr bwMode="auto">
            <a:xfrm>
              <a:off x="5539" y="928"/>
              <a:ext cx="184" cy="255"/>
            </a:xfrm>
            <a:custGeom>
              <a:avLst/>
              <a:gdLst>
                <a:gd name="T0" fmla="*/ 750 w 2029"/>
                <a:gd name="T1" fmla="*/ 299 h 2800"/>
                <a:gd name="T2" fmla="*/ 479 w 2029"/>
                <a:gd name="T3" fmla="*/ 466 h 2800"/>
                <a:gd name="T4" fmla="*/ 304 w 2029"/>
                <a:gd name="T5" fmla="*/ 723 h 2800"/>
                <a:gd name="T6" fmla="*/ 259 w 2029"/>
                <a:gd name="T7" fmla="*/ 1034 h 2800"/>
                <a:gd name="T8" fmla="*/ 314 w 2029"/>
                <a:gd name="T9" fmla="*/ 1283 h 2800"/>
                <a:gd name="T10" fmla="*/ 414 w 2029"/>
                <a:gd name="T11" fmla="*/ 1472 h 2800"/>
                <a:gd name="T12" fmla="*/ 530 w 2029"/>
                <a:gd name="T13" fmla="*/ 1646 h 2800"/>
                <a:gd name="T14" fmla="*/ 603 w 2029"/>
                <a:gd name="T15" fmla="*/ 1843 h 2800"/>
                <a:gd name="T16" fmla="*/ 647 w 2029"/>
                <a:gd name="T17" fmla="*/ 1978 h 2800"/>
                <a:gd name="T18" fmla="*/ 1346 w 2029"/>
                <a:gd name="T19" fmla="*/ 2011 h 2800"/>
                <a:gd name="T20" fmla="*/ 1421 w 2029"/>
                <a:gd name="T21" fmla="*/ 1912 h 2800"/>
                <a:gd name="T22" fmla="*/ 1460 w 2029"/>
                <a:gd name="T23" fmla="*/ 1721 h 2800"/>
                <a:gd name="T24" fmla="*/ 1570 w 2029"/>
                <a:gd name="T25" fmla="*/ 1538 h 2800"/>
                <a:gd name="T26" fmla="*/ 1678 w 2029"/>
                <a:gd name="T27" fmla="*/ 1364 h 2800"/>
                <a:gd name="T28" fmla="*/ 1756 w 2029"/>
                <a:gd name="T29" fmla="*/ 1143 h 2800"/>
                <a:gd name="T30" fmla="*/ 1760 w 2029"/>
                <a:gd name="T31" fmla="*/ 844 h 2800"/>
                <a:gd name="T32" fmla="*/ 1634 w 2029"/>
                <a:gd name="T33" fmla="*/ 559 h 2800"/>
                <a:gd name="T34" fmla="*/ 1397 w 2029"/>
                <a:gd name="T35" fmla="*/ 352 h 2800"/>
                <a:gd name="T36" fmla="*/ 1084 w 2029"/>
                <a:gd name="T37" fmla="*/ 258 h 2800"/>
                <a:gd name="T38" fmla="*/ 1258 w 2029"/>
                <a:gd name="T39" fmla="*/ 29 h 2800"/>
                <a:gd name="T40" fmla="*/ 1613 w 2029"/>
                <a:gd name="T41" fmla="*/ 188 h 2800"/>
                <a:gd name="T42" fmla="*/ 1877 w 2029"/>
                <a:gd name="T43" fmla="*/ 461 h 2800"/>
                <a:gd name="T44" fmla="*/ 2015 w 2029"/>
                <a:gd name="T45" fmla="*/ 815 h 2800"/>
                <a:gd name="T46" fmla="*/ 2013 w 2029"/>
                <a:gd name="T47" fmla="*/ 1166 h 2800"/>
                <a:gd name="T48" fmla="*/ 1934 w 2029"/>
                <a:gd name="T49" fmla="*/ 1424 h 2800"/>
                <a:gd name="T50" fmla="*/ 1825 w 2029"/>
                <a:gd name="T51" fmla="*/ 1617 h 2800"/>
                <a:gd name="T52" fmla="*/ 1714 w 2029"/>
                <a:gd name="T53" fmla="*/ 1785 h 2800"/>
                <a:gd name="T54" fmla="*/ 1677 w 2029"/>
                <a:gd name="T55" fmla="*/ 1934 h 2800"/>
                <a:gd name="T56" fmla="*/ 1572 w 2029"/>
                <a:gd name="T57" fmla="*/ 2150 h 2800"/>
                <a:gd name="T58" fmla="*/ 1487 w 2029"/>
                <a:gd name="T59" fmla="*/ 2294 h 2800"/>
                <a:gd name="T60" fmla="*/ 1480 w 2029"/>
                <a:gd name="T61" fmla="*/ 2429 h 2800"/>
                <a:gd name="T62" fmla="*/ 1476 w 2029"/>
                <a:gd name="T63" fmla="*/ 2492 h 2800"/>
                <a:gd name="T64" fmla="*/ 1446 w 2029"/>
                <a:gd name="T65" fmla="*/ 2575 h 2800"/>
                <a:gd name="T66" fmla="*/ 1340 w 2029"/>
                <a:gd name="T67" fmla="*/ 2666 h 2800"/>
                <a:gd name="T68" fmla="*/ 1184 w 2029"/>
                <a:gd name="T69" fmla="*/ 2779 h 2800"/>
                <a:gd name="T70" fmla="*/ 891 w 2029"/>
                <a:gd name="T71" fmla="*/ 2798 h 2800"/>
                <a:gd name="T72" fmla="*/ 762 w 2029"/>
                <a:gd name="T73" fmla="*/ 2698 h 2800"/>
                <a:gd name="T74" fmla="*/ 607 w 2029"/>
                <a:gd name="T75" fmla="*/ 2606 h 2800"/>
                <a:gd name="T76" fmla="*/ 556 w 2029"/>
                <a:gd name="T77" fmla="*/ 2509 h 2800"/>
                <a:gd name="T78" fmla="*/ 551 w 2029"/>
                <a:gd name="T79" fmla="*/ 2466 h 2800"/>
                <a:gd name="T80" fmla="*/ 545 w 2029"/>
                <a:gd name="T81" fmla="*/ 2350 h 2800"/>
                <a:gd name="T82" fmla="*/ 538 w 2029"/>
                <a:gd name="T83" fmla="*/ 2221 h 2800"/>
                <a:gd name="T84" fmla="*/ 376 w 2029"/>
                <a:gd name="T85" fmla="*/ 2025 h 2800"/>
                <a:gd name="T86" fmla="*/ 340 w 2029"/>
                <a:gd name="T87" fmla="*/ 1839 h 2800"/>
                <a:gd name="T88" fmla="*/ 248 w 2029"/>
                <a:gd name="T89" fmla="*/ 1682 h 2800"/>
                <a:gd name="T90" fmla="*/ 138 w 2029"/>
                <a:gd name="T91" fmla="*/ 1508 h 2800"/>
                <a:gd name="T92" fmla="*/ 41 w 2029"/>
                <a:gd name="T93" fmla="*/ 1278 h 2800"/>
                <a:gd name="T94" fmla="*/ 0 w 2029"/>
                <a:gd name="T95" fmla="*/ 973 h 2800"/>
                <a:gd name="T96" fmla="*/ 80 w 2029"/>
                <a:gd name="T97" fmla="*/ 595 h 2800"/>
                <a:gd name="T98" fmla="*/ 298 w 2029"/>
                <a:gd name="T99" fmla="*/ 286 h 2800"/>
                <a:gd name="T100" fmla="*/ 621 w 2029"/>
                <a:gd name="T101" fmla="*/ 77 h 2800"/>
                <a:gd name="T102" fmla="*/ 1014 w 2029"/>
                <a:gd name="T103" fmla="*/ 0 h 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29" h="2800">
                  <a:moveTo>
                    <a:pt x="1014" y="255"/>
                  </a:moveTo>
                  <a:lnTo>
                    <a:pt x="945" y="258"/>
                  </a:lnTo>
                  <a:lnTo>
                    <a:pt x="878" y="266"/>
                  </a:lnTo>
                  <a:lnTo>
                    <a:pt x="813" y="281"/>
                  </a:lnTo>
                  <a:lnTo>
                    <a:pt x="750" y="299"/>
                  </a:lnTo>
                  <a:lnTo>
                    <a:pt x="690" y="324"/>
                  </a:lnTo>
                  <a:lnTo>
                    <a:pt x="632" y="354"/>
                  </a:lnTo>
                  <a:lnTo>
                    <a:pt x="578" y="387"/>
                  </a:lnTo>
                  <a:lnTo>
                    <a:pt x="527" y="424"/>
                  </a:lnTo>
                  <a:lnTo>
                    <a:pt x="479" y="466"/>
                  </a:lnTo>
                  <a:lnTo>
                    <a:pt x="435" y="511"/>
                  </a:lnTo>
                  <a:lnTo>
                    <a:pt x="396" y="559"/>
                  </a:lnTo>
                  <a:lnTo>
                    <a:pt x="361" y="611"/>
                  </a:lnTo>
                  <a:lnTo>
                    <a:pt x="330" y="666"/>
                  </a:lnTo>
                  <a:lnTo>
                    <a:pt x="304" y="723"/>
                  </a:lnTo>
                  <a:lnTo>
                    <a:pt x="284" y="783"/>
                  </a:lnTo>
                  <a:lnTo>
                    <a:pt x="270" y="844"/>
                  </a:lnTo>
                  <a:lnTo>
                    <a:pt x="260" y="908"/>
                  </a:lnTo>
                  <a:lnTo>
                    <a:pt x="257" y="973"/>
                  </a:lnTo>
                  <a:lnTo>
                    <a:pt x="259" y="1034"/>
                  </a:lnTo>
                  <a:lnTo>
                    <a:pt x="264" y="1090"/>
                  </a:lnTo>
                  <a:lnTo>
                    <a:pt x="273" y="1143"/>
                  </a:lnTo>
                  <a:lnTo>
                    <a:pt x="284" y="1193"/>
                  </a:lnTo>
                  <a:lnTo>
                    <a:pt x="298" y="1240"/>
                  </a:lnTo>
                  <a:lnTo>
                    <a:pt x="314" y="1283"/>
                  </a:lnTo>
                  <a:lnTo>
                    <a:pt x="331" y="1325"/>
                  </a:lnTo>
                  <a:lnTo>
                    <a:pt x="351" y="1364"/>
                  </a:lnTo>
                  <a:lnTo>
                    <a:pt x="371" y="1402"/>
                  </a:lnTo>
                  <a:lnTo>
                    <a:pt x="393" y="1437"/>
                  </a:lnTo>
                  <a:lnTo>
                    <a:pt x="414" y="1472"/>
                  </a:lnTo>
                  <a:lnTo>
                    <a:pt x="437" y="1505"/>
                  </a:lnTo>
                  <a:lnTo>
                    <a:pt x="458" y="1537"/>
                  </a:lnTo>
                  <a:lnTo>
                    <a:pt x="483" y="1573"/>
                  </a:lnTo>
                  <a:lnTo>
                    <a:pt x="507" y="1610"/>
                  </a:lnTo>
                  <a:lnTo>
                    <a:pt x="530" y="1646"/>
                  </a:lnTo>
                  <a:lnTo>
                    <a:pt x="551" y="1683"/>
                  </a:lnTo>
                  <a:lnTo>
                    <a:pt x="569" y="1721"/>
                  </a:lnTo>
                  <a:lnTo>
                    <a:pt x="584" y="1760"/>
                  </a:lnTo>
                  <a:lnTo>
                    <a:pt x="595" y="1800"/>
                  </a:lnTo>
                  <a:lnTo>
                    <a:pt x="603" y="1843"/>
                  </a:lnTo>
                  <a:lnTo>
                    <a:pt x="605" y="1888"/>
                  </a:lnTo>
                  <a:lnTo>
                    <a:pt x="608" y="1912"/>
                  </a:lnTo>
                  <a:lnTo>
                    <a:pt x="617" y="1936"/>
                  </a:lnTo>
                  <a:lnTo>
                    <a:pt x="630" y="1958"/>
                  </a:lnTo>
                  <a:lnTo>
                    <a:pt x="647" y="1978"/>
                  </a:lnTo>
                  <a:lnTo>
                    <a:pt x="665" y="1996"/>
                  </a:lnTo>
                  <a:lnTo>
                    <a:pt x="683" y="2011"/>
                  </a:lnTo>
                  <a:lnTo>
                    <a:pt x="701" y="2025"/>
                  </a:lnTo>
                  <a:lnTo>
                    <a:pt x="1328" y="2025"/>
                  </a:lnTo>
                  <a:lnTo>
                    <a:pt x="1346" y="2011"/>
                  </a:lnTo>
                  <a:lnTo>
                    <a:pt x="1364" y="1996"/>
                  </a:lnTo>
                  <a:lnTo>
                    <a:pt x="1383" y="1978"/>
                  </a:lnTo>
                  <a:lnTo>
                    <a:pt x="1399" y="1958"/>
                  </a:lnTo>
                  <a:lnTo>
                    <a:pt x="1412" y="1936"/>
                  </a:lnTo>
                  <a:lnTo>
                    <a:pt x="1421" y="1912"/>
                  </a:lnTo>
                  <a:lnTo>
                    <a:pt x="1424" y="1888"/>
                  </a:lnTo>
                  <a:lnTo>
                    <a:pt x="1426" y="1843"/>
                  </a:lnTo>
                  <a:lnTo>
                    <a:pt x="1434" y="1800"/>
                  </a:lnTo>
                  <a:lnTo>
                    <a:pt x="1445" y="1760"/>
                  </a:lnTo>
                  <a:lnTo>
                    <a:pt x="1460" y="1721"/>
                  </a:lnTo>
                  <a:lnTo>
                    <a:pt x="1478" y="1684"/>
                  </a:lnTo>
                  <a:lnTo>
                    <a:pt x="1498" y="1646"/>
                  </a:lnTo>
                  <a:lnTo>
                    <a:pt x="1520" y="1610"/>
                  </a:lnTo>
                  <a:lnTo>
                    <a:pt x="1545" y="1574"/>
                  </a:lnTo>
                  <a:lnTo>
                    <a:pt x="1570" y="1538"/>
                  </a:lnTo>
                  <a:lnTo>
                    <a:pt x="1592" y="1506"/>
                  </a:lnTo>
                  <a:lnTo>
                    <a:pt x="1614" y="1473"/>
                  </a:lnTo>
                  <a:lnTo>
                    <a:pt x="1636" y="1438"/>
                  </a:lnTo>
                  <a:lnTo>
                    <a:pt x="1658" y="1402"/>
                  </a:lnTo>
                  <a:lnTo>
                    <a:pt x="1678" y="1364"/>
                  </a:lnTo>
                  <a:lnTo>
                    <a:pt x="1698" y="1325"/>
                  </a:lnTo>
                  <a:lnTo>
                    <a:pt x="1715" y="1283"/>
                  </a:lnTo>
                  <a:lnTo>
                    <a:pt x="1731" y="1240"/>
                  </a:lnTo>
                  <a:lnTo>
                    <a:pt x="1745" y="1193"/>
                  </a:lnTo>
                  <a:lnTo>
                    <a:pt x="1756" y="1143"/>
                  </a:lnTo>
                  <a:lnTo>
                    <a:pt x="1765" y="1090"/>
                  </a:lnTo>
                  <a:lnTo>
                    <a:pt x="1770" y="1034"/>
                  </a:lnTo>
                  <a:lnTo>
                    <a:pt x="1772" y="973"/>
                  </a:lnTo>
                  <a:lnTo>
                    <a:pt x="1769" y="908"/>
                  </a:lnTo>
                  <a:lnTo>
                    <a:pt x="1760" y="844"/>
                  </a:lnTo>
                  <a:lnTo>
                    <a:pt x="1745" y="782"/>
                  </a:lnTo>
                  <a:lnTo>
                    <a:pt x="1725" y="723"/>
                  </a:lnTo>
                  <a:lnTo>
                    <a:pt x="1700" y="666"/>
                  </a:lnTo>
                  <a:lnTo>
                    <a:pt x="1668" y="610"/>
                  </a:lnTo>
                  <a:lnTo>
                    <a:pt x="1634" y="559"/>
                  </a:lnTo>
                  <a:lnTo>
                    <a:pt x="1594" y="511"/>
                  </a:lnTo>
                  <a:lnTo>
                    <a:pt x="1550" y="466"/>
                  </a:lnTo>
                  <a:lnTo>
                    <a:pt x="1503" y="424"/>
                  </a:lnTo>
                  <a:lnTo>
                    <a:pt x="1451" y="386"/>
                  </a:lnTo>
                  <a:lnTo>
                    <a:pt x="1397" y="352"/>
                  </a:lnTo>
                  <a:lnTo>
                    <a:pt x="1339" y="324"/>
                  </a:lnTo>
                  <a:lnTo>
                    <a:pt x="1278" y="299"/>
                  </a:lnTo>
                  <a:lnTo>
                    <a:pt x="1216" y="281"/>
                  </a:lnTo>
                  <a:lnTo>
                    <a:pt x="1151" y="266"/>
                  </a:lnTo>
                  <a:lnTo>
                    <a:pt x="1084" y="258"/>
                  </a:lnTo>
                  <a:lnTo>
                    <a:pt x="1014" y="255"/>
                  </a:lnTo>
                  <a:close/>
                  <a:moveTo>
                    <a:pt x="1014" y="0"/>
                  </a:moveTo>
                  <a:lnTo>
                    <a:pt x="1097" y="3"/>
                  </a:lnTo>
                  <a:lnTo>
                    <a:pt x="1179" y="13"/>
                  </a:lnTo>
                  <a:lnTo>
                    <a:pt x="1258" y="29"/>
                  </a:lnTo>
                  <a:lnTo>
                    <a:pt x="1335" y="50"/>
                  </a:lnTo>
                  <a:lnTo>
                    <a:pt x="1408" y="77"/>
                  </a:lnTo>
                  <a:lnTo>
                    <a:pt x="1480" y="109"/>
                  </a:lnTo>
                  <a:lnTo>
                    <a:pt x="1548" y="147"/>
                  </a:lnTo>
                  <a:lnTo>
                    <a:pt x="1613" y="188"/>
                  </a:lnTo>
                  <a:lnTo>
                    <a:pt x="1673" y="235"/>
                  </a:lnTo>
                  <a:lnTo>
                    <a:pt x="1731" y="286"/>
                  </a:lnTo>
                  <a:lnTo>
                    <a:pt x="1783" y="340"/>
                  </a:lnTo>
                  <a:lnTo>
                    <a:pt x="1833" y="399"/>
                  </a:lnTo>
                  <a:lnTo>
                    <a:pt x="1877" y="461"/>
                  </a:lnTo>
                  <a:lnTo>
                    <a:pt x="1915" y="526"/>
                  </a:lnTo>
                  <a:lnTo>
                    <a:pt x="1949" y="595"/>
                  </a:lnTo>
                  <a:lnTo>
                    <a:pt x="1976" y="667"/>
                  </a:lnTo>
                  <a:lnTo>
                    <a:pt x="1999" y="739"/>
                  </a:lnTo>
                  <a:lnTo>
                    <a:pt x="2015" y="815"/>
                  </a:lnTo>
                  <a:lnTo>
                    <a:pt x="2025" y="893"/>
                  </a:lnTo>
                  <a:lnTo>
                    <a:pt x="2029" y="973"/>
                  </a:lnTo>
                  <a:lnTo>
                    <a:pt x="2026" y="1041"/>
                  </a:lnTo>
                  <a:lnTo>
                    <a:pt x="2021" y="1105"/>
                  </a:lnTo>
                  <a:lnTo>
                    <a:pt x="2013" y="1166"/>
                  </a:lnTo>
                  <a:lnTo>
                    <a:pt x="2001" y="1224"/>
                  </a:lnTo>
                  <a:lnTo>
                    <a:pt x="1988" y="1278"/>
                  </a:lnTo>
                  <a:lnTo>
                    <a:pt x="1972" y="1329"/>
                  </a:lnTo>
                  <a:lnTo>
                    <a:pt x="1953" y="1378"/>
                  </a:lnTo>
                  <a:lnTo>
                    <a:pt x="1934" y="1424"/>
                  </a:lnTo>
                  <a:lnTo>
                    <a:pt x="1913" y="1466"/>
                  </a:lnTo>
                  <a:lnTo>
                    <a:pt x="1892" y="1507"/>
                  </a:lnTo>
                  <a:lnTo>
                    <a:pt x="1869" y="1546"/>
                  </a:lnTo>
                  <a:lnTo>
                    <a:pt x="1847" y="1583"/>
                  </a:lnTo>
                  <a:lnTo>
                    <a:pt x="1825" y="1617"/>
                  </a:lnTo>
                  <a:lnTo>
                    <a:pt x="1803" y="1649"/>
                  </a:lnTo>
                  <a:lnTo>
                    <a:pt x="1781" y="1681"/>
                  </a:lnTo>
                  <a:lnTo>
                    <a:pt x="1756" y="1719"/>
                  </a:lnTo>
                  <a:lnTo>
                    <a:pt x="1733" y="1753"/>
                  </a:lnTo>
                  <a:lnTo>
                    <a:pt x="1714" y="1785"/>
                  </a:lnTo>
                  <a:lnTo>
                    <a:pt x="1700" y="1813"/>
                  </a:lnTo>
                  <a:lnTo>
                    <a:pt x="1689" y="1839"/>
                  </a:lnTo>
                  <a:lnTo>
                    <a:pt x="1682" y="1864"/>
                  </a:lnTo>
                  <a:lnTo>
                    <a:pt x="1680" y="1888"/>
                  </a:lnTo>
                  <a:lnTo>
                    <a:pt x="1677" y="1934"/>
                  </a:lnTo>
                  <a:lnTo>
                    <a:pt x="1667" y="1980"/>
                  </a:lnTo>
                  <a:lnTo>
                    <a:pt x="1652" y="2025"/>
                  </a:lnTo>
                  <a:lnTo>
                    <a:pt x="1630" y="2068"/>
                  </a:lnTo>
                  <a:lnTo>
                    <a:pt x="1604" y="2110"/>
                  </a:lnTo>
                  <a:lnTo>
                    <a:pt x="1572" y="2150"/>
                  </a:lnTo>
                  <a:lnTo>
                    <a:pt x="1534" y="2187"/>
                  </a:lnTo>
                  <a:lnTo>
                    <a:pt x="1491" y="2221"/>
                  </a:lnTo>
                  <a:lnTo>
                    <a:pt x="1490" y="2242"/>
                  </a:lnTo>
                  <a:lnTo>
                    <a:pt x="1489" y="2267"/>
                  </a:lnTo>
                  <a:lnTo>
                    <a:pt x="1487" y="2294"/>
                  </a:lnTo>
                  <a:lnTo>
                    <a:pt x="1486" y="2322"/>
                  </a:lnTo>
                  <a:lnTo>
                    <a:pt x="1484" y="2350"/>
                  </a:lnTo>
                  <a:lnTo>
                    <a:pt x="1483" y="2378"/>
                  </a:lnTo>
                  <a:lnTo>
                    <a:pt x="1481" y="2405"/>
                  </a:lnTo>
                  <a:lnTo>
                    <a:pt x="1480" y="2429"/>
                  </a:lnTo>
                  <a:lnTo>
                    <a:pt x="1479" y="2449"/>
                  </a:lnTo>
                  <a:lnTo>
                    <a:pt x="1478" y="2466"/>
                  </a:lnTo>
                  <a:lnTo>
                    <a:pt x="1478" y="2476"/>
                  </a:lnTo>
                  <a:lnTo>
                    <a:pt x="1476" y="2479"/>
                  </a:lnTo>
                  <a:lnTo>
                    <a:pt x="1476" y="2492"/>
                  </a:lnTo>
                  <a:lnTo>
                    <a:pt x="1474" y="2506"/>
                  </a:lnTo>
                  <a:lnTo>
                    <a:pt x="1470" y="2522"/>
                  </a:lnTo>
                  <a:lnTo>
                    <a:pt x="1465" y="2539"/>
                  </a:lnTo>
                  <a:lnTo>
                    <a:pt x="1457" y="2557"/>
                  </a:lnTo>
                  <a:lnTo>
                    <a:pt x="1446" y="2575"/>
                  </a:lnTo>
                  <a:lnTo>
                    <a:pt x="1432" y="2594"/>
                  </a:lnTo>
                  <a:lnTo>
                    <a:pt x="1416" y="2613"/>
                  </a:lnTo>
                  <a:lnTo>
                    <a:pt x="1395" y="2631"/>
                  </a:lnTo>
                  <a:lnTo>
                    <a:pt x="1370" y="2650"/>
                  </a:lnTo>
                  <a:lnTo>
                    <a:pt x="1340" y="2666"/>
                  </a:lnTo>
                  <a:lnTo>
                    <a:pt x="1307" y="2683"/>
                  </a:lnTo>
                  <a:lnTo>
                    <a:pt x="1267" y="2698"/>
                  </a:lnTo>
                  <a:lnTo>
                    <a:pt x="1244" y="2727"/>
                  </a:lnTo>
                  <a:lnTo>
                    <a:pt x="1216" y="2754"/>
                  </a:lnTo>
                  <a:lnTo>
                    <a:pt x="1184" y="2779"/>
                  </a:lnTo>
                  <a:lnTo>
                    <a:pt x="1162" y="2790"/>
                  </a:lnTo>
                  <a:lnTo>
                    <a:pt x="1138" y="2798"/>
                  </a:lnTo>
                  <a:lnTo>
                    <a:pt x="1113" y="2800"/>
                  </a:lnTo>
                  <a:lnTo>
                    <a:pt x="916" y="2800"/>
                  </a:lnTo>
                  <a:lnTo>
                    <a:pt x="891" y="2798"/>
                  </a:lnTo>
                  <a:lnTo>
                    <a:pt x="867" y="2790"/>
                  </a:lnTo>
                  <a:lnTo>
                    <a:pt x="845" y="2779"/>
                  </a:lnTo>
                  <a:lnTo>
                    <a:pt x="813" y="2754"/>
                  </a:lnTo>
                  <a:lnTo>
                    <a:pt x="785" y="2727"/>
                  </a:lnTo>
                  <a:lnTo>
                    <a:pt x="762" y="2698"/>
                  </a:lnTo>
                  <a:lnTo>
                    <a:pt x="720" y="2681"/>
                  </a:lnTo>
                  <a:lnTo>
                    <a:pt x="684" y="2664"/>
                  </a:lnTo>
                  <a:lnTo>
                    <a:pt x="653" y="2646"/>
                  </a:lnTo>
                  <a:lnTo>
                    <a:pt x="628" y="2626"/>
                  </a:lnTo>
                  <a:lnTo>
                    <a:pt x="607" y="2606"/>
                  </a:lnTo>
                  <a:lnTo>
                    <a:pt x="590" y="2585"/>
                  </a:lnTo>
                  <a:lnTo>
                    <a:pt x="578" y="2566"/>
                  </a:lnTo>
                  <a:lnTo>
                    <a:pt x="567" y="2546"/>
                  </a:lnTo>
                  <a:lnTo>
                    <a:pt x="561" y="2527"/>
                  </a:lnTo>
                  <a:lnTo>
                    <a:pt x="556" y="2509"/>
                  </a:lnTo>
                  <a:lnTo>
                    <a:pt x="554" y="2494"/>
                  </a:lnTo>
                  <a:lnTo>
                    <a:pt x="552" y="2479"/>
                  </a:lnTo>
                  <a:lnTo>
                    <a:pt x="552" y="2479"/>
                  </a:lnTo>
                  <a:lnTo>
                    <a:pt x="552" y="2476"/>
                  </a:lnTo>
                  <a:lnTo>
                    <a:pt x="551" y="2466"/>
                  </a:lnTo>
                  <a:lnTo>
                    <a:pt x="550" y="2449"/>
                  </a:lnTo>
                  <a:lnTo>
                    <a:pt x="549" y="2429"/>
                  </a:lnTo>
                  <a:lnTo>
                    <a:pt x="548" y="2405"/>
                  </a:lnTo>
                  <a:lnTo>
                    <a:pt x="546" y="2378"/>
                  </a:lnTo>
                  <a:lnTo>
                    <a:pt x="545" y="2350"/>
                  </a:lnTo>
                  <a:lnTo>
                    <a:pt x="543" y="2322"/>
                  </a:lnTo>
                  <a:lnTo>
                    <a:pt x="542" y="2294"/>
                  </a:lnTo>
                  <a:lnTo>
                    <a:pt x="540" y="2267"/>
                  </a:lnTo>
                  <a:lnTo>
                    <a:pt x="539" y="2242"/>
                  </a:lnTo>
                  <a:lnTo>
                    <a:pt x="538" y="2221"/>
                  </a:lnTo>
                  <a:lnTo>
                    <a:pt x="495" y="2187"/>
                  </a:lnTo>
                  <a:lnTo>
                    <a:pt x="457" y="2150"/>
                  </a:lnTo>
                  <a:lnTo>
                    <a:pt x="425" y="2110"/>
                  </a:lnTo>
                  <a:lnTo>
                    <a:pt x="398" y="2068"/>
                  </a:lnTo>
                  <a:lnTo>
                    <a:pt x="376" y="2025"/>
                  </a:lnTo>
                  <a:lnTo>
                    <a:pt x="362" y="1980"/>
                  </a:lnTo>
                  <a:lnTo>
                    <a:pt x="352" y="1934"/>
                  </a:lnTo>
                  <a:lnTo>
                    <a:pt x="349" y="1888"/>
                  </a:lnTo>
                  <a:lnTo>
                    <a:pt x="347" y="1864"/>
                  </a:lnTo>
                  <a:lnTo>
                    <a:pt x="340" y="1839"/>
                  </a:lnTo>
                  <a:lnTo>
                    <a:pt x="329" y="1813"/>
                  </a:lnTo>
                  <a:lnTo>
                    <a:pt x="315" y="1785"/>
                  </a:lnTo>
                  <a:lnTo>
                    <a:pt x="296" y="1753"/>
                  </a:lnTo>
                  <a:lnTo>
                    <a:pt x="274" y="1719"/>
                  </a:lnTo>
                  <a:lnTo>
                    <a:pt x="248" y="1682"/>
                  </a:lnTo>
                  <a:lnTo>
                    <a:pt x="227" y="1650"/>
                  </a:lnTo>
                  <a:lnTo>
                    <a:pt x="205" y="1617"/>
                  </a:lnTo>
                  <a:lnTo>
                    <a:pt x="182" y="1583"/>
                  </a:lnTo>
                  <a:lnTo>
                    <a:pt x="160" y="1546"/>
                  </a:lnTo>
                  <a:lnTo>
                    <a:pt x="138" y="1508"/>
                  </a:lnTo>
                  <a:lnTo>
                    <a:pt x="116" y="1466"/>
                  </a:lnTo>
                  <a:lnTo>
                    <a:pt x="95" y="1424"/>
                  </a:lnTo>
                  <a:lnTo>
                    <a:pt x="76" y="1378"/>
                  </a:lnTo>
                  <a:lnTo>
                    <a:pt x="57" y="1329"/>
                  </a:lnTo>
                  <a:lnTo>
                    <a:pt x="41" y="1278"/>
                  </a:lnTo>
                  <a:lnTo>
                    <a:pt x="28" y="1224"/>
                  </a:lnTo>
                  <a:lnTo>
                    <a:pt x="16" y="1166"/>
                  </a:lnTo>
                  <a:lnTo>
                    <a:pt x="8" y="1105"/>
                  </a:lnTo>
                  <a:lnTo>
                    <a:pt x="2" y="1041"/>
                  </a:lnTo>
                  <a:lnTo>
                    <a:pt x="0" y="973"/>
                  </a:lnTo>
                  <a:lnTo>
                    <a:pt x="4" y="893"/>
                  </a:lnTo>
                  <a:lnTo>
                    <a:pt x="14" y="815"/>
                  </a:lnTo>
                  <a:lnTo>
                    <a:pt x="30" y="739"/>
                  </a:lnTo>
                  <a:lnTo>
                    <a:pt x="53" y="667"/>
                  </a:lnTo>
                  <a:lnTo>
                    <a:pt x="80" y="595"/>
                  </a:lnTo>
                  <a:lnTo>
                    <a:pt x="114" y="526"/>
                  </a:lnTo>
                  <a:lnTo>
                    <a:pt x="152" y="461"/>
                  </a:lnTo>
                  <a:lnTo>
                    <a:pt x="196" y="399"/>
                  </a:lnTo>
                  <a:lnTo>
                    <a:pt x="246" y="340"/>
                  </a:lnTo>
                  <a:lnTo>
                    <a:pt x="298" y="286"/>
                  </a:lnTo>
                  <a:lnTo>
                    <a:pt x="356" y="235"/>
                  </a:lnTo>
                  <a:lnTo>
                    <a:pt x="416" y="188"/>
                  </a:lnTo>
                  <a:lnTo>
                    <a:pt x="481" y="147"/>
                  </a:lnTo>
                  <a:lnTo>
                    <a:pt x="549" y="109"/>
                  </a:lnTo>
                  <a:lnTo>
                    <a:pt x="621" y="77"/>
                  </a:lnTo>
                  <a:lnTo>
                    <a:pt x="695" y="50"/>
                  </a:lnTo>
                  <a:lnTo>
                    <a:pt x="771" y="29"/>
                  </a:lnTo>
                  <a:lnTo>
                    <a:pt x="850" y="13"/>
                  </a:lnTo>
                  <a:lnTo>
                    <a:pt x="932" y="3"/>
                  </a:lnTo>
                  <a:lnTo>
                    <a:pt x="10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24"/>
            <p:cNvSpPr>
              <a:spLocks/>
            </p:cNvSpPr>
            <p:nvPr/>
          </p:nvSpPr>
          <p:spPr bwMode="auto">
            <a:xfrm>
              <a:off x="5625" y="882"/>
              <a:ext cx="12" cy="29"/>
            </a:xfrm>
            <a:custGeom>
              <a:avLst/>
              <a:gdLst>
                <a:gd name="T0" fmla="*/ 63 w 127"/>
                <a:gd name="T1" fmla="*/ 0 h 318"/>
                <a:gd name="T2" fmla="*/ 63 w 127"/>
                <a:gd name="T3" fmla="*/ 0 h 318"/>
                <a:gd name="T4" fmla="*/ 80 w 127"/>
                <a:gd name="T5" fmla="*/ 2 h 318"/>
                <a:gd name="T6" fmla="*/ 96 w 127"/>
                <a:gd name="T7" fmla="*/ 9 h 318"/>
                <a:gd name="T8" fmla="*/ 109 w 127"/>
                <a:gd name="T9" fmla="*/ 19 h 318"/>
                <a:gd name="T10" fmla="*/ 119 w 127"/>
                <a:gd name="T11" fmla="*/ 32 h 318"/>
                <a:gd name="T12" fmla="*/ 125 w 127"/>
                <a:gd name="T13" fmla="*/ 47 h 318"/>
                <a:gd name="T14" fmla="*/ 127 w 127"/>
                <a:gd name="T15" fmla="*/ 64 h 318"/>
                <a:gd name="T16" fmla="*/ 127 w 127"/>
                <a:gd name="T17" fmla="*/ 254 h 318"/>
                <a:gd name="T18" fmla="*/ 125 w 127"/>
                <a:gd name="T19" fmla="*/ 272 h 318"/>
                <a:gd name="T20" fmla="*/ 119 w 127"/>
                <a:gd name="T21" fmla="*/ 286 h 318"/>
                <a:gd name="T22" fmla="*/ 109 w 127"/>
                <a:gd name="T23" fmla="*/ 300 h 318"/>
                <a:gd name="T24" fmla="*/ 96 w 127"/>
                <a:gd name="T25" fmla="*/ 309 h 318"/>
                <a:gd name="T26" fmla="*/ 80 w 127"/>
                <a:gd name="T27" fmla="*/ 315 h 318"/>
                <a:gd name="T28" fmla="*/ 63 w 127"/>
                <a:gd name="T29" fmla="*/ 318 h 318"/>
                <a:gd name="T30" fmla="*/ 47 w 127"/>
                <a:gd name="T31" fmla="*/ 315 h 318"/>
                <a:gd name="T32" fmla="*/ 31 w 127"/>
                <a:gd name="T33" fmla="*/ 309 h 318"/>
                <a:gd name="T34" fmla="*/ 18 w 127"/>
                <a:gd name="T35" fmla="*/ 300 h 318"/>
                <a:gd name="T36" fmla="*/ 8 w 127"/>
                <a:gd name="T37" fmla="*/ 286 h 318"/>
                <a:gd name="T38" fmla="*/ 2 w 127"/>
                <a:gd name="T39" fmla="*/ 272 h 318"/>
                <a:gd name="T40" fmla="*/ 0 w 127"/>
                <a:gd name="T41" fmla="*/ 254 h 318"/>
                <a:gd name="T42" fmla="*/ 0 w 127"/>
                <a:gd name="T43" fmla="*/ 64 h 318"/>
                <a:gd name="T44" fmla="*/ 2 w 127"/>
                <a:gd name="T45" fmla="*/ 47 h 318"/>
                <a:gd name="T46" fmla="*/ 8 w 127"/>
                <a:gd name="T47" fmla="*/ 32 h 318"/>
                <a:gd name="T48" fmla="*/ 18 w 127"/>
                <a:gd name="T49" fmla="*/ 19 h 318"/>
                <a:gd name="T50" fmla="*/ 31 w 127"/>
                <a:gd name="T51" fmla="*/ 9 h 318"/>
                <a:gd name="T52" fmla="*/ 47 w 127"/>
                <a:gd name="T53" fmla="*/ 2 h 318"/>
                <a:gd name="T54" fmla="*/ 63 w 127"/>
                <a:gd name="T55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7" h="318">
                  <a:moveTo>
                    <a:pt x="63" y="0"/>
                  </a:moveTo>
                  <a:lnTo>
                    <a:pt x="63" y="0"/>
                  </a:lnTo>
                  <a:lnTo>
                    <a:pt x="80" y="2"/>
                  </a:lnTo>
                  <a:lnTo>
                    <a:pt x="96" y="9"/>
                  </a:lnTo>
                  <a:lnTo>
                    <a:pt x="109" y="19"/>
                  </a:lnTo>
                  <a:lnTo>
                    <a:pt x="119" y="32"/>
                  </a:lnTo>
                  <a:lnTo>
                    <a:pt x="125" y="47"/>
                  </a:lnTo>
                  <a:lnTo>
                    <a:pt x="127" y="64"/>
                  </a:lnTo>
                  <a:lnTo>
                    <a:pt x="127" y="254"/>
                  </a:lnTo>
                  <a:lnTo>
                    <a:pt x="125" y="272"/>
                  </a:lnTo>
                  <a:lnTo>
                    <a:pt x="119" y="286"/>
                  </a:lnTo>
                  <a:lnTo>
                    <a:pt x="109" y="300"/>
                  </a:lnTo>
                  <a:lnTo>
                    <a:pt x="96" y="309"/>
                  </a:lnTo>
                  <a:lnTo>
                    <a:pt x="80" y="315"/>
                  </a:lnTo>
                  <a:lnTo>
                    <a:pt x="63" y="318"/>
                  </a:lnTo>
                  <a:lnTo>
                    <a:pt x="47" y="315"/>
                  </a:lnTo>
                  <a:lnTo>
                    <a:pt x="31" y="309"/>
                  </a:lnTo>
                  <a:lnTo>
                    <a:pt x="18" y="300"/>
                  </a:lnTo>
                  <a:lnTo>
                    <a:pt x="8" y="286"/>
                  </a:lnTo>
                  <a:lnTo>
                    <a:pt x="2" y="272"/>
                  </a:lnTo>
                  <a:lnTo>
                    <a:pt x="0" y="254"/>
                  </a:lnTo>
                  <a:lnTo>
                    <a:pt x="0" y="64"/>
                  </a:lnTo>
                  <a:lnTo>
                    <a:pt x="2" y="47"/>
                  </a:lnTo>
                  <a:lnTo>
                    <a:pt x="8" y="32"/>
                  </a:lnTo>
                  <a:lnTo>
                    <a:pt x="18" y="19"/>
                  </a:lnTo>
                  <a:lnTo>
                    <a:pt x="31" y="9"/>
                  </a:lnTo>
                  <a:lnTo>
                    <a:pt x="47" y="2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25"/>
            <p:cNvSpPr>
              <a:spLocks/>
            </p:cNvSpPr>
            <p:nvPr/>
          </p:nvSpPr>
          <p:spPr bwMode="auto">
            <a:xfrm>
              <a:off x="5560" y="900"/>
              <a:ext cx="20" cy="26"/>
            </a:xfrm>
            <a:custGeom>
              <a:avLst/>
              <a:gdLst>
                <a:gd name="T0" fmla="*/ 64 w 224"/>
                <a:gd name="T1" fmla="*/ 0 h 293"/>
                <a:gd name="T2" fmla="*/ 80 w 224"/>
                <a:gd name="T3" fmla="*/ 2 h 293"/>
                <a:gd name="T4" fmla="*/ 95 w 224"/>
                <a:gd name="T5" fmla="*/ 8 h 293"/>
                <a:gd name="T6" fmla="*/ 109 w 224"/>
                <a:gd name="T7" fmla="*/ 18 h 293"/>
                <a:gd name="T8" fmla="*/ 119 w 224"/>
                <a:gd name="T9" fmla="*/ 32 h 293"/>
                <a:gd name="T10" fmla="*/ 216 w 224"/>
                <a:gd name="T11" fmla="*/ 197 h 293"/>
                <a:gd name="T12" fmla="*/ 222 w 224"/>
                <a:gd name="T13" fmla="*/ 213 h 293"/>
                <a:gd name="T14" fmla="*/ 224 w 224"/>
                <a:gd name="T15" fmla="*/ 230 h 293"/>
                <a:gd name="T16" fmla="*/ 222 w 224"/>
                <a:gd name="T17" fmla="*/ 245 h 293"/>
                <a:gd name="T18" fmla="*/ 216 w 224"/>
                <a:gd name="T19" fmla="*/ 261 h 293"/>
                <a:gd name="T20" fmla="*/ 206 w 224"/>
                <a:gd name="T21" fmla="*/ 274 h 293"/>
                <a:gd name="T22" fmla="*/ 193 w 224"/>
                <a:gd name="T23" fmla="*/ 285 h 293"/>
                <a:gd name="T24" fmla="*/ 177 w 224"/>
                <a:gd name="T25" fmla="*/ 291 h 293"/>
                <a:gd name="T26" fmla="*/ 160 w 224"/>
                <a:gd name="T27" fmla="*/ 293 h 293"/>
                <a:gd name="T28" fmla="*/ 143 w 224"/>
                <a:gd name="T29" fmla="*/ 291 h 293"/>
                <a:gd name="T30" fmla="*/ 129 w 224"/>
                <a:gd name="T31" fmla="*/ 285 h 293"/>
                <a:gd name="T32" fmla="*/ 115 w 224"/>
                <a:gd name="T33" fmla="*/ 274 h 293"/>
                <a:gd name="T34" fmla="*/ 105 w 224"/>
                <a:gd name="T35" fmla="*/ 261 h 293"/>
                <a:gd name="T36" fmla="*/ 8 w 224"/>
                <a:gd name="T37" fmla="*/ 95 h 293"/>
                <a:gd name="T38" fmla="*/ 2 w 224"/>
                <a:gd name="T39" fmla="*/ 80 h 293"/>
                <a:gd name="T40" fmla="*/ 0 w 224"/>
                <a:gd name="T41" fmla="*/ 63 h 293"/>
                <a:gd name="T42" fmla="*/ 2 w 224"/>
                <a:gd name="T43" fmla="*/ 48 h 293"/>
                <a:gd name="T44" fmla="*/ 8 w 224"/>
                <a:gd name="T45" fmla="*/ 32 h 293"/>
                <a:gd name="T46" fmla="*/ 19 w 224"/>
                <a:gd name="T47" fmla="*/ 19 h 293"/>
                <a:gd name="T48" fmla="*/ 31 w 224"/>
                <a:gd name="T49" fmla="*/ 9 h 293"/>
                <a:gd name="T50" fmla="*/ 48 w 224"/>
                <a:gd name="T51" fmla="*/ 2 h 293"/>
                <a:gd name="T52" fmla="*/ 64 w 224"/>
                <a:gd name="T53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4" h="293">
                  <a:moveTo>
                    <a:pt x="64" y="0"/>
                  </a:moveTo>
                  <a:lnTo>
                    <a:pt x="80" y="2"/>
                  </a:lnTo>
                  <a:lnTo>
                    <a:pt x="95" y="8"/>
                  </a:lnTo>
                  <a:lnTo>
                    <a:pt x="109" y="18"/>
                  </a:lnTo>
                  <a:lnTo>
                    <a:pt x="119" y="32"/>
                  </a:lnTo>
                  <a:lnTo>
                    <a:pt x="216" y="197"/>
                  </a:lnTo>
                  <a:lnTo>
                    <a:pt x="222" y="213"/>
                  </a:lnTo>
                  <a:lnTo>
                    <a:pt x="224" y="230"/>
                  </a:lnTo>
                  <a:lnTo>
                    <a:pt x="222" y="245"/>
                  </a:lnTo>
                  <a:lnTo>
                    <a:pt x="216" y="261"/>
                  </a:lnTo>
                  <a:lnTo>
                    <a:pt x="206" y="274"/>
                  </a:lnTo>
                  <a:lnTo>
                    <a:pt x="193" y="285"/>
                  </a:lnTo>
                  <a:lnTo>
                    <a:pt x="177" y="291"/>
                  </a:lnTo>
                  <a:lnTo>
                    <a:pt x="160" y="293"/>
                  </a:lnTo>
                  <a:lnTo>
                    <a:pt x="143" y="291"/>
                  </a:lnTo>
                  <a:lnTo>
                    <a:pt x="129" y="285"/>
                  </a:lnTo>
                  <a:lnTo>
                    <a:pt x="115" y="274"/>
                  </a:lnTo>
                  <a:lnTo>
                    <a:pt x="105" y="261"/>
                  </a:lnTo>
                  <a:lnTo>
                    <a:pt x="8" y="95"/>
                  </a:lnTo>
                  <a:lnTo>
                    <a:pt x="2" y="80"/>
                  </a:lnTo>
                  <a:lnTo>
                    <a:pt x="0" y="63"/>
                  </a:lnTo>
                  <a:lnTo>
                    <a:pt x="2" y="48"/>
                  </a:lnTo>
                  <a:lnTo>
                    <a:pt x="8" y="32"/>
                  </a:lnTo>
                  <a:lnTo>
                    <a:pt x="19" y="19"/>
                  </a:lnTo>
                  <a:lnTo>
                    <a:pt x="31" y="9"/>
                  </a:lnTo>
                  <a:lnTo>
                    <a:pt x="48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26"/>
            <p:cNvSpPr>
              <a:spLocks/>
            </p:cNvSpPr>
            <p:nvPr/>
          </p:nvSpPr>
          <p:spPr bwMode="auto">
            <a:xfrm>
              <a:off x="5512" y="947"/>
              <a:ext cx="26" cy="21"/>
            </a:xfrm>
            <a:custGeom>
              <a:avLst/>
              <a:gdLst>
                <a:gd name="T0" fmla="*/ 64 w 294"/>
                <a:gd name="T1" fmla="*/ 0 h 222"/>
                <a:gd name="T2" fmla="*/ 79 w 294"/>
                <a:gd name="T3" fmla="*/ 2 h 222"/>
                <a:gd name="T4" fmla="*/ 96 w 294"/>
                <a:gd name="T5" fmla="*/ 8 h 222"/>
                <a:gd name="T6" fmla="*/ 263 w 294"/>
                <a:gd name="T7" fmla="*/ 103 h 222"/>
                <a:gd name="T8" fmla="*/ 276 w 294"/>
                <a:gd name="T9" fmla="*/ 114 h 222"/>
                <a:gd name="T10" fmla="*/ 286 w 294"/>
                <a:gd name="T11" fmla="*/ 127 h 222"/>
                <a:gd name="T12" fmla="*/ 292 w 294"/>
                <a:gd name="T13" fmla="*/ 142 h 222"/>
                <a:gd name="T14" fmla="*/ 294 w 294"/>
                <a:gd name="T15" fmla="*/ 158 h 222"/>
                <a:gd name="T16" fmla="*/ 292 w 294"/>
                <a:gd name="T17" fmla="*/ 175 h 222"/>
                <a:gd name="T18" fmla="*/ 286 w 294"/>
                <a:gd name="T19" fmla="*/ 190 h 222"/>
                <a:gd name="T20" fmla="*/ 275 w 294"/>
                <a:gd name="T21" fmla="*/ 204 h 222"/>
                <a:gd name="T22" fmla="*/ 262 w 294"/>
                <a:gd name="T23" fmla="*/ 214 h 222"/>
                <a:gd name="T24" fmla="*/ 246 w 294"/>
                <a:gd name="T25" fmla="*/ 220 h 222"/>
                <a:gd name="T26" fmla="*/ 230 w 294"/>
                <a:gd name="T27" fmla="*/ 222 h 222"/>
                <a:gd name="T28" fmla="*/ 213 w 294"/>
                <a:gd name="T29" fmla="*/ 220 h 222"/>
                <a:gd name="T30" fmla="*/ 198 w 294"/>
                <a:gd name="T31" fmla="*/ 213 h 222"/>
                <a:gd name="T32" fmla="*/ 31 w 294"/>
                <a:gd name="T33" fmla="*/ 118 h 222"/>
                <a:gd name="T34" fmla="*/ 18 w 294"/>
                <a:gd name="T35" fmla="*/ 108 h 222"/>
                <a:gd name="T36" fmla="*/ 8 w 294"/>
                <a:gd name="T37" fmla="*/ 95 h 222"/>
                <a:gd name="T38" fmla="*/ 2 w 294"/>
                <a:gd name="T39" fmla="*/ 80 h 222"/>
                <a:gd name="T40" fmla="*/ 0 w 294"/>
                <a:gd name="T41" fmla="*/ 63 h 222"/>
                <a:gd name="T42" fmla="*/ 2 w 294"/>
                <a:gd name="T43" fmla="*/ 47 h 222"/>
                <a:gd name="T44" fmla="*/ 8 w 294"/>
                <a:gd name="T45" fmla="*/ 31 h 222"/>
                <a:gd name="T46" fmla="*/ 19 w 294"/>
                <a:gd name="T47" fmla="*/ 18 h 222"/>
                <a:gd name="T48" fmla="*/ 32 w 294"/>
                <a:gd name="T49" fmla="*/ 8 h 222"/>
                <a:gd name="T50" fmla="*/ 47 w 294"/>
                <a:gd name="T51" fmla="*/ 2 h 222"/>
                <a:gd name="T52" fmla="*/ 64 w 294"/>
                <a:gd name="T5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2">
                  <a:moveTo>
                    <a:pt x="64" y="0"/>
                  </a:moveTo>
                  <a:lnTo>
                    <a:pt x="79" y="2"/>
                  </a:lnTo>
                  <a:lnTo>
                    <a:pt x="96" y="8"/>
                  </a:lnTo>
                  <a:lnTo>
                    <a:pt x="263" y="103"/>
                  </a:lnTo>
                  <a:lnTo>
                    <a:pt x="276" y="114"/>
                  </a:lnTo>
                  <a:lnTo>
                    <a:pt x="286" y="127"/>
                  </a:lnTo>
                  <a:lnTo>
                    <a:pt x="292" y="142"/>
                  </a:lnTo>
                  <a:lnTo>
                    <a:pt x="294" y="158"/>
                  </a:lnTo>
                  <a:lnTo>
                    <a:pt x="292" y="175"/>
                  </a:lnTo>
                  <a:lnTo>
                    <a:pt x="286" y="190"/>
                  </a:lnTo>
                  <a:lnTo>
                    <a:pt x="275" y="204"/>
                  </a:lnTo>
                  <a:lnTo>
                    <a:pt x="262" y="214"/>
                  </a:lnTo>
                  <a:lnTo>
                    <a:pt x="246" y="220"/>
                  </a:lnTo>
                  <a:lnTo>
                    <a:pt x="230" y="222"/>
                  </a:lnTo>
                  <a:lnTo>
                    <a:pt x="213" y="220"/>
                  </a:lnTo>
                  <a:lnTo>
                    <a:pt x="198" y="213"/>
                  </a:lnTo>
                  <a:lnTo>
                    <a:pt x="31" y="118"/>
                  </a:lnTo>
                  <a:lnTo>
                    <a:pt x="18" y="108"/>
                  </a:lnTo>
                  <a:lnTo>
                    <a:pt x="8" y="95"/>
                  </a:lnTo>
                  <a:lnTo>
                    <a:pt x="2" y="80"/>
                  </a:lnTo>
                  <a:lnTo>
                    <a:pt x="0" y="63"/>
                  </a:lnTo>
                  <a:lnTo>
                    <a:pt x="2" y="47"/>
                  </a:lnTo>
                  <a:lnTo>
                    <a:pt x="8" y="31"/>
                  </a:lnTo>
                  <a:lnTo>
                    <a:pt x="19" y="18"/>
                  </a:lnTo>
                  <a:lnTo>
                    <a:pt x="32" y="8"/>
                  </a:lnTo>
                  <a:lnTo>
                    <a:pt x="47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27"/>
            <p:cNvSpPr>
              <a:spLocks/>
            </p:cNvSpPr>
            <p:nvPr/>
          </p:nvSpPr>
          <p:spPr bwMode="auto">
            <a:xfrm>
              <a:off x="5494" y="1012"/>
              <a:ext cx="29" cy="12"/>
            </a:xfrm>
            <a:custGeom>
              <a:avLst/>
              <a:gdLst>
                <a:gd name="T0" fmla="*/ 64 w 321"/>
                <a:gd name="T1" fmla="*/ 0 h 128"/>
                <a:gd name="T2" fmla="*/ 257 w 321"/>
                <a:gd name="T3" fmla="*/ 0 h 128"/>
                <a:gd name="T4" fmla="*/ 273 w 321"/>
                <a:gd name="T5" fmla="*/ 4 h 128"/>
                <a:gd name="T6" fmla="*/ 289 w 321"/>
                <a:gd name="T7" fmla="*/ 10 h 128"/>
                <a:gd name="T8" fmla="*/ 302 w 321"/>
                <a:gd name="T9" fmla="*/ 19 h 128"/>
                <a:gd name="T10" fmla="*/ 312 w 321"/>
                <a:gd name="T11" fmla="*/ 33 h 128"/>
                <a:gd name="T12" fmla="*/ 318 w 321"/>
                <a:gd name="T13" fmla="*/ 47 h 128"/>
                <a:gd name="T14" fmla="*/ 321 w 321"/>
                <a:gd name="T15" fmla="*/ 65 h 128"/>
                <a:gd name="T16" fmla="*/ 318 w 321"/>
                <a:gd name="T17" fmla="*/ 82 h 128"/>
                <a:gd name="T18" fmla="*/ 312 w 321"/>
                <a:gd name="T19" fmla="*/ 96 h 128"/>
                <a:gd name="T20" fmla="*/ 302 w 321"/>
                <a:gd name="T21" fmla="*/ 110 h 128"/>
                <a:gd name="T22" fmla="*/ 289 w 321"/>
                <a:gd name="T23" fmla="*/ 119 h 128"/>
                <a:gd name="T24" fmla="*/ 273 w 321"/>
                <a:gd name="T25" fmla="*/ 126 h 128"/>
                <a:gd name="T26" fmla="*/ 257 w 321"/>
                <a:gd name="T27" fmla="*/ 128 h 128"/>
                <a:gd name="T28" fmla="*/ 64 w 321"/>
                <a:gd name="T29" fmla="*/ 128 h 128"/>
                <a:gd name="T30" fmla="*/ 47 w 321"/>
                <a:gd name="T31" fmla="*/ 126 h 128"/>
                <a:gd name="T32" fmla="*/ 32 w 321"/>
                <a:gd name="T33" fmla="*/ 119 h 128"/>
                <a:gd name="T34" fmla="*/ 19 w 321"/>
                <a:gd name="T35" fmla="*/ 110 h 128"/>
                <a:gd name="T36" fmla="*/ 9 w 321"/>
                <a:gd name="T37" fmla="*/ 96 h 128"/>
                <a:gd name="T38" fmla="*/ 2 w 321"/>
                <a:gd name="T39" fmla="*/ 82 h 128"/>
                <a:gd name="T40" fmla="*/ 0 w 321"/>
                <a:gd name="T41" fmla="*/ 65 h 128"/>
                <a:gd name="T42" fmla="*/ 2 w 321"/>
                <a:gd name="T43" fmla="*/ 47 h 128"/>
                <a:gd name="T44" fmla="*/ 9 w 321"/>
                <a:gd name="T45" fmla="*/ 33 h 128"/>
                <a:gd name="T46" fmla="*/ 19 w 321"/>
                <a:gd name="T47" fmla="*/ 19 h 128"/>
                <a:gd name="T48" fmla="*/ 32 w 321"/>
                <a:gd name="T49" fmla="*/ 10 h 128"/>
                <a:gd name="T50" fmla="*/ 47 w 321"/>
                <a:gd name="T51" fmla="*/ 4 h 128"/>
                <a:gd name="T52" fmla="*/ 64 w 321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128">
                  <a:moveTo>
                    <a:pt x="64" y="0"/>
                  </a:moveTo>
                  <a:lnTo>
                    <a:pt x="257" y="0"/>
                  </a:lnTo>
                  <a:lnTo>
                    <a:pt x="273" y="4"/>
                  </a:lnTo>
                  <a:lnTo>
                    <a:pt x="289" y="10"/>
                  </a:lnTo>
                  <a:lnTo>
                    <a:pt x="302" y="19"/>
                  </a:lnTo>
                  <a:lnTo>
                    <a:pt x="312" y="33"/>
                  </a:lnTo>
                  <a:lnTo>
                    <a:pt x="318" y="47"/>
                  </a:lnTo>
                  <a:lnTo>
                    <a:pt x="321" y="65"/>
                  </a:lnTo>
                  <a:lnTo>
                    <a:pt x="318" y="82"/>
                  </a:lnTo>
                  <a:lnTo>
                    <a:pt x="312" y="96"/>
                  </a:lnTo>
                  <a:lnTo>
                    <a:pt x="302" y="110"/>
                  </a:lnTo>
                  <a:lnTo>
                    <a:pt x="289" y="119"/>
                  </a:lnTo>
                  <a:lnTo>
                    <a:pt x="273" y="126"/>
                  </a:lnTo>
                  <a:lnTo>
                    <a:pt x="257" y="128"/>
                  </a:lnTo>
                  <a:lnTo>
                    <a:pt x="64" y="128"/>
                  </a:lnTo>
                  <a:lnTo>
                    <a:pt x="47" y="126"/>
                  </a:lnTo>
                  <a:lnTo>
                    <a:pt x="32" y="119"/>
                  </a:lnTo>
                  <a:lnTo>
                    <a:pt x="19" y="110"/>
                  </a:lnTo>
                  <a:lnTo>
                    <a:pt x="9" y="96"/>
                  </a:lnTo>
                  <a:lnTo>
                    <a:pt x="2" y="82"/>
                  </a:lnTo>
                  <a:lnTo>
                    <a:pt x="0" y="65"/>
                  </a:lnTo>
                  <a:lnTo>
                    <a:pt x="2" y="47"/>
                  </a:lnTo>
                  <a:lnTo>
                    <a:pt x="9" y="33"/>
                  </a:lnTo>
                  <a:lnTo>
                    <a:pt x="19" y="19"/>
                  </a:lnTo>
                  <a:lnTo>
                    <a:pt x="32" y="10"/>
                  </a:lnTo>
                  <a:lnTo>
                    <a:pt x="47" y="4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28"/>
            <p:cNvSpPr>
              <a:spLocks/>
            </p:cNvSpPr>
            <p:nvPr/>
          </p:nvSpPr>
          <p:spPr bwMode="auto">
            <a:xfrm>
              <a:off x="5512" y="1069"/>
              <a:ext cx="26" cy="20"/>
            </a:xfrm>
            <a:custGeom>
              <a:avLst/>
              <a:gdLst>
                <a:gd name="T0" fmla="*/ 230 w 294"/>
                <a:gd name="T1" fmla="*/ 0 h 224"/>
                <a:gd name="T2" fmla="*/ 247 w 294"/>
                <a:gd name="T3" fmla="*/ 3 h 224"/>
                <a:gd name="T4" fmla="*/ 262 w 294"/>
                <a:gd name="T5" fmla="*/ 9 h 224"/>
                <a:gd name="T6" fmla="*/ 275 w 294"/>
                <a:gd name="T7" fmla="*/ 19 h 224"/>
                <a:gd name="T8" fmla="*/ 286 w 294"/>
                <a:gd name="T9" fmla="*/ 33 h 224"/>
                <a:gd name="T10" fmla="*/ 292 w 294"/>
                <a:gd name="T11" fmla="*/ 48 h 224"/>
                <a:gd name="T12" fmla="*/ 294 w 294"/>
                <a:gd name="T13" fmla="*/ 65 h 224"/>
                <a:gd name="T14" fmla="*/ 292 w 294"/>
                <a:gd name="T15" fmla="*/ 80 h 224"/>
                <a:gd name="T16" fmla="*/ 286 w 294"/>
                <a:gd name="T17" fmla="*/ 96 h 224"/>
                <a:gd name="T18" fmla="*/ 275 w 294"/>
                <a:gd name="T19" fmla="*/ 110 h 224"/>
                <a:gd name="T20" fmla="*/ 263 w 294"/>
                <a:gd name="T21" fmla="*/ 120 h 224"/>
                <a:gd name="T22" fmla="*/ 96 w 294"/>
                <a:gd name="T23" fmla="*/ 215 h 224"/>
                <a:gd name="T24" fmla="*/ 80 w 294"/>
                <a:gd name="T25" fmla="*/ 221 h 224"/>
                <a:gd name="T26" fmla="*/ 64 w 294"/>
                <a:gd name="T27" fmla="*/ 224 h 224"/>
                <a:gd name="T28" fmla="*/ 47 w 294"/>
                <a:gd name="T29" fmla="*/ 221 h 224"/>
                <a:gd name="T30" fmla="*/ 32 w 294"/>
                <a:gd name="T31" fmla="*/ 216 h 224"/>
                <a:gd name="T32" fmla="*/ 19 w 294"/>
                <a:gd name="T33" fmla="*/ 205 h 224"/>
                <a:gd name="T34" fmla="*/ 8 w 294"/>
                <a:gd name="T35" fmla="*/ 192 h 224"/>
                <a:gd name="T36" fmla="*/ 2 w 294"/>
                <a:gd name="T37" fmla="*/ 176 h 224"/>
                <a:gd name="T38" fmla="*/ 0 w 294"/>
                <a:gd name="T39" fmla="*/ 159 h 224"/>
                <a:gd name="T40" fmla="*/ 2 w 294"/>
                <a:gd name="T41" fmla="*/ 144 h 224"/>
                <a:gd name="T42" fmla="*/ 8 w 294"/>
                <a:gd name="T43" fmla="*/ 128 h 224"/>
                <a:gd name="T44" fmla="*/ 18 w 294"/>
                <a:gd name="T45" fmla="*/ 116 h 224"/>
                <a:gd name="T46" fmla="*/ 31 w 294"/>
                <a:gd name="T47" fmla="*/ 105 h 224"/>
                <a:gd name="T48" fmla="*/ 198 w 294"/>
                <a:gd name="T49" fmla="*/ 10 h 224"/>
                <a:gd name="T50" fmla="*/ 215 w 294"/>
                <a:gd name="T51" fmla="*/ 2 h 224"/>
                <a:gd name="T52" fmla="*/ 230 w 294"/>
                <a:gd name="T53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4">
                  <a:moveTo>
                    <a:pt x="230" y="0"/>
                  </a:moveTo>
                  <a:lnTo>
                    <a:pt x="247" y="3"/>
                  </a:lnTo>
                  <a:lnTo>
                    <a:pt x="262" y="9"/>
                  </a:lnTo>
                  <a:lnTo>
                    <a:pt x="275" y="19"/>
                  </a:lnTo>
                  <a:lnTo>
                    <a:pt x="286" y="33"/>
                  </a:lnTo>
                  <a:lnTo>
                    <a:pt x="292" y="48"/>
                  </a:lnTo>
                  <a:lnTo>
                    <a:pt x="294" y="65"/>
                  </a:lnTo>
                  <a:lnTo>
                    <a:pt x="292" y="80"/>
                  </a:lnTo>
                  <a:lnTo>
                    <a:pt x="286" y="96"/>
                  </a:lnTo>
                  <a:lnTo>
                    <a:pt x="275" y="110"/>
                  </a:lnTo>
                  <a:lnTo>
                    <a:pt x="263" y="120"/>
                  </a:lnTo>
                  <a:lnTo>
                    <a:pt x="96" y="215"/>
                  </a:lnTo>
                  <a:lnTo>
                    <a:pt x="80" y="221"/>
                  </a:lnTo>
                  <a:lnTo>
                    <a:pt x="64" y="224"/>
                  </a:lnTo>
                  <a:lnTo>
                    <a:pt x="47" y="221"/>
                  </a:lnTo>
                  <a:lnTo>
                    <a:pt x="32" y="216"/>
                  </a:lnTo>
                  <a:lnTo>
                    <a:pt x="19" y="205"/>
                  </a:lnTo>
                  <a:lnTo>
                    <a:pt x="8" y="192"/>
                  </a:lnTo>
                  <a:lnTo>
                    <a:pt x="2" y="176"/>
                  </a:lnTo>
                  <a:lnTo>
                    <a:pt x="0" y="159"/>
                  </a:lnTo>
                  <a:lnTo>
                    <a:pt x="2" y="144"/>
                  </a:lnTo>
                  <a:lnTo>
                    <a:pt x="8" y="128"/>
                  </a:lnTo>
                  <a:lnTo>
                    <a:pt x="18" y="116"/>
                  </a:lnTo>
                  <a:lnTo>
                    <a:pt x="31" y="105"/>
                  </a:lnTo>
                  <a:lnTo>
                    <a:pt x="198" y="10"/>
                  </a:lnTo>
                  <a:lnTo>
                    <a:pt x="215" y="2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29"/>
            <p:cNvSpPr>
              <a:spLocks/>
            </p:cNvSpPr>
            <p:nvPr/>
          </p:nvSpPr>
          <p:spPr bwMode="auto">
            <a:xfrm>
              <a:off x="5724" y="1069"/>
              <a:ext cx="26" cy="20"/>
            </a:xfrm>
            <a:custGeom>
              <a:avLst/>
              <a:gdLst>
                <a:gd name="T0" fmla="*/ 64 w 294"/>
                <a:gd name="T1" fmla="*/ 0 h 224"/>
                <a:gd name="T2" fmla="*/ 80 w 294"/>
                <a:gd name="T3" fmla="*/ 2 h 224"/>
                <a:gd name="T4" fmla="*/ 96 w 294"/>
                <a:gd name="T5" fmla="*/ 10 h 224"/>
                <a:gd name="T6" fmla="*/ 263 w 294"/>
                <a:gd name="T7" fmla="*/ 105 h 224"/>
                <a:gd name="T8" fmla="*/ 276 w 294"/>
                <a:gd name="T9" fmla="*/ 116 h 224"/>
                <a:gd name="T10" fmla="*/ 286 w 294"/>
                <a:gd name="T11" fmla="*/ 128 h 224"/>
                <a:gd name="T12" fmla="*/ 292 w 294"/>
                <a:gd name="T13" fmla="*/ 144 h 224"/>
                <a:gd name="T14" fmla="*/ 294 w 294"/>
                <a:gd name="T15" fmla="*/ 159 h 224"/>
                <a:gd name="T16" fmla="*/ 292 w 294"/>
                <a:gd name="T17" fmla="*/ 176 h 224"/>
                <a:gd name="T18" fmla="*/ 286 w 294"/>
                <a:gd name="T19" fmla="*/ 192 h 224"/>
                <a:gd name="T20" fmla="*/ 275 w 294"/>
                <a:gd name="T21" fmla="*/ 205 h 224"/>
                <a:gd name="T22" fmla="*/ 262 w 294"/>
                <a:gd name="T23" fmla="*/ 216 h 224"/>
                <a:gd name="T24" fmla="*/ 247 w 294"/>
                <a:gd name="T25" fmla="*/ 221 h 224"/>
                <a:gd name="T26" fmla="*/ 230 w 294"/>
                <a:gd name="T27" fmla="*/ 224 h 224"/>
                <a:gd name="T28" fmla="*/ 214 w 294"/>
                <a:gd name="T29" fmla="*/ 221 h 224"/>
                <a:gd name="T30" fmla="*/ 198 w 294"/>
                <a:gd name="T31" fmla="*/ 215 h 224"/>
                <a:gd name="T32" fmla="*/ 31 w 294"/>
                <a:gd name="T33" fmla="*/ 120 h 224"/>
                <a:gd name="T34" fmla="*/ 19 w 294"/>
                <a:gd name="T35" fmla="*/ 110 h 224"/>
                <a:gd name="T36" fmla="*/ 8 w 294"/>
                <a:gd name="T37" fmla="*/ 96 h 224"/>
                <a:gd name="T38" fmla="*/ 2 w 294"/>
                <a:gd name="T39" fmla="*/ 80 h 224"/>
                <a:gd name="T40" fmla="*/ 0 w 294"/>
                <a:gd name="T41" fmla="*/ 65 h 224"/>
                <a:gd name="T42" fmla="*/ 2 w 294"/>
                <a:gd name="T43" fmla="*/ 48 h 224"/>
                <a:gd name="T44" fmla="*/ 8 w 294"/>
                <a:gd name="T45" fmla="*/ 33 h 224"/>
                <a:gd name="T46" fmla="*/ 19 w 294"/>
                <a:gd name="T47" fmla="*/ 19 h 224"/>
                <a:gd name="T48" fmla="*/ 32 w 294"/>
                <a:gd name="T49" fmla="*/ 9 h 224"/>
                <a:gd name="T50" fmla="*/ 47 w 294"/>
                <a:gd name="T51" fmla="*/ 3 h 224"/>
                <a:gd name="T52" fmla="*/ 64 w 294"/>
                <a:gd name="T53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4">
                  <a:moveTo>
                    <a:pt x="64" y="0"/>
                  </a:moveTo>
                  <a:lnTo>
                    <a:pt x="80" y="2"/>
                  </a:lnTo>
                  <a:lnTo>
                    <a:pt x="96" y="10"/>
                  </a:lnTo>
                  <a:lnTo>
                    <a:pt x="263" y="105"/>
                  </a:lnTo>
                  <a:lnTo>
                    <a:pt x="276" y="116"/>
                  </a:lnTo>
                  <a:lnTo>
                    <a:pt x="286" y="128"/>
                  </a:lnTo>
                  <a:lnTo>
                    <a:pt x="292" y="144"/>
                  </a:lnTo>
                  <a:lnTo>
                    <a:pt x="294" y="159"/>
                  </a:lnTo>
                  <a:lnTo>
                    <a:pt x="292" y="176"/>
                  </a:lnTo>
                  <a:lnTo>
                    <a:pt x="286" y="192"/>
                  </a:lnTo>
                  <a:lnTo>
                    <a:pt x="275" y="205"/>
                  </a:lnTo>
                  <a:lnTo>
                    <a:pt x="262" y="216"/>
                  </a:lnTo>
                  <a:lnTo>
                    <a:pt x="247" y="221"/>
                  </a:lnTo>
                  <a:lnTo>
                    <a:pt x="230" y="224"/>
                  </a:lnTo>
                  <a:lnTo>
                    <a:pt x="214" y="221"/>
                  </a:lnTo>
                  <a:lnTo>
                    <a:pt x="198" y="215"/>
                  </a:lnTo>
                  <a:lnTo>
                    <a:pt x="31" y="120"/>
                  </a:lnTo>
                  <a:lnTo>
                    <a:pt x="19" y="110"/>
                  </a:lnTo>
                  <a:lnTo>
                    <a:pt x="8" y="96"/>
                  </a:lnTo>
                  <a:lnTo>
                    <a:pt x="2" y="80"/>
                  </a:lnTo>
                  <a:lnTo>
                    <a:pt x="0" y="65"/>
                  </a:lnTo>
                  <a:lnTo>
                    <a:pt x="2" y="48"/>
                  </a:lnTo>
                  <a:lnTo>
                    <a:pt x="8" y="33"/>
                  </a:lnTo>
                  <a:lnTo>
                    <a:pt x="19" y="19"/>
                  </a:lnTo>
                  <a:lnTo>
                    <a:pt x="32" y="9"/>
                  </a:lnTo>
                  <a:lnTo>
                    <a:pt x="47" y="3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30"/>
            <p:cNvSpPr>
              <a:spLocks/>
            </p:cNvSpPr>
            <p:nvPr/>
          </p:nvSpPr>
          <p:spPr bwMode="auto">
            <a:xfrm>
              <a:off x="5739" y="1012"/>
              <a:ext cx="29" cy="12"/>
            </a:xfrm>
            <a:custGeom>
              <a:avLst/>
              <a:gdLst>
                <a:gd name="T0" fmla="*/ 64 w 321"/>
                <a:gd name="T1" fmla="*/ 0 h 128"/>
                <a:gd name="T2" fmla="*/ 257 w 321"/>
                <a:gd name="T3" fmla="*/ 0 h 128"/>
                <a:gd name="T4" fmla="*/ 274 w 321"/>
                <a:gd name="T5" fmla="*/ 4 h 128"/>
                <a:gd name="T6" fmla="*/ 290 w 321"/>
                <a:gd name="T7" fmla="*/ 10 h 128"/>
                <a:gd name="T8" fmla="*/ 302 w 321"/>
                <a:gd name="T9" fmla="*/ 19 h 128"/>
                <a:gd name="T10" fmla="*/ 312 w 321"/>
                <a:gd name="T11" fmla="*/ 33 h 128"/>
                <a:gd name="T12" fmla="*/ 319 w 321"/>
                <a:gd name="T13" fmla="*/ 47 h 128"/>
                <a:gd name="T14" fmla="*/ 321 w 321"/>
                <a:gd name="T15" fmla="*/ 65 h 128"/>
                <a:gd name="T16" fmla="*/ 319 w 321"/>
                <a:gd name="T17" fmla="*/ 82 h 128"/>
                <a:gd name="T18" fmla="*/ 312 w 321"/>
                <a:gd name="T19" fmla="*/ 96 h 128"/>
                <a:gd name="T20" fmla="*/ 302 w 321"/>
                <a:gd name="T21" fmla="*/ 110 h 128"/>
                <a:gd name="T22" fmla="*/ 290 w 321"/>
                <a:gd name="T23" fmla="*/ 119 h 128"/>
                <a:gd name="T24" fmla="*/ 274 w 321"/>
                <a:gd name="T25" fmla="*/ 126 h 128"/>
                <a:gd name="T26" fmla="*/ 257 w 321"/>
                <a:gd name="T27" fmla="*/ 128 h 128"/>
                <a:gd name="T28" fmla="*/ 64 w 321"/>
                <a:gd name="T29" fmla="*/ 128 h 128"/>
                <a:gd name="T30" fmla="*/ 48 w 321"/>
                <a:gd name="T31" fmla="*/ 126 h 128"/>
                <a:gd name="T32" fmla="*/ 32 w 321"/>
                <a:gd name="T33" fmla="*/ 119 h 128"/>
                <a:gd name="T34" fmla="*/ 19 w 321"/>
                <a:gd name="T35" fmla="*/ 110 h 128"/>
                <a:gd name="T36" fmla="*/ 9 w 321"/>
                <a:gd name="T37" fmla="*/ 96 h 128"/>
                <a:gd name="T38" fmla="*/ 3 w 321"/>
                <a:gd name="T39" fmla="*/ 82 h 128"/>
                <a:gd name="T40" fmla="*/ 0 w 321"/>
                <a:gd name="T41" fmla="*/ 65 h 128"/>
                <a:gd name="T42" fmla="*/ 3 w 321"/>
                <a:gd name="T43" fmla="*/ 47 h 128"/>
                <a:gd name="T44" fmla="*/ 9 w 321"/>
                <a:gd name="T45" fmla="*/ 33 h 128"/>
                <a:gd name="T46" fmla="*/ 19 w 321"/>
                <a:gd name="T47" fmla="*/ 19 h 128"/>
                <a:gd name="T48" fmla="*/ 32 w 321"/>
                <a:gd name="T49" fmla="*/ 10 h 128"/>
                <a:gd name="T50" fmla="*/ 48 w 321"/>
                <a:gd name="T51" fmla="*/ 4 h 128"/>
                <a:gd name="T52" fmla="*/ 64 w 321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128">
                  <a:moveTo>
                    <a:pt x="64" y="0"/>
                  </a:moveTo>
                  <a:lnTo>
                    <a:pt x="257" y="0"/>
                  </a:lnTo>
                  <a:lnTo>
                    <a:pt x="274" y="4"/>
                  </a:lnTo>
                  <a:lnTo>
                    <a:pt x="290" y="10"/>
                  </a:lnTo>
                  <a:lnTo>
                    <a:pt x="302" y="19"/>
                  </a:lnTo>
                  <a:lnTo>
                    <a:pt x="312" y="33"/>
                  </a:lnTo>
                  <a:lnTo>
                    <a:pt x="319" y="47"/>
                  </a:lnTo>
                  <a:lnTo>
                    <a:pt x="321" y="65"/>
                  </a:lnTo>
                  <a:lnTo>
                    <a:pt x="319" y="82"/>
                  </a:lnTo>
                  <a:lnTo>
                    <a:pt x="312" y="96"/>
                  </a:lnTo>
                  <a:lnTo>
                    <a:pt x="302" y="110"/>
                  </a:lnTo>
                  <a:lnTo>
                    <a:pt x="290" y="119"/>
                  </a:lnTo>
                  <a:lnTo>
                    <a:pt x="274" y="126"/>
                  </a:lnTo>
                  <a:lnTo>
                    <a:pt x="257" y="128"/>
                  </a:lnTo>
                  <a:lnTo>
                    <a:pt x="64" y="128"/>
                  </a:lnTo>
                  <a:lnTo>
                    <a:pt x="48" y="126"/>
                  </a:lnTo>
                  <a:lnTo>
                    <a:pt x="32" y="119"/>
                  </a:lnTo>
                  <a:lnTo>
                    <a:pt x="19" y="110"/>
                  </a:lnTo>
                  <a:lnTo>
                    <a:pt x="9" y="96"/>
                  </a:lnTo>
                  <a:lnTo>
                    <a:pt x="3" y="82"/>
                  </a:lnTo>
                  <a:lnTo>
                    <a:pt x="0" y="65"/>
                  </a:lnTo>
                  <a:lnTo>
                    <a:pt x="3" y="47"/>
                  </a:lnTo>
                  <a:lnTo>
                    <a:pt x="9" y="33"/>
                  </a:lnTo>
                  <a:lnTo>
                    <a:pt x="19" y="19"/>
                  </a:lnTo>
                  <a:lnTo>
                    <a:pt x="32" y="10"/>
                  </a:lnTo>
                  <a:lnTo>
                    <a:pt x="48" y="4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31"/>
            <p:cNvSpPr>
              <a:spLocks/>
            </p:cNvSpPr>
            <p:nvPr/>
          </p:nvSpPr>
          <p:spPr bwMode="auto">
            <a:xfrm>
              <a:off x="5724" y="947"/>
              <a:ext cx="26" cy="21"/>
            </a:xfrm>
            <a:custGeom>
              <a:avLst/>
              <a:gdLst>
                <a:gd name="T0" fmla="*/ 230 w 294"/>
                <a:gd name="T1" fmla="*/ 0 h 222"/>
                <a:gd name="T2" fmla="*/ 247 w 294"/>
                <a:gd name="T3" fmla="*/ 2 h 222"/>
                <a:gd name="T4" fmla="*/ 262 w 294"/>
                <a:gd name="T5" fmla="*/ 8 h 222"/>
                <a:gd name="T6" fmla="*/ 275 w 294"/>
                <a:gd name="T7" fmla="*/ 18 h 222"/>
                <a:gd name="T8" fmla="*/ 286 w 294"/>
                <a:gd name="T9" fmla="*/ 31 h 222"/>
                <a:gd name="T10" fmla="*/ 292 w 294"/>
                <a:gd name="T11" fmla="*/ 47 h 222"/>
                <a:gd name="T12" fmla="*/ 294 w 294"/>
                <a:gd name="T13" fmla="*/ 63 h 222"/>
                <a:gd name="T14" fmla="*/ 292 w 294"/>
                <a:gd name="T15" fmla="*/ 80 h 222"/>
                <a:gd name="T16" fmla="*/ 286 w 294"/>
                <a:gd name="T17" fmla="*/ 95 h 222"/>
                <a:gd name="T18" fmla="*/ 276 w 294"/>
                <a:gd name="T19" fmla="*/ 108 h 222"/>
                <a:gd name="T20" fmla="*/ 263 w 294"/>
                <a:gd name="T21" fmla="*/ 118 h 222"/>
                <a:gd name="T22" fmla="*/ 96 w 294"/>
                <a:gd name="T23" fmla="*/ 213 h 222"/>
                <a:gd name="T24" fmla="*/ 80 w 294"/>
                <a:gd name="T25" fmla="*/ 220 h 222"/>
                <a:gd name="T26" fmla="*/ 64 w 294"/>
                <a:gd name="T27" fmla="*/ 222 h 222"/>
                <a:gd name="T28" fmla="*/ 48 w 294"/>
                <a:gd name="T29" fmla="*/ 220 h 222"/>
                <a:gd name="T30" fmla="*/ 32 w 294"/>
                <a:gd name="T31" fmla="*/ 214 h 222"/>
                <a:gd name="T32" fmla="*/ 19 w 294"/>
                <a:gd name="T33" fmla="*/ 204 h 222"/>
                <a:gd name="T34" fmla="*/ 8 w 294"/>
                <a:gd name="T35" fmla="*/ 190 h 222"/>
                <a:gd name="T36" fmla="*/ 2 w 294"/>
                <a:gd name="T37" fmla="*/ 175 h 222"/>
                <a:gd name="T38" fmla="*/ 0 w 294"/>
                <a:gd name="T39" fmla="*/ 158 h 222"/>
                <a:gd name="T40" fmla="*/ 2 w 294"/>
                <a:gd name="T41" fmla="*/ 142 h 222"/>
                <a:gd name="T42" fmla="*/ 8 w 294"/>
                <a:gd name="T43" fmla="*/ 127 h 222"/>
                <a:gd name="T44" fmla="*/ 19 w 294"/>
                <a:gd name="T45" fmla="*/ 114 h 222"/>
                <a:gd name="T46" fmla="*/ 31 w 294"/>
                <a:gd name="T47" fmla="*/ 103 h 222"/>
                <a:gd name="T48" fmla="*/ 198 w 294"/>
                <a:gd name="T49" fmla="*/ 8 h 222"/>
                <a:gd name="T50" fmla="*/ 215 w 294"/>
                <a:gd name="T51" fmla="*/ 2 h 222"/>
                <a:gd name="T52" fmla="*/ 230 w 294"/>
                <a:gd name="T5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2">
                  <a:moveTo>
                    <a:pt x="230" y="0"/>
                  </a:moveTo>
                  <a:lnTo>
                    <a:pt x="247" y="2"/>
                  </a:lnTo>
                  <a:lnTo>
                    <a:pt x="262" y="8"/>
                  </a:lnTo>
                  <a:lnTo>
                    <a:pt x="275" y="18"/>
                  </a:lnTo>
                  <a:lnTo>
                    <a:pt x="286" y="31"/>
                  </a:lnTo>
                  <a:lnTo>
                    <a:pt x="292" y="47"/>
                  </a:lnTo>
                  <a:lnTo>
                    <a:pt x="294" y="63"/>
                  </a:lnTo>
                  <a:lnTo>
                    <a:pt x="292" y="80"/>
                  </a:lnTo>
                  <a:lnTo>
                    <a:pt x="286" y="95"/>
                  </a:lnTo>
                  <a:lnTo>
                    <a:pt x="276" y="108"/>
                  </a:lnTo>
                  <a:lnTo>
                    <a:pt x="263" y="118"/>
                  </a:lnTo>
                  <a:lnTo>
                    <a:pt x="96" y="213"/>
                  </a:lnTo>
                  <a:lnTo>
                    <a:pt x="80" y="220"/>
                  </a:lnTo>
                  <a:lnTo>
                    <a:pt x="64" y="222"/>
                  </a:lnTo>
                  <a:lnTo>
                    <a:pt x="48" y="220"/>
                  </a:lnTo>
                  <a:lnTo>
                    <a:pt x="32" y="214"/>
                  </a:lnTo>
                  <a:lnTo>
                    <a:pt x="19" y="204"/>
                  </a:lnTo>
                  <a:lnTo>
                    <a:pt x="8" y="190"/>
                  </a:lnTo>
                  <a:lnTo>
                    <a:pt x="2" y="175"/>
                  </a:lnTo>
                  <a:lnTo>
                    <a:pt x="0" y="158"/>
                  </a:lnTo>
                  <a:lnTo>
                    <a:pt x="2" y="142"/>
                  </a:lnTo>
                  <a:lnTo>
                    <a:pt x="8" y="127"/>
                  </a:lnTo>
                  <a:lnTo>
                    <a:pt x="19" y="114"/>
                  </a:lnTo>
                  <a:lnTo>
                    <a:pt x="31" y="103"/>
                  </a:lnTo>
                  <a:lnTo>
                    <a:pt x="198" y="8"/>
                  </a:lnTo>
                  <a:lnTo>
                    <a:pt x="215" y="2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32"/>
            <p:cNvSpPr>
              <a:spLocks/>
            </p:cNvSpPr>
            <p:nvPr/>
          </p:nvSpPr>
          <p:spPr bwMode="auto">
            <a:xfrm>
              <a:off x="5682" y="900"/>
              <a:ext cx="20" cy="26"/>
            </a:xfrm>
            <a:custGeom>
              <a:avLst/>
              <a:gdLst>
                <a:gd name="T0" fmla="*/ 159 w 224"/>
                <a:gd name="T1" fmla="*/ 0 h 292"/>
                <a:gd name="T2" fmla="*/ 176 w 224"/>
                <a:gd name="T3" fmla="*/ 2 h 292"/>
                <a:gd name="T4" fmla="*/ 192 w 224"/>
                <a:gd name="T5" fmla="*/ 9 h 292"/>
                <a:gd name="T6" fmla="*/ 205 w 224"/>
                <a:gd name="T7" fmla="*/ 19 h 292"/>
                <a:gd name="T8" fmla="*/ 216 w 224"/>
                <a:gd name="T9" fmla="*/ 32 h 292"/>
                <a:gd name="T10" fmla="*/ 222 w 224"/>
                <a:gd name="T11" fmla="*/ 48 h 292"/>
                <a:gd name="T12" fmla="*/ 224 w 224"/>
                <a:gd name="T13" fmla="*/ 63 h 292"/>
                <a:gd name="T14" fmla="*/ 222 w 224"/>
                <a:gd name="T15" fmla="*/ 80 h 292"/>
                <a:gd name="T16" fmla="*/ 216 w 224"/>
                <a:gd name="T17" fmla="*/ 95 h 292"/>
                <a:gd name="T18" fmla="*/ 119 w 224"/>
                <a:gd name="T19" fmla="*/ 261 h 292"/>
                <a:gd name="T20" fmla="*/ 109 w 224"/>
                <a:gd name="T21" fmla="*/ 274 h 292"/>
                <a:gd name="T22" fmla="*/ 95 w 224"/>
                <a:gd name="T23" fmla="*/ 285 h 292"/>
                <a:gd name="T24" fmla="*/ 81 w 224"/>
                <a:gd name="T25" fmla="*/ 290 h 292"/>
                <a:gd name="T26" fmla="*/ 64 w 224"/>
                <a:gd name="T27" fmla="*/ 292 h 292"/>
                <a:gd name="T28" fmla="*/ 48 w 224"/>
                <a:gd name="T29" fmla="*/ 290 h 292"/>
                <a:gd name="T30" fmla="*/ 32 w 224"/>
                <a:gd name="T31" fmla="*/ 284 h 292"/>
                <a:gd name="T32" fmla="*/ 18 w 224"/>
                <a:gd name="T33" fmla="*/ 273 h 292"/>
                <a:gd name="T34" fmla="*/ 8 w 224"/>
                <a:gd name="T35" fmla="*/ 261 h 292"/>
                <a:gd name="T36" fmla="*/ 2 w 224"/>
                <a:gd name="T37" fmla="*/ 245 h 292"/>
                <a:gd name="T38" fmla="*/ 0 w 224"/>
                <a:gd name="T39" fmla="*/ 230 h 292"/>
                <a:gd name="T40" fmla="*/ 2 w 224"/>
                <a:gd name="T41" fmla="*/ 213 h 292"/>
                <a:gd name="T42" fmla="*/ 8 w 224"/>
                <a:gd name="T43" fmla="*/ 197 h 292"/>
                <a:gd name="T44" fmla="*/ 105 w 224"/>
                <a:gd name="T45" fmla="*/ 32 h 292"/>
                <a:gd name="T46" fmla="*/ 115 w 224"/>
                <a:gd name="T47" fmla="*/ 18 h 292"/>
                <a:gd name="T48" fmla="*/ 129 w 224"/>
                <a:gd name="T49" fmla="*/ 8 h 292"/>
                <a:gd name="T50" fmla="*/ 144 w 224"/>
                <a:gd name="T51" fmla="*/ 2 h 292"/>
                <a:gd name="T52" fmla="*/ 159 w 224"/>
                <a:gd name="T53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4" h="292">
                  <a:moveTo>
                    <a:pt x="159" y="0"/>
                  </a:moveTo>
                  <a:lnTo>
                    <a:pt x="176" y="2"/>
                  </a:lnTo>
                  <a:lnTo>
                    <a:pt x="192" y="9"/>
                  </a:lnTo>
                  <a:lnTo>
                    <a:pt x="205" y="19"/>
                  </a:lnTo>
                  <a:lnTo>
                    <a:pt x="216" y="32"/>
                  </a:lnTo>
                  <a:lnTo>
                    <a:pt x="222" y="48"/>
                  </a:lnTo>
                  <a:lnTo>
                    <a:pt x="224" y="63"/>
                  </a:lnTo>
                  <a:lnTo>
                    <a:pt x="222" y="80"/>
                  </a:lnTo>
                  <a:lnTo>
                    <a:pt x="216" y="95"/>
                  </a:lnTo>
                  <a:lnTo>
                    <a:pt x="119" y="261"/>
                  </a:lnTo>
                  <a:lnTo>
                    <a:pt x="109" y="274"/>
                  </a:lnTo>
                  <a:lnTo>
                    <a:pt x="95" y="285"/>
                  </a:lnTo>
                  <a:lnTo>
                    <a:pt x="81" y="290"/>
                  </a:lnTo>
                  <a:lnTo>
                    <a:pt x="64" y="292"/>
                  </a:lnTo>
                  <a:lnTo>
                    <a:pt x="48" y="290"/>
                  </a:lnTo>
                  <a:lnTo>
                    <a:pt x="32" y="284"/>
                  </a:lnTo>
                  <a:lnTo>
                    <a:pt x="18" y="273"/>
                  </a:lnTo>
                  <a:lnTo>
                    <a:pt x="8" y="261"/>
                  </a:lnTo>
                  <a:lnTo>
                    <a:pt x="2" y="245"/>
                  </a:lnTo>
                  <a:lnTo>
                    <a:pt x="0" y="230"/>
                  </a:lnTo>
                  <a:lnTo>
                    <a:pt x="2" y="213"/>
                  </a:lnTo>
                  <a:lnTo>
                    <a:pt x="8" y="197"/>
                  </a:lnTo>
                  <a:lnTo>
                    <a:pt x="105" y="32"/>
                  </a:lnTo>
                  <a:lnTo>
                    <a:pt x="115" y="18"/>
                  </a:lnTo>
                  <a:lnTo>
                    <a:pt x="129" y="8"/>
                  </a:lnTo>
                  <a:lnTo>
                    <a:pt x="144" y="2"/>
                  </a:lnTo>
                  <a:lnTo>
                    <a:pt x="1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33"/>
            <p:cNvSpPr>
              <a:spLocks/>
            </p:cNvSpPr>
            <p:nvPr/>
          </p:nvSpPr>
          <p:spPr bwMode="auto">
            <a:xfrm>
              <a:off x="5617" y="970"/>
              <a:ext cx="28" cy="90"/>
            </a:xfrm>
            <a:custGeom>
              <a:avLst/>
              <a:gdLst>
                <a:gd name="T0" fmla="*/ 154 w 308"/>
                <a:gd name="T1" fmla="*/ 0 h 991"/>
                <a:gd name="T2" fmla="*/ 186 w 308"/>
                <a:gd name="T3" fmla="*/ 2 h 991"/>
                <a:gd name="T4" fmla="*/ 213 w 308"/>
                <a:gd name="T5" fmla="*/ 8 h 991"/>
                <a:gd name="T6" fmla="*/ 238 w 308"/>
                <a:gd name="T7" fmla="*/ 17 h 991"/>
                <a:gd name="T8" fmla="*/ 259 w 308"/>
                <a:gd name="T9" fmla="*/ 30 h 991"/>
                <a:gd name="T10" fmla="*/ 277 w 308"/>
                <a:gd name="T11" fmla="*/ 47 h 991"/>
                <a:gd name="T12" fmla="*/ 291 w 308"/>
                <a:gd name="T13" fmla="*/ 67 h 991"/>
                <a:gd name="T14" fmla="*/ 301 w 308"/>
                <a:gd name="T15" fmla="*/ 91 h 991"/>
                <a:gd name="T16" fmla="*/ 306 w 308"/>
                <a:gd name="T17" fmla="*/ 119 h 991"/>
                <a:gd name="T18" fmla="*/ 308 w 308"/>
                <a:gd name="T19" fmla="*/ 150 h 991"/>
                <a:gd name="T20" fmla="*/ 308 w 308"/>
                <a:gd name="T21" fmla="*/ 375 h 991"/>
                <a:gd name="T22" fmla="*/ 307 w 308"/>
                <a:gd name="T23" fmla="*/ 405 h 991"/>
                <a:gd name="T24" fmla="*/ 304 w 308"/>
                <a:gd name="T25" fmla="*/ 435 h 991"/>
                <a:gd name="T26" fmla="*/ 301 w 308"/>
                <a:gd name="T27" fmla="*/ 466 h 991"/>
                <a:gd name="T28" fmla="*/ 240 w 308"/>
                <a:gd name="T29" fmla="*/ 920 h 991"/>
                <a:gd name="T30" fmla="*/ 236 w 308"/>
                <a:gd name="T31" fmla="*/ 942 h 991"/>
                <a:gd name="T32" fmla="*/ 229 w 308"/>
                <a:gd name="T33" fmla="*/ 959 h 991"/>
                <a:gd name="T34" fmla="*/ 219 w 308"/>
                <a:gd name="T35" fmla="*/ 972 h 991"/>
                <a:gd name="T36" fmla="*/ 207 w 308"/>
                <a:gd name="T37" fmla="*/ 981 h 991"/>
                <a:gd name="T38" fmla="*/ 192 w 308"/>
                <a:gd name="T39" fmla="*/ 987 h 991"/>
                <a:gd name="T40" fmla="*/ 174 w 308"/>
                <a:gd name="T41" fmla="*/ 990 h 991"/>
                <a:gd name="T42" fmla="*/ 154 w 308"/>
                <a:gd name="T43" fmla="*/ 991 h 991"/>
                <a:gd name="T44" fmla="*/ 135 w 308"/>
                <a:gd name="T45" fmla="*/ 990 h 991"/>
                <a:gd name="T46" fmla="*/ 117 w 308"/>
                <a:gd name="T47" fmla="*/ 987 h 991"/>
                <a:gd name="T48" fmla="*/ 102 w 308"/>
                <a:gd name="T49" fmla="*/ 981 h 991"/>
                <a:gd name="T50" fmla="*/ 90 w 308"/>
                <a:gd name="T51" fmla="*/ 972 h 991"/>
                <a:gd name="T52" fmla="*/ 80 w 308"/>
                <a:gd name="T53" fmla="*/ 959 h 991"/>
                <a:gd name="T54" fmla="*/ 73 w 308"/>
                <a:gd name="T55" fmla="*/ 942 h 991"/>
                <a:gd name="T56" fmla="*/ 69 w 308"/>
                <a:gd name="T57" fmla="*/ 920 h 991"/>
                <a:gd name="T58" fmla="*/ 8 w 308"/>
                <a:gd name="T59" fmla="*/ 466 h 991"/>
                <a:gd name="T60" fmla="*/ 5 w 308"/>
                <a:gd name="T61" fmla="*/ 435 h 991"/>
                <a:gd name="T62" fmla="*/ 2 w 308"/>
                <a:gd name="T63" fmla="*/ 405 h 991"/>
                <a:gd name="T64" fmla="*/ 0 w 308"/>
                <a:gd name="T65" fmla="*/ 375 h 991"/>
                <a:gd name="T66" fmla="*/ 0 w 308"/>
                <a:gd name="T67" fmla="*/ 150 h 991"/>
                <a:gd name="T68" fmla="*/ 3 w 308"/>
                <a:gd name="T69" fmla="*/ 119 h 991"/>
                <a:gd name="T70" fmla="*/ 8 w 308"/>
                <a:gd name="T71" fmla="*/ 91 h 991"/>
                <a:gd name="T72" fmla="*/ 18 w 308"/>
                <a:gd name="T73" fmla="*/ 67 h 991"/>
                <a:gd name="T74" fmla="*/ 32 w 308"/>
                <a:gd name="T75" fmla="*/ 47 h 991"/>
                <a:gd name="T76" fmla="*/ 50 w 308"/>
                <a:gd name="T77" fmla="*/ 30 h 991"/>
                <a:gd name="T78" fmla="*/ 71 w 308"/>
                <a:gd name="T79" fmla="*/ 17 h 991"/>
                <a:gd name="T80" fmla="*/ 96 w 308"/>
                <a:gd name="T81" fmla="*/ 8 h 991"/>
                <a:gd name="T82" fmla="*/ 123 w 308"/>
                <a:gd name="T83" fmla="*/ 2 h 991"/>
                <a:gd name="T84" fmla="*/ 154 w 308"/>
                <a:gd name="T85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8" h="991">
                  <a:moveTo>
                    <a:pt x="154" y="0"/>
                  </a:moveTo>
                  <a:lnTo>
                    <a:pt x="186" y="2"/>
                  </a:lnTo>
                  <a:lnTo>
                    <a:pt x="213" y="8"/>
                  </a:lnTo>
                  <a:lnTo>
                    <a:pt x="238" y="17"/>
                  </a:lnTo>
                  <a:lnTo>
                    <a:pt x="259" y="30"/>
                  </a:lnTo>
                  <a:lnTo>
                    <a:pt x="277" y="47"/>
                  </a:lnTo>
                  <a:lnTo>
                    <a:pt x="291" y="67"/>
                  </a:lnTo>
                  <a:lnTo>
                    <a:pt x="301" y="91"/>
                  </a:lnTo>
                  <a:lnTo>
                    <a:pt x="306" y="119"/>
                  </a:lnTo>
                  <a:lnTo>
                    <a:pt x="308" y="150"/>
                  </a:lnTo>
                  <a:lnTo>
                    <a:pt x="308" y="375"/>
                  </a:lnTo>
                  <a:lnTo>
                    <a:pt x="307" y="405"/>
                  </a:lnTo>
                  <a:lnTo>
                    <a:pt x="304" y="435"/>
                  </a:lnTo>
                  <a:lnTo>
                    <a:pt x="301" y="466"/>
                  </a:lnTo>
                  <a:lnTo>
                    <a:pt x="240" y="920"/>
                  </a:lnTo>
                  <a:lnTo>
                    <a:pt x="236" y="942"/>
                  </a:lnTo>
                  <a:lnTo>
                    <a:pt x="229" y="959"/>
                  </a:lnTo>
                  <a:lnTo>
                    <a:pt x="219" y="972"/>
                  </a:lnTo>
                  <a:lnTo>
                    <a:pt x="207" y="981"/>
                  </a:lnTo>
                  <a:lnTo>
                    <a:pt x="192" y="987"/>
                  </a:lnTo>
                  <a:lnTo>
                    <a:pt x="174" y="990"/>
                  </a:lnTo>
                  <a:lnTo>
                    <a:pt x="154" y="991"/>
                  </a:lnTo>
                  <a:lnTo>
                    <a:pt x="135" y="990"/>
                  </a:lnTo>
                  <a:lnTo>
                    <a:pt x="117" y="987"/>
                  </a:lnTo>
                  <a:lnTo>
                    <a:pt x="102" y="981"/>
                  </a:lnTo>
                  <a:lnTo>
                    <a:pt x="90" y="972"/>
                  </a:lnTo>
                  <a:lnTo>
                    <a:pt x="80" y="959"/>
                  </a:lnTo>
                  <a:lnTo>
                    <a:pt x="73" y="942"/>
                  </a:lnTo>
                  <a:lnTo>
                    <a:pt x="69" y="920"/>
                  </a:lnTo>
                  <a:lnTo>
                    <a:pt x="8" y="466"/>
                  </a:lnTo>
                  <a:lnTo>
                    <a:pt x="5" y="435"/>
                  </a:lnTo>
                  <a:lnTo>
                    <a:pt x="2" y="405"/>
                  </a:lnTo>
                  <a:lnTo>
                    <a:pt x="0" y="375"/>
                  </a:lnTo>
                  <a:lnTo>
                    <a:pt x="0" y="150"/>
                  </a:lnTo>
                  <a:lnTo>
                    <a:pt x="3" y="119"/>
                  </a:lnTo>
                  <a:lnTo>
                    <a:pt x="8" y="91"/>
                  </a:lnTo>
                  <a:lnTo>
                    <a:pt x="18" y="67"/>
                  </a:lnTo>
                  <a:lnTo>
                    <a:pt x="32" y="47"/>
                  </a:lnTo>
                  <a:lnTo>
                    <a:pt x="50" y="30"/>
                  </a:lnTo>
                  <a:lnTo>
                    <a:pt x="71" y="17"/>
                  </a:lnTo>
                  <a:lnTo>
                    <a:pt x="96" y="8"/>
                  </a:lnTo>
                  <a:lnTo>
                    <a:pt x="123" y="2"/>
                  </a:lnTo>
                  <a:lnTo>
                    <a:pt x="1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34"/>
            <p:cNvSpPr>
              <a:spLocks/>
            </p:cNvSpPr>
            <p:nvPr/>
          </p:nvSpPr>
          <p:spPr bwMode="auto">
            <a:xfrm>
              <a:off x="5616" y="1071"/>
              <a:ext cx="30" cy="29"/>
            </a:xfrm>
            <a:custGeom>
              <a:avLst/>
              <a:gdLst>
                <a:gd name="T0" fmla="*/ 160 w 321"/>
                <a:gd name="T1" fmla="*/ 0 h 319"/>
                <a:gd name="T2" fmla="*/ 193 w 321"/>
                <a:gd name="T3" fmla="*/ 4 h 319"/>
                <a:gd name="T4" fmla="*/ 222 w 321"/>
                <a:gd name="T5" fmla="*/ 14 h 319"/>
                <a:gd name="T6" fmla="*/ 250 w 321"/>
                <a:gd name="T7" fmla="*/ 28 h 319"/>
                <a:gd name="T8" fmla="*/ 274 w 321"/>
                <a:gd name="T9" fmla="*/ 47 h 319"/>
                <a:gd name="T10" fmla="*/ 294 w 321"/>
                <a:gd name="T11" fmla="*/ 71 h 319"/>
                <a:gd name="T12" fmla="*/ 308 w 321"/>
                <a:gd name="T13" fmla="*/ 98 h 319"/>
                <a:gd name="T14" fmla="*/ 318 w 321"/>
                <a:gd name="T15" fmla="*/ 128 h 319"/>
                <a:gd name="T16" fmla="*/ 321 w 321"/>
                <a:gd name="T17" fmla="*/ 159 h 319"/>
                <a:gd name="T18" fmla="*/ 318 w 321"/>
                <a:gd name="T19" fmla="*/ 192 h 319"/>
                <a:gd name="T20" fmla="*/ 308 w 321"/>
                <a:gd name="T21" fmla="*/ 222 h 319"/>
                <a:gd name="T22" fmla="*/ 294 w 321"/>
                <a:gd name="T23" fmla="*/ 249 h 319"/>
                <a:gd name="T24" fmla="*/ 274 w 321"/>
                <a:gd name="T25" fmla="*/ 272 h 319"/>
                <a:gd name="T26" fmla="*/ 250 w 321"/>
                <a:gd name="T27" fmla="*/ 291 h 319"/>
                <a:gd name="T28" fmla="*/ 222 w 321"/>
                <a:gd name="T29" fmla="*/ 306 h 319"/>
                <a:gd name="T30" fmla="*/ 193 w 321"/>
                <a:gd name="T31" fmla="*/ 315 h 319"/>
                <a:gd name="T32" fmla="*/ 160 w 321"/>
                <a:gd name="T33" fmla="*/ 319 h 319"/>
                <a:gd name="T34" fmla="*/ 128 w 321"/>
                <a:gd name="T35" fmla="*/ 315 h 319"/>
                <a:gd name="T36" fmla="*/ 99 w 321"/>
                <a:gd name="T37" fmla="*/ 306 h 319"/>
                <a:gd name="T38" fmla="*/ 71 w 321"/>
                <a:gd name="T39" fmla="*/ 291 h 319"/>
                <a:gd name="T40" fmla="*/ 47 w 321"/>
                <a:gd name="T41" fmla="*/ 272 h 319"/>
                <a:gd name="T42" fmla="*/ 27 w 321"/>
                <a:gd name="T43" fmla="*/ 249 h 319"/>
                <a:gd name="T44" fmla="*/ 13 w 321"/>
                <a:gd name="T45" fmla="*/ 222 h 319"/>
                <a:gd name="T46" fmla="*/ 3 w 321"/>
                <a:gd name="T47" fmla="*/ 192 h 319"/>
                <a:gd name="T48" fmla="*/ 0 w 321"/>
                <a:gd name="T49" fmla="*/ 159 h 319"/>
                <a:gd name="T50" fmla="*/ 3 w 321"/>
                <a:gd name="T51" fmla="*/ 128 h 319"/>
                <a:gd name="T52" fmla="*/ 13 w 321"/>
                <a:gd name="T53" fmla="*/ 98 h 319"/>
                <a:gd name="T54" fmla="*/ 27 w 321"/>
                <a:gd name="T55" fmla="*/ 71 h 319"/>
                <a:gd name="T56" fmla="*/ 47 w 321"/>
                <a:gd name="T57" fmla="*/ 47 h 319"/>
                <a:gd name="T58" fmla="*/ 71 w 321"/>
                <a:gd name="T59" fmla="*/ 28 h 319"/>
                <a:gd name="T60" fmla="*/ 99 w 321"/>
                <a:gd name="T61" fmla="*/ 14 h 319"/>
                <a:gd name="T62" fmla="*/ 128 w 321"/>
                <a:gd name="T63" fmla="*/ 4 h 319"/>
                <a:gd name="T64" fmla="*/ 160 w 321"/>
                <a:gd name="T65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1" h="319">
                  <a:moveTo>
                    <a:pt x="160" y="0"/>
                  </a:moveTo>
                  <a:lnTo>
                    <a:pt x="193" y="4"/>
                  </a:lnTo>
                  <a:lnTo>
                    <a:pt x="222" y="14"/>
                  </a:lnTo>
                  <a:lnTo>
                    <a:pt x="250" y="28"/>
                  </a:lnTo>
                  <a:lnTo>
                    <a:pt x="274" y="47"/>
                  </a:lnTo>
                  <a:lnTo>
                    <a:pt x="294" y="71"/>
                  </a:lnTo>
                  <a:lnTo>
                    <a:pt x="308" y="98"/>
                  </a:lnTo>
                  <a:lnTo>
                    <a:pt x="318" y="128"/>
                  </a:lnTo>
                  <a:lnTo>
                    <a:pt x="321" y="159"/>
                  </a:lnTo>
                  <a:lnTo>
                    <a:pt x="318" y="192"/>
                  </a:lnTo>
                  <a:lnTo>
                    <a:pt x="308" y="222"/>
                  </a:lnTo>
                  <a:lnTo>
                    <a:pt x="294" y="249"/>
                  </a:lnTo>
                  <a:lnTo>
                    <a:pt x="274" y="272"/>
                  </a:lnTo>
                  <a:lnTo>
                    <a:pt x="250" y="291"/>
                  </a:lnTo>
                  <a:lnTo>
                    <a:pt x="222" y="306"/>
                  </a:lnTo>
                  <a:lnTo>
                    <a:pt x="193" y="315"/>
                  </a:lnTo>
                  <a:lnTo>
                    <a:pt x="160" y="319"/>
                  </a:lnTo>
                  <a:lnTo>
                    <a:pt x="128" y="315"/>
                  </a:lnTo>
                  <a:lnTo>
                    <a:pt x="99" y="306"/>
                  </a:lnTo>
                  <a:lnTo>
                    <a:pt x="71" y="291"/>
                  </a:lnTo>
                  <a:lnTo>
                    <a:pt x="47" y="272"/>
                  </a:lnTo>
                  <a:lnTo>
                    <a:pt x="27" y="249"/>
                  </a:lnTo>
                  <a:lnTo>
                    <a:pt x="13" y="222"/>
                  </a:lnTo>
                  <a:lnTo>
                    <a:pt x="3" y="192"/>
                  </a:lnTo>
                  <a:lnTo>
                    <a:pt x="0" y="159"/>
                  </a:lnTo>
                  <a:lnTo>
                    <a:pt x="3" y="128"/>
                  </a:lnTo>
                  <a:lnTo>
                    <a:pt x="13" y="98"/>
                  </a:lnTo>
                  <a:lnTo>
                    <a:pt x="27" y="71"/>
                  </a:lnTo>
                  <a:lnTo>
                    <a:pt x="47" y="47"/>
                  </a:lnTo>
                  <a:lnTo>
                    <a:pt x="71" y="28"/>
                  </a:lnTo>
                  <a:lnTo>
                    <a:pt x="99" y="14"/>
                  </a:lnTo>
                  <a:lnTo>
                    <a:pt x="128" y="4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31</a:t>
            </a:fld>
            <a:r>
              <a:rPr lang="en-US" dirty="0" smtClean="0"/>
              <a:t> -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13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79818786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4" name="Diapositiva think-cell" r:id="rId4" imgW="270" imgH="270" progId="TCLayout.ActiveDocument.1">
                  <p:embed/>
                </p:oleObj>
              </mc:Choice>
              <mc:Fallback>
                <p:oleObj name="Diapositiva think-cell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5695949" y="6394454"/>
            <a:ext cx="681101" cy="365125"/>
          </a:xfrm>
        </p:spPr>
        <p:txBody>
          <a:bodyPr/>
          <a:lstStyle/>
          <a:p>
            <a:r>
              <a:rPr lang="en-US" dirty="0" smtClean="0"/>
              <a:t>- </a:t>
            </a:r>
            <a:fld id="{BDA12893-4216-46B8-B5E9-157815605F96}" type="slidenum">
              <a:rPr lang="en-US" smtClean="0"/>
              <a:t>32</a:t>
            </a:fld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68" name="CasellaDiTesto 67"/>
          <p:cNvSpPr txBox="1"/>
          <p:nvPr/>
        </p:nvSpPr>
        <p:spPr>
          <a:xfrm>
            <a:off x="2477145" y="451901"/>
            <a:ext cx="8431559" cy="42473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Creazione di un </a:t>
            </a:r>
            <a:r>
              <a:rPr lang="it-IT" b="1" u="sng" dirty="0" smtClean="0">
                <a:solidFill>
                  <a:schemeClr val="accent1">
                    <a:lumMod val="75000"/>
                  </a:schemeClr>
                </a:solidFill>
              </a:rPr>
              <a:t>veicolo assimilabile ad un fondo di investimento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G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estito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da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Fondirigenti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Fondimpresa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, come </a:t>
            </a:r>
            <a:r>
              <a:rPr lang="it-IT" b="1" u="sng" dirty="0" smtClean="0">
                <a:solidFill>
                  <a:schemeClr val="accent1">
                    <a:lumMod val="75000"/>
                  </a:schemeClr>
                </a:solidFill>
              </a:rPr>
              <a:t>canale dedicato alla generazione di imprenditorialità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Finalizzato alla creazione di 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start up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innovative ad opera di dirigenti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Federmanager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in uscita dalle aziende, interessati a fare impresa  avendo mentalità e capacità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imprenditive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limentato da contributi  di dirigenti e Imprese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pecializzato nella fase di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seeding</a:t>
            </a:r>
            <a:endParaRPr lang="it-IT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Un comitato di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T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echnical Advisor valuta le proposte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Attiva partnership che integrino le migliori competenze già esistenti sul territorio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Assicura  un processo di formazione selettiva e affiancamento nei primi 18 – 24 mesi di vita della start up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Effettua il monitoraggio e la valutazione dei risultati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Reinveste i proventi  in ulteriori iniziative</a:t>
            </a:r>
          </a:p>
          <a:p>
            <a:pPr algn="just"/>
            <a:endParaRPr lang="it-IT" b="1" dirty="0" smtClean="0">
              <a:solidFill>
                <a:schemeClr val="tx2"/>
              </a:solidFill>
            </a:endParaRPr>
          </a:p>
        </p:txBody>
      </p:sp>
      <p:grpSp>
        <p:nvGrpSpPr>
          <p:cNvPr id="36" name="Group 28"/>
          <p:cNvGrpSpPr>
            <a:grpSpLocks noChangeAspect="1"/>
          </p:cNvGrpSpPr>
          <p:nvPr/>
        </p:nvGrpSpPr>
        <p:grpSpPr bwMode="auto">
          <a:xfrm>
            <a:off x="618853" y="946640"/>
            <a:ext cx="10487108" cy="4917469"/>
            <a:chOff x="-2508" y="-947"/>
            <a:chExt cx="12414" cy="5821"/>
          </a:xfrm>
          <a:solidFill>
            <a:schemeClr val="tx1">
              <a:lumMod val="75000"/>
              <a:lumOff val="25000"/>
              <a:alpha val="7000"/>
            </a:schemeClr>
          </a:solidFill>
        </p:grpSpPr>
        <p:sp>
          <p:nvSpPr>
            <p:cNvPr id="37" name="Freeform 29"/>
            <p:cNvSpPr>
              <a:spLocks/>
            </p:cNvSpPr>
            <p:nvPr/>
          </p:nvSpPr>
          <p:spPr bwMode="auto">
            <a:xfrm>
              <a:off x="4964" y="3519"/>
              <a:ext cx="257" cy="494"/>
            </a:xfrm>
            <a:custGeom>
              <a:avLst/>
              <a:gdLst>
                <a:gd name="T0" fmla="*/ 88 w 109"/>
                <a:gd name="T1" fmla="*/ 0 h 209"/>
                <a:gd name="T2" fmla="*/ 84 w 109"/>
                <a:gd name="T3" fmla="*/ 15 h 209"/>
                <a:gd name="T4" fmla="*/ 48 w 109"/>
                <a:gd name="T5" fmla="*/ 51 h 209"/>
                <a:gd name="T6" fmla="*/ 13 w 109"/>
                <a:gd name="T7" fmla="*/ 84 h 209"/>
                <a:gd name="T8" fmla="*/ 21 w 109"/>
                <a:gd name="T9" fmla="*/ 112 h 209"/>
                <a:gd name="T10" fmla="*/ 11 w 109"/>
                <a:gd name="T11" fmla="*/ 135 h 209"/>
                <a:gd name="T12" fmla="*/ 0 w 109"/>
                <a:gd name="T13" fmla="*/ 146 h 209"/>
                <a:gd name="T14" fmla="*/ 6 w 109"/>
                <a:gd name="T15" fmla="*/ 167 h 209"/>
                <a:gd name="T16" fmla="*/ 5 w 109"/>
                <a:gd name="T17" fmla="*/ 180 h 209"/>
                <a:gd name="T18" fmla="*/ 30 w 109"/>
                <a:gd name="T19" fmla="*/ 209 h 209"/>
                <a:gd name="T20" fmla="*/ 77 w 109"/>
                <a:gd name="T21" fmla="*/ 150 h 209"/>
                <a:gd name="T22" fmla="*/ 100 w 109"/>
                <a:gd name="T23" fmla="*/ 55 h 209"/>
                <a:gd name="T24" fmla="*/ 109 w 109"/>
                <a:gd name="T25" fmla="*/ 58 h 209"/>
                <a:gd name="T26" fmla="*/ 109 w 109"/>
                <a:gd name="T27" fmla="*/ 50 h 209"/>
                <a:gd name="T28" fmla="*/ 88 w 109"/>
                <a:gd name="T2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" h="209">
                  <a:moveTo>
                    <a:pt x="88" y="0"/>
                  </a:moveTo>
                  <a:cubicBezTo>
                    <a:pt x="86" y="4"/>
                    <a:pt x="87" y="13"/>
                    <a:pt x="84" y="15"/>
                  </a:cubicBezTo>
                  <a:cubicBezTo>
                    <a:pt x="76" y="24"/>
                    <a:pt x="60" y="44"/>
                    <a:pt x="48" y="51"/>
                  </a:cubicBezTo>
                  <a:cubicBezTo>
                    <a:pt x="32" y="60"/>
                    <a:pt x="13" y="58"/>
                    <a:pt x="13" y="84"/>
                  </a:cubicBezTo>
                  <a:cubicBezTo>
                    <a:pt x="13" y="93"/>
                    <a:pt x="21" y="106"/>
                    <a:pt x="21" y="112"/>
                  </a:cubicBezTo>
                  <a:cubicBezTo>
                    <a:pt x="21" y="113"/>
                    <a:pt x="11" y="135"/>
                    <a:pt x="11" y="135"/>
                  </a:cubicBezTo>
                  <a:cubicBezTo>
                    <a:pt x="10" y="135"/>
                    <a:pt x="0" y="144"/>
                    <a:pt x="0" y="146"/>
                  </a:cubicBezTo>
                  <a:cubicBezTo>
                    <a:pt x="0" y="154"/>
                    <a:pt x="0" y="162"/>
                    <a:pt x="6" y="167"/>
                  </a:cubicBezTo>
                  <a:cubicBezTo>
                    <a:pt x="7" y="171"/>
                    <a:pt x="5" y="173"/>
                    <a:pt x="5" y="180"/>
                  </a:cubicBezTo>
                  <a:cubicBezTo>
                    <a:pt x="5" y="194"/>
                    <a:pt x="17" y="209"/>
                    <a:pt x="30" y="209"/>
                  </a:cubicBezTo>
                  <a:cubicBezTo>
                    <a:pt x="62" y="209"/>
                    <a:pt x="67" y="174"/>
                    <a:pt x="77" y="150"/>
                  </a:cubicBezTo>
                  <a:cubicBezTo>
                    <a:pt x="88" y="120"/>
                    <a:pt x="100" y="94"/>
                    <a:pt x="100" y="55"/>
                  </a:cubicBezTo>
                  <a:cubicBezTo>
                    <a:pt x="101" y="55"/>
                    <a:pt x="107" y="57"/>
                    <a:pt x="109" y="58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04" y="36"/>
                    <a:pt x="106" y="2"/>
                    <a:pt x="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1"/>
            <p:cNvSpPr>
              <a:spLocks/>
            </p:cNvSpPr>
            <p:nvPr/>
          </p:nvSpPr>
          <p:spPr bwMode="auto">
            <a:xfrm>
              <a:off x="4359" y="1478"/>
              <a:ext cx="1323" cy="1149"/>
            </a:xfrm>
            <a:custGeom>
              <a:avLst/>
              <a:gdLst>
                <a:gd name="T0" fmla="*/ 75 w 560"/>
                <a:gd name="T1" fmla="*/ 16 h 486"/>
                <a:gd name="T2" fmla="*/ 46 w 560"/>
                <a:gd name="T3" fmla="*/ 18 h 486"/>
                <a:gd name="T4" fmla="*/ 9 w 560"/>
                <a:gd name="T5" fmla="*/ 45 h 486"/>
                <a:gd name="T6" fmla="*/ 0 w 560"/>
                <a:gd name="T7" fmla="*/ 66 h 486"/>
                <a:gd name="T8" fmla="*/ 27 w 560"/>
                <a:gd name="T9" fmla="*/ 95 h 486"/>
                <a:gd name="T10" fmla="*/ 59 w 560"/>
                <a:gd name="T11" fmla="*/ 105 h 486"/>
                <a:gd name="T12" fmla="*/ 130 w 560"/>
                <a:gd name="T13" fmla="*/ 93 h 486"/>
                <a:gd name="T14" fmla="*/ 150 w 560"/>
                <a:gd name="T15" fmla="*/ 98 h 486"/>
                <a:gd name="T16" fmla="*/ 136 w 560"/>
                <a:gd name="T17" fmla="*/ 151 h 486"/>
                <a:gd name="T18" fmla="*/ 126 w 560"/>
                <a:gd name="T19" fmla="*/ 193 h 486"/>
                <a:gd name="T20" fmla="*/ 131 w 560"/>
                <a:gd name="T21" fmla="*/ 235 h 486"/>
                <a:gd name="T22" fmla="*/ 165 w 560"/>
                <a:gd name="T23" fmla="*/ 287 h 486"/>
                <a:gd name="T24" fmla="*/ 185 w 560"/>
                <a:gd name="T25" fmla="*/ 311 h 486"/>
                <a:gd name="T26" fmla="*/ 238 w 560"/>
                <a:gd name="T27" fmla="*/ 408 h 486"/>
                <a:gd name="T28" fmla="*/ 260 w 560"/>
                <a:gd name="T29" fmla="*/ 472 h 486"/>
                <a:gd name="T30" fmla="*/ 280 w 560"/>
                <a:gd name="T31" fmla="*/ 484 h 486"/>
                <a:gd name="T32" fmla="*/ 353 w 560"/>
                <a:gd name="T33" fmla="*/ 453 h 486"/>
                <a:gd name="T34" fmla="*/ 438 w 560"/>
                <a:gd name="T35" fmla="*/ 416 h 486"/>
                <a:gd name="T36" fmla="*/ 476 w 560"/>
                <a:gd name="T37" fmla="*/ 370 h 486"/>
                <a:gd name="T38" fmla="*/ 497 w 560"/>
                <a:gd name="T39" fmla="*/ 324 h 486"/>
                <a:gd name="T40" fmla="*/ 454 w 560"/>
                <a:gd name="T41" fmla="*/ 289 h 486"/>
                <a:gd name="T42" fmla="*/ 375 w 560"/>
                <a:gd name="T43" fmla="*/ 295 h 486"/>
                <a:gd name="T44" fmla="*/ 368 w 560"/>
                <a:gd name="T45" fmla="*/ 281 h 486"/>
                <a:gd name="T46" fmla="*/ 333 w 560"/>
                <a:gd name="T47" fmla="*/ 219 h 486"/>
                <a:gd name="T48" fmla="*/ 379 w 560"/>
                <a:gd name="T49" fmla="*/ 240 h 486"/>
                <a:gd name="T50" fmla="*/ 443 w 560"/>
                <a:gd name="T51" fmla="*/ 263 h 486"/>
                <a:gd name="T52" fmla="*/ 489 w 560"/>
                <a:gd name="T53" fmla="*/ 281 h 486"/>
                <a:gd name="T54" fmla="*/ 540 w 560"/>
                <a:gd name="T55" fmla="*/ 288 h 486"/>
                <a:gd name="T56" fmla="*/ 537 w 560"/>
                <a:gd name="T57" fmla="*/ 279 h 486"/>
                <a:gd name="T58" fmla="*/ 527 w 560"/>
                <a:gd name="T59" fmla="*/ 206 h 486"/>
                <a:gd name="T60" fmla="*/ 538 w 560"/>
                <a:gd name="T61" fmla="*/ 187 h 486"/>
                <a:gd name="T62" fmla="*/ 523 w 560"/>
                <a:gd name="T63" fmla="*/ 149 h 486"/>
                <a:gd name="T64" fmla="*/ 521 w 560"/>
                <a:gd name="T65" fmla="*/ 143 h 486"/>
                <a:gd name="T66" fmla="*/ 521 w 560"/>
                <a:gd name="T67" fmla="*/ 138 h 486"/>
                <a:gd name="T68" fmla="*/ 532 w 560"/>
                <a:gd name="T69" fmla="*/ 106 h 486"/>
                <a:gd name="T70" fmla="*/ 526 w 560"/>
                <a:gd name="T71" fmla="*/ 89 h 486"/>
                <a:gd name="T72" fmla="*/ 441 w 560"/>
                <a:gd name="T73" fmla="*/ 69 h 486"/>
                <a:gd name="T74" fmla="*/ 420 w 560"/>
                <a:gd name="T75" fmla="*/ 91 h 486"/>
                <a:gd name="T76" fmla="*/ 371 w 560"/>
                <a:gd name="T77" fmla="*/ 91 h 486"/>
                <a:gd name="T78" fmla="*/ 356 w 560"/>
                <a:gd name="T79" fmla="*/ 82 h 486"/>
                <a:gd name="T80" fmla="*/ 344 w 560"/>
                <a:gd name="T81" fmla="*/ 61 h 486"/>
                <a:gd name="T82" fmla="*/ 337 w 560"/>
                <a:gd name="T83" fmla="*/ 49 h 486"/>
                <a:gd name="T84" fmla="*/ 307 w 560"/>
                <a:gd name="T85" fmla="*/ 53 h 486"/>
                <a:gd name="T86" fmla="*/ 246 w 560"/>
                <a:gd name="T87" fmla="*/ 5 h 486"/>
                <a:gd name="T88" fmla="*/ 246 w 560"/>
                <a:gd name="T89" fmla="*/ 5 h 486"/>
                <a:gd name="T90" fmla="*/ 246 w 560"/>
                <a:gd name="T91" fmla="*/ 5 h 486"/>
                <a:gd name="T92" fmla="*/ 210 w 560"/>
                <a:gd name="T93" fmla="*/ 19 h 486"/>
                <a:gd name="T94" fmla="*/ 127 w 560"/>
                <a:gd name="T95" fmla="*/ 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60" h="486">
                  <a:moveTo>
                    <a:pt x="127" y="0"/>
                  </a:moveTo>
                  <a:cubicBezTo>
                    <a:pt x="118" y="0"/>
                    <a:pt x="103" y="1"/>
                    <a:pt x="97" y="5"/>
                  </a:cubicBezTo>
                  <a:cubicBezTo>
                    <a:pt x="91" y="9"/>
                    <a:pt x="81" y="16"/>
                    <a:pt x="75" y="16"/>
                  </a:cubicBezTo>
                  <a:cubicBezTo>
                    <a:pt x="75" y="16"/>
                    <a:pt x="65" y="16"/>
                    <a:pt x="59" y="16"/>
                  </a:cubicBezTo>
                  <a:cubicBezTo>
                    <a:pt x="57" y="16"/>
                    <a:pt x="54" y="15"/>
                    <a:pt x="52" y="15"/>
                  </a:cubicBezTo>
                  <a:cubicBezTo>
                    <a:pt x="49" y="15"/>
                    <a:pt x="46" y="16"/>
                    <a:pt x="46" y="18"/>
                  </a:cubicBezTo>
                  <a:cubicBezTo>
                    <a:pt x="46" y="22"/>
                    <a:pt x="49" y="21"/>
                    <a:pt x="50" y="25"/>
                  </a:cubicBezTo>
                  <a:cubicBezTo>
                    <a:pt x="41" y="30"/>
                    <a:pt x="3" y="26"/>
                    <a:pt x="3" y="43"/>
                  </a:cubicBezTo>
                  <a:cubicBezTo>
                    <a:pt x="3" y="45"/>
                    <a:pt x="6" y="45"/>
                    <a:pt x="9" y="45"/>
                  </a:cubicBezTo>
                  <a:cubicBezTo>
                    <a:pt x="10" y="45"/>
                    <a:pt x="11" y="45"/>
                    <a:pt x="12" y="45"/>
                  </a:cubicBezTo>
                  <a:cubicBezTo>
                    <a:pt x="11" y="48"/>
                    <a:pt x="12" y="48"/>
                    <a:pt x="12" y="52"/>
                  </a:cubicBezTo>
                  <a:cubicBezTo>
                    <a:pt x="12" y="62"/>
                    <a:pt x="6" y="61"/>
                    <a:pt x="0" y="66"/>
                  </a:cubicBezTo>
                  <a:cubicBezTo>
                    <a:pt x="8" y="70"/>
                    <a:pt x="14" y="69"/>
                    <a:pt x="18" y="76"/>
                  </a:cubicBezTo>
                  <a:cubicBezTo>
                    <a:pt x="13" y="81"/>
                    <a:pt x="28" y="89"/>
                    <a:pt x="32" y="92"/>
                  </a:cubicBezTo>
                  <a:cubicBezTo>
                    <a:pt x="31" y="93"/>
                    <a:pt x="29" y="95"/>
                    <a:pt x="27" y="95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35" y="95"/>
                    <a:pt x="36" y="95"/>
                    <a:pt x="37" y="95"/>
                  </a:cubicBezTo>
                  <a:cubicBezTo>
                    <a:pt x="45" y="95"/>
                    <a:pt x="50" y="105"/>
                    <a:pt x="59" y="105"/>
                  </a:cubicBezTo>
                  <a:cubicBezTo>
                    <a:pt x="68" y="105"/>
                    <a:pt x="66" y="93"/>
                    <a:pt x="77" y="93"/>
                  </a:cubicBezTo>
                  <a:cubicBezTo>
                    <a:pt x="88" y="93"/>
                    <a:pt x="92" y="106"/>
                    <a:pt x="103" y="106"/>
                  </a:cubicBezTo>
                  <a:cubicBezTo>
                    <a:pt x="119" y="106"/>
                    <a:pt x="121" y="99"/>
                    <a:pt x="130" y="93"/>
                  </a:cubicBezTo>
                  <a:cubicBezTo>
                    <a:pt x="132" y="95"/>
                    <a:pt x="135" y="97"/>
                    <a:pt x="140" y="97"/>
                  </a:cubicBezTo>
                  <a:cubicBezTo>
                    <a:pt x="145" y="97"/>
                    <a:pt x="146" y="94"/>
                    <a:pt x="150" y="92"/>
                  </a:cubicBezTo>
                  <a:cubicBezTo>
                    <a:pt x="150" y="98"/>
                    <a:pt x="150" y="98"/>
                    <a:pt x="150" y="98"/>
                  </a:cubicBezTo>
                  <a:cubicBezTo>
                    <a:pt x="149" y="99"/>
                    <a:pt x="147" y="100"/>
                    <a:pt x="147" y="103"/>
                  </a:cubicBezTo>
                  <a:cubicBezTo>
                    <a:pt x="147" y="109"/>
                    <a:pt x="149" y="117"/>
                    <a:pt x="149" y="126"/>
                  </a:cubicBezTo>
                  <a:cubicBezTo>
                    <a:pt x="149" y="138"/>
                    <a:pt x="139" y="140"/>
                    <a:pt x="136" y="151"/>
                  </a:cubicBezTo>
                  <a:cubicBezTo>
                    <a:pt x="132" y="161"/>
                    <a:pt x="131" y="167"/>
                    <a:pt x="127" y="179"/>
                  </a:cubicBezTo>
                  <a:cubicBezTo>
                    <a:pt x="127" y="181"/>
                    <a:pt x="123" y="181"/>
                    <a:pt x="123" y="185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34" y="212"/>
                    <a:pt x="134" y="212"/>
                    <a:pt x="134" y="212"/>
                  </a:cubicBezTo>
                  <a:cubicBezTo>
                    <a:pt x="134" y="214"/>
                    <a:pt x="134" y="217"/>
                    <a:pt x="134" y="219"/>
                  </a:cubicBezTo>
                  <a:cubicBezTo>
                    <a:pt x="133" y="225"/>
                    <a:pt x="131" y="232"/>
                    <a:pt x="131" y="235"/>
                  </a:cubicBezTo>
                  <a:cubicBezTo>
                    <a:pt x="131" y="237"/>
                    <a:pt x="138" y="245"/>
                    <a:pt x="140" y="248"/>
                  </a:cubicBezTo>
                  <a:cubicBezTo>
                    <a:pt x="146" y="257"/>
                    <a:pt x="151" y="265"/>
                    <a:pt x="157" y="274"/>
                  </a:cubicBezTo>
                  <a:cubicBezTo>
                    <a:pt x="159" y="278"/>
                    <a:pt x="163" y="282"/>
                    <a:pt x="165" y="287"/>
                  </a:cubicBezTo>
                  <a:cubicBezTo>
                    <a:pt x="166" y="290"/>
                    <a:pt x="165" y="298"/>
                    <a:pt x="168" y="301"/>
                  </a:cubicBezTo>
                  <a:cubicBezTo>
                    <a:pt x="169" y="303"/>
                    <a:pt x="176" y="302"/>
                    <a:pt x="178" y="304"/>
                  </a:cubicBezTo>
                  <a:cubicBezTo>
                    <a:pt x="180" y="306"/>
                    <a:pt x="183" y="309"/>
                    <a:pt x="185" y="311"/>
                  </a:cubicBezTo>
                  <a:cubicBezTo>
                    <a:pt x="187" y="321"/>
                    <a:pt x="194" y="324"/>
                    <a:pt x="194" y="336"/>
                  </a:cubicBezTo>
                  <a:cubicBezTo>
                    <a:pt x="194" y="356"/>
                    <a:pt x="199" y="367"/>
                    <a:pt x="217" y="371"/>
                  </a:cubicBezTo>
                  <a:cubicBezTo>
                    <a:pt x="217" y="383"/>
                    <a:pt x="232" y="402"/>
                    <a:pt x="238" y="408"/>
                  </a:cubicBezTo>
                  <a:cubicBezTo>
                    <a:pt x="244" y="414"/>
                    <a:pt x="253" y="419"/>
                    <a:pt x="250" y="430"/>
                  </a:cubicBezTo>
                  <a:cubicBezTo>
                    <a:pt x="249" y="435"/>
                    <a:pt x="245" y="445"/>
                    <a:pt x="251" y="446"/>
                  </a:cubicBezTo>
                  <a:cubicBezTo>
                    <a:pt x="251" y="456"/>
                    <a:pt x="255" y="464"/>
                    <a:pt x="260" y="472"/>
                  </a:cubicBezTo>
                  <a:cubicBezTo>
                    <a:pt x="263" y="478"/>
                    <a:pt x="259" y="478"/>
                    <a:pt x="261" y="478"/>
                  </a:cubicBezTo>
                  <a:cubicBezTo>
                    <a:pt x="262" y="479"/>
                    <a:pt x="276" y="486"/>
                    <a:pt x="277" y="486"/>
                  </a:cubicBezTo>
                  <a:cubicBezTo>
                    <a:pt x="280" y="484"/>
                    <a:pt x="280" y="484"/>
                    <a:pt x="280" y="484"/>
                  </a:cubicBezTo>
                  <a:cubicBezTo>
                    <a:pt x="292" y="484"/>
                    <a:pt x="293" y="479"/>
                    <a:pt x="302" y="473"/>
                  </a:cubicBezTo>
                  <a:cubicBezTo>
                    <a:pt x="318" y="473"/>
                    <a:pt x="318" y="473"/>
                    <a:pt x="318" y="473"/>
                  </a:cubicBezTo>
                  <a:cubicBezTo>
                    <a:pt x="325" y="470"/>
                    <a:pt x="346" y="455"/>
                    <a:pt x="353" y="453"/>
                  </a:cubicBezTo>
                  <a:cubicBezTo>
                    <a:pt x="365" y="450"/>
                    <a:pt x="382" y="447"/>
                    <a:pt x="394" y="441"/>
                  </a:cubicBezTo>
                  <a:cubicBezTo>
                    <a:pt x="393" y="440"/>
                    <a:pt x="392" y="438"/>
                    <a:pt x="392" y="436"/>
                  </a:cubicBezTo>
                  <a:cubicBezTo>
                    <a:pt x="392" y="424"/>
                    <a:pt x="424" y="419"/>
                    <a:pt x="438" y="416"/>
                  </a:cubicBezTo>
                  <a:cubicBezTo>
                    <a:pt x="438" y="410"/>
                    <a:pt x="448" y="401"/>
                    <a:pt x="453" y="401"/>
                  </a:cubicBezTo>
                  <a:cubicBezTo>
                    <a:pt x="461" y="401"/>
                    <a:pt x="460" y="385"/>
                    <a:pt x="468" y="385"/>
                  </a:cubicBezTo>
                  <a:cubicBezTo>
                    <a:pt x="475" y="385"/>
                    <a:pt x="474" y="376"/>
                    <a:pt x="476" y="370"/>
                  </a:cubicBezTo>
                  <a:cubicBezTo>
                    <a:pt x="478" y="364"/>
                    <a:pt x="484" y="362"/>
                    <a:pt x="491" y="362"/>
                  </a:cubicBezTo>
                  <a:cubicBezTo>
                    <a:pt x="491" y="349"/>
                    <a:pt x="507" y="345"/>
                    <a:pt x="507" y="333"/>
                  </a:cubicBezTo>
                  <a:cubicBezTo>
                    <a:pt x="507" y="328"/>
                    <a:pt x="499" y="329"/>
                    <a:pt x="497" y="324"/>
                  </a:cubicBezTo>
                  <a:cubicBezTo>
                    <a:pt x="497" y="325"/>
                    <a:pt x="497" y="325"/>
                    <a:pt x="497" y="325"/>
                  </a:cubicBezTo>
                  <a:cubicBezTo>
                    <a:pt x="493" y="323"/>
                    <a:pt x="493" y="314"/>
                    <a:pt x="487" y="312"/>
                  </a:cubicBezTo>
                  <a:cubicBezTo>
                    <a:pt x="471" y="307"/>
                    <a:pt x="461" y="305"/>
                    <a:pt x="454" y="289"/>
                  </a:cubicBezTo>
                  <a:cubicBezTo>
                    <a:pt x="454" y="270"/>
                    <a:pt x="454" y="270"/>
                    <a:pt x="454" y="270"/>
                  </a:cubicBezTo>
                  <a:cubicBezTo>
                    <a:pt x="435" y="284"/>
                    <a:pt x="432" y="306"/>
                    <a:pt x="397" y="306"/>
                  </a:cubicBezTo>
                  <a:cubicBezTo>
                    <a:pt x="389" y="306"/>
                    <a:pt x="375" y="302"/>
                    <a:pt x="375" y="295"/>
                  </a:cubicBezTo>
                  <a:cubicBezTo>
                    <a:pt x="375" y="288"/>
                    <a:pt x="379" y="284"/>
                    <a:pt x="379" y="278"/>
                  </a:cubicBezTo>
                  <a:cubicBezTo>
                    <a:pt x="379" y="276"/>
                    <a:pt x="379" y="274"/>
                    <a:pt x="379" y="272"/>
                  </a:cubicBezTo>
                  <a:cubicBezTo>
                    <a:pt x="373" y="273"/>
                    <a:pt x="374" y="280"/>
                    <a:pt x="368" y="281"/>
                  </a:cubicBezTo>
                  <a:cubicBezTo>
                    <a:pt x="367" y="277"/>
                    <a:pt x="364" y="275"/>
                    <a:pt x="364" y="269"/>
                  </a:cubicBezTo>
                  <a:cubicBezTo>
                    <a:pt x="352" y="267"/>
                    <a:pt x="337" y="244"/>
                    <a:pt x="334" y="231"/>
                  </a:cubicBezTo>
                  <a:cubicBezTo>
                    <a:pt x="333" y="227"/>
                    <a:pt x="333" y="224"/>
                    <a:pt x="333" y="219"/>
                  </a:cubicBezTo>
                  <a:cubicBezTo>
                    <a:pt x="333" y="212"/>
                    <a:pt x="336" y="202"/>
                    <a:pt x="344" y="202"/>
                  </a:cubicBezTo>
                  <a:cubicBezTo>
                    <a:pt x="358" y="202"/>
                    <a:pt x="370" y="219"/>
                    <a:pt x="376" y="230"/>
                  </a:cubicBezTo>
                  <a:cubicBezTo>
                    <a:pt x="377" y="232"/>
                    <a:pt x="375" y="236"/>
                    <a:pt x="379" y="240"/>
                  </a:cubicBezTo>
                  <a:cubicBezTo>
                    <a:pt x="384" y="245"/>
                    <a:pt x="393" y="242"/>
                    <a:pt x="399" y="249"/>
                  </a:cubicBezTo>
                  <a:cubicBezTo>
                    <a:pt x="404" y="254"/>
                    <a:pt x="409" y="261"/>
                    <a:pt x="417" y="263"/>
                  </a:cubicBezTo>
                  <a:cubicBezTo>
                    <a:pt x="443" y="263"/>
                    <a:pt x="443" y="263"/>
                    <a:pt x="443" y="263"/>
                  </a:cubicBezTo>
                  <a:cubicBezTo>
                    <a:pt x="447" y="260"/>
                    <a:pt x="449" y="255"/>
                    <a:pt x="455" y="255"/>
                  </a:cubicBezTo>
                  <a:cubicBezTo>
                    <a:pt x="466" y="255"/>
                    <a:pt x="466" y="271"/>
                    <a:pt x="471" y="277"/>
                  </a:cubicBezTo>
                  <a:cubicBezTo>
                    <a:pt x="471" y="277"/>
                    <a:pt x="487" y="281"/>
                    <a:pt x="489" y="281"/>
                  </a:cubicBezTo>
                  <a:cubicBezTo>
                    <a:pt x="504" y="281"/>
                    <a:pt x="527" y="288"/>
                    <a:pt x="537" y="288"/>
                  </a:cubicBezTo>
                  <a:cubicBezTo>
                    <a:pt x="537" y="288"/>
                    <a:pt x="538" y="288"/>
                    <a:pt x="539" y="288"/>
                  </a:cubicBezTo>
                  <a:cubicBezTo>
                    <a:pt x="539" y="288"/>
                    <a:pt x="540" y="288"/>
                    <a:pt x="540" y="288"/>
                  </a:cubicBezTo>
                  <a:cubicBezTo>
                    <a:pt x="540" y="285"/>
                    <a:pt x="537" y="282"/>
                    <a:pt x="537" y="279"/>
                  </a:cubicBezTo>
                  <a:cubicBezTo>
                    <a:pt x="537" y="279"/>
                    <a:pt x="537" y="279"/>
                    <a:pt x="537" y="279"/>
                  </a:cubicBezTo>
                  <a:cubicBezTo>
                    <a:pt x="537" y="279"/>
                    <a:pt x="537" y="279"/>
                    <a:pt x="537" y="279"/>
                  </a:cubicBezTo>
                  <a:cubicBezTo>
                    <a:pt x="537" y="264"/>
                    <a:pt x="546" y="261"/>
                    <a:pt x="560" y="258"/>
                  </a:cubicBezTo>
                  <a:cubicBezTo>
                    <a:pt x="560" y="235"/>
                    <a:pt x="542" y="233"/>
                    <a:pt x="533" y="215"/>
                  </a:cubicBezTo>
                  <a:cubicBezTo>
                    <a:pt x="532" y="212"/>
                    <a:pt x="527" y="212"/>
                    <a:pt x="527" y="206"/>
                  </a:cubicBezTo>
                  <a:cubicBezTo>
                    <a:pt x="527" y="206"/>
                    <a:pt x="527" y="206"/>
                    <a:pt x="527" y="206"/>
                  </a:cubicBezTo>
                  <a:cubicBezTo>
                    <a:pt x="527" y="206"/>
                    <a:pt x="527" y="206"/>
                    <a:pt x="527" y="206"/>
                  </a:cubicBezTo>
                  <a:cubicBezTo>
                    <a:pt x="527" y="196"/>
                    <a:pt x="538" y="198"/>
                    <a:pt x="538" y="187"/>
                  </a:cubicBezTo>
                  <a:cubicBezTo>
                    <a:pt x="538" y="178"/>
                    <a:pt x="528" y="183"/>
                    <a:pt x="526" y="178"/>
                  </a:cubicBezTo>
                  <a:cubicBezTo>
                    <a:pt x="524" y="174"/>
                    <a:pt x="525" y="170"/>
                    <a:pt x="523" y="166"/>
                  </a:cubicBezTo>
                  <a:cubicBezTo>
                    <a:pt x="523" y="149"/>
                    <a:pt x="523" y="149"/>
                    <a:pt x="523" y="149"/>
                  </a:cubicBezTo>
                  <a:cubicBezTo>
                    <a:pt x="522" y="147"/>
                    <a:pt x="523" y="146"/>
                    <a:pt x="521" y="143"/>
                  </a:cubicBezTo>
                  <a:cubicBezTo>
                    <a:pt x="521" y="143"/>
                    <a:pt x="521" y="143"/>
                    <a:pt x="521" y="143"/>
                  </a:cubicBezTo>
                  <a:cubicBezTo>
                    <a:pt x="521" y="143"/>
                    <a:pt x="521" y="143"/>
                    <a:pt x="521" y="143"/>
                  </a:cubicBezTo>
                  <a:cubicBezTo>
                    <a:pt x="522" y="143"/>
                    <a:pt x="522" y="142"/>
                    <a:pt x="522" y="142"/>
                  </a:cubicBezTo>
                  <a:cubicBezTo>
                    <a:pt x="522" y="140"/>
                    <a:pt x="521" y="139"/>
                    <a:pt x="521" y="138"/>
                  </a:cubicBezTo>
                  <a:cubicBezTo>
                    <a:pt x="521" y="138"/>
                    <a:pt x="521" y="138"/>
                    <a:pt x="521" y="138"/>
                  </a:cubicBezTo>
                  <a:cubicBezTo>
                    <a:pt x="521" y="138"/>
                    <a:pt x="521" y="138"/>
                    <a:pt x="521" y="138"/>
                  </a:cubicBezTo>
                  <a:cubicBezTo>
                    <a:pt x="521" y="137"/>
                    <a:pt x="529" y="118"/>
                    <a:pt x="533" y="116"/>
                  </a:cubicBezTo>
                  <a:cubicBezTo>
                    <a:pt x="531" y="113"/>
                    <a:pt x="532" y="110"/>
                    <a:pt x="532" y="106"/>
                  </a:cubicBezTo>
                  <a:cubicBezTo>
                    <a:pt x="531" y="102"/>
                    <a:pt x="532" y="98"/>
                    <a:pt x="531" y="95"/>
                  </a:cubicBezTo>
                  <a:cubicBezTo>
                    <a:pt x="531" y="95"/>
                    <a:pt x="531" y="95"/>
                    <a:pt x="531" y="95"/>
                  </a:cubicBezTo>
                  <a:cubicBezTo>
                    <a:pt x="530" y="93"/>
                    <a:pt x="527" y="92"/>
                    <a:pt x="526" y="89"/>
                  </a:cubicBezTo>
                  <a:cubicBezTo>
                    <a:pt x="511" y="89"/>
                    <a:pt x="507" y="77"/>
                    <a:pt x="494" y="73"/>
                  </a:cubicBezTo>
                  <a:cubicBezTo>
                    <a:pt x="483" y="69"/>
                    <a:pt x="476" y="69"/>
                    <a:pt x="465" y="62"/>
                  </a:cubicBezTo>
                  <a:cubicBezTo>
                    <a:pt x="457" y="68"/>
                    <a:pt x="451" y="65"/>
                    <a:pt x="441" y="69"/>
                  </a:cubicBezTo>
                  <a:cubicBezTo>
                    <a:pt x="435" y="71"/>
                    <a:pt x="437" y="73"/>
                    <a:pt x="431" y="75"/>
                  </a:cubicBezTo>
                  <a:cubicBezTo>
                    <a:pt x="426" y="77"/>
                    <a:pt x="420" y="77"/>
                    <a:pt x="420" y="82"/>
                  </a:cubicBezTo>
                  <a:cubicBezTo>
                    <a:pt x="420" y="86"/>
                    <a:pt x="420" y="87"/>
                    <a:pt x="420" y="91"/>
                  </a:cubicBezTo>
                  <a:cubicBezTo>
                    <a:pt x="413" y="93"/>
                    <a:pt x="404" y="94"/>
                    <a:pt x="395" y="94"/>
                  </a:cubicBezTo>
                  <a:cubicBezTo>
                    <a:pt x="393" y="94"/>
                    <a:pt x="390" y="95"/>
                    <a:pt x="387" y="95"/>
                  </a:cubicBezTo>
                  <a:cubicBezTo>
                    <a:pt x="380" y="95"/>
                    <a:pt x="373" y="94"/>
                    <a:pt x="371" y="91"/>
                  </a:cubicBezTo>
                  <a:cubicBezTo>
                    <a:pt x="367" y="88"/>
                    <a:pt x="366" y="83"/>
                    <a:pt x="362" y="82"/>
                  </a:cubicBezTo>
                  <a:cubicBezTo>
                    <a:pt x="361" y="82"/>
                    <a:pt x="360" y="82"/>
                    <a:pt x="359" y="82"/>
                  </a:cubicBezTo>
                  <a:cubicBezTo>
                    <a:pt x="358" y="82"/>
                    <a:pt x="357" y="82"/>
                    <a:pt x="356" y="82"/>
                  </a:cubicBezTo>
                  <a:cubicBezTo>
                    <a:pt x="355" y="82"/>
                    <a:pt x="354" y="82"/>
                    <a:pt x="353" y="82"/>
                  </a:cubicBezTo>
                  <a:cubicBezTo>
                    <a:pt x="350" y="82"/>
                    <a:pt x="348" y="81"/>
                    <a:pt x="346" y="78"/>
                  </a:cubicBezTo>
                  <a:cubicBezTo>
                    <a:pt x="343" y="72"/>
                    <a:pt x="348" y="67"/>
                    <a:pt x="344" y="61"/>
                  </a:cubicBezTo>
                  <a:cubicBezTo>
                    <a:pt x="341" y="57"/>
                    <a:pt x="337" y="57"/>
                    <a:pt x="337" y="52"/>
                  </a:cubicBezTo>
                  <a:cubicBezTo>
                    <a:pt x="337" y="52"/>
                    <a:pt x="337" y="51"/>
                    <a:pt x="337" y="50"/>
                  </a:cubicBezTo>
                  <a:cubicBezTo>
                    <a:pt x="337" y="50"/>
                    <a:pt x="337" y="49"/>
                    <a:pt x="337" y="49"/>
                  </a:cubicBezTo>
                  <a:cubicBezTo>
                    <a:pt x="335" y="47"/>
                    <a:pt x="335" y="43"/>
                    <a:pt x="333" y="40"/>
                  </a:cubicBezTo>
                  <a:cubicBezTo>
                    <a:pt x="329" y="40"/>
                    <a:pt x="330" y="40"/>
                    <a:pt x="326" y="41"/>
                  </a:cubicBezTo>
                  <a:cubicBezTo>
                    <a:pt x="318" y="44"/>
                    <a:pt x="318" y="53"/>
                    <a:pt x="307" y="53"/>
                  </a:cubicBezTo>
                  <a:cubicBezTo>
                    <a:pt x="292" y="53"/>
                    <a:pt x="290" y="37"/>
                    <a:pt x="280" y="34"/>
                  </a:cubicBezTo>
                  <a:cubicBezTo>
                    <a:pt x="279" y="34"/>
                    <a:pt x="269" y="28"/>
                    <a:pt x="268" y="26"/>
                  </a:cubicBezTo>
                  <a:cubicBezTo>
                    <a:pt x="262" y="15"/>
                    <a:pt x="263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30" y="5"/>
                    <a:pt x="224" y="19"/>
                    <a:pt x="210" y="19"/>
                  </a:cubicBezTo>
                  <a:cubicBezTo>
                    <a:pt x="204" y="19"/>
                    <a:pt x="195" y="19"/>
                    <a:pt x="179" y="19"/>
                  </a:cubicBezTo>
                  <a:cubicBezTo>
                    <a:pt x="174" y="18"/>
                    <a:pt x="153" y="15"/>
                    <a:pt x="153" y="8"/>
                  </a:cubicBezTo>
                  <a:cubicBezTo>
                    <a:pt x="141" y="8"/>
                    <a:pt x="141" y="0"/>
                    <a:pt x="1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2"/>
            <p:cNvSpPr>
              <a:spLocks/>
            </p:cNvSpPr>
            <p:nvPr/>
          </p:nvSpPr>
          <p:spPr bwMode="auto">
            <a:xfrm>
              <a:off x="6264" y="2726"/>
              <a:ext cx="71" cy="135"/>
            </a:xfrm>
            <a:custGeom>
              <a:avLst/>
              <a:gdLst>
                <a:gd name="T0" fmla="*/ 7 w 30"/>
                <a:gd name="T1" fmla="*/ 0 h 57"/>
                <a:gd name="T2" fmla="*/ 0 w 30"/>
                <a:gd name="T3" fmla="*/ 43 h 57"/>
                <a:gd name="T4" fmla="*/ 13 w 30"/>
                <a:gd name="T5" fmla="*/ 57 h 57"/>
                <a:gd name="T6" fmla="*/ 30 w 30"/>
                <a:gd name="T7" fmla="*/ 36 h 57"/>
                <a:gd name="T8" fmla="*/ 7 w 30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7">
                  <a:moveTo>
                    <a:pt x="7" y="0"/>
                  </a:moveTo>
                  <a:cubicBezTo>
                    <a:pt x="7" y="16"/>
                    <a:pt x="0" y="27"/>
                    <a:pt x="0" y="43"/>
                  </a:cubicBezTo>
                  <a:cubicBezTo>
                    <a:pt x="0" y="50"/>
                    <a:pt x="5" y="57"/>
                    <a:pt x="13" y="57"/>
                  </a:cubicBezTo>
                  <a:cubicBezTo>
                    <a:pt x="23" y="57"/>
                    <a:pt x="30" y="45"/>
                    <a:pt x="30" y="36"/>
                  </a:cubicBezTo>
                  <a:cubicBezTo>
                    <a:pt x="30" y="19"/>
                    <a:pt x="14" y="13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3"/>
            <p:cNvSpPr>
              <a:spLocks/>
            </p:cNvSpPr>
            <p:nvPr/>
          </p:nvSpPr>
          <p:spPr bwMode="auto">
            <a:xfrm>
              <a:off x="5590" y="1622"/>
              <a:ext cx="1440" cy="1161"/>
            </a:xfrm>
            <a:custGeom>
              <a:avLst/>
              <a:gdLst>
                <a:gd name="T0" fmla="*/ 137 w 609"/>
                <a:gd name="T1" fmla="*/ 13 h 491"/>
                <a:gd name="T2" fmla="*/ 137 w 609"/>
                <a:gd name="T3" fmla="*/ 13 h 491"/>
                <a:gd name="T4" fmla="*/ 114 w 609"/>
                <a:gd name="T5" fmla="*/ 26 h 491"/>
                <a:gd name="T6" fmla="*/ 93 w 609"/>
                <a:gd name="T7" fmla="*/ 22 h 491"/>
                <a:gd name="T8" fmla="*/ 87 w 609"/>
                <a:gd name="T9" fmla="*/ 18 h 491"/>
                <a:gd name="T10" fmla="*/ 55 w 609"/>
                <a:gd name="T11" fmla="*/ 39 h 491"/>
                <a:gd name="T12" fmla="*/ 12 w 609"/>
                <a:gd name="T13" fmla="*/ 55 h 491"/>
                <a:gd name="T14" fmla="*/ 1 w 609"/>
                <a:gd name="T15" fmla="*/ 81 h 491"/>
                <a:gd name="T16" fmla="*/ 2 w 609"/>
                <a:gd name="T17" fmla="*/ 105 h 491"/>
                <a:gd name="T18" fmla="*/ 6 w 609"/>
                <a:gd name="T19" fmla="*/ 145 h 491"/>
                <a:gd name="T20" fmla="*/ 39 w 609"/>
                <a:gd name="T21" fmla="*/ 197 h 491"/>
                <a:gd name="T22" fmla="*/ 37 w 609"/>
                <a:gd name="T23" fmla="*/ 226 h 491"/>
                <a:gd name="T24" fmla="*/ 78 w 609"/>
                <a:gd name="T25" fmla="*/ 221 h 491"/>
                <a:gd name="T26" fmla="*/ 142 w 609"/>
                <a:gd name="T27" fmla="*/ 263 h 491"/>
                <a:gd name="T28" fmla="*/ 127 w 609"/>
                <a:gd name="T29" fmla="*/ 271 h 491"/>
                <a:gd name="T30" fmla="*/ 177 w 609"/>
                <a:gd name="T31" fmla="*/ 272 h 491"/>
                <a:gd name="T32" fmla="*/ 177 w 609"/>
                <a:gd name="T33" fmla="*/ 316 h 491"/>
                <a:gd name="T34" fmla="*/ 209 w 609"/>
                <a:gd name="T35" fmla="*/ 408 h 491"/>
                <a:gd name="T36" fmla="*/ 244 w 609"/>
                <a:gd name="T37" fmla="*/ 486 h 491"/>
                <a:gd name="T38" fmla="*/ 269 w 609"/>
                <a:gd name="T39" fmla="*/ 474 h 491"/>
                <a:gd name="T40" fmla="*/ 285 w 609"/>
                <a:gd name="T41" fmla="*/ 440 h 491"/>
                <a:gd name="T42" fmla="*/ 322 w 609"/>
                <a:gd name="T43" fmla="*/ 358 h 491"/>
                <a:gd name="T44" fmla="*/ 408 w 609"/>
                <a:gd name="T45" fmla="*/ 275 h 491"/>
                <a:gd name="T46" fmla="*/ 473 w 609"/>
                <a:gd name="T47" fmla="*/ 294 h 491"/>
                <a:gd name="T48" fmla="*/ 506 w 609"/>
                <a:gd name="T49" fmla="*/ 362 h 491"/>
                <a:gd name="T50" fmla="*/ 554 w 609"/>
                <a:gd name="T51" fmla="*/ 362 h 491"/>
                <a:gd name="T52" fmla="*/ 571 w 609"/>
                <a:gd name="T53" fmla="*/ 460 h 491"/>
                <a:gd name="T54" fmla="*/ 565 w 609"/>
                <a:gd name="T55" fmla="*/ 384 h 491"/>
                <a:gd name="T56" fmla="*/ 565 w 609"/>
                <a:gd name="T57" fmla="*/ 380 h 491"/>
                <a:gd name="T58" fmla="*/ 557 w 609"/>
                <a:gd name="T59" fmla="*/ 331 h 491"/>
                <a:gd name="T60" fmla="*/ 609 w 609"/>
                <a:gd name="T61" fmla="*/ 276 h 491"/>
                <a:gd name="T62" fmla="*/ 562 w 609"/>
                <a:gd name="T63" fmla="*/ 242 h 491"/>
                <a:gd name="T64" fmla="*/ 573 w 609"/>
                <a:gd name="T65" fmla="*/ 195 h 491"/>
                <a:gd name="T66" fmla="*/ 525 w 609"/>
                <a:gd name="T67" fmla="*/ 155 h 491"/>
                <a:gd name="T68" fmla="*/ 522 w 609"/>
                <a:gd name="T69" fmla="*/ 156 h 491"/>
                <a:gd name="T70" fmla="*/ 516 w 609"/>
                <a:gd name="T71" fmla="*/ 155 h 491"/>
                <a:gd name="T72" fmla="*/ 510 w 609"/>
                <a:gd name="T73" fmla="*/ 155 h 491"/>
                <a:gd name="T74" fmla="*/ 507 w 609"/>
                <a:gd name="T75" fmla="*/ 156 h 491"/>
                <a:gd name="T76" fmla="*/ 473 w 609"/>
                <a:gd name="T77" fmla="*/ 179 h 491"/>
                <a:gd name="T78" fmla="*/ 409 w 609"/>
                <a:gd name="T79" fmla="*/ 177 h 491"/>
                <a:gd name="T80" fmla="*/ 362 w 609"/>
                <a:gd name="T81" fmla="*/ 164 h 491"/>
                <a:gd name="T82" fmla="*/ 361 w 609"/>
                <a:gd name="T83" fmla="*/ 163 h 491"/>
                <a:gd name="T84" fmla="*/ 359 w 609"/>
                <a:gd name="T85" fmla="*/ 164 h 491"/>
                <a:gd name="T86" fmla="*/ 358 w 609"/>
                <a:gd name="T87" fmla="*/ 164 h 491"/>
                <a:gd name="T88" fmla="*/ 356 w 609"/>
                <a:gd name="T89" fmla="*/ 164 h 491"/>
                <a:gd name="T90" fmla="*/ 354 w 609"/>
                <a:gd name="T91" fmla="*/ 163 h 491"/>
                <a:gd name="T92" fmla="*/ 328 w 609"/>
                <a:gd name="T93" fmla="*/ 145 h 491"/>
                <a:gd name="T94" fmla="*/ 271 w 609"/>
                <a:gd name="T95" fmla="*/ 107 h 491"/>
                <a:gd name="T96" fmla="*/ 275 w 609"/>
                <a:gd name="T97" fmla="*/ 102 h 491"/>
                <a:gd name="T98" fmla="*/ 275 w 609"/>
                <a:gd name="T99" fmla="*/ 83 h 491"/>
                <a:gd name="T100" fmla="*/ 278 w 609"/>
                <a:gd name="T101" fmla="*/ 42 h 491"/>
                <a:gd name="T102" fmla="*/ 213 w 609"/>
                <a:gd name="T103" fmla="*/ 20 h 491"/>
                <a:gd name="T104" fmla="*/ 162 w 609"/>
                <a:gd name="T105" fmla="*/ 1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09" h="491">
                  <a:moveTo>
                    <a:pt x="157" y="0"/>
                  </a:moveTo>
                  <a:cubicBezTo>
                    <a:pt x="146" y="0"/>
                    <a:pt x="144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6" y="13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2" y="20"/>
                    <a:pt x="124" y="26"/>
                    <a:pt x="114" y="26"/>
                  </a:cubicBezTo>
                  <a:cubicBezTo>
                    <a:pt x="109" y="26"/>
                    <a:pt x="108" y="20"/>
                    <a:pt x="104" y="20"/>
                  </a:cubicBezTo>
                  <a:cubicBezTo>
                    <a:pt x="103" y="20"/>
                    <a:pt x="101" y="21"/>
                    <a:pt x="100" y="21"/>
                  </a:cubicBezTo>
                  <a:cubicBezTo>
                    <a:pt x="98" y="21"/>
                    <a:pt x="95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0" y="22"/>
                    <a:pt x="87" y="21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2" y="18"/>
                    <a:pt x="83" y="16"/>
                    <a:pt x="78" y="16"/>
                  </a:cubicBezTo>
                  <a:cubicBezTo>
                    <a:pt x="65" y="16"/>
                    <a:pt x="64" y="30"/>
                    <a:pt x="55" y="39"/>
                  </a:cubicBezTo>
                  <a:cubicBezTo>
                    <a:pt x="51" y="43"/>
                    <a:pt x="44" y="43"/>
                    <a:pt x="40" y="47"/>
                  </a:cubicBezTo>
                  <a:cubicBezTo>
                    <a:pt x="37" y="50"/>
                    <a:pt x="34" y="56"/>
                    <a:pt x="28" y="56"/>
                  </a:cubicBezTo>
                  <a:cubicBezTo>
                    <a:pt x="23" y="56"/>
                    <a:pt x="20" y="51"/>
                    <a:pt x="15" y="51"/>
                  </a:cubicBezTo>
                  <a:cubicBezTo>
                    <a:pt x="13" y="51"/>
                    <a:pt x="13" y="54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8" y="57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1" y="79"/>
                    <a:pt x="1" y="81"/>
                  </a:cubicBezTo>
                  <a:cubicBezTo>
                    <a:pt x="1" y="81"/>
                    <a:pt x="1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5"/>
                    <a:pt x="1" y="86"/>
                    <a:pt x="2" y="88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4" y="109"/>
                    <a:pt x="3" y="113"/>
                    <a:pt x="5" y="117"/>
                  </a:cubicBezTo>
                  <a:cubicBezTo>
                    <a:pt x="7" y="122"/>
                    <a:pt x="17" y="117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37"/>
                    <a:pt x="6" y="135"/>
                    <a:pt x="6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6" y="151"/>
                    <a:pt x="11" y="151"/>
                    <a:pt x="12" y="154"/>
                  </a:cubicBezTo>
                  <a:cubicBezTo>
                    <a:pt x="21" y="172"/>
                    <a:pt x="39" y="174"/>
                    <a:pt x="39" y="197"/>
                  </a:cubicBezTo>
                  <a:cubicBezTo>
                    <a:pt x="39" y="197"/>
                    <a:pt x="39" y="197"/>
                    <a:pt x="39" y="197"/>
                  </a:cubicBezTo>
                  <a:cubicBezTo>
                    <a:pt x="25" y="200"/>
                    <a:pt x="16" y="203"/>
                    <a:pt x="16" y="218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16" y="221"/>
                    <a:pt x="19" y="224"/>
                    <a:pt x="19" y="227"/>
                  </a:cubicBezTo>
                  <a:cubicBezTo>
                    <a:pt x="37" y="226"/>
                    <a:pt x="37" y="226"/>
                    <a:pt x="37" y="226"/>
                  </a:cubicBezTo>
                  <a:cubicBezTo>
                    <a:pt x="38" y="225"/>
                    <a:pt x="40" y="223"/>
                    <a:pt x="42" y="222"/>
                  </a:cubicBezTo>
                  <a:cubicBezTo>
                    <a:pt x="55" y="226"/>
                    <a:pt x="55" y="226"/>
                    <a:pt x="55" y="226"/>
                  </a:cubicBezTo>
                  <a:cubicBezTo>
                    <a:pt x="61" y="226"/>
                    <a:pt x="62" y="221"/>
                    <a:pt x="69" y="221"/>
                  </a:cubicBezTo>
                  <a:cubicBezTo>
                    <a:pt x="72" y="221"/>
                    <a:pt x="75" y="221"/>
                    <a:pt x="78" y="221"/>
                  </a:cubicBezTo>
                  <a:cubicBezTo>
                    <a:pt x="80" y="221"/>
                    <a:pt x="82" y="221"/>
                    <a:pt x="85" y="222"/>
                  </a:cubicBezTo>
                  <a:cubicBezTo>
                    <a:pt x="91" y="224"/>
                    <a:pt x="94" y="236"/>
                    <a:pt x="98" y="243"/>
                  </a:cubicBezTo>
                  <a:cubicBezTo>
                    <a:pt x="104" y="251"/>
                    <a:pt x="119" y="262"/>
                    <a:pt x="129" y="262"/>
                  </a:cubicBezTo>
                  <a:cubicBezTo>
                    <a:pt x="134" y="262"/>
                    <a:pt x="137" y="262"/>
                    <a:pt x="142" y="263"/>
                  </a:cubicBezTo>
                  <a:cubicBezTo>
                    <a:pt x="139" y="265"/>
                    <a:pt x="139" y="269"/>
                    <a:pt x="135" y="270"/>
                  </a:cubicBezTo>
                  <a:cubicBezTo>
                    <a:pt x="133" y="271"/>
                    <a:pt x="132" y="271"/>
                    <a:pt x="131" y="271"/>
                  </a:cubicBezTo>
                  <a:cubicBezTo>
                    <a:pt x="130" y="271"/>
                    <a:pt x="130" y="271"/>
                    <a:pt x="129" y="271"/>
                  </a:cubicBezTo>
                  <a:cubicBezTo>
                    <a:pt x="128" y="271"/>
                    <a:pt x="128" y="271"/>
                    <a:pt x="127" y="271"/>
                  </a:cubicBezTo>
                  <a:cubicBezTo>
                    <a:pt x="125" y="271"/>
                    <a:pt x="124" y="271"/>
                    <a:pt x="121" y="273"/>
                  </a:cubicBezTo>
                  <a:cubicBezTo>
                    <a:pt x="129" y="281"/>
                    <a:pt x="136" y="297"/>
                    <a:pt x="152" y="297"/>
                  </a:cubicBezTo>
                  <a:cubicBezTo>
                    <a:pt x="166" y="297"/>
                    <a:pt x="166" y="279"/>
                    <a:pt x="173" y="272"/>
                  </a:cubicBezTo>
                  <a:cubicBezTo>
                    <a:pt x="177" y="272"/>
                    <a:pt x="177" y="272"/>
                    <a:pt x="177" y="272"/>
                  </a:cubicBezTo>
                  <a:cubicBezTo>
                    <a:pt x="177" y="274"/>
                    <a:pt x="174" y="278"/>
                    <a:pt x="174" y="279"/>
                  </a:cubicBezTo>
                  <a:cubicBezTo>
                    <a:pt x="174" y="286"/>
                    <a:pt x="180" y="293"/>
                    <a:pt x="180" y="301"/>
                  </a:cubicBezTo>
                  <a:cubicBezTo>
                    <a:pt x="180" y="308"/>
                    <a:pt x="177" y="309"/>
                    <a:pt x="177" y="316"/>
                  </a:cubicBezTo>
                  <a:cubicBezTo>
                    <a:pt x="177" y="316"/>
                    <a:pt x="177" y="316"/>
                    <a:pt x="177" y="316"/>
                  </a:cubicBezTo>
                  <a:cubicBezTo>
                    <a:pt x="177" y="317"/>
                    <a:pt x="177" y="322"/>
                    <a:pt x="177" y="323"/>
                  </a:cubicBezTo>
                  <a:cubicBezTo>
                    <a:pt x="177" y="333"/>
                    <a:pt x="183" y="343"/>
                    <a:pt x="186" y="354"/>
                  </a:cubicBezTo>
                  <a:cubicBezTo>
                    <a:pt x="190" y="366"/>
                    <a:pt x="200" y="383"/>
                    <a:pt x="202" y="391"/>
                  </a:cubicBezTo>
                  <a:cubicBezTo>
                    <a:pt x="204" y="398"/>
                    <a:pt x="204" y="401"/>
                    <a:pt x="209" y="408"/>
                  </a:cubicBezTo>
                  <a:cubicBezTo>
                    <a:pt x="213" y="414"/>
                    <a:pt x="210" y="421"/>
                    <a:pt x="214" y="429"/>
                  </a:cubicBezTo>
                  <a:cubicBezTo>
                    <a:pt x="216" y="434"/>
                    <a:pt x="224" y="439"/>
                    <a:pt x="226" y="446"/>
                  </a:cubicBezTo>
                  <a:cubicBezTo>
                    <a:pt x="230" y="457"/>
                    <a:pt x="236" y="468"/>
                    <a:pt x="240" y="481"/>
                  </a:cubicBezTo>
                  <a:cubicBezTo>
                    <a:pt x="240" y="482"/>
                    <a:pt x="242" y="486"/>
                    <a:pt x="244" y="486"/>
                  </a:cubicBezTo>
                  <a:cubicBezTo>
                    <a:pt x="245" y="489"/>
                    <a:pt x="248" y="491"/>
                    <a:pt x="251" y="491"/>
                  </a:cubicBezTo>
                  <a:cubicBezTo>
                    <a:pt x="252" y="491"/>
                    <a:pt x="252" y="491"/>
                    <a:pt x="252" y="491"/>
                  </a:cubicBezTo>
                  <a:cubicBezTo>
                    <a:pt x="257" y="491"/>
                    <a:pt x="257" y="485"/>
                    <a:pt x="259" y="481"/>
                  </a:cubicBezTo>
                  <a:cubicBezTo>
                    <a:pt x="262" y="475"/>
                    <a:pt x="263" y="477"/>
                    <a:pt x="269" y="474"/>
                  </a:cubicBezTo>
                  <a:cubicBezTo>
                    <a:pt x="274" y="472"/>
                    <a:pt x="272" y="458"/>
                    <a:pt x="279" y="456"/>
                  </a:cubicBezTo>
                  <a:cubicBezTo>
                    <a:pt x="281" y="456"/>
                    <a:pt x="285" y="456"/>
                    <a:pt x="285" y="454"/>
                  </a:cubicBezTo>
                  <a:cubicBezTo>
                    <a:pt x="287" y="454"/>
                    <a:pt x="287" y="454"/>
                    <a:pt x="287" y="454"/>
                  </a:cubicBezTo>
                  <a:cubicBezTo>
                    <a:pt x="285" y="440"/>
                    <a:pt x="285" y="440"/>
                    <a:pt x="285" y="440"/>
                  </a:cubicBezTo>
                  <a:cubicBezTo>
                    <a:pt x="285" y="430"/>
                    <a:pt x="291" y="421"/>
                    <a:pt x="291" y="408"/>
                  </a:cubicBezTo>
                  <a:cubicBezTo>
                    <a:pt x="291" y="400"/>
                    <a:pt x="287" y="395"/>
                    <a:pt x="287" y="385"/>
                  </a:cubicBezTo>
                  <a:cubicBezTo>
                    <a:pt x="287" y="374"/>
                    <a:pt x="298" y="372"/>
                    <a:pt x="308" y="369"/>
                  </a:cubicBezTo>
                  <a:cubicBezTo>
                    <a:pt x="312" y="368"/>
                    <a:pt x="317" y="362"/>
                    <a:pt x="322" y="358"/>
                  </a:cubicBezTo>
                  <a:cubicBezTo>
                    <a:pt x="332" y="348"/>
                    <a:pt x="341" y="337"/>
                    <a:pt x="352" y="326"/>
                  </a:cubicBezTo>
                  <a:cubicBezTo>
                    <a:pt x="360" y="318"/>
                    <a:pt x="375" y="315"/>
                    <a:pt x="385" y="306"/>
                  </a:cubicBezTo>
                  <a:cubicBezTo>
                    <a:pt x="390" y="301"/>
                    <a:pt x="389" y="295"/>
                    <a:pt x="391" y="288"/>
                  </a:cubicBezTo>
                  <a:cubicBezTo>
                    <a:pt x="393" y="283"/>
                    <a:pt x="404" y="283"/>
                    <a:pt x="408" y="275"/>
                  </a:cubicBezTo>
                  <a:cubicBezTo>
                    <a:pt x="412" y="277"/>
                    <a:pt x="412" y="280"/>
                    <a:pt x="420" y="280"/>
                  </a:cubicBezTo>
                  <a:cubicBezTo>
                    <a:pt x="434" y="280"/>
                    <a:pt x="449" y="277"/>
                    <a:pt x="449" y="261"/>
                  </a:cubicBezTo>
                  <a:cubicBezTo>
                    <a:pt x="457" y="263"/>
                    <a:pt x="466" y="266"/>
                    <a:pt x="468" y="273"/>
                  </a:cubicBezTo>
                  <a:cubicBezTo>
                    <a:pt x="470" y="279"/>
                    <a:pt x="469" y="288"/>
                    <a:pt x="473" y="294"/>
                  </a:cubicBezTo>
                  <a:cubicBezTo>
                    <a:pt x="477" y="301"/>
                    <a:pt x="483" y="305"/>
                    <a:pt x="491" y="311"/>
                  </a:cubicBezTo>
                  <a:cubicBezTo>
                    <a:pt x="496" y="320"/>
                    <a:pt x="502" y="328"/>
                    <a:pt x="506" y="339"/>
                  </a:cubicBezTo>
                  <a:cubicBezTo>
                    <a:pt x="506" y="342"/>
                    <a:pt x="509" y="343"/>
                    <a:pt x="509" y="346"/>
                  </a:cubicBezTo>
                  <a:cubicBezTo>
                    <a:pt x="509" y="352"/>
                    <a:pt x="506" y="355"/>
                    <a:pt x="506" y="362"/>
                  </a:cubicBezTo>
                  <a:cubicBezTo>
                    <a:pt x="506" y="369"/>
                    <a:pt x="507" y="375"/>
                    <a:pt x="515" y="375"/>
                  </a:cubicBezTo>
                  <a:cubicBezTo>
                    <a:pt x="530" y="375"/>
                    <a:pt x="533" y="360"/>
                    <a:pt x="542" y="351"/>
                  </a:cubicBezTo>
                  <a:cubicBezTo>
                    <a:pt x="545" y="354"/>
                    <a:pt x="544" y="356"/>
                    <a:pt x="547" y="359"/>
                  </a:cubicBezTo>
                  <a:cubicBezTo>
                    <a:pt x="548" y="360"/>
                    <a:pt x="552" y="359"/>
                    <a:pt x="554" y="362"/>
                  </a:cubicBezTo>
                  <a:cubicBezTo>
                    <a:pt x="559" y="370"/>
                    <a:pt x="550" y="386"/>
                    <a:pt x="557" y="386"/>
                  </a:cubicBezTo>
                  <a:cubicBezTo>
                    <a:pt x="557" y="402"/>
                    <a:pt x="571" y="416"/>
                    <a:pt x="571" y="439"/>
                  </a:cubicBezTo>
                  <a:cubicBezTo>
                    <a:pt x="571" y="445"/>
                    <a:pt x="567" y="457"/>
                    <a:pt x="571" y="460"/>
                  </a:cubicBezTo>
                  <a:cubicBezTo>
                    <a:pt x="571" y="460"/>
                    <a:pt x="571" y="460"/>
                    <a:pt x="571" y="460"/>
                  </a:cubicBezTo>
                  <a:cubicBezTo>
                    <a:pt x="575" y="451"/>
                    <a:pt x="577" y="445"/>
                    <a:pt x="581" y="435"/>
                  </a:cubicBezTo>
                  <a:cubicBezTo>
                    <a:pt x="582" y="433"/>
                    <a:pt x="586" y="432"/>
                    <a:pt x="586" y="429"/>
                  </a:cubicBezTo>
                  <a:cubicBezTo>
                    <a:pt x="586" y="425"/>
                    <a:pt x="578" y="400"/>
                    <a:pt x="574" y="396"/>
                  </a:cubicBezTo>
                  <a:cubicBezTo>
                    <a:pt x="571" y="392"/>
                    <a:pt x="565" y="390"/>
                    <a:pt x="565" y="384"/>
                  </a:cubicBezTo>
                  <a:cubicBezTo>
                    <a:pt x="565" y="384"/>
                    <a:pt x="565" y="384"/>
                    <a:pt x="565" y="384"/>
                  </a:cubicBezTo>
                  <a:cubicBezTo>
                    <a:pt x="565" y="384"/>
                    <a:pt x="565" y="384"/>
                    <a:pt x="565" y="384"/>
                  </a:cubicBezTo>
                  <a:cubicBezTo>
                    <a:pt x="565" y="382"/>
                    <a:pt x="565" y="381"/>
                    <a:pt x="565" y="379"/>
                  </a:cubicBezTo>
                  <a:cubicBezTo>
                    <a:pt x="565" y="380"/>
                    <a:pt x="565" y="380"/>
                    <a:pt x="565" y="380"/>
                  </a:cubicBezTo>
                  <a:cubicBezTo>
                    <a:pt x="567" y="379"/>
                    <a:pt x="571" y="373"/>
                    <a:pt x="571" y="369"/>
                  </a:cubicBezTo>
                  <a:cubicBezTo>
                    <a:pt x="571" y="362"/>
                    <a:pt x="570" y="351"/>
                    <a:pt x="567" y="345"/>
                  </a:cubicBezTo>
                  <a:cubicBezTo>
                    <a:pt x="563" y="341"/>
                    <a:pt x="557" y="341"/>
                    <a:pt x="557" y="331"/>
                  </a:cubicBezTo>
                  <a:cubicBezTo>
                    <a:pt x="557" y="331"/>
                    <a:pt x="557" y="331"/>
                    <a:pt x="557" y="331"/>
                  </a:cubicBezTo>
                  <a:cubicBezTo>
                    <a:pt x="557" y="331"/>
                    <a:pt x="557" y="331"/>
                    <a:pt x="557" y="331"/>
                  </a:cubicBezTo>
                  <a:cubicBezTo>
                    <a:pt x="557" y="322"/>
                    <a:pt x="560" y="314"/>
                    <a:pt x="565" y="309"/>
                  </a:cubicBezTo>
                  <a:cubicBezTo>
                    <a:pt x="568" y="306"/>
                    <a:pt x="574" y="307"/>
                    <a:pt x="578" y="305"/>
                  </a:cubicBezTo>
                  <a:cubicBezTo>
                    <a:pt x="591" y="296"/>
                    <a:pt x="599" y="292"/>
                    <a:pt x="609" y="276"/>
                  </a:cubicBezTo>
                  <a:cubicBezTo>
                    <a:pt x="606" y="276"/>
                    <a:pt x="605" y="277"/>
                    <a:pt x="601" y="277"/>
                  </a:cubicBezTo>
                  <a:cubicBezTo>
                    <a:pt x="590" y="277"/>
                    <a:pt x="584" y="266"/>
                    <a:pt x="584" y="255"/>
                  </a:cubicBezTo>
                  <a:cubicBezTo>
                    <a:pt x="578" y="254"/>
                    <a:pt x="577" y="239"/>
                    <a:pt x="573" y="239"/>
                  </a:cubicBezTo>
                  <a:cubicBezTo>
                    <a:pt x="569" y="239"/>
                    <a:pt x="566" y="242"/>
                    <a:pt x="562" y="242"/>
                  </a:cubicBezTo>
                  <a:cubicBezTo>
                    <a:pt x="560" y="242"/>
                    <a:pt x="560" y="238"/>
                    <a:pt x="560" y="237"/>
                  </a:cubicBezTo>
                  <a:cubicBezTo>
                    <a:pt x="560" y="237"/>
                    <a:pt x="560" y="237"/>
                    <a:pt x="560" y="237"/>
                  </a:cubicBezTo>
                  <a:cubicBezTo>
                    <a:pt x="560" y="237"/>
                    <a:pt x="560" y="237"/>
                    <a:pt x="560" y="237"/>
                  </a:cubicBezTo>
                  <a:cubicBezTo>
                    <a:pt x="560" y="217"/>
                    <a:pt x="573" y="217"/>
                    <a:pt x="573" y="195"/>
                  </a:cubicBezTo>
                  <a:cubicBezTo>
                    <a:pt x="573" y="184"/>
                    <a:pt x="566" y="181"/>
                    <a:pt x="561" y="173"/>
                  </a:cubicBezTo>
                  <a:cubicBezTo>
                    <a:pt x="548" y="166"/>
                    <a:pt x="537" y="168"/>
                    <a:pt x="533" y="151"/>
                  </a:cubicBezTo>
                  <a:cubicBezTo>
                    <a:pt x="530" y="151"/>
                    <a:pt x="530" y="151"/>
                    <a:pt x="530" y="151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4" y="156"/>
                    <a:pt x="523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0" y="156"/>
                    <a:pt x="518" y="155"/>
                    <a:pt x="516" y="155"/>
                  </a:cubicBezTo>
                  <a:cubicBezTo>
                    <a:pt x="515" y="155"/>
                    <a:pt x="513" y="154"/>
                    <a:pt x="512" y="154"/>
                  </a:cubicBezTo>
                  <a:cubicBezTo>
                    <a:pt x="511" y="154"/>
                    <a:pt x="510" y="154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09" y="155"/>
                    <a:pt x="508" y="155"/>
                    <a:pt x="508" y="156"/>
                  </a:cubicBezTo>
                  <a:cubicBezTo>
                    <a:pt x="508" y="156"/>
                    <a:pt x="508" y="156"/>
                    <a:pt x="507" y="156"/>
                  </a:cubicBezTo>
                  <a:cubicBezTo>
                    <a:pt x="507" y="156"/>
                    <a:pt x="507" y="156"/>
                    <a:pt x="507" y="156"/>
                  </a:cubicBezTo>
                  <a:cubicBezTo>
                    <a:pt x="507" y="156"/>
                    <a:pt x="507" y="156"/>
                    <a:pt x="507" y="156"/>
                  </a:cubicBezTo>
                  <a:cubicBezTo>
                    <a:pt x="505" y="158"/>
                    <a:pt x="504" y="160"/>
                    <a:pt x="501" y="162"/>
                  </a:cubicBezTo>
                  <a:cubicBezTo>
                    <a:pt x="497" y="164"/>
                    <a:pt x="480" y="179"/>
                    <a:pt x="473" y="179"/>
                  </a:cubicBezTo>
                  <a:cubicBezTo>
                    <a:pt x="464" y="179"/>
                    <a:pt x="458" y="173"/>
                    <a:pt x="447" y="173"/>
                  </a:cubicBezTo>
                  <a:cubicBezTo>
                    <a:pt x="433" y="173"/>
                    <a:pt x="431" y="182"/>
                    <a:pt x="424" y="186"/>
                  </a:cubicBezTo>
                  <a:cubicBezTo>
                    <a:pt x="423" y="182"/>
                    <a:pt x="421" y="174"/>
                    <a:pt x="419" y="174"/>
                  </a:cubicBezTo>
                  <a:cubicBezTo>
                    <a:pt x="416" y="174"/>
                    <a:pt x="414" y="177"/>
                    <a:pt x="409" y="177"/>
                  </a:cubicBezTo>
                  <a:cubicBezTo>
                    <a:pt x="401" y="177"/>
                    <a:pt x="394" y="177"/>
                    <a:pt x="387" y="177"/>
                  </a:cubicBezTo>
                  <a:cubicBezTo>
                    <a:pt x="375" y="177"/>
                    <a:pt x="370" y="169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1" y="163"/>
                    <a:pt x="361" y="163"/>
                  </a:cubicBezTo>
                  <a:cubicBezTo>
                    <a:pt x="361" y="163"/>
                    <a:pt x="361" y="163"/>
                    <a:pt x="361" y="163"/>
                  </a:cubicBezTo>
                  <a:cubicBezTo>
                    <a:pt x="361" y="163"/>
                    <a:pt x="361" y="163"/>
                    <a:pt x="361" y="163"/>
                  </a:cubicBezTo>
                  <a:cubicBezTo>
                    <a:pt x="360" y="163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7" y="164"/>
                    <a:pt x="357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5" y="164"/>
                    <a:pt x="354" y="164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2" y="159"/>
                    <a:pt x="352" y="155"/>
                    <a:pt x="347" y="153"/>
                  </a:cubicBezTo>
                  <a:cubicBezTo>
                    <a:pt x="340" y="149"/>
                    <a:pt x="334" y="151"/>
                    <a:pt x="328" y="145"/>
                  </a:cubicBezTo>
                  <a:cubicBezTo>
                    <a:pt x="322" y="138"/>
                    <a:pt x="316" y="142"/>
                    <a:pt x="304" y="139"/>
                  </a:cubicBezTo>
                  <a:cubicBezTo>
                    <a:pt x="295" y="137"/>
                    <a:pt x="292" y="130"/>
                    <a:pt x="283" y="127"/>
                  </a:cubicBezTo>
                  <a:cubicBezTo>
                    <a:pt x="280" y="126"/>
                    <a:pt x="275" y="127"/>
                    <a:pt x="274" y="124"/>
                  </a:cubicBezTo>
                  <a:cubicBezTo>
                    <a:pt x="272" y="117"/>
                    <a:pt x="272" y="113"/>
                    <a:pt x="271" y="107"/>
                  </a:cubicBezTo>
                  <a:cubicBezTo>
                    <a:pt x="271" y="102"/>
                    <a:pt x="271" y="102"/>
                    <a:pt x="271" y="102"/>
                  </a:cubicBezTo>
                  <a:cubicBezTo>
                    <a:pt x="271" y="102"/>
                    <a:pt x="271" y="102"/>
                    <a:pt x="271" y="102"/>
                  </a:cubicBezTo>
                  <a:cubicBezTo>
                    <a:pt x="272" y="102"/>
                    <a:pt x="272" y="102"/>
                    <a:pt x="273" y="102"/>
                  </a:cubicBezTo>
                  <a:cubicBezTo>
                    <a:pt x="274" y="102"/>
                    <a:pt x="274" y="102"/>
                    <a:pt x="275" y="102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9" y="102"/>
                    <a:pt x="283" y="101"/>
                    <a:pt x="283" y="96"/>
                  </a:cubicBezTo>
                  <a:cubicBezTo>
                    <a:pt x="283" y="90"/>
                    <a:pt x="275" y="89"/>
                    <a:pt x="275" y="83"/>
                  </a:cubicBezTo>
                  <a:cubicBezTo>
                    <a:pt x="275" y="83"/>
                    <a:pt x="275" y="83"/>
                    <a:pt x="275" y="83"/>
                  </a:cubicBezTo>
                  <a:cubicBezTo>
                    <a:pt x="275" y="83"/>
                    <a:pt x="275" y="83"/>
                    <a:pt x="275" y="83"/>
                  </a:cubicBezTo>
                  <a:cubicBezTo>
                    <a:pt x="275" y="69"/>
                    <a:pt x="295" y="71"/>
                    <a:pt x="295" y="57"/>
                  </a:cubicBezTo>
                  <a:cubicBezTo>
                    <a:pt x="295" y="52"/>
                    <a:pt x="283" y="42"/>
                    <a:pt x="278" y="42"/>
                  </a:cubicBezTo>
                  <a:cubicBezTo>
                    <a:pt x="269" y="42"/>
                    <a:pt x="265" y="50"/>
                    <a:pt x="256" y="52"/>
                  </a:cubicBezTo>
                  <a:cubicBezTo>
                    <a:pt x="246" y="49"/>
                    <a:pt x="240" y="49"/>
                    <a:pt x="232" y="41"/>
                  </a:cubicBezTo>
                  <a:cubicBezTo>
                    <a:pt x="229" y="38"/>
                    <a:pt x="232" y="31"/>
                    <a:pt x="226" y="29"/>
                  </a:cubicBezTo>
                  <a:cubicBezTo>
                    <a:pt x="218" y="27"/>
                    <a:pt x="213" y="29"/>
                    <a:pt x="213" y="20"/>
                  </a:cubicBezTo>
                  <a:cubicBezTo>
                    <a:pt x="206" y="19"/>
                    <a:pt x="202" y="19"/>
                    <a:pt x="195" y="19"/>
                  </a:cubicBezTo>
                  <a:cubicBezTo>
                    <a:pt x="185" y="19"/>
                    <a:pt x="181" y="28"/>
                    <a:pt x="168" y="28"/>
                  </a:cubicBezTo>
                  <a:cubicBezTo>
                    <a:pt x="163" y="28"/>
                    <a:pt x="162" y="22"/>
                    <a:pt x="162" y="16"/>
                  </a:cubicBezTo>
                  <a:cubicBezTo>
                    <a:pt x="162" y="14"/>
                    <a:pt x="162" y="12"/>
                    <a:pt x="162" y="11"/>
                  </a:cubicBezTo>
                  <a:cubicBezTo>
                    <a:pt x="162" y="5"/>
                    <a:pt x="162" y="0"/>
                    <a:pt x="1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auto">
            <a:xfrm>
              <a:off x="6819" y="2871"/>
              <a:ext cx="376" cy="409"/>
            </a:xfrm>
            <a:custGeom>
              <a:avLst/>
              <a:gdLst>
                <a:gd name="T0" fmla="*/ 3 w 159"/>
                <a:gd name="T1" fmla="*/ 0 h 173"/>
                <a:gd name="T2" fmla="*/ 0 w 159"/>
                <a:gd name="T3" fmla="*/ 0 h 173"/>
                <a:gd name="T4" fmla="*/ 0 w 159"/>
                <a:gd name="T5" fmla="*/ 4 h 173"/>
                <a:gd name="T6" fmla="*/ 14 w 159"/>
                <a:gd name="T7" fmla="*/ 25 h 173"/>
                <a:gd name="T8" fmla="*/ 26 w 159"/>
                <a:gd name="T9" fmla="*/ 30 h 173"/>
                <a:gd name="T10" fmla="*/ 34 w 159"/>
                <a:gd name="T11" fmla="*/ 46 h 173"/>
                <a:gd name="T12" fmla="*/ 53 w 159"/>
                <a:gd name="T13" fmla="*/ 63 h 173"/>
                <a:gd name="T14" fmla="*/ 61 w 159"/>
                <a:gd name="T15" fmla="*/ 82 h 173"/>
                <a:gd name="T16" fmla="*/ 69 w 159"/>
                <a:gd name="T17" fmla="*/ 85 h 173"/>
                <a:gd name="T18" fmla="*/ 71 w 159"/>
                <a:gd name="T19" fmla="*/ 89 h 173"/>
                <a:gd name="T20" fmla="*/ 80 w 159"/>
                <a:gd name="T21" fmla="*/ 103 h 173"/>
                <a:gd name="T22" fmla="*/ 100 w 159"/>
                <a:gd name="T23" fmla="*/ 135 h 173"/>
                <a:gd name="T24" fmla="*/ 129 w 159"/>
                <a:gd name="T25" fmla="*/ 159 h 173"/>
                <a:gd name="T26" fmla="*/ 142 w 159"/>
                <a:gd name="T27" fmla="*/ 173 h 173"/>
                <a:gd name="T28" fmla="*/ 156 w 159"/>
                <a:gd name="T29" fmla="*/ 165 h 173"/>
                <a:gd name="T30" fmla="*/ 159 w 159"/>
                <a:gd name="T31" fmla="*/ 151 h 173"/>
                <a:gd name="T32" fmla="*/ 159 w 159"/>
                <a:gd name="T33" fmla="*/ 128 h 173"/>
                <a:gd name="T34" fmla="*/ 148 w 159"/>
                <a:gd name="T35" fmla="*/ 118 h 173"/>
                <a:gd name="T36" fmla="*/ 136 w 159"/>
                <a:gd name="T37" fmla="*/ 98 h 173"/>
                <a:gd name="T38" fmla="*/ 126 w 159"/>
                <a:gd name="T39" fmla="*/ 89 h 173"/>
                <a:gd name="T40" fmla="*/ 128 w 159"/>
                <a:gd name="T41" fmla="*/ 84 h 173"/>
                <a:gd name="T42" fmla="*/ 124 w 159"/>
                <a:gd name="T43" fmla="*/ 79 h 173"/>
                <a:gd name="T44" fmla="*/ 119 w 159"/>
                <a:gd name="T45" fmla="*/ 79 h 173"/>
                <a:gd name="T46" fmla="*/ 120 w 159"/>
                <a:gd name="T47" fmla="*/ 77 h 173"/>
                <a:gd name="T48" fmla="*/ 104 w 159"/>
                <a:gd name="T49" fmla="*/ 63 h 173"/>
                <a:gd name="T50" fmla="*/ 73 w 159"/>
                <a:gd name="T51" fmla="*/ 42 h 173"/>
                <a:gd name="T52" fmla="*/ 56 w 159"/>
                <a:gd name="T53" fmla="*/ 28 h 173"/>
                <a:gd name="T54" fmla="*/ 50 w 159"/>
                <a:gd name="T55" fmla="*/ 25 h 173"/>
                <a:gd name="T56" fmla="*/ 31 w 159"/>
                <a:gd name="T57" fmla="*/ 5 h 173"/>
                <a:gd name="T58" fmla="*/ 13 w 159"/>
                <a:gd name="T59" fmla="*/ 5 h 173"/>
                <a:gd name="T60" fmla="*/ 3 w 159"/>
                <a:gd name="T6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9" h="17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10"/>
                    <a:pt x="10" y="24"/>
                    <a:pt x="14" y="25"/>
                  </a:cubicBezTo>
                  <a:cubicBezTo>
                    <a:pt x="19" y="27"/>
                    <a:pt x="24" y="25"/>
                    <a:pt x="26" y="30"/>
                  </a:cubicBezTo>
                  <a:cubicBezTo>
                    <a:pt x="29" y="37"/>
                    <a:pt x="31" y="40"/>
                    <a:pt x="34" y="46"/>
                  </a:cubicBezTo>
                  <a:cubicBezTo>
                    <a:pt x="38" y="53"/>
                    <a:pt x="50" y="51"/>
                    <a:pt x="53" y="63"/>
                  </a:cubicBezTo>
                  <a:cubicBezTo>
                    <a:pt x="54" y="68"/>
                    <a:pt x="58" y="80"/>
                    <a:pt x="61" y="82"/>
                  </a:cubicBezTo>
                  <a:cubicBezTo>
                    <a:pt x="62" y="83"/>
                    <a:pt x="69" y="84"/>
                    <a:pt x="69" y="85"/>
                  </a:cubicBezTo>
                  <a:cubicBezTo>
                    <a:pt x="70" y="86"/>
                    <a:pt x="69" y="89"/>
                    <a:pt x="71" y="89"/>
                  </a:cubicBezTo>
                  <a:cubicBezTo>
                    <a:pt x="72" y="89"/>
                    <a:pt x="79" y="100"/>
                    <a:pt x="80" y="103"/>
                  </a:cubicBezTo>
                  <a:cubicBezTo>
                    <a:pt x="86" y="115"/>
                    <a:pt x="90" y="124"/>
                    <a:pt x="100" y="135"/>
                  </a:cubicBezTo>
                  <a:cubicBezTo>
                    <a:pt x="110" y="144"/>
                    <a:pt x="119" y="148"/>
                    <a:pt x="129" y="159"/>
                  </a:cubicBezTo>
                  <a:cubicBezTo>
                    <a:pt x="130" y="159"/>
                    <a:pt x="139" y="173"/>
                    <a:pt x="142" y="173"/>
                  </a:cubicBezTo>
                  <a:cubicBezTo>
                    <a:pt x="146" y="173"/>
                    <a:pt x="156" y="171"/>
                    <a:pt x="156" y="165"/>
                  </a:cubicBezTo>
                  <a:cubicBezTo>
                    <a:pt x="156" y="160"/>
                    <a:pt x="154" y="153"/>
                    <a:pt x="159" y="151"/>
                  </a:cubicBezTo>
                  <a:cubicBezTo>
                    <a:pt x="159" y="139"/>
                    <a:pt x="159" y="135"/>
                    <a:pt x="159" y="128"/>
                  </a:cubicBezTo>
                  <a:cubicBezTo>
                    <a:pt x="159" y="123"/>
                    <a:pt x="152" y="121"/>
                    <a:pt x="148" y="118"/>
                  </a:cubicBezTo>
                  <a:cubicBezTo>
                    <a:pt x="143" y="112"/>
                    <a:pt x="136" y="109"/>
                    <a:pt x="136" y="98"/>
                  </a:cubicBezTo>
                  <a:cubicBezTo>
                    <a:pt x="130" y="98"/>
                    <a:pt x="126" y="96"/>
                    <a:pt x="126" y="89"/>
                  </a:cubicBezTo>
                  <a:cubicBezTo>
                    <a:pt x="128" y="84"/>
                    <a:pt x="128" y="84"/>
                    <a:pt x="128" y="84"/>
                  </a:cubicBezTo>
                  <a:cubicBezTo>
                    <a:pt x="127" y="82"/>
                    <a:pt x="126" y="79"/>
                    <a:pt x="124" y="79"/>
                  </a:cubicBezTo>
                  <a:cubicBezTo>
                    <a:pt x="122" y="79"/>
                    <a:pt x="121" y="79"/>
                    <a:pt x="119" y="79"/>
                  </a:cubicBezTo>
                  <a:cubicBezTo>
                    <a:pt x="119" y="79"/>
                    <a:pt x="120" y="77"/>
                    <a:pt x="120" y="77"/>
                  </a:cubicBezTo>
                  <a:cubicBezTo>
                    <a:pt x="120" y="69"/>
                    <a:pt x="111" y="66"/>
                    <a:pt x="104" y="63"/>
                  </a:cubicBezTo>
                  <a:cubicBezTo>
                    <a:pt x="89" y="59"/>
                    <a:pt x="83" y="52"/>
                    <a:pt x="73" y="42"/>
                  </a:cubicBezTo>
                  <a:cubicBezTo>
                    <a:pt x="68" y="37"/>
                    <a:pt x="64" y="30"/>
                    <a:pt x="56" y="28"/>
                  </a:cubicBezTo>
                  <a:cubicBezTo>
                    <a:pt x="54" y="27"/>
                    <a:pt x="51" y="28"/>
                    <a:pt x="50" y="25"/>
                  </a:cubicBezTo>
                  <a:cubicBezTo>
                    <a:pt x="46" y="16"/>
                    <a:pt x="42" y="9"/>
                    <a:pt x="31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9" y="3"/>
                    <a:pt x="8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auto">
            <a:xfrm>
              <a:off x="7304" y="2821"/>
              <a:ext cx="362" cy="397"/>
            </a:xfrm>
            <a:custGeom>
              <a:avLst/>
              <a:gdLst>
                <a:gd name="T0" fmla="*/ 123 w 153"/>
                <a:gd name="T1" fmla="*/ 0 h 168"/>
                <a:gd name="T2" fmla="*/ 99 w 153"/>
                <a:gd name="T3" fmla="*/ 28 h 168"/>
                <a:gd name="T4" fmla="*/ 80 w 153"/>
                <a:gd name="T5" fmla="*/ 34 h 168"/>
                <a:gd name="T6" fmla="*/ 76 w 153"/>
                <a:gd name="T7" fmla="*/ 39 h 168"/>
                <a:gd name="T8" fmla="*/ 71 w 153"/>
                <a:gd name="T9" fmla="*/ 42 h 168"/>
                <a:gd name="T10" fmla="*/ 68 w 153"/>
                <a:gd name="T11" fmla="*/ 49 h 168"/>
                <a:gd name="T12" fmla="*/ 55 w 153"/>
                <a:gd name="T13" fmla="*/ 60 h 168"/>
                <a:gd name="T14" fmla="*/ 41 w 153"/>
                <a:gd name="T15" fmla="*/ 64 h 168"/>
                <a:gd name="T16" fmla="*/ 19 w 153"/>
                <a:gd name="T17" fmla="*/ 88 h 168"/>
                <a:gd name="T18" fmla="*/ 8 w 153"/>
                <a:gd name="T19" fmla="*/ 87 h 168"/>
                <a:gd name="T20" fmla="*/ 0 w 153"/>
                <a:gd name="T21" fmla="*/ 93 h 168"/>
                <a:gd name="T22" fmla="*/ 8 w 153"/>
                <a:gd name="T23" fmla="*/ 116 h 168"/>
                <a:gd name="T24" fmla="*/ 15 w 153"/>
                <a:gd name="T25" fmla="*/ 119 h 168"/>
                <a:gd name="T26" fmla="*/ 15 w 153"/>
                <a:gd name="T27" fmla="*/ 121 h 168"/>
                <a:gd name="T28" fmla="*/ 33 w 153"/>
                <a:gd name="T29" fmla="*/ 150 h 168"/>
                <a:gd name="T30" fmla="*/ 43 w 153"/>
                <a:gd name="T31" fmla="*/ 148 h 168"/>
                <a:gd name="T32" fmla="*/ 44 w 153"/>
                <a:gd name="T33" fmla="*/ 148 h 168"/>
                <a:gd name="T34" fmla="*/ 45 w 153"/>
                <a:gd name="T35" fmla="*/ 156 h 168"/>
                <a:gd name="T36" fmla="*/ 49 w 153"/>
                <a:gd name="T37" fmla="*/ 158 h 168"/>
                <a:gd name="T38" fmla="*/ 62 w 153"/>
                <a:gd name="T39" fmla="*/ 153 h 168"/>
                <a:gd name="T40" fmla="*/ 85 w 153"/>
                <a:gd name="T41" fmla="*/ 161 h 168"/>
                <a:gd name="T42" fmla="*/ 92 w 153"/>
                <a:gd name="T43" fmla="*/ 168 h 168"/>
                <a:gd name="T44" fmla="*/ 109 w 153"/>
                <a:gd name="T45" fmla="*/ 160 h 168"/>
                <a:gd name="T46" fmla="*/ 115 w 153"/>
                <a:gd name="T47" fmla="*/ 142 h 168"/>
                <a:gd name="T48" fmla="*/ 112 w 153"/>
                <a:gd name="T49" fmla="*/ 135 h 168"/>
                <a:gd name="T50" fmla="*/ 124 w 153"/>
                <a:gd name="T51" fmla="*/ 122 h 168"/>
                <a:gd name="T52" fmla="*/ 131 w 153"/>
                <a:gd name="T53" fmla="*/ 99 h 168"/>
                <a:gd name="T54" fmla="*/ 134 w 153"/>
                <a:gd name="T55" fmla="*/ 93 h 168"/>
                <a:gd name="T56" fmla="*/ 139 w 153"/>
                <a:gd name="T57" fmla="*/ 92 h 168"/>
                <a:gd name="T58" fmla="*/ 145 w 153"/>
                <a:gd name="T59" fmla="*/ 93 h 168"/>
                <a:gd name="T60" fmla="*/ 150 w 153"/>
                <a:gd name="T61" fmla="*/ 87 h 168"/>
                <a:gd name="T62" fmla="*/ 127 w 153"/>
                <a:gd name="T63" fmla="*/ 53 h 168"/>
                <a:gd name="T64" fmla="*/ 130 w 153"/>
                <a:gd name="T65" fmla="*/ 49 h 168"/>
                <a:gd name="T66" fmla="*/ 128 w 153"/>
                <a:gd name="T67" fmla="*/ 44 h 168"/>
                <a:gd name="T68" fmla="*/ 144 w 153"/>
                <a:gd name="T69" fmla="*/ 37 h 168"/>
                <a:gd name="T70" fmla="*/ 141 w 153"/>
                <a:gd name="T71" fmla="*/ 34 h 168"/>
                <a:gd name="T72" fmla="*/ 153 w 153"/>
                <a:gd name="T73" fmla="*/ 28 h 168"/>
                <a:gd name="T74" fmla="*/ 131 w 153"/>
                <a:gd name="T75" fmla="*/ 13 h 168"/>
                <a:gd name="T76" fmla="*/ 123 w 153"/>
                <a:gd name="T7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3" h="168">
                  <a:moveTo>
                    <a:pt x="123" y="0"/>
                  </a:moveTo>
                  <a:cubicBezTo>
                    <a:pt x="115" y="0"/>
                    <a:pt x="103" y="20"/>
                    <a:pt x="99" y="28"/>
                  </a:cubicBezTo>
                  <a:cubicBezTo>
                    <a:pt x="97" y="32"/>
                    <a:pt x="84" y="30"/>
                    <a:pt x="80" y="34"/>
                  </a:cubicBezTo>
                  <a:cubicBezTo>
                    <a:pt x="79" y="35"/>
                    <a:pt x="78" y="38"/>
                    <a:pt x="76" y="39"/>
                  </a:cubicBezTo>
                  <a:cubicBezTo>
                    <a:pt x="74" y="40"/>
                    <a:pt x="74" y="41"/>
                    <a:pt x="71" y="42"/>
                  </a:cubicBezTo>
                  <a:cubicBezTo>
                    <a:pt x="71" y="42"/>
                    <a:pt x="65" y="46"/>
                    <a:pt x="68" y="49"/>
                  </a:cubicBezTo>
                  <a:cubicBezTo>
                    <a:pt x="63" y="53"/>
                    <a:pt x="63" y="58"/>
                    <a:pt x="55" y="60"/>
                  </a:cubicBezTo>
                  <a:cubicBezTo>
                    <a:pt x="50" y="61"/>
                    <a:pt x="44" y="61"/>
                    <a:pt x="41" y="64"/>
                  </a:cubicBezTo>
                  <a:cubicBezTo>
                    <a:pt x="33" y="72"/>
                    <a:pt x="35" y="88"/>
                    <a:pt x="19" y="88"/>
                  </a:cubicBezTo>
                  <a:cubicBezTo>
                    <a:pt x="16" y="88"/>
                    <a:pt x="12" y="87"/>
                    <a:pt x="8" y="87"/>
                  </a:cubicBezTo>
                  <a:cubicBezTo>
                    <a:pt x="4" y="87"/>
                    <a:pt x="0" y="89"/>
                    <a:pt x="0" y="93"/>
                  </a:cubicBezTo>
                  <a:cubicBezTo>
                    <a:pt x="0" y="96"/>
                    <a:pt x="6" y="115"/>
                    <a:pt x="8" y="116"/>
                  </a:cubicBezTo>
                  <a:cubicBezTo>
                    <a:pt x="11" y="116"/>
                    <a:pt x="14" y="116"/>
                    <a:pt x="15" y="119"/>
                  </a:cubicBezTo>
                  <a:cubicBezTo>
                    <a:pt x="15" y="119"/>
                    <a:pt x="15" y="121"/>
                    <a:pt x="15" y="121"/>
                  </a:cubicBezTo>
                  <a:cubicBezTo>
                    <a:pt x="22" y="132"/>
                    <a:pt x="13" y="150"/>
                    <a:pt x="33" y="150"/>
                  </a:cubicBezTo>
                  <a:cubicBezTo>
                    <a:pt x="37" y="150"/>
                    <a:pt x="39" y="148"/>
                    <a:pt x="43" y="148"/>
                  </a:cubicBezTo>
                  <a:cubicBezTo>
                    <a:pt x="43" y="148"/>
                    <a:pt x="43" y="148"/>
                    <a:pt x="44" y="148"/>
                  </a:cubicBezTo>
                  <a:cubicBezTo>
                    <a:pt x="44" y="150"/>
                    <a:pt x="44" y="156"/>
                    <a:pt x="45" y="156"/>
                  </a:cubicBezTo>
                  <a:cubicBezTo>
                    <a:pt x="46" y="156"/>
                    <a:pt x="47" y="158"/>
                    <a:pt x="49" y="158"/>
                  </a:cubicBezTo>
                  <a:cubicBezTo>
                    <a:pt x="55" y="158"/>
                    <a:pt x="58" y="153"/>
                    <a:pt x="62" y="153"/>
                  </a:cubicBezTo>
                  <a:cubicBezTo>
                    <a:pt x="71" y="153"/>
                    <a:pt x="77" y="159"/>
                    <a:pt x="85" y="161"/>
                  </a:cubicBezTo>
                  <a:cubicBezTo>
                    <a:pt x="85" y="164"/>
                    <a:pt x="87" y="168"/>
                    <a:pt x="92" y="168"/>
                  </a:cubicBezTo>
                  <a:cubicBezTo>
                    <a:pt x="99" y="168"/>
                    <a:pt x="100" y="162"/>
                    <a:pt x="109" y="160"/>
                  </a:cubicBezTo>
                  <a:cubicBezTo>
                    <a:pt x="109" y="154"/>
                    <a:pt x="115" y="146"/>
                    <a:pt x="115" y="142"/>
                  </a:cubicBezTo>
                  <a:cubicBezTo>
                    <a:pt x="115" y="139"/>
                    <a:pt x="112" y="138"/>
                    <a:pt x="112" y="135"/>
                  </a:cubicBezTo>
                  <a:cubicBezTo>
                    <a:pt x="112" y="131"/>
                    <a:pt x="118" y="124"/>
                    <a:pt x="124" y="122"/>
                  </a:cubicBezTo>
                  <a:cubicBezTo>
                    <a:pt x="124" y="114"/>
                    <a:pt x="128" y="110"/>
                    <a:pt x="131" y="99"/>
                  </a:cubicBezTo>
                  <a:cubicBezTo>
                    <a:pt x="134" y="93"/>
                    <a:pt x="134" y="93"/>
                    <a:pt x="134" y="93"/>
                  </a:cubicBezTo>
                  <a:cubicBezTo>
                    <a:pt x="135" y="93"/>
                    <a:pt x="137" y="92"/>
                    <a:pt x="139" y="92"/>
                  </a:cubicBezTo>
                  <a:cubicBezTo>
                    <a:pt x="141" y="92"/>
                    <a:pt x="143" y="93"/>
                    <a:pt x="145" y="93"/>
                  </a:cubicBezTo>
                  <a:cubicBezTo>
                    <a:pt x="148" y="93"/>
                    <a:pt x="149" y="92"/>
                    <a:pt x="150" y="87"/>
                  </a:cubicBezTo>
                  <a:cubicBezTo>
                    <a:pt x="141" y="87"/>
                    <a:pt x="127" y="61"/>
                    <a:pt x="127" y="53"/>
                  </a:cubicBezTo>
                  <a:cubicBezTo>
                    <a:pt x="127" y="51"/>
                    <a:pt x="129" y="50"/>
                    <a:pt x="130" y="49"/>
                  </a:cubicBezTo>
                  <a:cubicBezTo>
                    <a:pt x="130" y="48"/>
                    <a:pt x="129" y="46"/>
                    <a:pt x="128" y="44"/>
                  </a:cubicBezTo>
                  <a:cubicBezTo>
                    <a:pt x="128" y="44"/>
                    <a:pt x="142" y="39"/>
                    <a:pt x="144" y="37"/>
                  </a:cubicBezTo>
                  <a:cubicBezTo>
                    <a:pt x="142" y="37"/>
                    <a:pt x="141" y="35"/>
                    <a:pt x="141" y="34"/>
                  </a:cubicBezTo>
                  <a:cubicBezTo>
                    <a:pt x="141" y="30"/>
                    <a:pt x="153" y="33"/>
                    <a:pt x="153" y="28"/>
                  </a:cubicBezTo>
                  <a:cubicBezTo>
                    <a:pt x="153" y="17"/>
                    <a:pt x="131" y="24"/>
                    <a:pt x="131" y="13"/>
                  </a:cubicBezTo>
                  <a:cubicBezTo>
                    <a:pt x="131" y="5"/>
                    <a:pt x="132" y="0"/>
                    <a:pt x="1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6"/>
            <p:cNvSpPr>
              <a:spLocks/>
            </p:cNvSpPr>
            <p:nvPr/>
          </p:nvSpPr>
          <p:spPr bwMode="auto">
            <a:xfrm>
              <a:off x="7654" y="3010"/>
              <a:ext cx="224" cy="265"/>
            </a:xfrm>
            <a:custGeom>
              <a:avLst/>
              <a:gdLst>
                <a:gd name="T0" fmla="*/ 95 w 95"/>
                <a:gd name="T1" fmla="*/ 0 h 112"/>
                <a:gd name="T2" fmla="*/ 92 w 95"/>
                <a:gd name="T3" fmla="*/ 0 h 112"/>
                <a:gd name="T4" fmla="*/ 75 w 95"/>
                <a:gd name="T5" fmla="*/ 12 h 112"/>
                <a:gd name="T6" fmla="*/ 71 w 95"/>
                <a:gd name="T7" fmla="*/ 12 h 112"/>
                <a:gd name="T8" fmla="*/ 34 w 95"/>
                <a:gd name="T9" fmla="*/ 6 h 112"/>
                <a:gd name="T10" fmla="*/ 14 w 95"/>
                <a:gd name="T11" fmla="*/ 36 h 112"/>
                <a:gd name="T12" fmla="*/ 9 w 95"/>
                <a:gd name="T13" fmla="*/ 44 h 112"/>
                <a:gd name="T14" fmla="*/ 0 w 95"/>
                <a:gd name="T15" fmla="*/ 73 h 112"/>
                <a:gd name="T16" fmla="*/ 10 w 95"/>
                <a:gd name="T17" fmla="*/ 79 h 112"/>
                <a:gd name="T18" fmla="*/ 10 w 95"/>
                <a:gd name="T19" fmla="*/ 105 h 112"/>
                <a:gd name="T20" fmla="*/ 19 w 95"/>
                <a:gd name="T21" fmla="*/ 112 h 112"/>
                <a:gd name="T22" fmla="*/ 27 w 95"/>
                <a:gd name="T23" fmla="*/ 91 h 112"/>
                <a:gd name="T24" fmla="*/ 22 w 95"/>
                <a:gd name="T25" fmla="*/ 73 h 112"/>
                <a:gd name="T26" fmla="*/ 30 w 95"/>
                <a:gd name="T27" fmla="*/ 67 h 112"/>
                <a:gd name="T28" fmla="*/ 33 w 95"/>
                <a:gd name="T29" fmla="*/ 67 h 112"/>
                <a:gd name="T30" fmla="*/ 34 w 95"/>
                <a:gd name="T31" fmla="*/ 67 h 112"/>
                <a:gd name="T32" fmla="*/ 32 w 95"/>
                <a:gd name="T33" fmla="*/ 78 h 112"/>
                <a:gd name="T34" fmla="*/ 40 w 95"/>
                <a:gd name="T35" fmla="*/ 94 h 112"/>
                <a:gd name="T36" fmla="*/ 40 w 95"/>
                <a:gd name="T37" fmla="*/ 99 h 112"/>
                <a:gd name="T38" fmla="*/ 47 w 95"/>
                <a:gd name="T39" fmla="*/ 99 h 112"/>
                <a:gd name="T40" fmla="*/ 59 w 95"/>
                <a:gd name="T41" fmla="*/ 88 h 112"/>
                <a:gd name="T42" fmla="*/ 52 w 95"/>
                <a:gd name="T43" fmla="*/ 78 h 112"/>
                <a:gd name="T44" fmla="*/ 54 w 95"/>
                <a:gd name="T45" fmla="*/ 75 h 112"/>
                <a:gd name="T46" fmla="*/ 40 w 95"/>
                <a:gd name="T47" fmla="*/ 53 h 112"/>
                <a:gd name="T48" fmla="*/ 68 w 95"/>
                <a:gd name="T49" fmla="*/ 38 h 112"/>
                <a:gd name="T50" fmla="*/ 68 w 95"/>
                <a:gd name="T51" fmla="*/ 34 h 112"/>
                <a:gd name="T52" fmla="*/ 68 w 95"/>
                <a:gd name="T53" fmla="*/ 34 h 112"/>
                <a:gd name="T54" fmla="*/ 37 w 95"/>
                <a:gd name="T55" fmla="*/ 43 h 112"/>
                <a:gd name="T56" fmla="*/ 38 w 95"/>
                <a:gd name="T57" fmla="*/ 41 h 112"/>
                <a:gd name="T58" fmla="*/ 32 w 95"/>
                <a:gd name="T59" fmla="*/ 46 h 112"/>
                <a:gd name="T60" fmla="*/ 21 w 95"/>
                <a:gd name="T61" fmla="*/ 28 h 112"/>
                <a:gd name="T62" fmla="*/ 31 w 95"/>
                <a:gd name="T63" fmla="*/ 20 h 112"/>
                <a:gd name="T64" fmla="*/ 38 w 95"/>
                <a:gd name="T65" fmla="*/ 20 h 112"/>
                <a:gd name="T66" fmla="*/ 58 w 95"/>
                <a:gd name="T67" fmla="*/ 18 h 112"/>
                <a:gd name="T68" fmla="*/ 77 w 95"/>
                <a:gd name="T69" fmla="*/ 21 h 112"/>
                <a:gd name="T70" fmla="*/ 93 w 95"/>
                <a:gd name="T71" fmla="*/ 4 h 112"/>
                <a:gd name="T72" fmla="*/ 95 w 95"/>
                <a:gd name="T7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5" h="112">
                  <a:moveTo>
                    <a:pt x="95" y="0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86" y="4"/>
                    <a:pt x="78" y="9"/>
                    <a:pt x="75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20" y="6"/>
                    <a:pt x="14" y="24"/>
                    <a:pt x="14" y="36"/>
                  </a:cubicBezTo>
                  <a:cubicBezTo>
                    <a:pt x="14" y="39"/>
                    <a:pt x="10" y="42"/>
                    <a:pt x="9" y="44"/>
                  </a:cubicBezTo>
                  <a:cubicBezTo>
                    <a:pt x="6" y="56"/>
                    <a:pt x="0" y="61"/>
                    <a:pt x="0" y="73"/>
                  </a:cubicBezTo>
                  <a:cubicBezTo>
                    <a:pt x="0" y="79"/>
                    <a:pt x="7" y="79"/>
                    <a:pt x="10" y="79"/>
                  </a:cubicBezTo>
                  <a:cubicBezTo>
                    <a:pt x="10" y="88"/>
                    <a:pt x="10" y="99"/>
                    <a:pt x="10" y="105"/>
                  </a:cubicBezTo>
                  <a:cubicBezTo>
                    <a:pt x="10" y="108"/>
                    <a:pt x="15" y="112"/>
                    <a:pt x="19" y="112"/>
                  </a:cubicBezTo>
                  <a:cubicBezTo>
                    <a:pt x="25" y="112"/>
                    <a:pt x="27" y="93"/>
                    <a:pt x="27" y="91"/>
                  </a:cubicBezTo>
                  <a:cubicBezTo>
                    <a:pt x="27" y="84"/>
                    <a:pt x="22" y="80"/>
                    <a:pt x="22" y="73"/>
                  </a:cubicBezTo>
                  <a:cubicBezTo>
                    <a:pt x="22" y="69"/>
                    <a:pt x="26" y="67"/>
                    <a:pt x="30" y="67"/>
                  </a:cubicBezTo>
                  <a:cubicBezTo>
                    <a:pt x="31" y="67"/>
                    <a:pt x="32" y="67"/>
                    <a:pt x="33" y="67"/>
                  </a:cubicBezTo>
                  <a:cubicBezTo>
                    <a:pt x="33" y="67"/>
                    <a:pt x="34" y="67"/>
                    <a:pt x="34" y="67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2" y="85"/>
                    <a:pt x="40" y="87"/>
                    <a:pt x="40" y="94"/>
                  </a:cubicBezTo>
                  <a:cubicBezTo>
                    <a:pt x="40" y="96"/>
                    <a:pt x="41" y="97"/>
                    <a:pt x="40" y="99"/>
                  </a:cubicBezTo>
                  <a:cubicBezTo>
                    <a:pt x="47" y="99"/>
                    <a:pt x="47" y="99"/>
                    <a:pt x="47" y="99"/>
                  </a:cubicBezTo>
                  <a:cubicBezTo>
                    <a:pt x="47" y="93"/>
                    <a:pt x="59" y="94"/>
                    <a:pt x="59" y="88"/>
                  </a:cubicBezTo>
                  <a:cubicBezTo>
                    <a:pt x="57" y="87"/>
                    <a:pt x="52" y="82"/>
                    <a:pt x="52" y="78"/>
                  </a:cubicBezTo>
                  <a:cubicBezTo>
                    <a:pt x="52" y="77"/>
                    <a:pt x="53" y="76"/>
                    <a:pt x="54" y="75"/>
                  </a:cubicBezTo>
                  <a:cubicBezTo>
                    <a:pt x="50" y="74"/>
                    <a:pt x="40" y="55"/>
                    <a:pt x="40" y="53"/>
                  </a:cubicBezTo>
                  <a:cubicBezTo>
                    <a:pt x="55" y="53"/>
                    <a:pt x="56" y="41"/>
                    <a:pt x="68" y="38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4" y="34"/>
                    <a:pt x="38" y="41"/>
                    <a:pt x="37" y="43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4"/>
                    <a:pt x="35" y="46"/>
                    <a:pt x="32" y="46"/>
                  </a:cubicBezTo>
                  <a:cubicBezTo>
                    <a:pt x="24" y="46"/>
                    <a:pt x="21" y="36"/>
                    <a:pt x="21" y="28"/>
                  </a:cubicBezTo>
                  <a:cubicBezTo>
                    <a:pt x="21" y="21"/>
                    <a:pt x="25" y="20"/>
                    <a:pt x="31" y="20"/>
                  </a:cubicBezTo>
                  <a:cubicBezTo>
                    <a:pt x="33" y="20"/>
                    <a:pt x="36" y="20"/>
                    <a:pt x="38" y="20"/>
                  </a:cubicBezTo>
                  <a:cubicBezTo>
                    <a:pt x="47" y="20"/>
                    <a:pt x="51" y="18"/>
                    <a:pt x="58" y="18"/>
                  </a:cubicBezTo>
                  <a:cubicBezTo>
                    <a:pt x="65" y="18"/>
                    <a:pt x="70" y="21"/>
                    <a:pt x="77" y="21"/>
                  </a:cubicBezTo>
                  <a:cubicBezTo>
                    <a:pt x="87" y="21"/>
                    <a:pt x="91" y="12"/>
                    <a:pt x="93" y="4"/>
                  </a:cubicBezTo>
                  <a:cubicBezTo>
                    <a:pt x="94" y="4"/>
                    <a:pt x="95" y="2"/>
                    <a:pt x="9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7"/>
            <p:cNvSpPr>
              <a:spLocks/>
            </p:cNvSpPr>
            <p:nvPr/>
          </p:nvSpPr>
          <p:spPr bwMode="auto">
            <a:xfrm>
              <a:off x="7181" y="3280"/>
              <a:ext cx="364" cy="106"/>
            </a:xfrm>
            <a:custGeom>
              <a:avLst/>
              <a:gdLst>
                <a:gd name="T0" fmla="*/ 26 w 154"/>
                <a:gd name="T1" fmla="*/ 0 h 45"/>
                <a:gd name="T2" fmla="*/ 18 w 154"/>
                <a:gd name="T3" fmla="*/ 3 h 45"/>
                <a:gd name="T4" fmla="*/ 13 w 154"/>
                <a:gd name="T5" fmla="*/ 1 h 45"/>
                <a:gd name="T6" fmla="*/ 0 w 154"/>
                <a:gd name="T7" fmla="*/ 12 h 45"/>
                <a:gd name="T8" fmla="*/ 18 w 154"/>
                <a:gd name="T9" fmla="*/ 24 h 45"/>
                <a:gd name="T10" fmla="*/ 24 w 154"/>
                <a:gd name="T11" fmla="*/ 26 h 45"/>
                <a:gd name="T12" fmla="*/ 29 w 154"/>
                <a:gd name="T13" fmla="*/ 26 h 45"/>
                <a:gd name="T14" fmla="*/ 33 w 154"/>
                <a:gd name="T15" fmla="*/ 25 h 45"/>
                <a:gd name="T16" fmla="*/ 39 w 154"/>
                <a:gd name="T17" fmla="*/ 26 h 45"/>
                <a:gd name="T18" fmla="*/ 68 w 154"/>
                <a:gd name="T19" fmla="*/ 30 h 45"/>
                <a:gd name="T20" fmla="*/ 81 w 154"/>
                <a:gd name="T21" fmla="*/ 37 h 45"/>
                <a:gd name="T22" fmla="*/ 137 w 154"/>
                <a:gd name="T23" fmla="*/ 45 h 45"/>
                <a:gd name="T24" fmla="*/ 137 w 154"/>
                <a:gd name="T25" fmla="*/ 39 h 45"/>
                <a:gd name="T26" fmla="*/ 148 w 154"/>
                <a:gd name="T27" fmla="*/ 43 h 45"/>
                <a:gd name="T28" fmla="*/ 154 w 154"/>
                <a:gd name="T29" fmla="*/ 37 h 45"/>
                <a:gd name="T30" fmla="*/ 145 w 154"/>
                <a:gd name="T31" fmla="*/ 32 h 45"/>
                <a:gd name="T32" fmla="*/ 143 w 154"/>
                <a:gd name="T33" fmla="*/ 32 h 45"/>
                <a:gd name="T34" fmla="*/ 140 w 154"/>
                <a:gd name="T35" fmla="*/ 33 h 45"/>
                <a:gd name="T36" fmla="*/ 136 w 154"/>
                <a:gd name="T37" fmla="*/ 33 h 45"/>
                <a:gd name="T38" fmla="*/ 133 w 154"/>
                <a:gd name="T39" fmla="*/ 31 h 45"/>
                <a:gd name="T40" fmla="*/ 128 w 154"/>
                <a:gd name="T41" fmla="*/ 27 h 45"/>
                <a:gd name="T42" fmla="*/ 106 w 154"/>
                <a:gd name="T43" fmla="*/ 20 h 45"/>
                <a:gd name="T44" fmla="*/ 107 w 154"/>
                <a:gd name="T45" fmla="*/ 20 h 45"/>
                <a:gd name="T46" fmla="*/ 126 w 154"/>
                <a:gd name="T47" fmla="*/ 16 h 45"/>
                <a:gd name="T48" fmla="*/ 122 w 154"/>
                <a:gd name="T49" fmla="*/ 16 h 45"/>
                <a:gd name="T50" fmla="*/ 106 w 154"/>
                <a:gd name="T51" fmla="*/ 18 h 45"/>
                <a:gd name="T52" fmla="*/ 82 w 154"/>
                <a:gd name="T53" fmla="*/ 9 h 45"/>
                <a:gd name="T54" fmla="*/ 66 w 154"/>
                <a:gd name="T55" fmla="*/ 17 h 45"/>
                <a:gd name="T56" fmla="*/ 26 w 154"/>
                <a:gd name="T5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4" h="45">
                  <a:moveTo>
                    <a:pt x="26" y="0"/>
                  </a:moveTo>
                  <a:cubicBezTo>
                    <a:pt x="23" y="0"/>
                    <a:pt x="21" y="3"/>
                    <a:pt x="18" y="3"/>
                  </a:cubicBezTo>
                  <a:cubicBezTo>
                    <a:pt x="16" y="3"/>
                    <a:pt x="15" y="1"/>
                    <a:pt x="13" y="1"/>
                  </a:cubicBezTo>
                  <a:cubicBezTo>
                    <a:pt x="10" y="1"/>
                    <a:pt x="1" y="10"/>
                    <a:pt x="0" y="12"/>
                  </a:cubicBezTo>
                  <a:cubicBezTo>
                    <a:pt x="8" y="12"/>
                    <a:pt x="12" y="18"/>
                    <a:pt x="18" y="24"/>
                  </a:cubicBezTo>
                  <a:cubicBezTo>
                    <a:pt x="20" y="25"/>
                    <a:pt x="22" y="26"/>
                    <a:pt x="24" y="26"/>
                  </a:cubicBezTo>
                  <a:cubicBezTo>
                    <a:pt x="26" y="26"/>
                    <a:pt x="27" y="26"/>
                    <a:pt x="29" y="26"/>
                  </a:cubicBezTo>
                  <a:cubicBezTo>
                    <a:pt x="30" y="26"/>
                    <a:pt x="32" y="25"/>
                    <a:pt x="33" y="25"/>
                  </a:cubicBezTo>
                  <a:cubicBezTo>
                    <a:pt x="35" y="25"/>
                    <a:pt x="37" y="26"/>
                    <a:pt x="39" y="26"/>
                  </a:cubicBezTo>
                  <a:cubicBezTo>
                    <a:pt x="49" y="29"/>
                    <a:pt x="58" y="30"/>
                    <a:pt x="68" y="30"/>
                  </a:cubicBezTo>
                  <a:cubicBezTo>
                    <a:pt x="73" y="30"/>
                    <a:pt x="75" y="37"/>
                    <a:pt x="81" y="37"/>
                  </a:cubicBezTo>
                  <a:cubicBezTo>
                    <a:pt x="102" y="37"/>
                    <a:pt x="120" y="38"/>
                    <a:pt x="137" y="45"/>
                  </a:cubicBezTo>
                  <a:cubicBezTo>
                    <a:pt x="136" y="43"/>
                    <a:pt x="135" y="39"/>
                    <a:pt x="137" y="39"/>
                  </a:cubicBezTo>
                  <a:cubicBezTo>
                    <a:pt x="143" y="39"/>
                    <a:pt x="143" y="43"/>
                    <a:pt x="148" y="43"/>
                  </a:cubicBezTo>
                  <a:cubicBezTo>
                    <a:pt x="149" y="43"/>
                    <a:pt x="153" y="39"/>
                    <a:pt x="154" y="37"/>
                  </a:cubicBezTo>
                  <a:cubicBezTo>
                    <a:pt x="150" y="36"/>
                    <a:pt x="150" y="34"/>
                    <a:pt x="145" y="32"/>
                  </a:cubicBezTo>
                  <a:cubicBezTo>
                    <a:pt x="145" y="32"/>
                    <a:pt x="144" y="32"/>
                    <a:pt x="143" y="32"/>
                  </a:cubicBezTo>
                  <a:cubicBezTo>
                    <a:pt x="142" y="32"/>
                    <a:pt x="141" y="32"/>
                    <a:pt x="140" y="33"/>
                  </a:cubicBezTo>
                  <a:cubicBezTo>
                    <a:pt x="139" y="33"/>
                    <a:pt x="137" y="33"/>
                    <a:pt x="136" y="33"/>
                  </a:cubicBezTo>
                  <a:cubicBezTo>
                    <a:pt x="135" y="33"/>
                    <a:pt x="134" y="33"/>
                    <a:pt x="133" y="31"/>
                  </a:cubicBezTo>
                  <a:cubicBezTo>
                    <a:pt x="132" y="30"/>
                    <a:pt x="132" y="27"/>
                    <a:pt x="128" y="27"/>
                  </a:cubicBezTo>
                  <a:cubicBezTo>
                    <a:pt x="119" y="27"/>
                    <a:pt x="112" y="26"/>
                    <a:pt x="106" y="20"/>
                  </a:cubicBezTo>
                  <a:cubicBezTo>
                    <a:pt x="106" y="20"/>
                    <a:pt x="107" y="20"/>
                    <a:pt x="107" y="20"/>
                  </a:cubicBezTo>
                  <a:cubicBezTo>
                    <a:pt x="112" y="20"/>
                    <a:pt x="125" y="18"/>
                    <a:pt x="126" y="16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96" y="18"/>
                    <a:pt x="93" y="9"/>
                    <a:pt x="82" y="9"/>
                  </a:cubicBezTo>
                  <a:cubicBezTo>
                    <a:pt x="76" y="9"/>
                    <a:pt x="74" y="17"/>
                    <a:pt x="66" y="17"/>
                  </a:cubicBezTo>
                  <a:cubicBezTo>
                    <a:pt x="49" y="17"/>
                    <a:pt x="42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8"/>
            <p:cNvSpPr>
              <a:spLocks/>
            </p:cNvSpPr>
            <p:nvPr/>
          </p:nvSpPr>
          <p:spPr bwMode="auto">
            <a:xfrm>
              <a:off x="7694" y="3365"/>
              <a:ext cx="109" cy="24"/>
            </a:xfrm>
            <a:custGeom>
              <a:avLst/>
              <a:gdLst>
                <a:gd name="T0" fmla="*/ 46 w 46"/>
                <a:gd name="T1" fmla="*/ 0 h 10"/>
                <a:gd name="T2" fmla="*/ 31 w 46"/>
                <a:gd name="T3" fmla="*/ 5 h 10"/>
                <a:gd name="T4" fmla="*/ 10 w 46"/>
                <a:gd name="T5" fmla="*/ 1 h 10"/>
                <a:gd name="T6" fmla="*/ 7 w 46"/>
                <a:gd name="T7" fmla="*/ 1 h 10"/>
                <a:gd name="T8" fmla="*/ 0 w 46"/>
                <a:gd name="T9" fmla="*/ 5 h 10"/>
                <a:gd name="T10" fmla="*/ 10 w 46"/>
                <a:gd name="T11" fmla="*/ 10 h 10"/>
                <a:gd name="T12" fmla="*/ 12 w 46"/>
                <a:gd name="T13" fmla="*/ 10 h 10"/>
                <a:gd name="T14" fmla="*/ 31 w 46"/>
                <a:gd name="T15" fmla="*/ 10 h 10"/>
                <a:gd name="T16" fmla="*/ 46 w 46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10">
                  <a:moveTo>
                    <a:pt x="46" y="0"/>
                  </a:moveTo>
                  <a:cubicBezTo>
                    <a:pt x="41" y="2"/>
                    <a:pt x="39" y="5"/>
                    <a:pt x="31" y="5"/>
                  </a:cubicBezTo>
                  <a:cubicBezTo>
                    <a:pt x="23" y="5"/>
                    <a:pt x="19" y="1"/>
                    <a:pt x="10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4" y="1"/>
                    <a:pt x="0" y="2"/>
                    <a:pt x="0" y="5"/>
                  </a:cubicBezTo>
                  <a:cubicBezTo>
                    <a:pt x="0" y="10"/>
                    <a:pt x="6" y="10"/>
                    <a:pt x="10" y="10"/>
                  </a:cubicBezTo>
                  <a:cubicBezTo>
                    <a:pt x="11" y="10"/>
                    <a:pt x="11" y="10"/>
                    <a:pt x="12" y="10"/>
                  </a:cubicBezTo>
                  <a:cubicBezTo>
                    <a:pt x="16" y="10"/>
                    <a:pt x="23" y="10"/>
                    <a:pt x="31" y="10"/>
                  </a:cubicBezTo>
                  <a:cubicBezTo>
                    <a:pt x="38" y="8"/>
                    <a:pt x="42" y="7"/>
                    <a:pt x="4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9"/>
            <p:cNvSpPr>
              <a:spLocks/>
            </p:cNvSpPr>
            <p:nvPr/>
          </p:nvSpPr>
          <p:spPr bwMode="auto">
            <a:xfrm>
              <a:off x="7585" y="3370"/>
              <a:ext cx="76" cy="26"/>
            </a:xfrm>
            <a:custGeom>
              <a:avLst/>
              <a:gdLst>
                <a:gd name="T0" fmla="*/ 32 w 32"/>
                <a:gd name="T1" fmla="*/ 0 h 11"/>
                <a:gd name="T2" fmla="*/ 20 w 32"/>
                <a:gd name="T3" fmla="*/ 0 h 11"/>
                <a:gd name="T4" fmla="*/ 19 w 32"/>
                <a:gd name="T5" fmla="*/ 4 h 11"/>
                <a:gd name="T6" fmla="*/ 9 w 32"/>
                <a:gd name="T7" fmla="*/ 2 h 11"/>
                <a:gd name="T8" fmla="*/ 7 w 32"/>
                <a:gd name="T9" fmla="*/ 2 h 11"/>
                <a:gd name="T10" fmla="*/ 0 w 32"/>
                <a:gd name="T11" fmla="*/ 7 h 11"/>
                <a:gd name="T12" fmla="*/ 11 w 32"/>
                <a:gd name="T13" fmla="*/ 11 h 11"/>
                <a:gd name="T14" fmla="*/ 23 w 32"/>
                <a:gd name="T15" fmla="*/ 6 h 11"/>
                <a:gd name="T16" fmla="*/ 28 w 32"/>
                <a:gd name="T17" fmla="*/ 8 h 11"/>
                <a:gd name="T18" fmla="*/ 32 w 32"/>
                <a:gd name="T19" fmla="*/ 8 h 11"/>
                <a:gd name="T20" fmla="*/ 32 w 32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11">
                  <a:moveTo>
                    <a:pt x="32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1"/>
                    <a:pt x="19" y="2"/>
                    <a:pt x="19" y="4"/>
                  </a:cubicBezTo>
                  <a:cubicBezTo>
                    <a:pt x="17" y="3"/>
                    <a:pt x="14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3" y="2"/>
                    <a:pt x="0" y="2"/>
                    <a:pt x="0" y="7"/>
                  </a:cubicBezTo>
                  <a:cubicBezTo>
                    <a:pt x="0" y="9"/>
                    <a:pt x="7" y="11"/>
                    <a:pt x="11" y="11"/>
                  </a:cubicBezTo>
                  <a:cubicBezTo>
                    <a:pt x="16" y="11"/>
                    <a:pt x="18" y="8"/>
                    <a:pt x="23" y="6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7"/>
                    <a:pt x="32" y="4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0"/>
            <p:cNvSpPr>
              <a:spLocks/>
            </p:cNvSpPr>
            <p:nvPr/>
          </p:nvSpPr>
          <p:spPr bwMode="auto">
            <a:xfrm>
              <a:off x="7668" y="3403"/>
              <a:ext cx="54" cy="38"/>
            </a:xfrm>
            <a:custGeom>
              <a:avLst/>
              <a:gdLst>
                <a:gd name="T0" fmla="*/ 5 w 23"/>
                <a:gd name="T1" fmla="*/ 0 h 16"/>
                <a:gd name="T2" fmla="*/ 0 w 23"/>
                <a:gd name="T3" fmla="*/ 4 h 16"/>
                <a:gd name="T4" fmla="*/ 13 w 23"/>
                <a:gd name="T5" fmla="*/ 10 h 16"/>
                <a:gd name="T6" fmla="*/ 16 w 23"/>
                <a:gd name="T7" fmla="*/ 16 h 16"/>
                <a:gd name="T8" fmla="*/ 19 w 23"/>
                <a:gd name="T9" fmla="*/ 16 h 16"/>
                <a:gd name="T10" fmla="*/ 23 w 23"/>
                <a:gd name="T11" fmla="*/ 13 h 16"/>
                <a:gd name="T12" fmla="*/ 15 w 23"/>
                <a:gd name="T13" fmla="*/ 1 h 16"/>
                <a:gd name="T14" fmla="*/ 10 w 23"/>
                <a:gd name="T15" fmla="*/ 1 h 16"/>
                <a:gd name="T16" fmla="*/ 5 w 23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6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9"/>
                    <a:pt x="8" y="10"/>
                    <a:pt x="13" y="10"/>
                  </a:cubicBezTo>
                  <a:cubicBezTo>
                    <a:pt x="13" y="11"/>
                    <a:pt x="14" y="16"/>
                    <a:pt x="16" y="16"/>
                  </a:cubicBezTo>
                  <a:cubicBezTo>
                    <a:pt x="17" y="16"/>
                    <a:pt x="18" y="16"/>
                    <a:pt x="19" y="16"/>
                  </a:cubicBezTo>
                  <a:cubicBezTo>
                    <a:pt x="20" y="16"/>
                    <a:pt x="23" y="14"/>
                    <a:pt x="23" y="13"/>
                  </a:cubicBezTo>
                  <a:cubicBezTo>
                    <a:pt x="23" y="6"/>
                    <a:pt x="15" y="8"/>
                    <a:pt x="15" y="1"/>
                  </a:cubicBezTo>
                  <a:cubicBezTo>
                    <a:pt x="13" y="1"/>
                    <a:pt x="11" y="1"/>
                    <a:pt x="10" y="1"/>
                  </a:cubicBezTo>
                  <a:cubicBezTo>
                    <a:pt x="8" y="1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1"/>
            <p:cNvSpPr>
              <a:spLocks/>
            </p:cNvSpPr>
            <p:nvPr/>
          </p:nvSpPr>
          <p:spPr bwMode="auto">
            <a:xfrm>
              <a:off x="7557" y="3367"/>
              <a:ext cx="23" cy="22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0 h 9"/>
                <a:gd name="T4" fmla="*/ 0 w 10"/>
                <a:gd name="T5" fmla="*/ 6 h 9"/>
                <a:gd name="T6" fmla="*/ 4 w 10"/>
                <a:gd name="T7" fmla="*/ 9 h 9"/>
                <a:gd name="T8" fmla="*/ 10 w 10"/>
                <a:gd name="T9" fmla="*/ 4 h 9"/>
                <a:gd name="T10" fmla="*/ 5 w 10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7" y="9"/>
                    <a:pt x="9" y="7"/>
                    <a:pt x="10" y="4"/>
                  </a:cubicBezTo>
                  <a:cubicBezTo>
                    <a:pt x="8" y="3"/>
                    <a:pt x="8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2"/>
            <p:cNvSpPr>
              <a:spLocks/>
            </p:cNvSpPr>
            <p:nvPr/>
          </p:nvSpPr>
          <p:spPr bwMode="auto">
            <a:xfrm>
              <a:off x="7824" y="3375"/>
              <a:ext cx="125" cy="68"/>
            </a:xfrm>
            <a:custGeom>
              <a:avLst/>
              <a:gdLst>
                <a:gd name="T0" fmla="*/ 44 w 53"/>
                <a:gd name="T1" fmla="*/ 0 h 29"/>
                <a:gd name="T2" fmla="*/ 20 w 53"/>
                <a:gd name="T3" fmla="*/ 6 h 29"/>
                <a:gd name="T4" fmla="*/ 17 w 53"/>
                <a:gd name="T5" fmla="*/ 10 h 29"/>
                <a:gd name="T6" fmla="*/ 0 w 53"/>
                <a:gd name="T7" fmla="*/ 25 h 29"/>
                <a:gd name="T8" fmla="*/ 3 w 53"/>
                <a:gd name="T9" fmla="*/ 29 h 29"/>
                <a:gd name="T10" fmla="*/ 21 w 53"/>
                <a:gd name="T11" fmla="*/ 20 h 29"/>
                <a:gd name="T12" fmla="*/ 22 w 53"/>
                <a:gd name="T13" fmla="*/ 14 h 29"/>
                <a:gd name="T14" fmla="*/ 53 w 53"/>
                <a:gd name="T15" fmla="*/ 1 h 29"/>
                <a:gd name="T16" fmla="*/ 44 w 53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9">
                  <a:moveTo>
                    <a:pt x="44" y="0"/>
                  </a:moveTo>
                  <a:cubicBezTo>
                    <a:pt x="36" y="0"/>
                    <a:pt x="24" y="2"/>
                    <a:pt x="20" y="6"/>
                  </a:cubicBezTo>
                  <a:cubicBezTo>
                    <a:pt x="19" y="7"/>
                    <a:pt x="19" y="10"/>
                    <a:pt x="17" y="10"/>
                  </a:cubicBezTo>
                  <a:cubicBezTo>
                    <a:pt x="10" y="13"/>
                    <a:pt x="0" y="13"/>
                    <a:pt x="0" y="25"/>
                  </a:cubicBezTo>
                  <a:cubicBezTo>
                    <a:pt x="0" y="27"/>
                    <a:pt x="1" y="29"/>
                    <a:pt x="3" y="29"/>
                  </a:cubicBezTo>
                  <a:cubicBezTo>
                    <a:pt x="9" y="29"/>
                    <a:pt x="18" y="23"/>
                    <a:pt x="21" y="20"/>
                  </a:cubicBezTo>
                  <a:cubicBezTo>
                    <a:pt x="22" y="19"/>
                    <a:pt x="20" y="14"/>
                    <a:pt x="22" y="14"/>
                  </a:cubicBezTo>
                  <a:cubicBezTo>
                    <a:pt x="31" y="14"/>
                    <a:pt x="48" y="9"/>
                    <a:pt x="53" y="1"/>
                  </a:cubicBezTo>
                  <a:cubicBezTo>
                    <a:pt x="52" y="0"/>
                    <a:pt x="48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3"/>
            <p:cNvSpPr>
              <a:spLocks/>
            </p:cNvSpPr>
            <p:nvPr/>
          </p:nvSpPr>
          <p:spPr bwMode="auto">
            <a:xfrm>
              <a:off x="8195" y="3268"/>
              <a:ext cx="26" cy="52"/>
            </a:xfrm>
            <a:custGeom>
              <a:avLst/>
              <a:gdLst>
                <a:gd name="T0" fmla="*/ 9 w 11"/>
                <a:gd name="T1" fmla="*/ 0 h 22"/>
                <a:gd name="T2" fmla="*/ 6 w 11"/>
                <a:gd name="T3" fmla="*/ 9 h 22"/>
                <a:gd name="T4" fmla="*/ 0 w 11"/>
                <a:gd name="T5" fmla="*/ 18 h 22"/>
                <a:gd name="T6" fmla="*/ 4 w 11"/>
                <a:gd name="T7" fmla="*/ 22 h 22"/>
                <a:gd name="T8" fmla="*/ 7 w 11"/>
                <a:gd name="T9" fmla="*/ 11 h 22"/>
                <a:gd name="T10" fmla="*/ 11 w 11"/>
                <a:gd name="T11" fmla="*/ 6 h 22"/>
                <a:gd name="T12" fmla="*/ 9 w 11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2">
                  <a:moveTo>
                    <a:pt x="9" y="0"/>
                  </a:moveTo>
                  <a:cubicBezTo>
                    <a:pt x="5" y="1"/>
                    <a:pt x="6" y="5"/>
                    <a:pt x="6" y="9"/>
                  </a:cubicBezTo>
                  <a:cubicBezTo>
                    <a:pt x="6" y="12"/>
                    <a:pt x="0" y="13"/>
                    <a:pt x="0" y="18"/>
                  </a:cubicBezTo>
                  <a:cubicBezTo>
                    <a:pt x="0" y="20"/>
                    <a:pt x="2" y="22"/>
                    <a:pt x="4" y="22"/>
                  </a:cubicBezTo>
                  <a:cubicBezTo>
                    <a:pt x="8" y="22"/>
                    <a:pt x="7" y="16"/>
                    <a:pt x="7" y="11"/>
                  </a:cubicBezTo>
                  <a:cubicBezTo>
                    <a:pt x="9" y="11"/>
                    <a:pt x="11" y="9"/>
                    <a:pt x="11" y="6"/>
                  </a:cubicBezTo>
                  <a:cubicBezTo>
                    <a:pt x="11" y="2"/>
                    <a:pt x="10" y="4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4"/>
            <p:cNvSpPr>
              <a:spLocks/>
            </p:cNvSpPr>
            <p:nvPr/>
          </p:nvSpPr>
          <p:spPr bwMode="auto">
            <a:xfrm>
              <a:off x="7914" y="3181"/>
              <a:ext cx="33" cy="30"/>
            </a:xfrm>
            <a:custGeom>
              <a:avLst/>
              <a:gdLst>
                <a:gd name="T0" fmla="*/ 4 w 14"/>
                <a:gd name="T1" fmla="*/ 0 h 13"/>
                <a:gd name="T2" fmla="*/ 0 w 14"/>
                <a:gd name="T3" fmla="*/ 3 h 13"/>
                <a:gd name="T4" fmla="*/ 9 w 14"/>
                <a:gd name="T5" fmla="*/ 13 h 13"/>
                <a:gd name="T6" fmla="*/ 14 w 14"/>
                <a:gd name="T7" fmla="*/ 6 h 13"/>
                <a:gd name="T8" fmla="*/ 4 w 1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4" y="0"/>
                  </a:moveTo>
                  <a:cubicBezTo>
                    <a:pt x="1" y="0"/>
                    <a:pt x="0" y="0"/>
                    <a:pt x="0" y="3"/>
                  </a:cubicBezTo>
                  <a:cubicBezTo>
                    <a:pt x="0" y="7"/>
                    <a:pt x="6" y="13"/>
                    <a:pt x="9" y="13"/>
                  </a:cubicBezTo>
                  <a:cubicBezTo>
                    <a:pt x="11" y="13"/>
                    <a:pt x="14" y="7"/>
                    <a:pt x="14" y="6"/>
                  </a:cubicBezTo>
                  <a:cubicBezTo>
                    <a:pt x="14" y="2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5"/>
            <p:cNvSpPr>
              <a:spLocks/>
            </p:cNvSpPr>
            <p:nvPr/>
          </p:nvSpPr>
          <p:spPr bwMode="auto">
            <a:xfrm>
              <a:off x="7978" y="3176"/>
              <a:ext cx="101" cy="28"/>
            </a:xfrm>
            <a:custGeom>
              <a:avLst/>
              <a:gdLst>
                <a:gd name="T0" fmla="*/ 27 w 43"/>
                <a:gd name="T1" fmla="*/ 0 h 12"/>
                <a:gd name="T2" fmla="*/ 4 w 43"/>
                <a:gd name="T3" fmla="*/ 0 h 12"/>
                <a:gd name="T4" fmla="*/ 0 w 43"/>
                <a:gd name="T5" fmla="*/ 5 h 12"/>
                <a:gd name="T6" fmla="*/ 10 w 43"/>
                <a:gd name="T7" fmla="*/ 7 h 12"/>
                <a:gd name="T8" fmla="*/ 22 w 43"/>
                <a:gd name="T9" fmla="*/ 7 h 12"/>
                <a:gd name="T10" fmla="*/ 40 w 43"/>
                <a:gd name="T11" fmla="*/ 12 h 12"/>
                <a:gd name="T12" fmla="*/ 43 w 43"/>
                <a:gd name="T13" fmla="*/ 11 h 12"/>
                <a:gd name="T14" fmla="*/ 37 w 43"/>
                <a:gd name="T15" fmla="*/ 2 h 12"/>
                <a:gd name="T16" fmla="*/ 35 w 43"/>
                <a:gd name="T17" fmla="*/ 2 h 12"/>
                <a:gd name="T18" fmla="*/ 31 w 43"/>
                <a:gd name="T19" fmla="*/ 2 h 12"/>
                <a:gd name="T20" fmla="*/ 27 w 4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2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0" y="2"/>
                    <a:pt x="0" y="5"/>
                  </a:cubicBezTo>
                  <a:cubicBezTo>
                    <a:pt x="0" y="5"/>
                    <a:pt x="7" y="7"/>
                    <a:pt x="10" y="7"/>
                  </a:cubicBezTo>
                  <a:cubicBezTo>
                    <a:pt x="14" y="7"/>
                    <a:pt x="16" y="7"/>
                    <a:pt x="22" y="7"/>
                  </a:cubicBezTo>
                  <a:cubicBezTo>
                    <a:pt x="29" y="7"/>
                    <a:pt x="33" y="12"/>
                    <a:pt x="40" y="12"/>
                  </a:cubicBezTo>
                  <a:cubicBezTo>
                    <a:pt x="41" y="12"/>
                    <a:pt x="43" y="12"/>
                    <a:pt x="43" y="11"/>
                  </a:cubicBezTo>
                  <a:cubicBezTo>
                    <a:pt x="43" y="7"/>
                    <a:pt x="38" y="6"/>
                    <a:pt x="37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4" y="2"/>
                    <a:pt x="32" y="2"/>
                    <a:pt x="31" y="2"/>
                  </a:cubicBezTo>
                  <a:cubicBezTo>
                    <a:pt x="29" y="2"/>
                    <a:pt x="28" y="2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6"/>
            <p:cNvSpPr>
              <a:spLocks/>
            </p:cNvSpPr>
            <p:nvPr/>
          </p:nvSpPr>
          <p:spPr bwMode="auto">
            <a:xfrm>
              <a:off x="7961" y="2989"/>
              <a:ext cx="45" cy="99"/>
            </a:xfrm>
            <a:custGeom>
              <a:avLst/>
              <a:gdLst>
                <a:gd name="T0" fmla="*/ 5 w 19"/>
                <a:gd name="T1" fmla="*/ 0 h 42"/>
                <a:gd name="T2" fmla="*/ 0 w 19"/>
                <a:gd name="T3" fmla="*/ 10 h 42"/>
                <a:gd name="T4" fmla="*/ 4 w 19"/>
                <a:gd name="T5" fmla="*/ 25 h 42"/>
                <a:gd name="T6" fmla="*/ 4 w 19"/>
                <a:gd name="T7" fmla="*/ 32 h 42"/>
                <a:gd name="T8" fmla="*/ 11 w 19"/>
                <a:gd name="T9" fmla="*/ 42 h 42"/>
                <a:gd name="T10" fmla="*/ 5 w 19"/>
                <a:gd name="T11" fmla="*/ 33 h 42"/>
                <a:gd name="T12" fmla="*/ 5 w 19"/>
                <a:gd name="T13" fmla="*/ 29 h 42"/>
                <a:gd name="T14" fmla="*/ 18 w 19"/>
                <a:gd name="T15" fmla="*/ 28 h 42"/>
                <a:gd name="T16" fmla="*/ 13 w 19"/>
                <a:gd name="T17" fmla="*/ 20 h 42"/>
                <a:gd name="T18" fmla="*/ 19 w 19"/>
                <a:gd name="T19" fmla="*/ 13 h 42"/>
                <a:gd name="T20" fmla="*/ 5 w 19"/>
                <a:gd name="T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2">
                  <a:moveTo>
                    <a:pt x="5" y="0"/>
                  </a:moveTo>
                  <a:cubicBezTo>
                    <a:pt x="1" y="2"/>
                    <a:pt x="0" y="6"/>
                    <a:pt x="0" y="10"/>
                  </a:cubicBezTo>
                  <a:cubicBezTo>
                    <a:pt x="0" y="17"/>
                    <a:pt x="4" y="19"/>
                    <a:pt x="4" y="25"/>
                  </a:cubicBezTo>
                  <a:cubicBezTo>
                    <a:pt x="4" y="30"/>
                    <a:pt x="4" y="29"/>
                    <a:pt x="4" y="32"/>
                  </a:cubicBezTo>
                  <a:cubicBezTo>
                    <a:pt x="4" y="35"/>
                    <a:pt x="6" y="42"/>
                    <a:pt x="11" y="42"/>
                  </a:cubicBezTo>
                  <a:cubicBezTo>
                    <a:pt x="9" y="38"/>
                    <a:pt x="8" y="36"/>
                    <a:pt x="5" y="3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10" y="29"/>
                    <a:pt x="15" y="29"/>
                    <a:pt x="18" y="28"/>
                  </a:cubicBezTo>
                  <a:cubicBezTo>
                    <a:pt x="17" y="24"/>
                    <a:pt x="13" y="23"/>
                    <a:pt x="13" y="20"/>
                  </a:cubicBezTo>
                  <a:cubicBezTo>
                    <a:pt x="13" y="17"/>
                    <a:pt x="19" y="17"/>
                    <a:pt x="19" y="13"/>
                  </a:cubicBezTo>
                  <a:cubicBezTo>
                    <a:pt x="10" y="11"/>
                    <a:pt x="6" y="7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7"/>
            <p:cNvSpPr>
              <a:spLocks noEditPoints="1"/>
            </p:cNvSpPr>
            <p:nvPr/>
          </p:nvSpPr>
          <p:spPr bwMode="auto">
            <a:xfrm>
              <a:off x="8715" y="3218"/>
              <a:ext cx="139" cy="81"/>
            </a:xfrm>
            <a:custGeom>
              <a:avLst/>
              <a:gdLst>
                <a:gd name="T0" fmla="*/ 14 w 59"/>
                <a:gd name="T1" fmla="*/ 31 h 34"/>
                <a:gd name="T2" fmla="*/ 15 w 59"/>
                <a:gd name="T3" fmla="*/ 32 h 34"/>
                <a:gd name="T4" fmla="*/ 15 w 59"/>
                <a:gd name="T5" fmla="*/ 31 h 34"/>
                <a:gd name="T6" fmla="*/ 14 w 59"/>
                <a:gd name="T7" fmla="*/ 31 h 34"/>
                <a:gd name="T8" fmla="*/ 54 w 59"/>
                <a:gd name="T9" fmla="*/ 0 h 34"/>
                <a:gd name="T10" fmla="*/ 42 w 59"/>
                <a:gd name="T11" fmla="*/ 15 h 34"/>
                <a:gd name="T12" fmla="*/ 22 w 59"/>
                <a:gd name="T13" fmla="*/ 19 h 34"/>
                <a:gd name="T14" fmla="*/ 16 w 59"/>
                <a:gd name="T15" fmla="*/ 21 h 34"/>
                <a:gd name="T16" fmla="*/ 16 w 59"/>
                <a:gd name="T17" fmla="*/ 21 h 34"/>
                <a:gd name="T18" fmla="*/ 0 w 59"/>
                <a:gd name="T19" fmla="*/ 21 h 34"/>
                <a:gd name="T20" fmla="*/ 13 w 59"/>
                <a:gd name="T21" fmla="*/ 30 h 34"/>
                <a:gd name="T22" fmla="*/ 14 w 59"/>
                <a:gd name="T23" fmla="*/ 31 h 34"/>
                <a:gd name="T24" fmla="*/ 14 w 59"/>
                <a:gd name="T25" fmla="*/ 30 h 34"/>
                <a:gd name="T26" fmla="*/ 15 w 59"/>
                <a:gd name="T27" fmla="*/ 31 h 34"/>
                <a:gd name="T28" fmla="*/ 22 w 59"/>
                <a:gd name="T29" fmla="*/ 34 h 34"/>
                <a:gd name="T30" fmla="*/ 48 w 59"/>
                <a:gd name="T31" fmla="*/ 26 h 34"/>
                <a:gd name="T32" fmla="*/ 59 w 59"/>
                <a:gd name="T33" fmla="*/ 8 h 34"/>
                <a:gd name="T34" fmla="*/ 54 w 59"/>
                <a:gd name="T3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34">
                  <a:moveTo>
                    <a:pt x="14" y="31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4" y="31"/>
                  </a:cubicBezTo>
                  <a:moveTo>
                    <a:pt x="54" y="0"/>
                  </a:moveTo>
                  <a:cubicBezTo>
                    <a:pt x="47" y="0"/>
                    <a:pt x="50" y="12"/>
                    <a:pt x="42" y="15"/>
                  </a:cubicBezTo>
                  <a:cubicBezTo>
                    <a:pt x="38" y="17"/>
                    <a:pt x="30" y="17"/>
                    <a:pt x="22" y="19"/>
                  </a:cubicBezTo>
                  <a:cubicBezTo>
                    <a:pt x="22" y="19"/>
                    <a:pt x="18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7"/>
                    <a:pt x="8" y="27"/>
                    <a:pt x="13" y="30"/>
                  </a:cubicBezTo>
                  <a:cubicBezTo>
                    <a:pt x="13" y="30"/>
                    <a:pt x="14" y="30"/>
                    <a:pt x="14" y="31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5" y="31"/>
                    <a:pt x="15" y="31"/>
                  </a:cubicBezTo>
                  <a:cubicBezTo>
                    <a:pt x="17" y="33"/>
                    <a:pt x="21" y="34"/>
                    <a:pt x="22" y="34"/>
                  </a:cubicBezTo>
                  <a:cubicBezTo>
                    <a:pt x="33" y="34"/>
                    <a:pt x="38" y="28"/>
                    <a:pt x="48" y="26"/>
                  </a:cubicBezTo>
                  <a:cubicBezTo>
                    <a:pt x="48" y="17"/>
                    <a:pt x="59" y="19"/>
                    <a:pt x="59" y="8"/>
                  </a:cubicBezTo>
                  <a:cubicBezTo>
                    <a:pt x="59" y="5"/>
                    <a:pt x="57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8"/>
            <p:cNvSpPr>
              <a:spLocks/>
            </p:cNvSpPr>
            <p:nvPr/>
          </p:nvSpPr>
          <p:spPr bwMode="auto">
            <a:xfrm>
              <a:off x="8079" y="3079"/>
              <a:ext cx="721" cy="376"/>
            </a:xfrm>
            <a:custGeom>
              <a:avLst/>
              <a:gdLst>
                <a:gd name="T0" fmla="*/ 7 w 305"/>
                <a:gd name="T1" fmla="*/ 9 h 159"/>
                <a:gd name="T2" fmla="*/ 16 w 305"/>
                <a:gd name="T3" fmla="*/ 26 h 159"/>
                <a:gd name="T4" fmla="*/ 27 w 305"/>
                <a:gd name="T5" fmla="*/ 32 h 159"/>
                <a:gd name="T6" fmla="*/ 46 w 305"/>
                <a:gd name="T7" fmla="*/ 30 h 159"/>
                <a:gd name="T8" fmla="*/ 28 w 305"/>
                <a:gd name="T9" fmla="*/ 45 h 159"/>
                <a:gd name="T10" fmla="*/ 36 w 305"/>
                <a:gd name="T11" fmla="*/ 58 h 159"/>
                <a:gd name="T12" fmla="*/ 44 w 305"/>
                <a:gd name="T13" fmla="*/ 54 h 159"/>
                <a:gd name="T14" fmla="*/ 64 w 305"/>
                <a:gd name="T15" fmla="*/ 65 h 159"/>
                <a:gd name="T16" fmla="*/ 114 w 305"/>
                <a:gd name="T17" fmla="*/ 85 h 159"/>
                <a:gd name="T18" fmla="*/ 108 w 305"/>
                <a:gd name="T19" fmla="*/ 118 h 159"/>
                <a:gd name="T20" fmla="*/ 128 w 305"/>
                <a:gd name="T21" fmla="*/ 122 h 159"/>
                <a:gd name="T22" fmla="*/ 167 w 305"/>
                <a:gd name="T23" fmla="*/ 135 h 159"/>
                <a:gd name="T24" fmla="*/ 189 w 305"/>
                <a:gd name="T25" fmla="*/ 123 h 159"/>
                <a:gd name="T26" fmla="*/ 246 w 305"/>
                <a:gd name="T27" fmla="*/ 135 h 159"/>
                <a:gd name="T28" fmla="*/ 272 w 305"/>
                <a:gd name="T29" fmla="*/ 152 h 159"/>
                <a:gd name="T30" fmla="*/ 295 w 305"/>
                <a:gd name="T31" fmla="*/ 159 h 159"/>
                <a:gd name="T32" fmla="*/ 305 w 305"/>
                <a:gd name="T33" fmla="*/ 150 h 159"/>
                <a:gd name="T34" fmla="*/ 290 w 305"/>
                <a:gd name="T35" fmla="*/ 142 h 159"/>
                <a:gd name="T36" fmla="*/ 287 w 305"/>
                <a:gd name="T37" fmla="*/ 142 h 159"/>
                <a:gd name="T38" fmla="*/ 283 w 305"/>
                <a:gd name="T39" fmla="*/ 141 h 159"/>
                <a:gd name="T40" fmla="*/ 267 w 305"/>
                <a:gd name="T41" fmla="*/ 130 h 159"/>
                <a:gd name="T42" fmla="*/ 249 w 305"/>
                <a:gd name="T43" fmla="*/ 102 h 159"/>
                <a:gd name="T44" fmla="*/ 251 w 305"/>
                <a:gd name="T45" fmla="*/ 86 h 159"/>
                <a:gd name="T46" fmla="*/ 248 w 305"/>
                <a:gd name="T47" fmla="*/ 86 h 159"/>
                <a:gd name="T48" fmla="*/ 214 w 305"/>
                <a:gd name="T49" fmla="*/ 59 h 159"/>
                <a:gd name="T50" fmla="*/ 191 w 305"/>
                <a:gd name="T51" fmla="*/ 46 h 159"/>
                <a:gd name="T52" fmla="*/ 155 w 305"/>
                <a:gd name="T53" fmla="*/ 35 h 159"/>
                <a:gd name="T54" fmla="*/ 152 w 305"/>
                <a:gd name="T55" fmla="*/ 33 h 159"/>
                <a:gd name="T56" fmla="*/ 144 w 305"/>
                <a:gd name="T57" fmla="*/ 30 h 159"/>
                <a:gd name="T58" fmla="*/ 116 w 305"/>
                <a:gd name="T59" fmla="*/ 20 h 159"/>
                <a:gd name="T60" fmla="*/ 93 w 305"/>
                <a:gd name="T61" fmla="*/ 29 h 159"/>
                <a:gd name="T62" fmla="*/ 71 w 305"/>
                <a:gd name="T63" fmla="*/ 45 h 159"/>
                <a:gd name="T64" fmla="*/ 52 w 305"/>
                <a:gd name="T65" fmla="*/ 30 h 159"/>
                <a:gd name="T66" fmla="*/ 27 w 305"/>
                <a:gd name="T6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159">
                  <a:moveTo>
                    <a:pt x="27" y="0"/>
                  </a:moveTo>
                  <a:cubicBezTo>
                    <a:pt x="17" y="0"/>
                    <a:pt x="14" y="9"/>
                    <a:pt x="7" y="9"/>
                  </a:cubicBezTo>
                  <a:cubicBezTo>
                    <a:pt x="4" y="9"/>
                    <a:pt x="0" y="11"/>
                    <a:pt x="0" y="14"/>
                  </a:cubicBezTo>
                  <a:cubicBezTo>
                    <a:pt x="0" y="21"/>
                    <a:pt x="12" y="18"/>
                    <a:pt x="16" y="26"/>
                  </a:cubicBezTo>
                  <a:cubicBezTo>
                    <a:pt x="17" y="27"/>
                    <a:pt x="18" y="30"/>
                    <a:pt x="19" y="30"/>
                  </a:cubicBezTo>
                  <a:cubicBezTo>
                    <a:pt x="22" y="31"/>
                    <a:pt x="24" y="32"/>
                    <a:pt x="27" y="32"/>
                  </a:cubicBezTo>
                  <a:cubicBezTo>
                    <a:pt x="32" y="32"/>
                    <a:pt x="36" y="31"/>
                    <a:pt x="42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2" y="36"/>
                    <a:pt x="26" y="35"/>
                    <a:pt x="19" y="39"/>
                  </a:cubicBezTo>
                  <a:cubicBezTo>
                    <a:pt x="20" y="43"/>
                    <a:pt x="26" y="41"/>
                    <a:pt x="28" y="45"/>
                  </a:cubicBezTo>
                  <a:cubicBezTo>
                    <a:pt x="31" y="49"/>
                    <a:pt x="28" y="52"/>
                    <a:pt x="31" y="57"/>
                  </a:cubicBezTo>
                  <a:cubicBezTo>
                    <a:pt x="31" y="58"/>
                    <a:pt x="35" y="58"/>
                    <a:pt x="36" y="58"/>
                  </a:cubicBezTo>
                  <a:cubicBezTo>
                    <a:pt x="40" y="58"/>
                    <a:pt x="43" y="53"/>
                    <a:pt x="44" y="49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3"/>
                    <a:pt x="46" y="53"/>
                    <a:pt x="46" y="53"/>
                  </a:cubicBezTo>
                  <a:cubicBezTo>
                    <a:pt x="53" y="53"/>
                    <a:pt x="56" y="65"/>
                    <a:pt x="64" y="65"/>
                  </a:cubicBezTo>
                  <a:cubicBezTo>
                    <a:pt x="72" y="65"/>
                    <a:pt x="86" y="67"/>
                    <a:pt x="92" y="70"/>
                  </a:cubicBezTo>
                  <a:cubicBezTo>
                    <a:pt x="97" y="73"/>
                    <a:pt x="112" y="78"/>
                    <a:pt x="114" y="85"/>
                  </a:cubicBezTo>
                  <a:cubicBezTo>
                    <a:pt x="117" y="93"/>
                    <a:pt x="114" y="100"/>
                    <a:pt x="121" y="107"/>
                  </a:cubicBezTo>
                  <a:cubicBezTo>
                    <a:pt x="118" y="109"/>
                    <a:pt x="108" y="112"/>
                    <a:pt x="108" y="118"/>
                  </a:cubicBezTo>
                  <a:cubicBezTo>
                    <a:pt x="108" y="122"/>
                    <a:pt x="113" y="122"/>
                    <a:pt x="116" y="122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8" y="120"/>
                    <a:pt x="133" y="119"/>
                    <a:pt x="135" y="119"/>
                  </a:cubicBezTo>
                  <a:cubicBezTo>
                    <a:pt x="149" y="119"/>
                    <a:pt x="153" y="135"/>
                    <a:pt x="167" y="135"/>
                  </a:cubicBezTo>
                  <a:cubicBezTo>
                    <a:pt x="172" y="135"/>
                    <a:pt x="175" y="135"/>
                    <a:pt x="187" y="135"/>
                  </a:cubicBezTo>
                  <a:cubicBezTo>
                    <a:pt x="187" y="132"/>
                    <a:pt x="191" y="130"/>
                    <a:pt x="189" y="123"/>
                  </a:cubicBezTo>
                  <a:cubicBezTo>
                    <a:pt x="197" y="119"/>
                    <a:pt x="196" y="110"/>
                    <a:pt x="209" y="110"/>
                  </a:cubicBezTo>
                  <a:cubicBezTo>
                    <a:pt x="226" y="110"/>
                    <a:pt x="236" y="124"/>
                    <a:pt x="246" y="135"/>
                  </a:cubicBezTo>
                  <a:cubicBezTo>
                    <a:pt x="247" y="136"/>
                    <a:pt x="252" y="137"/>
                    <a:pt x="252" y="139"/>
                  </a:cubicBezTo>
                  <a:cubicBezTo>
                    <a:pt x="252" y="145"/>
                    <a:pt x="264" y="151"/>
                    <a:pt x="272" y="152"/>
                  </a:cubicBezTo>
                  <a:cubicBezTo>
                    <a:pt x="285" y="152"/>
                    <a:pt x="285" y="152"/>
                    <a:pt x="285" y="152"/>
                  </a:cubicBezTo>
                  <a:cubicBezTo>
                    <a:pt x="286" y="153"/>
                    <a:pt x="294" y="159"/>
                    <a:pt x="295" y="159"/>
                  </a:cubicBezTo>
                  <a:cubicBezTo>
                    <a:pt x="296" y="159"/>
                    <a:pt x="298" y="159"/>
                    <a:pt x="299" y="159"/>
                  </a:cubicBezTo>
                  <a:cubicBezTo>
                    <a:pt x="299" y="155"/>
                    <a:pt x="302" y="152"/>
                    <a:pt x="305" y="150"/>
                  </a:cubicBezTo>
                  <a:cubicBezTo>
                    <a:pt x="304" y="150"/>
                    <a:pt x="296" y="151"/>
                    <a:pt x="295" y="148"/>
                  </a:cubicBezTo>
                  <a:cubicBezTo>
                    <a:pt x="294" y="146"/>
                    <a:pt x="293" y="143"/>
                    <a:pt x="290" y="142"/>
                  </a:cubicBezTo>
                  <a:cubicBezTo>
                    <a:pt x="289" y="142"/>
                    <a:pt x="289" y="142"/>
                    <a:pt x="289" y="142"/>
                  </a:cubicBezTo>
                  <a:cubicBezTo>
                    <a:pt x="288" y="142"/>
                    <a:pt x="288" y="142"/>
                    <a:pt x="287" y="142"/>
                  </a:cubicBezTo>
                  <a:cubicBezTo>
                    <a:pt x="287" y="142"/>
                    <a:pt x="286" y="142"/>
                    <a:pt x="285" y="142"/>
                  </a:cubicBezTo>
                  <a:cubicBezTo>
                    <a:pt x="285" y="142"/>
                    <a:pt x="284" y="142"/>
                    <a:pt x="283" y="141"/>
                  </a:cubicBezTo>
                  <a:cubicBezTo>
                    <a:pt x="282" y="139"/>
                    <a:pt x="281" y="135"/>
                    <a:pt x="279" y="135"/>
                  </a:cubicBezTo>
                  <a:cubicBezTo>
                    <a:pt x="275" y="135"/>
                    <a:pt x="269" y="132"/>
                    <a:pt x="267" y="130"/>
                  </a:cubicBezTo>
                  <a:cubicBezTo>
                    <a:pt x="263" y="123"/>
                    <a:pt x="264" y="120"/>
                    <a:pt x="259" y="114"/>
                  </a:cubicBezTo>
                  <a:cubicBezTo>
                    <a:pt x="258" y="113"/>
                    <a:pt x="249" y="104"/>
                    <a:pt x="249" y="102"/>
                  </a:cubicBezTo>
                  <a:cubicBezTo>
                    <a:pt x="249" y="97"/>
                    <a:pt x="259" y="99"/>
                    <a:pt x="259" y="93"/>
                  </a:cubicBezTo>
                  <a:cubicBezTo>
                    <a:pt x="259" y="86"/>
                    <a:pt x="255" y="86"/>
                    <a:pt x="251" y="86"/>
                  </a:cubicBezTo>
                  <a:cubicBezTo>
                    <a:pt x="250" y="86"/>
                    <a:pt x="250" y="86"/>
                    <a:pt x="249" y="86"/>
                  </a:cubicBezTo>
                  <a:cubicBezTo>
                    <a:pt x="249" y="86"/>
                    <a:pt x="248" y="86"/>
                    <a:pt x="248" y="86"/>
                  </a:cubicBezTo>
                  <a:cubicBezTo>
                    <a:pt x="246" y="86"/>
                    <a:pt x="244" y="85"/>
                    <a:pt x="243" y="85"/>
                  </a:cubicBezTo>
                  <a:cubicBezTo>
                    <a:pt x="230" y="78"/>
                    <a:pt x="231" y="64"/>
                    <a:pt x="214" y="59"/>
                  </a:cubicBezTo>
                  <a:cubicBezTo>
                    <a:pt x="211" y="58"/>
                    <a:pt x="207" y="58"/>
                    <a:pt x="207" y="54"/>
                  </a:cubicBezTo>
                  <a:cubicBezTo>
                    <a:pt x="200" y="54"/>
                    <a:pt x="197" y="46"/>
                    <a:pt x="191" y="46"/>
                  </a:cubicBezTo>
                  <a:cubicBezTo>
                    <a:pt x="179" y="46"/>
                    <a:pt x="163" y="41"/>
                    <a:pt x="155" y="35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5" y="35"/>
                    <a:pt x="154" y="34"/>
                    <a:pt x="154" y="34"/>
                  </a:cubicBezTo>
                  <a:cubicBezTo>
                    <a:pt x="153" y="34"/>
                    <a:pt x="153" y="33"/>
                    <a:pt x="152" y="33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1" y="34"/>
                    <a:pt x="147" y="32"/>
                    <a:pt x="144" y="30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27" y="28"/>
                    <a:pt x="123" y="22"/>
                    <a:pt x="116" y="20"/>
                  </a:cubicBezTo>
                  <a:cubicBezTo>
                    <a:pt x="115" y="19"/>
                    <a:pt x="111" y="20"/>
                    <a:pt x="110" y="17"/>
                  </a:cubicBezTo>
                  <a:cubicBezTo>
                    <a:pt x="104" y="18"/>
                    <a:pt x="97" y="28"/>
                    <a:pt x="93" y="29"/>
                  </a:cubicBezTo>
                  <a:cubicBezTo>
                    <a:pt x="85" y="31"/>
                    <a:pt x="84" y="32"/>
                    <a:pt x="80" y="36"/>
                  </a:cubicBezTo>
                  <a:cubicBezTo>
                    <a:pt x="79" y="37"/>
                    <a:pt x="74" y="45"/>
                    <a:pt x="71" y="45"/>
                  </a:cubicBezTo>
                  <a:cubicBezTo>
                    <a:pt x="67" y="45"/>
                    <a:pt x="60" y="37"/>
                    <a:pt x="60" y="35"/>
                  </a:cubicBezTo>
                  <a:cubicBezTo>
                    <a:pt x="55" y="35"/>
                    <a:pt x="52" y="32"/>
                    <a:pt x="52" y="30"/>
                  </a:cubicBezTo>
                  <a:cubicBezTo>
                    <a:pt x="52" y="26"/>
                    <a:pt x="52" y="18"/>
                    <a:pt x="52" y="11"/>
                  </a:cubicBezTo>
                  <a:cubicBezTo>
                    <a:pt x="43" y="9"/>
                    <a:pt x="36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9"/>
            <p:cNvSpPr>
              <a:spLocks/>
            </p:cNvSpPr>
            <p:nvPr/>
          </p:nvSpPr>
          <p:spPr bwMode="auto">
            <a:xfrm>
              <a:off x="8812" y="3162"/>
              <a:ext cx="73" cy="71"/>
            </a:xfrm>
            <a:custGeom>
              <a:avLst/>
              <a:gdLst>
                <a:gd name="T0" fmla="*/ 0 w 31"/>
                <a:gd name="T1" fmla="*/ 0 h 30"/>
                <a:gd name="T2" fmla="*/ 10 w 31"/>
                <a:gd name="T3" fmla="*/ 6 h 30"/>
                <a:gd name="T4" fmla="*/ 22 w 31"/>
                <a:gd name="T5" fmla="*/ 20 h 30"/>
                <a:gd name="T6" fmla="*/ 28 w 31"/>
                <a:gd name="T7" fmla="*/ 30 h 30"/>
                <a:gd name="T8" fmla="*/ 29 w 31"/>
                <a:gd name="T9" fmla="*/ 30 h 30"/>
                <a:gd name="T10" fmla="*/ 31 w 31"/>
                <a:gd name="T11" fmla="*/ 30 h 30"/>
                <a:gd name="T12" fmla="*/ 31 w 31"/>
                <a:gd name="T13" fmla="*/ 26 h 30"/>
                <a:gd name="T14" fmla="*/ 21 w 31"/>
                <a:gd name="T15" fmla="*/ 15 h 30"/>
                <a:gd name="T16" fmla="*/ 0 w 31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0" y="0"/>
                  </a:moveTo>
                  <a:cubicBezTo>
                    <a:pt x="2" y="4"/>
                    <a:pt x="6" y="4"/>
                    <a:pt x="10" y="6"/>
                  </a:cubicBezTo>
                  <a:cubicBezTo>
                    <a:pt x="17" y="11"/>
                    <a:pt x="16" y="17"/>
                    <a:pt x="22" y="20"/>
                  </a:cubicBezTo>
                  <a:cubicBezTo>
                    <a:pt x="21" y="25"/>
                    <a:pt x="21" y="29"/>
                    <a:pt x="28" y="30"/>
                  </a:cubicBezTo>
                  <a:cubicBezTo>
                    <a:pt x="28" y="30"/>
                    <a:pt x="28" y="30"/>
                    <a:pt x="29" y="30"/>
                  </a:cubicBezTo>
                  <a:cubicBezTo>
                    <a:pt x="29" y="30"/>
                    <a:pt x="30" y="30"/>
                    <a:pt x="31" y="30"/>
                  </a:cubicBezTo>
                  <a:cubicBezTo>
                    <a:pt x="30" y="29"/>
                    <a:pt x="31" y="27"/>
                    <a:pt x="31" y="26"/>
                  </a:cubicBezTo>
                  <a:cubicBezTo>
                    <a:pt x="31" y="19"/>
                    <a:pt x="25" y="20"/>
                    <a:pt x="21" y="15"/>
                  </a:cubicBezTo>
                  <a:cubicBezTo>
                    <a:pt x="15" y="10"/>
                    <a:pt x="10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0"/>
            <p:cNvSpPr>
              <a:spLocks/>
            </p:cNvSpPr>
            <p:nvPr/>
          </p:nvSpPr>
          <p:spPr bwMode="auto">
            <a:xfrm>
              <a:off x="8940" y="3263"/>
              <a:ext cx="35" cy="48"/>
            </a:xfrm>
            <a:custGeom>
              <a:avLst/>
              <a:gdLst>
                <a:gd name="T0" fmla="*/ 1 w 15"/>
                <a:gd name="T1" fmla="*/ 0 h 20"/>
                <a:gd name="T2" fmla="*/ 9 w 15"/>
                <a:gd name="T3" fmla="*/ 12 h 20"/>
                <a:gd name="T4" fmla="*/ 9 w 15"/>
                <a:gd name="T5" fmla="*/ 16 h 20"/>
                <a:gd name="T6" fmla="*/ 12 w 15"/>
                <a:gd name="T7" fmla="*/ 20 h 20"/>
                <a:gd name="T8" fmla="*/ 15 w 15"/>
                <a:gd name="T9" fmla="*/ 16 h 20"/>
                <a:gd name="T10" fmla="*/ 1 w 15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0">
                  <a:moveTo>
                    <a:pt x="1" y="0"/>
                  </a:moveTo>
                  <a:cubicBezTo>
                    <a:pt x="0" y="6"/>
                    <a:pt x="2" y="11"/>
                    <a:pt x="9" y="12"/>
                  </a:cubicBezTo>
                  <a:cubicBezTo>
                    <a:pt x="9" y="14"/>
                    <a:pt x="9" y="15"/>
                    <a:pt x="9" y="16"/>
                  </a:cubicBezTo>
                  <a:cubicBezTo>
                    <a:pt x="9" y="18"/>
                    <a:pt x="10" y="20"/>
                    <a:pt x="12" y="20"/>
                  </a:cubicBezTo>
                  <a:cubicBezTo>
                    <a:pt x="13" y="20"/>
                    <a:pt x="15" y="17"/>
                    <a:pt x="15" y="16"/>
                  </a:cubicBezTo>
                  <a:cubicBezTo>
                    <a:pt x="15" y="14"/>
                    <a:pt x="4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1"/>
            <p:cNvSpPr>
              <a:spLocks/>
            </p:cNvSpPr>
            <p:nvPr/>
          </p:nvSpPr>
          <p:spPr bwMode="auto">
            <a:xfrm>
              <a:off x="9183" y="3431"/>
              <a:ext cx="19" cy="26"/>
            </a:xfrm>
            <a:custGeom>
              <a:avLst/>
              <a:gdLst>
                <a:gd name="T0" fmla="*/ 0 w 8"/>
                <a:gd name="T1" fmla="*/ 0 h 11"/>
                <a:gd name="T2" fmla="*/ 8 w 8"/>
                <a:gd name="T3" fmla="*/ 11 h 11"/>
                <a:gd name="T4" fmla="*/ 8 w 8"/>
                <a:gd name="T5" fmla="*/ 8 h 11"/>
                <a:gd name="T6" fmla="*/ 0 w 8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1">
                  <a:moveTo>
                    <a:pt x="0" y="0"/>
                  </a:moveTo>
                  <a:cubicBezTo>
                    <a:pt x="0" y="3"/>
                    <a:pt x="3" y="11"/>
                    <a:pt x="8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4"/>
                    <a:pt x="4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52"/>
            <p:cNvSpPr>
              <a:spLocks/>
            </p:cNvSpPr>
            <p:nvPr/>
          </p:nvSpPr>
          <p:spPr bwMode="auto">
            <a:xfrm>
              <a:off x="9129" y="3412"/>
              <a:ext cx="40" cy="19"/>
            </a:xfrm>
            <a:custGeom>
              <a:avLst/>
              <a:gdLst>
                <a:gd name="T0" fmla="*/ 0 w 17"/>
                <a:gd name="T1" fmla="*/ 0 h 8"/>
                <a:gd name="T2" fmla="*/ 15 w 17"/>
                <a:gd name="T3" fmla="*/ 8 h 8"/>
                <a:gd name="T4" fmla="*/ 17 w 17"/>
                <a:gd name="T5" fmla="*/ 7 h 8"/>
                <a:gd name="T6" fmla="*/ 0 w 1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cubicBezTo>
                    <a:pt x="0" y="6"/>
                    <a:pt x="8" y="8"/>
                    <a:pt x="15" y="8"/>
                  </a:cubicBezTo>
                  <a:cubicBezTo>
                    <a:pt x="15" y="8"/>
                    <a:pt x="17" y="7"/>
                    <a:pt x="17" y="7"/>
                  </a:cubicBezTo>
                  <a:cubicBezTo>
                    <a:pt x="14" y="2"/>
                    <a:pt x="8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53"/>
            <p:cNvSpPr>
              <a:spLocks/>
            </p:cNvSpPr>
            <p:nvPr/>
          </p:nvSpPr>
          <p:spPr bwMode="auto">
            <a:xfrm>
              <a:off x="9133" y="3363"/>
              <a:ext cx="38" cy="40"/>
            </a:xfrm>
            <a:custGeom>
              <a:avLst/>
              <a:gdLst>
                <a:gd name="T0" fmla="*/ 0 w 16"/>
                <a:gd name="T1" fmla="*/ 0 h 17"/>
                <a:gd name="T2" fmla="*/ 16 w 16"/>
                <a:gd name="T3" fmla="*/ 17 h 17"/>
                <a:gd name="T4" fmla="*/ 0 w 1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0" y="0"/>
                  </a:moveTo>
                  <a:cubicBezTo>
                    <a:pt x="1" y="4"/>
                    <a:pt x="10" y="17"/>
                    <a:pt x="16" y="17"/>
                  </a:cubicBezTo>
                  <a:cubicBezTo>
                    <a:pt x="13" y="9"/>
                    <a:pt x="8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54"/>
            <p:cNvSpPr>
              <a:spLocks/>
            </p:cNvSpPr>
            <p:nvPr/>
          </p:nvSpPr>
          <p:spPr bwMode="auto">
            <a:xfrm>
              <a:off x="9058" y="3332"/>
              <a:ext cx="49" cy="28"/>
            </a:xfrm>
            <a:custGeom>
              <a:avLst/>
              <a:gdLst>
                <a:gd name="T0" fmla="*/ 2 w 21"/>
                <a:gd name="T1" fmla="*/ 0 h 12"/>
                <a:gd name="T2" fmla="*/ 1 w 21"/>
                <a:gd name="T3" fmla="*/ 2 h 12"/>
                <a:gd name="T4" fmla="*/ 0 w 21"/>
                <a:gd name="T5" fmla="*/ 2 h 12"/>
                <a:gd name="T6" fmla="*/ 17 w 21"/>
                <a:gd name="T7" fmla="*/ 12 h 12"/>
                <a:gd name="T8" fmla="*/ 21 w 21"/>
                <a:gd name="T9" fmla="*/ 11 h 12"/>
                <a:gd name="T10" fmla="*/ 2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2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8"/>
                    <a:pt x="12" y="12"/>
                    <a:pt x="17" y="12"/>
                  </a:cubicBezTo>
                  <a:cubicBezTo>
                    <a:pt x="18" y="12"/>
                    <a:pt x="20" y="12"/>
                    <a:pt x="21" y="11"/>
                  </a:cubicBezTo>
                  <a:cubicBezTo>
                    <a:pt x="18" y="6"/>
                    <a:pt x="7" y="3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55"/>
            <p:cNvSpPr>
              <a:spLocks noEditPoints="1"/>
            </p:cNvSpPr>
            <p:nvPr/>
          </p:nvSpPr>
          <p:spPr bwMode="auto">
            <a:xfrm>
              <a:off x="9001" y="3301"/>
              <a:ext cx="31" cy="19"/>
            </a:xfrm>
            <a:custGeom>
              <a:avLst/>
              <a:gdLst>
                <a:gd name="T0" fmla="*/ 3 w 13"/>
                <a:gd name="T1" fmla="*/ 2 h 8"/>
                <a:gd name="T2" fmla="*/ 0 w 13"/>
                <a:gd name="T3" fmla="*/ 2 h 8"/>
                <a:gd name="T4" fmla="*/ 8 w 13"/>
                <a:gd name="T5" fmla="*/ 8 h 8"/>
                <a:gd name="T6" fmla="*/ 13 w 13"/>
                <a:gd name="T7" fmla="*/ 8 h 8"/>
                <a:gd name="T8" fmla="*/ 3 w 13"/>
                <a:gd name="T9" fmla="*/ 2 h 8"/>
                <a:gd name="T10" fmla="*/ 0 w 13"/>
                <a:gd name="T11" fmla="*/ 0 h 8"/>
                <a:gd name="T12" fmla="*/ 3 w 13"/>
                <a:gd name="T13" fmla="*/ 2 h 8"/>
                <a:gd name="T14" fmla="*/ 3 w 13"/>
                <a:gd name="T15" fmla="*/ 2 h 8"/>
                <a:gd name="T16" fmla="*/ 0 w 13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8">
                  <a:moveTo>
                    <a:pt x="3" y="2"/>
                  </a:moveTo>
                  <a:cubicBezTo>
                    <a:pt x="3" y="2"/>
                    <a:pt x="1" y="2"/>
                    <a:pt x="0" y="2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0" y="4"/>
                    <a:pt x="7" y="4"/>
                    <a:pt x="3" y="2"/>
                  </a:cubicBezTo>
                  <a:moveTo>
                    <a:pt x="0" y="0"/>
                  </a:moveTo>
                  <a:cubicBezTo>
                    <a:pt x="1" y="1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6"/>
            <p:cNvSpPr>
              <a:spLocks/>
            </p:cNvSpPr>
            <p:nvPr/>
          </p:nvSpPr>
          <p:spPr bwMode="auto">
            <a:xfrm>
              <a:off x="8573" y="4607"/>
              <a:ext cx="137" cy="130"/>
            </a:xfrm>
            <a:custGeom>
              <a:avLst/>
              <a:gdLst>
                <a:gd name="T0" fmla="*/ 52 w 58"/>
                <a:gd name="T1" fmla="*/ 0 h 55"/>
                <a:gd name="T2" fmla="*/ 29 w 58"/>
                <a:gd name="T3" fmla="*/ 5 h 55"/>
                <a:gd name="T4" fmla="*/ 7 w 58"/>
                <a:gd name="T5" fmla="*/ 2 h 55"/>
                <a:gd name="T6" fmla="*/ 0 w 58"/>
                <a:gd name="T7" fmla="*/ 5 h 55"/>
                <a:gd name="T8" fmla="*/ 33 w 58"/>
                <a:gd name="T9" fmla="*/ 55 h 55"/>
                <a:gd name="T10" fmla="*/ 58 w 58"/>
                <a:gd name="T11" fmla="*/ 16 h 55"/>
                <a:gd name="T12" fmla="*/ 52 w 58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55">
                  <a:moveTo>
                    <a:pt x="52" y="0"/>
                  </a:moveTo>
                  <a:cubicBezTo>
                    <a:pt x="45" y="2"/>
                    <a:pt x="36" y="5"/>
                    <a:pt x="29" y="5"/>
                  </a:cubicBezTo>
                  <a:cubicBezTo>
                    <a:pt x="29" y="5"/>
                    <a:pt x="16" y="2"/>
                    <a:pt x="7" y="2"/>
                  </a:cubicBezTo>
                  <a:cubicBezTo>
                    <a:pt x="3" y="2"/>
                    <a:pt x="0" y="2"/>
                    <a:pt x="0" y="5"/>
                  </a:cubicBezTo>
                  <a:cubicBezTo>
                    <a:pt x="0" y="16"/>
                    <a:pt x="17" y="55"/>
                    <a:pt x="33" y="55"/>
                  </a:cubicBezTo>
                  <a:cubicBezTo>
                    <a:pt x="44" y="55"/>
                    <a:pt x="58" y="27"/>
                    <a:pt x="58" y="16"/>
                  </a:cubicBezTo>
                  <a:cubicBezTo>
                    <a:pt x="58" y="9"/>
                    <a:pt x="54" y="6"/>
                    <a:pt x="5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7"/>
            <p:cNvSpPr>
              <a:spLocks/>
            </p:cNvSpPr>
            <p:nvPr/>
          </p:nvSpPr>
          <p:spPr bwMode="auto">
            <a:xfrm>
              <a:off x="8691" y="4574"/>
              <a:ext cx="17" cy="21"/>
            </a:xfrm>
            <a:custGeom>
              <a:avLst/>
              <a:gdLst>
                <a:gd name="T0" fmla="*/ 7 w 7"/>
                <a:gd name="T1" fmla="*/ 0 h 9"/>
                <a:gd name="T2" fmla="*/ 4 w 7"/>
                <a:gd name="T3" fmla="*/ 0 h 9"/>
                <a:gd name="T4" fmla="*/ 0 w 7"/>
                <a:gd name="T5" fmla="*/ 0 h 9"/>
                <a:gd name="T6" fmla="*/ 5 w 7"/>
                <a:gd name="T7" fmla="*/ 9 h 9"/>
                <a:gd name="T8" fmla="*/ 7 w 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4"/>
                    <a:pt x="1" y="7"/>
                    <a:pt x="5" y="9"/>
                  </a:cubicBezTo>
                  <a:cubicBezTo>
                    <a:pt x="6" y="6"/>
                    <a:pt x="7" y="5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8"/>
            <p:cNvSpPr>
              <a:spLocks/>
            </p:cNvSpPr>
            <p:nvPr/>
          </p:nvSpPr>
          <p:spPr bwMode="auto">
            <a:xfrm>
              <a:off x="8285" y="4403"/>
              <a:ext cx="45" cy="15"/>
            </a:xfrm>
            <a:custGeom>
              <a:avLst/>
              <a:gdLst>
                <a:gd name="T0" fmla="*/ 10 w 19"/>
                <a:gd name="T1" fmla="*/ 0 h 6"/>
                <a:gd name="T2" fmla="*/ 0 w 19"/>
                <a:gd name="T3" fmla="*/ 3 h 6"/>
                <a:gd name="T4" fmla="*/ 9 w 19"/>
                <a:gd name="T5" fmla="*/ 6 h 6"/>
                <a:gd name="T6" fmla="*/ 19 w 19"/>
                <a:gd name="T7" fmla="*/ 3 h 6"/>
                <a:gd name="T8" fmla="*/ 10 w 19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">
                  <a:moveTo>
                    <a:pt x="10" y="0"/>
                  </a:moveTo>
                  <a:cubicBezTo>
                    <a:pt x="8" y="0"/>
                    <a:pt x="5" y="1"/>
                    <a:pt x="0" y="3"/>
                  </a:cubicBezTo>
                  <a:cubicBezTo>
                    <a:pt x="3" y="5"/>
                    <a:pt x="6" y="6"/>
                    <a:pt x="9" y="6"/>
                  </a:cubicBezTo>
                  <a:cubicBezTo>
                    <a:pt x="12" y="6"/>
                    <a:pt x="16" y="5"/>
                    <a:pt x="19" y="3"/>
                  </a:cubicBezTo>
                  <a:cubicBezTo>
                    <a:pt x="15" y="1"/>
                    <a:pt x="13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59"/>
            <p:cNvSpPr>
              <a:spLocks/>
            </p:cNvSpPr>
            <p:nvPr/>
          </p:nvSpPr>
          <p:spPr bwMode="auto">
            <a:xfrm>
              <a:off x="8053" y="3476"/>
              <a:ext cx="50" cy="19"/>
            </a:xfrm>
            <a:custGeom>
              <a:avLst/>
              <a:gdLst>
                <a:gd name="T0" fmla="*/ 17 w 21"/>
                <a:gd name="T1" fmla="*/ 0 h 8"/>
                <a:gd name="T2" fmla="*/ 0 w 21"/>
                <a:gd name="T3" fmla="*/ 3 h 8"/>
                <a:gd name="T4" fmla="*/ 16 w 21"/>
                <a:gd name="T5" fmla="*/ 8 h 8"/>
                <a:gd name="T6" fmla="*/ 21 w 21"/>
                <a:gd name="T7" fmla="*/ 8 h 8"/>
                <a:gd name="T8" fmla="*/ 21 w 21"/>
                <a:gd name="T9" fmla="*/ 0 h 8"/>
                <a:gd name="T10" fmla="*/ 17 w 21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17" y="0"/>
                  </a:moveTo>
                  <a:cubicBezTo>
                    <a:pt x="12" y="0"/>
                    <a:pt x="8" y="1"/>
                    <a:pt x="0" y="3"/>
                  </a:cubicBezTo>
                  <a:cubicBezTo>
                    <a:pt x="2" y="5"/>
                    <a:pt x="9" y="8"/>
                    <a:pt x="16" y="8"/>
                  </a:cubicBezTo>
                  <a:cubicBezTo>
                    <a:pt x="17" y="8"/>
                    <a:pt x="19" y="8"/>
                    <a:pt x="21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60"/>
            <p:cNvSpPr>
              <a:spLocks/>
            </p:cNvSpPr>
            <p:nvPr/>
          </p:nvSpPr>
          <p:spPr bwMode="auto">
            <a:xfrm>
              <a:off x="7455" y="3457"/>
              <a:ext cx="1437" cy="1086"/>
            </a:xfrm>
            <a:custGeom>
              <a:avLst/>
              <a:gdLst>
                <a:gd name="T0" fmla="*/ 431 w 608"/>
                <a:gd name="T1" fmla="*/ 18 h 459"/>
                <a:gd name="T2" fmla="*/ 408 w 608"/>
                <a:gd name="T3" fmla="*/ 108 h 459"/>
                <a:gd name="T4" fmla="*/ 353 w 608"/>
                <a:gd name="T5" fmla="*/ 81 h 459"/>
                <a:gd name="T6" fmla="*/ 337 w 608"/>
                <a:gd name="T7" fmla="*/ 65 h 459"/>
                <a:gd name="T8" fmla="*/ 356 w 608"/>
                <a:gd name="T9" fmla="*/ 28 h 459"/>
                <a:gd name="T10" fmla="*/ 330 w 608"/>
                <a:gd name="T11" fmla="*/ 23 h 459"/>
                <a:gd name="T12" fmla="*/ 292 w 608"/>
                <a:gd name="T13" fmla="*/ 20 h 459"/>
                <a:gd name="T14" fmla="*/ 253 w 608"/>
                <a:gd name="T15" fmla="*/ 36 h 459"/>
                <a:gd name="T16" fmla="*/ 243 w 608"/>
                <a:gd name="T17" fmla="*/ 68 h 459"/>
                <a:gd name="T18" fmla="*/ 224 w 608"/>
                <a:gd name="T19" fmla="*/ 69 h 459"/>
                <a:gd name="T20" fmla="*/ 180 w 608"/>
                <a:gd name="T21" fmla="*/ 60 h 459"/>
                <a:gd name="T22" fmla="*/ 157 w 608"/>
                <a:gd name="T23" fmla="*/ 85 h 459"/>
                <a:gd name="T24" fmla="*/ 143 w 608"/>
                <a:gd name="T25" fmla="*/ 92 h 459"/>
                <a:gd name="T26" fmla="*/ 137 w 608"/>
                <a:gd name="T27" fmla="*/ 114 h 459"/>
                <a:gd name="T28" fmla="*/ 39 w 608"/>
                <a:gd name="T29" fmla="*/ 159 h 459"/>
                <a:gd name="T30" fmla="*/ 10 w 608"/>
                <a:gd name="T31" fmla="*/ 173 h 459"/>
                <a:gd name="T32" fmla="*/ 5 w 608"/>
                <a:gd name="T33" fmla="*/ 210 h 459"/>
                <a:gd name="T34" fmla="*/ 11 w 608"/>
                <a:gd name="T35" fmla="*/ 245 h 459"/>
                <a:gd name="T36" fmla="*/ 3 w 608"/>
                <a:gd name="T37" fmla="*/ 245 h 459"/>
                <a:gd name="T38" fmla="*/ 28 w 608"/>
                <a:gd name="T39" fmla="*/ 314 h 459"/>
                <a:gd name="T40" fmla="*/ 27 w 608"/>
                <a:gd name="T41" fmla="*/ 371 h 459"/>
                <a:gd name="T42" fmla="*/ 111 w 608"/>
                <a:gd name="T43" fmla="*/ 372 h 459"/>
                <a:gd name="T44" fmla="*/ 126 w 608"/>
                <a:gd name="T45" fmla="*/ 372 h 459"/>
                <a:gd name="T46" fmla="*/ 222 w 608"/>
                <a:gd name="T47" fmla="*/ 342 h 459"/>
                <a:gd name="T48" fmla="*/ 313 w 608"/>
                <a:gd name="T49" fmla="*/ 346 h 459"/>
                <a:gd name="T50" fmla="*/ 337 w 608"/>
                <a:gd name="T51" fmla="*/ 387 h 459"/>
                <a:gd name="T52" fmla="*/ 356 w 608"/>
                <a:gd name="T53" fmla="*/ 388 h 459"/>
                <a:gd name="T54" fmla="*/ 374 w 608"/>
                <a:gd name="T55" fmla="*/ 382 h 459"/>
                <a:gd name="T56" fmla="*/ 380 w 608"/>
                <a:gd name="T57" fmla="*/ 387 h 459"/>
                <a:gd name="T58" fmla="*/ 383 w 608"/>
                <a:gd name="T59" fmla="*/ 399 h 459"/>
                <a:gd name="T60" fmla="*/ 394 w 608"/>
                <a:gd name="T61" fmla="*/ 398 h 459"/>
                <a:gd name="T62" fmla="*/ 456 w 608"/>
                <a:gd name="T63" fmla="*/ 454 h 459"/>
                <a:gd name="T64" fmla="*/ 503 w 608"/>
                <a:gd name="T65" fmla="*/ 459 h 459"/>
                <a:gd name="T66" fmla="*/ 557 w 608"/>
                <a:gd name="T67" fmla="*/ 421 h 459"/>
                <a:gd name="T68" fmla="*/ 596 w 608"/>
                <a:gd name="T69" fmla="*/ 337 h 459"/>
                <a:gd name="T70" fmla="*/ 600 w 608"/>
                <a:gd name="T71" fmla="*/ 311 h 459"/>
                <a:gd name="T72" fmla="*/ 594 w 608"/>
                <a:gd name="T73" fmla="*/ 223 h 459"/>
                <a:gd name="T74" fmla="*/ 565 w 608"/>
                <a:gd name="T75" fmla="*/ 181 h 459"/>
                <a:gd name="T76" fmla="*/ 538 w 608"/>
                <a:gd name="T77" fmla="*/ 151 h 459"/>
                <a:gd name="T78" fmla="*/ 489 w 608"/>
                <a:gd name="T79" fmla="*/ 90 h 459"/>
                <a:gd name="T80" fmla="*/ 462 w 608"/>
                <a:gd name="T81" fmla="*/ 55 h 459"/>
                <a:gd name="T82" fmla="*/ 445 w 608"/>
                <a:gd name="T8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8" h="459">
                  <a:moveTo>
                    <a:pt x="445" y="0"/>
                  </a:moveTo>
                  <a:cubicBezTo>
                    <a:pt x="436" y="4"/>
                    <a:pt x="439" y="11"/>
                    <a:pt x="431" y="18"/>
                  </a:cubicBezTo>
                  <a:cubicBezTo>
                    <a:pt x="431" y="65"/>
                    <a:pt x="431" y="65"/>
                    <a:pt x="431" y="65"/>
                  </a:cubicBezTo>
                  <a:cubicBezTo>
                    <a:pt x="428" y="77"/>
                    <a:pt x="425" y="108"/>
                    <a:pt x="408" y="108"/>
                  </a:cubicBezTo>
                  <a:cubicBezTo>
                    <a:pt x="398" y="108"/>
                    <a:pt x="396" y="97"/>
                    <a:pt x="388" y="94"/>
                  </a:cubicBezTo>
                  <a:cubicBezTo>
                    <a:pt x="375" y="89"/>
                    <a:pt x="367" y="86"/>
                    <a:pt x="353" y="81"/>
                  </a:cubicBezTo>
                  <a:cubicBezTo>
                    <a:pt x="351" y="81"/>
                    <a:pt x="351" y="73"/>
                    <a:pt x="348" y="70"/>
                  </a:cubicBezTo>
                  <a:cubicBezTo>
                    <a:pt x="345" y="68"/>
                    <a:pt x="337" y="69"/>
                    <a:pt x="337" y="65"/>
                  </a:cubicBezTo>
                  <a:cubicBezTo>
                    <a:pt x="344" y="39"/>
                    <a:pt x="344" y="39"/>
                    <a:pt x="344" y="39"/>
                  </a:cubicBezTo>
                  <a:cubicBezTo>
                    <a:pt x="348" y="36"/>
                    <a:pt x="356" y="35"/>
                    <a:pt x="356" y="28"/>
                  </a:cubicBezTo>
                  <a:cubicBezTo>
                    <a:pt x="356" y="24"/>
                    <a:pt x="348" y="19"/>
                    <a:pt x="345" y="19"/>
                  </a:cubicBezTo>
                  <a:cubicBezTo>
                    <a:pt x="339" y="19"/>
                    <a:pt x="337" y="23"/>
                    <a:pt x="330" y="23"/>
                  </a:cubicBezTo>
                  <a:cubicBezTo>
                    <a:pt x="311" y="23"/>
                    <a:pt x="301" y="16"/>
                    <a:pt x="283" y="8"/>
                  </a:cubicBezTo>
                  <a:cubicBezTo>
                    <a:pt x="284" y="14"/>
                    <a:pt x="289" y="16"/>
                    <a:pt x="292" y="20"/>
                  </a:cubicBezTo>
                  <a:cubicBezTo>
                    <a:pt x="291" y="21"/>
                    <a:pt x="286" y="24"/>
                    <a:pt x="283" y="24"/>
                  </a:cubicBezTo>
                  <a:cubicBezTo>
                    <a:pt x="274" y="24"/>
                    <a:pt x="253" y="29"/>
                    <a:pt x="253" y="36"/>
                  </a:cubicBezTo>
                  <a:cubicBezTo>
                    <a:pt x="253" y="44"/>
                    <a:pt x="245" y="47"/>
                    <a:pt x="245" y="55"/>
                  </a:cubicBezTo>
                  <a:cubicBezTo>
                    <a:pt x="245" y="59"/>
                    <a:pt x="246" y="63"/>
                    <a:pt x="243" y="68"/>
                  </a:cubicBezTo>
                  <a:cubicBezTo>
                    <a:pt x="242" y="67"/>
                    <a:pt x="238" y="64"/>
                    <a:pt x="235" y="64"/>
                  </a:cubicBezTo>
                  <a:cubicBezTo>
                    <a:pt x="231" y="64"/>
                    <a:pt x="226" y="66"/>
                    <a:pt x="224" y="69"/>
                  </a:cubicBezTo>
                  <a:cubicBezTo>
                    <a:pt x="223" y="60"/>
                    <a:pt x="217" y="49"/>
                    <a:pt x="208" y="49"/>
                  </a:cubicBezTo>
                  <a:cubicBezTo>
                    <a:pt x="197" y="49"/>
                    <a:pt x="194" y="60"/>
                    <a:pt x="180" y="60"/>
                  </a:cubicBezTo>
                  <a:cubicBezTo>
                    <a:pt x="179" y="72"/>
                    <a:pt x="168" y="74"/>
                    <a:pt x="168" y="89"/>
                  </a:cubicBezTo>
                  <a:cubicBezTo>
                    <a:pt x="164" y="89"/>
                    <a:pt x="161" y="87"/>
                    <a:pt x="157" y="85"/>
                  </a:cubicBezTo>
                  <a:cubicBezTo>
                    <a:pt x="154" y="91"/>
                    <a:pt x="157" y="98"/>
                    <a:pt x="151" y="102"/>
                  </a:cubicBezTo>
                  <a:cubicBezTo>
                    <a:pt x="149" y="98"/>
                    <a:pt x="146" y="96"/>
                    <a:pt x="143" y="92"/>
                  </a:cubicBezTo>
                  <a:cubicBezTo>
                    <a:pt x="138" y="94"/>
                    <a:pt x="137" y="100"/>
                    <a:pt x="137" y="105"/>
                  </a:cubicBezTo>
                  <a:cubicBezTo>
                    <a:pt x="137" y="108"/>
                    <a:pt x="137" y="111"/>
                    <a:pt x="137" y="114"/>
                  </a:cubicBezTo>
                  <a:cubicBezTo>
                    <a:pt x="137" y="132"/>
                    <a:pt x="93" y="147"/>
                    <a:pt x="74" y="150"/>
                  </a:cubicBezTo>
                  <a:cubicBezTo>
                    <a:pt x="64" y="151"/>
                    <a:pt x="45" y="152"/>
                    <a:pt x="39" y="159"/>
                  </a:cubicBezTo>
                  <a:cubicBezTo>
                    <a:pt x="33" y="164"/>
                    <a:pt x="21" y="178"/>
                    <a:pt x="11" y="179"/>
                  </a:cubicBezTo>
                  <a:cubicBezTo>
                    <a:pt x="11" y="177"/>
                    <a:pt x="11" y="175"/>
                    <a:pt x="10" y="173"/>
                  </a:cubicBezTo>
                  <a:cubicBezTo>
                    <a:pt x="8" y="174"/>
                    <a:pt x="5" y="176"/>
                    <a:pt x="5" y="180"/>
                  </a:cubicBezTo>
                  <a:cubicBezTo>
                    <a:pt x="5" y="194"/>
                    <a:pt x="5" y="195"/>
                    <a:pt x="5" y="210"/>
                  </a:cubicBezTo>
                  <a:cubicBezTo>
                    <a:pt x="5" y="224"/>
                    <a:pt x="11" y="230"/>
                    <a:pt x="11" y="238"/>
                  </a:cubicBezTo>
                  <a:cubicBezTo>
                    <a:pt x="11" y="240"/>
                    <a:pt x="12" y="243"/>
                    <a:pt x="11" y="245"/>
                  </a:cubicBezTo>
                  <a:cubicBezTo>
                    <a:pt x="9" y="243"/>
                    <a:pt x="7" y="240"/>
                    <a:pt x="6" y="238"/>
                  </a:cubicBezTo>
                  <a:cubicBezTo>
                    <a:pt x="5" y="240"/>
                    <a:pt x="4" y="243"/>
                    <a:pt x="3" y="245"/>
                  </a:cubicBezTo>
                  <a:cubicBezTo>
                    <a:pt x="0" y="253"/>
                    <a:pt x="11" y="255"/>
                    <a:pt x="14" y="263"/>
                  </a:cubicBezTo>
                  <a:cubicBezTo>
                    <a:pt x="20" y="284"/>
                    <a:pt x="22" y="291"/>
                    <a:pt x="28" y="314"/>
                  </a:cubicBezTo>
                  <a:cubicBezTo>
                    <a:pt x="31" y="324"/>
                    <a:pt x="39" y="332"/>
                    <a:pt x="39" y="348"/>
                  </a:cubicBezTo>
                  <a:cubicBezTo>
                    <a:pt x="39" y="360"/>
                    <a:pt x="27" y="364"/>
                    <a:pt x="27" y="371"/>
                  </a:cubicBezTo>
                  <a:cubicBezTo>
                    <a:pt x="27" y="379"/>
                    <a:pt x="52" y="390"/>
                    <a:pt x="61" y="390"/>
                  </a:cubicBezTo>
                  <a:cubicBezTo>
                    <a:pt x="85" y="390"/>
                    <a:pt x="93" y="372"/>
                    <a:pt x="111" y="372"/>
                  </a:cubicBezTo>
                  <a:cubicBezTo>
                    <a:pt x="115" y="372"/>
                    <a:pt x="117" y="371"/>
                    <a:pt x="120" y="371"/>
                  </a:cubicBezTo>
                  <a:cubicBezTo>
                    <a:pt x="121" y="371"/>
                    <a:pt x="123" y="371"/>
                    <a:pt x="126" y="372"/>
                  </a:cubicBezTo>
                  <a:cubicBezTo>
                    <a:pt x="138" y="372"/>
                    <a:pt x="147" y="370"/>
                    <a:pt x="158" y="369"/>
                  </a:cubicBezTo>
                  <a:cubicBezTo>
                    <a:pt x="162" y="342"/>
                    <a:pt x="195" y="351"/>
                    <a:pt x="222" y="342"/>
                  </a:cubicBezTo>
                  <a:cubicBezTo>
                    <a:pt x="234" y="339"/>
                    <a:pt x="237" y="330"/>
                    <a:pt x="256" y="330"/>
                  </a:cubicBezTo>
                  <a:cubicBezTo>
                    <a:pt x="274" y="330"/>
                    <a:pt x="305" y="336"/>
                    <a:pt x="313" y="346"/>
                  </a:cubicBezTo>
                  <a:cubicBezTo>
                    <a:pt x="318" y="352"/>
                    <a:pt x="329" y="378"/>
                    <a:pt x="333" y="378"/>
                  </a:cubicBezTo>
                  <a:cubicBezTo>
                    <a:pt x="333" y="378"/>
                    <a:pt x="331" y="387"/>
                    <a:pt x="337" y="387"/>
                  </a:cubicBezTo>
                  <a:cubicBezTo>
                    <a:pt x="348" y="387"/>
                    <a:pt x="361" y="360"/>
                    <a:pt x="371" y="350"/>
                  </a:cubicBezTo>
                  <a:cubicBezTo>
                    <a:pt x="371" y="358"/>
                    <a:pt x="369" y="386"/>
                    <a:pt x="356" y="388"/>
                  </a:cubicBezTo>
                  <a:cubicBezTo>
                    <a:pt x="356" y="391"/>
                    <a:pt x="358" y="394"/>
                    <a:pt x="361" y="394"/>
                  </a:cubicBezTo>
                  <a:cubicBezTo>
                    <a:pt x="369" y="394"/>
                    <a:pt x="369" y="384"/>
                    <a:pt x="374" y="382"/>
                  </a:cubicBezTo>
                  <a:cubicBezTo>
                    <a:pt x="374" y="380"/>
                    <a:pt x="375" y="378"/>
                    <a:pt x="375" y="377"/>
                  </a:cubicBezTo>
                  <a:cubicBezTo>
                    <a:pt x="377" y="379"/>
                    <a:pt x="380" y="381"/>
                    <a:pt x="380" y="387"/>
                  </a:cubicBezTo>
                  <a:cubicBezTo>
                    <a:pt x="380" y="393"/>
                    <a:pt x="378" y="396"/>
                    <a:pt x="377" y="399"/>
                  </a:cubicBezTo>
                  <a:cubicBezTo>
                    <a:pt x="383" y="399"/>
                    <a:pt x="383" y="399"/>
                    <a:pt x="383" y="399"/>
                  </a:cubicBezTo>
                  <a:cubicBezTo>
                    <a:pt x="387" y="398"/>
                    <a:pt x="390" y="397"/>
                    <a:pt x="394" y="395"/>
                  </a:cubicBezTo>
                  <a:cubicBezTo>
                    <a:pt x="394" y="396"/>
                    <a:pt x="394" y="398"/>
                    <a:pt x="394" y="398"/>
                  </a:cubicBezTo>
                  <a:cubicBezTo>
                    <a:pt x="395" y="405"/>
                    <a:pt x="402" y="411"/>
                    <a:pt x="402" y="419"/>
                  </a:cubicBezTo>
                  <a:cubicBezTo>
                    <a:pt x="402" y="441"/>
                    <a:pt x="435" y="454"/>
                    <a:pt x="456" y="454"/>
                  </a:cubicBezTo>
                  <a:cubicBezTo>
                    <a:pt x="469" y="454"/>
                    <a:pt x="465" y="444"/>
                    <a:pt x="477" y="443"/>
                  </a:cubicBezTo>
                  <a:cubicBezTo>
                    <a:pt x="478" y="446"/>
                    <a:pt x="499" y="458"/>
                    <a:pt x="503" y="459"/>
                  </a:cubicBezTo>
                  <a:cubicBezTo>
                    <a:pt x="508" y="433"/>
                    <a:pt x="551" y="444"/>
                    <a:pt x="557" y="420"/>
                  </a:cubicBezTo>
                  <a:cubicBezTo>
                    <a:pt x="557" y="421"/>
                    <a:pt x="557" y="421"/>
                    <a:pt x="557" y="421"/>
                  </a:cubicBezTo>
                  <a:cubicBezTo>
                    <a:pt x="557" y="403"/>
                    <a:pt x="568" y="386"/>
                    <a:pt x="572" y="374"/>
                  </a:cubicBezTo>
                  <a:cubicBezTo>
                    <a:pt x="577" y="357"/>
                    <a:pt x="587" y="351"/>
                    <a:pt x="596" y="337"/>
                  </a:cubicBezTo>
                  <a:cubicBezTo>
                    <a:pt x="599" y="332"/>
                    <a:pt x="597" y="330"/>
                    <a:pt x="600" y="326"/>
                  </a:cubicBezTo>
                  <a:cubicBezTo>
                    <a:pt x="600" y="311"/>
                    <a:pt x="600" y="311"/>
                    <a:pt x="600" y="311"/>
                  </a:cubicBezTo>
                  <a:cubicBezTo>
                    <a:pt x="605" y="306"/>
                    <a:pt x="608" y="290"/>
                    <a:pt x="608" y="279"/>
                  </a:cubicBezTo>
                  <a:cubicBezTo>
                    <a:pt x="608" y="263"/>
                    <a:pt x="603" y="234"/>
                    <a:pt x="594" y="223"/>
                  </a:cubicBezTo>
                  <a:cubicBezTo>
                    <a:pt x="595" y="221"/>
                    <a:pt x="595" y="221"/>
                    <a:pt x="595" y="221"/>
                  </a:cubicBezTo>
                  <a:cubicBezTo>
                    <a:pt x="585" y="211"/>
                    <a:pt x="565" y="202"/>
                    <a:pt x="565" y="181"/>
                  </a:cubicBezTo>
                  <a:cubicBezTo>
                    <a:pt x="558" y="181"/>
                    <a:pt x="549" y="181"/>
                    <a:pt x="547" y="174"/>
                  </a:cubicBezTo>
                  <a:cubicBezTo>
                    <a:pt x="545" y="167"/>
                    <a:pt x="544" y="157"/>
                    <a:pt x="538" y="151"/>
                  </a:cubicBezTo>
                  <a:cubicBezTo>
                    <a:pt x="529" y="142"/>
                    <a:pt x="506" y="137"/>
                    <a:pt x="502" y="124"/>
                  </a:cubicBezTo>
                  <a:cubicBezTo>
                    <a:pt x="498" y="111"/>
                    <a:pt x="493" y="104"/>
                    <a:pt x="489" y="90"/>
                  </a:cubicBezTo>
                  <a:cubicBezTo>
                    <a:pt x="486" y="82"/>
                    <a:pt x="486" y="65"/>
                    <a:pt x="480" y="60"/>
                  </a:cubicBezTo>
                  <a:cubicBezTo>
                    <a:pt x="478" y="59"/>
                    <a:pt x="468" y="56"/>
                    <a:pt x="462" y="55"/>
                  </a:cubicBezTo>
                  <a:cubicBezTo>
                    <a:pt x="456" y="50"/>
                    <a:pt x="459" y="41"/>
                    <a:pt x="457" y="34"/>
                  </a:cubicBezTo>
                  <a:cubicBezTo>
                    <a:pt x="454" y="23"/>
                    <a:pt x="447" y="14"/>
                    <a:pt x="4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61"/>
            <p:cNvSpPr>
              <a:spLocks/>
            </p:cNvSpPr>
            <p:nvPr/>
          </p:nvSpPr>
          <p:spPr bwMode="auto">
            <a:xfrm>
              <a:off x="9351" y="4607"/>
              <a:ext cx="269" cy="267"/>
            </a:xfrm>
            <a:custGeom>
              <a:avLst/>
              <a:gdLst>
                <a:gd name="T0" fmla="*/ 92 w 114"/>
                <a:gd name="T1" fmla="*/ 0 h 113"/>
                <a:gd name="T2" fmla="*/ 80 w 114"/>
                <a:gd name="T3" fmla="*/ 17 h 113"/>
                <a:gd name="T4" fmla="*/ 79 w 114"/>
                <a:gd name="T5" fmla="*/ 21 h 113"/>
                <a:gd name="T6" fmla="*/ 69 w 114"/>
                <a:gd name="T7" fmla="*/ 26 h 113"/>
                <a:gd name="T8" fmla="*/ 69 w 114"/>
                <a:gd name="T9" fmla="*/ 32 h 113"/>
                <a:gd name="T10" fmla="*/ 59 w 114"/>
                <a:gd name="T11" fmla="*/ 44 h 113"/>
                <a:gd name="T12" fmla="*/ 29 w 114"/>
                <a:gd name="T13" fmla="*/ 62 h 113"/>
                <a:gd name="T14" fmla="*/ 21 w 114"/>
                <a:gd name="T15" fmla="*/ 69 h 113"/>
                <a:gd name="T16" fmla="*/ 0 w 114"/>
                <a:gd name="T17" fmla="*/ 98 h 113"/>
                <a:gd name="T18" fmla="*/ 2 w 114"/>
                <a:gd name="T19" fmla="*/ 100 h 113"/>
                <a:gd name="T20" fmla="*/ 26 w 114"/>
                <a:gd name="T21" fmla="*/ 110 h 113"/>
                <a:gd name="T22" fmla="*/ 38 w 114"/>
                <a:gd name="T23" fmla="*/ 113 h 113"/>
                <a:gd name="T24" fmla="*/ 58 w 114"/>
                <a:gd name="T25" fmla="*/ 100 h 113"/>
                <a:gd name="T26" fmla="*/ 74 w 114"/>
                <a:gd name="T27" fmla="*/ 63 h 113"/>
                <a:gd name="T28" fmla="*/ 94 w 114"/>
                <a:gd name="T29" fmla="*/ 61 h 113"/>
                <a:gd name="T30" fmla="*/ 94 w 114"/>
                <a:gd name="T31" fmla="*/ 44 h 113"/>
                <a:gd name="T32" fmla="*/ 114 w 114"/>
                <a:gd name="T33" fmla="*/ 18 h 113"/>
                <a:gd name="T34" fmla="*/ 111 w 114"/>
                <a:gd name="T35" fmla="*/ 10 h 113"/>
                <a:gd name="T36" fmla="*/ 107 w 114"/>
                <a:gd name="T37" fmla="*/ 8 h 113"/>
                <a:gd name="T38" fmla="*/ 98 w 114"/>
                <a:gd name="T39" fmla="*/ 13 h 113"/>
                <a:gd name="T40" fmla="*/ 96 w 114"/>
                <a:gd name="T41" fmla="*/ 5 h 113"/>
                <a:gd name="T42" fmla="*/ 92 w 114"/>
                <a:gd name="T4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13">
                  <a:moveTo>
                    <a:pt x="92" y="0"/>
                  </a:moveTo>
                  <a:cubicBezTo>
                    <a:pt x="87" y="2"/>
                    <a:pt x="80" y="9"/>
                    <a:pt x="80" y="17"/>
                  </a:cubicBezTo>
                  <a:cubicBezTo>
                    <a:pt x="80" y="18"/>
                    <a:pt x="79" y="20"/>
                    <a:pt x="79" y="21"/>
                  </a:cubicBezTo>
                  <a:cubicBezTo>
                    <a:pt x="75" y="21"/>
                    <a:pt x="72" y="22"/>
                    <a:pt x="69" y="26"/>
                  </a:cubicBezTo>
                  <a:cubicBezTo>
                    <a:pt x="69" y="28"/>
                    <a:pt x="69" y="32"/>
                    <a:pt x="69" y="32"/>
                  </a:cubicBezTo>
                  <a:cubicBezTo>
                    <a:pt x="69" y="32"/>
                    <a:pt x="62" y="43"/>
                    <a:pt x="59" y="44"/>
                  </a:cubicBezTo>
                  <a:cubicBezTo>
                    <a:pt x="50" y="49"/>
                    <a:pt x="42" y="62"/>
                    <a:pt x="29" y="62"/>
                  </a:cubicBezTo>
                  <a:cubicBezTo>
                    <a:pt x="26" y="62"/>
                    <a:pt x="23" y="65"/>
                    <a:pt x="21" y="69"/>
                  </a:cubicBezTo>
                  <a:cubicBezTo>
                    <a:pt x="16" y="77"/>
                    <a:pt x="0" y="84"/>
                    <a:pt x="0" y="98"/>
                  </a:cubicBezTo>
                  <a:cubicBezTo>
                    <a:pt x="0" y="99"/>
                    <a:pt x="1" y="100"/>
                    <a:pt x="2" y="100"/>
                  </a:cubicBezTo>
                  <a:cubicBezTo>
                    <a:pt x="2" y="102"/>
                    <a:pt x="23" y="110"/>
                    <a:pt x="26" y="110"/>
                  </a:cubicBezTo>
                  <a:cubicBezTo>
                    <a:pt x="29" y="110"/>
                    <a:pt x="36" y="113"/>
                    <a:pt x="38" y="113"/>
                  </a:cubicBezTo>
                  <a:cubicBezTo>
                    <a:pt x="44" y="113"/>
                    <a:pt x="53" y="105"/>
                    <a:pt x="58" y="100"/>
                  </a:cubicBezTo>
                  <a:cubicBezTo>
                    <a:pt x="58" y="100"/>
                    <a:pt x="73" y="70"/>
                    <a:pt x="74" y="63"/>
                  </a:cubicBezTo>
                  <a:cubicBezTo>
                    <a:pt x="78" y="63"/>
                    <a:pt x="91" y="61"/>
                    <a:pt x="94" y="61"/>
                  </a:cubicBezTo>
                  <a:cubicBezTo>
                    <a:pt x="95" y="54"/>
                    <a:pt x="92" y="52"/>
                    <a:pt x="94" y="44"/>
                  </a:cubicBezTo>
                  <a:cubicBezTo>
                    <a:pt x="102" y="44"/>
                    <a:pt x="113" y="25"/>
                    <a:pt x="114" y="18"/>
                  </a:cubicBezTo>
                  <a:cubicBezTo>
                    <a:pt x="112" y="17"/>
                    <a:pt x="111" y="14"/>
                    <a:pt x="111" y="10"/>
                  </a:cubicBezTo>
                  <a:cubicBezTo>
                    <a:pt x="110" y="10"/>
                    <a:pt x="108" y="9"/>
                    <a:pt x="107" y="8"/>
                  </a:cubicBezTo>
                  <a:cubicBezTo>
                    <a:pt x="105" y="9"/>
                    <a:pt x="102" y="13"/>
                    <a:pt x="98" y="13"/>
                  </a:cubicBezTo>
                  <a:cubicBezTo>
                    <a:pt x="95" y="13"/>
                    <a:pt x="96" y="9"/>
                    <a:pt x="96" y="5"/>
                  </a:cubicBezTo>
                  <a:cubicBezTo>
                    <a:pt x="94" y="5"/>
                    <a:pt x="92" y="4"/>
                    <a:pt x="9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62"/>
            <p:cNvSpPr>
              <a:spLocks/>
            </p:cNvSpPr>
            <p:nvPr/>
          </p:nvSpPr>
          <p:spPr bwMode="auto">
            <a:xfrm>
              <a:off x="9571" y="4349"/>
              <a:ext cx="203" cy="296"/>
            </a:xfrm>
            <a:custGeom>
              <a:avLst/>
              <a:gdLst>
                <a:gd name="T0" fmla="*/ 0 w 86"/>
                <a:gd name="T1" fmla="*/ 0 h 125"/>
                <a:gd name="T2" fmla="*/ 23 w 86"/>
                <a:gd name="T3" fmla="*/ 32 h 125"/>
                <a:gd name="T4" fmla="*/ 21 w 86"/>
                <a:gd name="T5" fmla="*/ 38 h 125"/>
                <a:gd name="T6" fmla="*/ 27 w 86"/>
                <a:gd name="T7" fmla="*/ 48 h 125"/>
                <a:gd name="T8" fmla="*/ 27 w 86"/>
                <a:gd name="T9" fmla="*/ 47 h 125"/>
                <a:gd name="T10" fmla="*/ 29 w 86"/>
                <a:gd name="T11" fmla="*/ 58 h 125"/>
                <a:gd name="T12" fmla="*/ 23 w 86"/>
                <a:gd name="T13" fmla="*/ 78 h 125"/>
                <a:gd name="T14" fmla="*/ 16 w 86"/>
                <a:gd name="T15" fmla="*/ 87 h 125"/>
                <a:gd name="T16" fmla="*/ 35 w 86"/>
                <a:gd name="T17" fmla="*/ 103 h 125"/>
                <a:gd name="T18" fmla="*/ 29 w 86"/>
                <a:gd name="T19" fmla="*/ 118 h 125"/>
                <a:gd name="T20" fmla="*/ 37 w 86"/>
                <a:gd name="T21" fmla="*/ 125 h 125"/>
                <a:gd name="T22" fmla="*/ 56 w 86"/>
                <a:gd name="T23" fmla="*/ 106 h 125"/>
                <a:gd name="T24" fmla="*/ 64 w 86"/>
                <a:gd name="T25" fmla="*/ 96 h 125"/>
                <a:gd name="T26" fmla="*/ 61 w 86"/>
                <a:gd name="T27" fmla="*/ 91 h 125"/>
                <a:gd name="T28" fmla="*/ 72 w 86"/>
                <a:gd name="T29" fmla="*/ 84 h 125"/>
                <a:gd name="T30" fmla="*/ 74 w 86"/>
                <a:gd name="T31" fmla="*/ 82 h 125"/>
                <a:gd name="T32" fmla="*/ 76 w 86"/>
                <a:gd name="T33" fmla="*/ 85 h 125"/>
                <a:gd name="T34" fmla="*/ 86 w 86"/>
                <a:gd name="T35" fmla="*/ 58 h 125"/>
                <a:gd name="T36" fmla="*/ 82 w 86"/>
                <a:gd name="T37" fmla="*/ 55 h 125"/>
                <a:gd name="T38" fmla="*/ 64 w 86"/>
                <a:gd name="T39" fmla="*/ 60 h 125"/>
                <a:gd name="T40" fmla="*/ 45 w 86"/>
                <a:gd name="T41" fmla="*/ 39 h 125"/>
                <a:gd name="T42" fmla="*/ 41 w 86"/>
                <a:gd name="T43" fmla="*/ 39 h 125"/>
                <a:gd name="T44" fmla="*/ 37 w 86"/>
                <a:gd name="T45" fmla="*/ 44 h 125"/>
                <a:gd name="T46" fmla="*/ 33 w 86"/>
                <a:gd name="T47" fmla="*/ 44 h 125"/>
                <a:gd name="T48" fmla="*/ 25 w 86"/>
                <a:gd name="T49" fmla="*/ 27 h 125"/>
                <a:gd name="T50" fmla="*/ 27 w 86"/>
                <a:gd name="T51" fmla="*/ 23 h 125"/>
                <a:gd name="T52" fmla="*/ 20 w 86"/>
                <a:gd name="T53" fmla="*/ 15 h 125"/>
                <a:gd name="T54" fmla="*/ 0 w 86"/>
                <a:gd name="T5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125">
                  <a:moveTo>
                    <a:pt x="0" y="0"/>
                  </a:moveTo>
                  <a:cubicBezTo>
                    <a:pt x="3" y="13"/>
                    <a:pt x="11" y="30"/>
                    <a:pt x="23" y="32"/>
                  </a:cubicBezTo>
                  <a:cubicBezTo>
                    <a:pt x="22" y="34"/>
                    <a:pt x="21" y="36"/>
                    <a:pt x="21" y="38"/>
                  </a:cubicBezTo>
                  <a:cubicBezTo>
                    <a:pt x="21" y="42"/>
                    <a:pt x="26" y="44"/>
                    <a:pt x="27" y="48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50"/>
                    <a:pt x="29" y="55"/>
                    <a:pt x="29" y="58"/>
                  </a:cubicBezTo>
                  <a:cubicBezTo>
                    <a:pt x="29" y="66"/>
                    <a:pt x="28" y="73"/>
                    <a:pt x="23" y="78"/>
                  </a:cubicBezTo>
                  <a:cubicBezTo>
                    <a:pt x="20" y="81"/>
                    <a:pt x="16" y="82"/>
                    <a:pt x="16" y="87"/>
                  </a:cubicBezTo>
                  <a:cubicBezTo>
                    <a:pt x="16" y="96"/>
                    <a:pt x="35" y="92"/>
                    <a:pt x="35" y="103"/>
                  </a:cubicBezTo>
                  <a:cubicBezTo>
                    <a:pt x="35" y="109"/>
                    <a:pt x="29" y="112"/>
                    <a:pt x="29" y="118"/>
                  </a:cubicBezTo>
                  <a:cubicBezTo>
                    <a:pt x="29" y="122"/>
                    <a:pt x="32" y="125"/>
                    <a:pt x="37" y="125"/>
                  </a:cubicBezTo>
                  <a:cubicBezTo>
                    <a:pt x="48" y="125"/>
                    <a:pt x="51" y="114"/>
                    <a:pt x="56" y="106"/>
                  </a:cubicBezTo>
                  <a:cubicBezTo>
                    <a:pt x="57" y="105"/>
                    <a:pt x="64" y="99"/>
                    <a:pt x="64" y="96"/>
                  </a:cubicBezTo>
                  <a:cubicBezTo>
                    <a:pt x="64" y="94"/>
                    <a:pt x="61" y="92"/>
                    <a:pt x="61" y="91"/>
                  </a:cubicBezTo>
                  <a:cubicBezTo>
                    <a:pt x="61" y="86"/>
                    <a:pt x="67" y="85"/>
                    <a:pt x="72" y="84"/>
                  </a:cubicBezTo>
                  <a:cubicBezTo>
                    <a:pt x="73" y="84"/>
                    <a:pt x="73" y="82"/>
                    <a:pt x="74" y="82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81" y="77"/>
                    <a:pt x="79" y="66"/>
                    <a:pt x="86" y="58"/>
                  </a:cubicBezTo>
                  <a:cubicBezTo>
                    <a:pt x="85" y="57"/>
                    <a:pt x="84" y="55"/>
                    <a:pt x="82" y="55"/>
                  </a:cubicBezTo>
                  <a:cubicBezTo>
                    <a:pt x="74" y="55"/>
                    <a:pt x="74" y="60"/>
                    <a:pt x="64" y="60"/>
                  </a:cubicBezTo>
                  <a:cubicBezTo>
                    <a:pt x="51" y="60"/>
                    <a:pt x="45" y="53"/>
                    <a:pt x="45" y="39"/>
                  </a:cubicBezTo>
                  <a:cubicBezTo>
                    <a:pt x="44" y="39"/>
                    <a:pt x="42" y="39"/>
                    <a:pt x="41" y="39"/>
                  </a:cubicBezTo>
                  <a:cubicBezTo>
                    <a:pt x="39" y="39"/>
                    <a:pt x="37" y="41"/>
                    <a:pt x="37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1" y="41"/>
                    <a:pt x="25" y="30"/>
                    <a:pt x="25" y="27"/>
                  </a:cubicBezTo>
                  <a:cubicBezTo>
                    <a:pt x="25" y="26"/>
                    <a:pt x="26" y="25"/>
                    <a:pt x="27" y="23"/>
                  </a:cubicBezTo>
                  <a:cubicBezTo>
                    <a:pt x="23" y="22"/>
                    <a:pt x="23" y="18"/>
                    <a:pt x="20" y="15"/>
                  </a:cubicBezTo>
                  <a:cubicBezTo>
                    <a:pt x="15" y="10"/>
                    <a:pt x="6" y="9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63"/>
            <p:cNvSpPr>
              <a:spLocks/>
            </p:cNvSpPr>
            <p:nvPr/>
          </p:nvSpPr>
          <p:spPr bwMode="auto">
            <a:xfrm>
              <a:off x="9724" y="3694"/>
              <a:ext cx="45" cy="31"/>
            </a:xfrm>
            <a:custGeom>
              <a:avLst/>
              <a:gdLst>
                <a:gd name="T0" fmla="*/ 12 w 19"/>
                <a:gd name="T1" fmla="*/ 0 h 13"/>
                <a:gd name="T2" fmla="*/ 0 w 19"/>
                <a:gd name="T3" fmla="*/ 10 h 13"/>
                <a:gd name="T4" fmla="*/ 11 w 19"/>
                <a:gd name="T5" fmla="*/ 13 h 13"/>
                <a:gd name="T6" fmla="*/ 15 w 19"/>
                <a:gd name="T7" fmla="*/ 13 h 13"/>
                <a:gd name="T8" fmla="*/ 19 w 19"/>
                <a:gd name="T9" fmla="*/ 11 h 13"/>
                <a:gd name="T10" fmla="*/ 19 w 19"/>
                <a:gd name="T11" fmla="*/ 5 h 13"/>
                <a:gd name="T12" fmla="*/ 12 w 19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3">
                  <a:moveTo>
                    <a:pt x="12" y="0"/>
                  </a:moveTo>
                  <a:cubicBezTo>
                    <a:pt x="8" y="2"/>
                    <a:pt x="0" y="3"/>
                    <a:pt x="0" y="10"/>
                  </a:cubicBezTo>
                  <a:cubicBezTo>
                    <a:pt x="0" y="12"/>
                    <a:pt x="7" y="13"/>
                    <a:pt x="11" y="13"/>
                  </a:cubicBezTo>
                  <a:cubicBezTo>
                    <a:pt x="13" y="13"/>
                    <a:pt x="14" y="13"/>
                    <a:pt x="15" y="13"/>
                  </a:cubicBezTo>
                  <a:cubicBezTo>
                    <a:pt x="16" y="13"/>
                    <a:pt x="17" y="13"/>
                    <a:pt x="19" y="11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6" y="4"/>
                    <a:pt x="14" y="3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64"/>
            <p:cNvSpPr>
              <a:spLocks/>
            </p:cNvSpPr>
            <p:nvPr/>
          </p:nvSpPr>
          <p:spPr bwMode="auto">
            <a:xfrm>
              <a:off x="9774" y="3658"/>
              <a:ext cx="40" cy="26"/>
            </a:xfrm>
            <a:custGeom>
              <a:avLst/>
              <a:gdLst>
                <a:gd name="T0" fmla="*/ 17 w 17"/>
                <a:gd name="T1" fmla="*/ 0 h 11"/>
                <a:gd name="T2" fmla="*/ 0 w 17"/>
                <a:gd name="T3" fmla="*/ 7 h 11"/>
                <a:gd name="T4" fmla="*/ 3 w 17"/>
                <a:gd name="T5" fmla="*/ 11 h 11"/>
                <a:gd name="T6" fmla="*/ 17 w 17"/>
                <a:gd name="T7" fmla="*/ 4 h 11"/>
                <a:gd name="T8" fmla="*/ 17 w 17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">
                  <a:moveTo>
                    <a:pt x="17" y="0"/>
                  </a:moveTo>
                  <a:cubicBezTo>
                    <a:pt x="13" y="0"/>
                    <a:pt x="0" y="0"/>
                    <a:pt x="0" y="7"/>
                  </a:cubicBezTo>
                  <a:cubicBezTo>
                    <a:pt x="0" y="8"/>
                    <a:pt x="2" y="11"/>
                    <a:pt x="3" y="11"/>
                  </a:cubicBezTo>
                  <a:cubicBezTo>
                    <a:pt x="9" y="11"/>
                    <a:pt x="10" y="6"/>
                    <a:pt x="17" y="4"/>
                  </a:cubicBezTo>
                  <a:cubicBezTo>
                    <a:pt x="17" y="3"/>
                    <a:pt x="17" y="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65"/>
            <p:cNvSpPr>
              <a:spLocks/>
            </p:cNvSpPr>
            <p:nvPr/>
          </p:nvSpPr>
          <p:spPr bwMode="auto">
            <a:xfrm>
              <a:off x="7774" y="2719"/>
              <a:ext cx="163" cy="152"/>
            </a:xfrm>
            <a:custGeom>
              <a:avLst/>
              <a:gdLst>
                <a:gd name="T0" fmla="*/ 50 w 69"/>
                <a:gd name="T1" fmla="*/ 0 h 64"/>
                <a:gd name="T2" fmla="*/ 48 w 69"/>
                <a:gd name="T3" fmla="*/ 11 h 64"/>
                <a:gd name="T4" fmla="*/ 38 w 69"/>
                <a:gd name="T5" fmla="*/ 18 h 64"/>
                <a:gd name="T6" fmla="*/ 33 w 69"/>
                <a:gd name="T7" fmla="*/ 24 h 64"/>
                <a:gd name="T8" fmla="*/ 30 w 69"/>
                <a:gd name="T9" fmla="*/ 24 h 64"/>
                <a:gd name="T10" fmla="*/ 22 w 69"/>
                <a:gd name="T11" fmla="*/ 16 h 64"/>
                <a:gd name="T12" fmla="*/ 22 w 69"/>
                <a:gd name="T13" fmla="*/ 16 h 64"/>
                <a:gd name="T14" fmla="*/ 14 w 69"/>
                <a:gd name="T15" fmla="*/ 21 h 64"/>
                <a:gd name="T16" fmla="*/ 6 w 69"/>
                <a:gd name="T17" fmla="*/ 26 h 64"/>
                <a:gd name="T18" fmla="*/ 5 w 69"/>
                <a:gd name="T19" fmla="*/ 26 h 64"/>
                <a:gd name="T20" fmla="*/ 2 w 69"/>
                <a:gd name="T21" fmla="*/ 38 h 64"/>
                <a:gd name="T22" fmla="*/ 4 w 69"/>
                <a:gd name="T23" fmla="*/ 43 h 64"/>
                <a:gd name="T24" fmla="*/ 4 w 69"/>
                <a:gd name="T25" fmla="*/ 53 h 64"/>
                <a:gd name="T26" fmla="*/ 4 w 69"/>
                <a:gd name="T27" fmla="*/ 53 h 64"/>
                <a:gd name="T28" fmla="*/ 13 w 69"/>
                <a:gd name="T29" fmla="*/ 34 h 64"/>
                <a:gd name="T30" fmla="*/ 18 w 69"/>
                <a:gd name="T31" fmla="*/ 38 h 64"/>
                <a:gd name="T32" fmla="*/ 20 w 69"/>
                <a:gd name="T33" fmla="*/ 36 h 64"/>
                <a:gd name="T34" fmla="*/ 24 w 69"/>
                <a:gd name="T35" fmla="*/ 38 h 64"/>
                <a:gd name="T36" fmla="*/ 24 w 69"/>
                <a:gd name="T37" fmla="*/ 34 h 64"/>
                <a:gd name="T38" fmla="*/ 31 w 69"/>
                <a:gd name="T39" fmla="*/ 34 h 64"/>
                <a:gd name="T40" fmla="*/ 33 w 69"/>
                <a:gd name="T41" fmla="*/ 39 h 64"/>
                <a:gd name="T42" fmla="*/ 31 w 69"/>
                <a:gd name="T43" fmla="*/ 44 h 64"/>
                <a:gd name="T44" fmla="*/ 43 w 69"/>
                <a:gd name="T45" fmla="*/ 60 h 64"/>
                <a:gd name="T46" fmla="*/ 45 w 69"/>
                <a:gd name="T47" fmla="*/ 61 h 64"/>
                <a:gd name="T48" fmla="*/ 48 w 69"/>
                <a:gd name="T49" fmla="*/ 60 h 64"/>
                <a:gd name="T50" fmla="*/ 50 w 69"/>
                <a:gd name="T51" fmla="*/ 64 h 64"/>
                <a:gd name="T52" fmla="*/ 50 w 69"/>
                <a:gd name="T53" fmla="*/ 64 h 64"/>
                <a:gd name="T54" fmla="*/ 55 w 69"/>
                <a:gd name="T55" fmla="*/ 57 h 64"/>
                <a:gd name="T56" fmla="*/ 50 w 69"/>
                <a:gd name="T57" fmla="*/ 48 h 64"/>
                <a:gd name="T58" fmla="*/ 54 w 69"/>
                <a:gd name="T59" fmla="*/ 41 h 64"/>
                <a:gd name="T60" fmla="*/ 57 w 69"/>
                <a:gd name="T61" fmla="*/ 45 h 64"/>
                <a:gd name="T62" fmla="*/ 57 w 69"/>
                <a:gd name="T63" fmla="*/ 44 h 64"/>
                <a:gd name="T64" fmla="*/ 63 w 69"/>
                <a:gd name="T65" fmla="*/ 55 h 64"/>
                <a:gd name="T66" fmla="*/ 69 w 69"/>
                <a:gd name="T67" fmla="*/ 39 h 64"/>
                <a:gd name="T68" fmla="*/ 57 w 69"/>
                <a:gd name="T69" fmla="*/ 4 h 64"/>
                <a:gd name="T70" fmla="*/ 50 w 69"/>
                <a:gd name="T7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9" h="64">
                  <a:moveTo>
                    <a:pt x="50" y="0"/>
                  </a:moveTo>
                  <a:cubicBezTo>
                    <a:pt x="49" y="1"/>
                    <a:pt x="50" y="8"/>
                    <a:pt x="48" y="11"/>
                  </a:cubicBezTo>
                  <a:cubicBezTo>
                    <a:pt x="46" y="14"/>
                    <a:pt x="38" y="12"/>
                    <a:pt x="38" y="18"/>
                  </a:cubicBezTo>
                  <a:cubicBezTo>
                    <a:pt x="35" y="18"/>
                    <a:pt x="33" y="21"/>
                    <a:pt x="33" y="24"/>
                  </a:cubicBezTo>
                  <a:cubicBezTo>
                    <a:pt x="32" y="24"/>
                    <a:pt x="31" y="24"/>
                    <a:pt x="30" y="24"/>
                  </a:cubicBezTo>
                  <a:cubicBezTo>
                    <a:pt x="27" y="24"/>
                    <a:pt x="28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8" y="16"/>
                    <a:pt x="16" y="19"/>
                    <a:pt x="14" y="21"/>
                  </a:cubicBezTo>
                  <a:cubicBezTo>
                    <a:pt x="12" y="24"/>
                    <a:pt x="10" y="26"/>
                    <a:pt x="6" y="26"/>
                  </a:cubicBezTo>
                  <a:cubicBezTo>
                    <a:pt x="6" y="26"/>
                    <a:pt x="5" y="26"/>
                    <a:pt x="5" y="26"/>
                  </a:cubicBezTo>
                  <a:cubicBezTo>
                    <a:pt x="4" y="31"/>
                    <a:pt x="2" y="34"/>
                    <a:pt x="2" y="38"/>
                  </a:cubicBezTo>
                  <a:cubicBezTo>
                    <a:pt x="2" y="40"/>
                    <a:pt x="4" y="41"/>
                    <a:pt x="4" y="43"/>
                  </a:cubicBezTo>
                  <a:cubicBezTo>
                    <a:pt x="4" y="45"/>
                    <a:pt x="0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9" y="53"/>
                    <a:pt x="9" y="38"/>
                    <a:pt x="13" y="34"/>
                  </a:cubicBezTo>
                  <a:cubicBezTo>
                    <a:pt x="13" y="34"/>
                    <a:pt x="17" y="37"/>
                    <a:pt x="18" y="38"/>
                  </a:cubicBezTo>
                  <a:cubicBezTo>
                    <a:pt x="19" y="38"/>
                    <a:pt x="20" y="36"/>
                    <a:pt x="20" y="36"/>
                  </a:cubicBezTo>
                  <a:cubicBezTo>
                    <a:pt x="21" y="37"/>
                    <a:pt x="22" y="38"/>
                    <a:pt x="24" y="38"/>
                  </a:cubicBezTo>
                  <a:cubicBezTo>
                    <a:pt x="24" y="37"/>
                    <a:pt x="24" y="35"/>
                    <a:pt x="24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5"/>
                    <a:pt x="33" y="37"/>
                    <a:pt x="33" y="39"/>
                  </a:cubicBezTo>
                  <a:cubicBezTo>
                    <a:pt x="32" y="40"/>
                    <a:pt x="31" y="41"/>
                    <a:pt x="31" y="44"/>
                  </a:cubicBezTo>
                  <a:cubicBezTo>
                    <a:pt x="30" y="53"/>
                    <a:pt x="36" y="60"/>
                    <a:pt x="43" y="60"/>
                  </a:cubicBezTo>
                  <a:cubicBezTo>
                    <a:pt x="44" y="60"/>
                    <a:pt x="44" y="61"/>
                    <a:pt x="45" y="61"/>
                  </a:cubicBezTo>
                  <a:cubicBezTo>
                    <a:pt x="46" y="61"/>
                    <a:pt x="47" y="60"/>
                    <a:pt x="48" y="60"/>
                  </a:cubicBezTo>
                  <a:cubicBezTo>
                    <a:pt x="48" y="61"/>
                    <a:pt x="49" y="64"/>
                    <a:pt x="50" y="64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3" y="64"/>
                    <a:pt x="55" y="61"/>
                    <a:pt x="55" y="57"/>
                  </a:cubicBezTo>
                  <a:cubicBezTo>
                    <a:pt x="55" y="52"/>
                    <a:pt x="50" y="51"/>
                    <a:pt x="50" y="48"/>
                  </a:cubicBezTo>
                  <a:cubicBezTo>
                    <a:pt x="50" y="45"/>
                    <a:pt x="52" y="44"/>
                    <a:pt x="54" y="41"/>
                  </a:cubicBezTo>
                  <a:cubicBezTo>
                    <a:pt x="55" y="43"/>
                    <a:pt x="57" y="44"/>
                    <a:pt x="57" y="45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8" y="47"/>
                    <a:pt x="61" y="54"/>
                    <a:pt x="63" y="55"/>
                  </a:cubicBezTo>
                  <a:cubicBezTo>
                    <a:pt x="63" y="47"/>
                    <a:pt x="69" y="44"/>
                    <a:pt x="69" y="39"/>
                  </a:cubicBezTo>
                  <a:cubicBezTo>
                    <a:pt x="69" y="35"/>
                    <a:pt x="61" y="8"/>
                    <a:pt x="57" y="4"/>
                  </a:cubicBezTo>
                  <a:cubicBezTo>
                    <a:pt x="55" y="2"/>
                    <a:pt x="53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66"/>
            <p:cNvSpPr>
              <a:spLocks/>
            </p:cNvSpPr>
            <p:nvPr/>
          </p:nvSpPr>
          <p:spPr bwMode="auto">
            <a:xfrm>
              <a:off x="7625" y="2679"/>
              <a:ext cx="81" cy="83"/>
            </a:xfrm>
            <a:custGeom>
              <a:avLst/>
              <a:gdLst>
                <a:gd name="T0" fmla="*/ 30 w 34"/>
                <a:gd name="T1" fmla="*/ 0 h 35"/>
                <a:gd name="T2" fmla="*/ 27 w 34"/>
                <a:gd name="T3" fmla="*/ 6 h 35"/>
                <a:gd name="T4" fmla="*/ 0 w 34"/>
                <a:gd name="T5" fmla="*/ 35 h 35"/>
                <a:gd name="T6" fmla="*/ 3 w 34"/>
                <a:gd name="T7" fmla="*/ 35 h 35"/>
                <a:gd name="T8" fmla="*/ 21 w 34"/>
                <a:gd name="T9" fmla="*/ 15 h 35"/>
                <a:gd name="T10" fmla="*/ 21 w 34"/>
                <a:gd name="T11" fmla="*/ 15 h 35"/>
                <a:gd name="T12" fmla="*/ 29 w 34"/>
                <a:gd name="T13" fmla="*/ 10 h 35"/>
                <a:gd name="T14" fmla="*/ 29 w 34"/>
                <a:gd name="T15" fmla="*/ 10 h 35"/>
                <a:gd name="T16" fmla="*/ 34 w 34"/>
                <a:gd name="T17" fmla="*/ 8 h 35"/>
                <a:gd name="T18" fmla="*/ 30 w 34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30" y="0"/>
                  </a:moveTo>
                  <a:cubicBezTo>
                    <a:pt x="28" y="2"/>
                    <a:pt x="28" y="4"/>
                    <a:pt x="27" y="6"/>
                  </a:cubicBezTo>
                  <a:cubicBezTo>
                    <a:pt x="22" y="16"/>
                    <a:pt x="5" y="21"/>
                    <a:pt x="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9" y="32"/>
                    <a:pt x="19" y="26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5" y="15"/>
                    <a:pt x="28" y="14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1" y="10"/>
                    <a:pt x="32" y="9"/>
                    <a:pt x="34" y="8"/>
                  </a:cubicBezTo>
                  <a:cubicBezTo>
                    <a:pt x="32" y="6"/>
                    <a:pt x="30" y="5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67"/>
            <p:cNvSpPr>
              <a:spLocks/>
            </p:cNvSpPr>
            <p:nvPr/>
          </p:nvSpPr>
          <p:spPr bwMode="auto">
            <a:xfrm>
              <a:off x="7684" y="2407"/>
              <a:ext cx="154" cy="218"/>
            </a:xfrm>
            <a:custGeom>
              <a:avLst/>
              <a:gdLst>
                <a:gd name="T0" fmla="*/ 11 w 65"/>
                <a:gd name="T1" fmla="*/ 0 h 92"/>
                <a:gd name="T2" fmla="*/ 6 w 65"/>
                <a:gd name="T3" fmla="*/ 9 h 92"/>
                <a:gd name="T4" fmla="*/ 8 w 65"/>
                <a:gd name="T5" fmla="*/ 24 h 92"/>
                <a:gd name="T6" fmla="*/ 5 w 65"/>
                <a:gd name="T7" fmla="*/ 37 h 92"/>
                <a:gd name="T8" fmla="*/ 4 w 65"/>
                <a:gd name="T9" fmla="*/ 37 h 92"/>
                <a:gd name="T10" fmla="*/ 2 w 65"/>
                <a:gd name="T11" fmla="*/ 53 h 92"/>
                <a:gd name="T12" fmla="*/ 12 w 65"/>
                <a:gd name="T13" fmla="*/ 62 h 92"/>
                <a:gd name="T14" fmla="*/ 12 w 65"/>
                <a:gd name="T15" fmla="*/ 62 h 92"/>
                <a:gd name="T16" fmla="*/ 16 w 65"/>
                <a:gd name="T17" fmla="*/ 59 h 92"/>
                <a:gd name="T18" fmla="*/ 19 w 65"/>
                <a:gd name="T19" fmla="*/ 59 h 92"/>
                <a:gd name="T20" fmla="*/ 19 w 65"/>
                <a:gd name="T21" fmla="*/ 63 h 92"/>
                <a:gd name="T22" fmla="*/ 16 w 65"/>
                <a:gd name="T23" fmla="*/ 68 h 92"/>
                <a:gd name="T24" fmla="*/ 23 w 65"/>
                <a:gd name="T25" fmla="*/ 75 h 92"/>
                <a:gd name="T26" fmla="*/ 23 w 65"/>
                <a:gd name="T27" fmla="*/ 75 h 92"/>
                <a:gd name="T28" fmla="*/ 27 w 65"/>
                <a:gd name="T29" fmla="*/ 73 h 92"/>
                <a:gd name="T30" fmla="*/ 30 w 65"/>
                <a:gd name="T31" fmla="*/ 72 h 92"/>
                <a:gd name="T32" fmla="*/ 30 w 65"/>
                <a:gd name="T33" fmla="*/ 72 h 92"/>
                <a:gd name="T34" fmla="*/ 44 w 65"/>
                <a:gd name="T35" fmla="*/ 82 h 92"/>
                <a:gd name="T36" fmla="*/ 44 w 65"/>
                <a:gd name="T37" fmla="*/ 74 h 92"/>
                <a:gd name="T38" fmla="*/ 61 w 65"/>
                <a:gd name="T39" fmla="*/ 88 h 92"/>
                <a:gd name="T40" fmla="*/ 63 w 65"/>
                <a:gd name="T41" fmla="*/ 92 h 92"/>
                <a:gd name="T42" fmla="*/ 63 w 65"/>
                <a:gd name="T43" fmla="*/ 92 h 92"/>
                <a:gd name="T44" fmla="*/ 65 w 65"/>
                <a:gd name="T45" fmla="*/ 89 h 92"/>
                <a:gd name="T46" fmla="*/ 65 w 65"/>
                <a:gd name="T47" fmla="*/ 85 h 92"/>
                <a:gd name="T48" fmla="*/ 59 w 65"/>
                <a:gd name="T49" fmla="*/ 80 h 92"/>
                <a:gd name="T50" fmla="*/ 57 w 65"/>
                <a:gd name="T51" fmla="*/ 80 h 92"/>
                <a:gd name="T52" fmla="*/ 56 w 65"/>
                <a:gd name="T53" fmla="*/ 79 h 92"/>
                <a:gd name="T54" fmla="*/ 59 w 65"/>
                <a:gd name="T55" fmla="*/ 74 h 92"/>
                <a:gd name="T56" fmla="*/ 56 w 65"/>
                <a:gd name="T57" fmla="*/ 73 h 92"/>
                <a:gd name="T58" fmla="*/ 56 w 65"/>
                <a:gd name="T59" fmla="*/ 73 h 92"/>
                <a:gd name="T60" fmla="*/ 54 w 65"/>
                <a:gd name="T61" fmla="*/ 75 h 92"/>
                <a:gd name="T62" fmla="*/ 52 w 65"/>
                <a:gd name="T63" fmla="*/ 76 h 92"/>
                <a:gd name="T64" fmla="*/ 52 w 65"/>
                <a:gd name="T65" fmla="*/ 76 h 92"/>
                <a:gd name="T66" fmla="*/ 42 w 65"/>
                <a:gd name="T67" fmla="*/ 65 h 92"/>
                <a:gd name="T68" fmla="*/ 42 w 65"/>
                <a:gd name="T69" fmla="*/ 65 h 92"/>
                <a:gd name="T70" fmla="*/ 36 w 65"/>
                <a:gd name="T71" fmla="*/ 69 h 92"/>
                <a:gd name="T72" fmla="*/ 36 w 65"/>
                <a:gd name="T73" fmla="*/ 71 h 92"/>
                <a:gd name="T74" fmla="*/ 25 w 65"/>
                <a:gd name="T75" fmla="*/ 50 h 92"/>
                <a:gd name="T76" fmla="*/ 34 w 65"/>
                <a:gd name="T77" fmla="*/ 30 h 92"/>
                <a:gd name="T78" fmla="*/ 28 w 65"/>
                <a:gd name="T79" fmla="*/ 9 h 92"/>
                <a:gd name="T80" fmla="*/ 27 w 65"/>
                <a:gd name="T81" fmla="*/ 6 h 92"/>
                <a:gd name="T82" fmla="*/ 26 w 65"/>
                <a:gd name="T83" fmla="*/ 4 h 92"/>
                <a:gd name="T84" fmla="*/ 20 w 65"/>
                <a:gd name="T85" fmla="*/ 8 h 92"/>
                <a:gd name="T86" fmla="*/ 19 w 65"/>
                <a:gd name="T87" fmla="*/ 8 h 92"/>
                <a:gd name="T88" fmla="*/ 11 w 65"/>
                <a:gd name="T89" fmla="*/ 0 h 92"/>
                <a:gd name="T90" fmla="*/ 11 w 65"/>
                <a:gd name="T9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5" h="92">
                  <a:moveTo>
                    <a:pt x="11" y="0"/>
                  </a:moveTo>
                  <a:cubicBezTo>
                    <a:pt x="7" y="0"/>
                    <a:pt x="6" y="4"/>
                    <a:pt x="6" y="9"/>
                  </a:cubicBezTo>
                  <a:cubicBezTo>
                    <a:pt x="6" y="14"/>
                    <a:pt x="8" y="18"/>
                    <a:pt x="8" y="24"/>
                  </a:cubicBezTo>
                  <a:cubicBezTo>
                    <a:pt x="8" y="28"/>
                    <a:pt x="7" y="34"/>
                    <a:pt x="5" y="37"/>
                  </a:cubicBezTo>
                  <a:cubicBezTo>
                    <a:pt x="5" y="37"/>
                    <a:pt x="5" y="37"/>
                    <a:pt x="4" y="37"/>
                  </a:cubicBezTo>
                  <a:cubicBezTo>
                    <a:pt x="0" y="37"/>
                    <a:pt x="2" y="46"/>
                    <a:pt x="2" y="53"/>
                  </a:cubicBezTo>
                  <a:cubicBezTo>
                    <a:pt x="2" y="56"/>
                    <a:pt x="10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4" y="62"/>
                    <a:pt x="15" y="60"/>
                    <a:pt x="16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8" y="64"/>
                    <a:pt x="16" y="65"/>
                    <a:pt x="16" y="68"/>
                  </a:cubicBezTo>
                  <a:cubicBezTo>
                    <a:pt x="16" y="70"/>
                    <a:pt x="19" y="75"/>
                    <a:pt x="23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4" y="75"/>
                    <a:pt x="25" y="74"/>
                    <a:pt x="27" y="73"/>
                  </a:cubicBezTo>
                  <a:cubicBezTo>
                    <a:pt x="28" y="73"/>
                    <a:pt x="29" y="72"/>
                    <a:pt x="30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7" y="72"/>
                    <a:pt x="37" y="82"/>
                    <a:pt x="44" y="82"/>
                  </a:cubicBezTo>
                  <a:cubicBezTo>
                    <a:pt x="43" y="79"/>
                    <a:pt x="41" y="77"/>
                    <a:pt x="44" y="74"/>
                  </a:cubicBezTo>
                  <a:cubicBezTo>
                    <a:pt x="47" y="78"/>
                    <a:pt x="58" y="82"/>
                    <a:pt x="61" y="88"/>
                  </a:cubicBezTo>
                  <a:cubicBezTo>
                    <a:pt x="61" y="89"/>
                    <a:pt x="62" y="92"/>
                    <a:pt x="63" y="92"/>
                  </a:cubicBezTo>
                  <a:cubicBezTo>
                    <a:pt x="63" y="92"/>
                    <a:pt x="63" y="92"/>
                    <a:pt x="63" y="92"/>
                  </a:cubicBezTo>
                  <a:cubicBezTo>
                    <a:pt x="64" y="92"/>
                    <a:pt x="65" y="90"/>
                    <a:pt x="65" y="89"/>
                  </a:cubicBezTo>
                  <a:cubicBezTo>
                    <a:pt x="65" y="87"/>
                    <a:pt x="65" y="87"/>
                    <a:pt x="65" y="85"/>
                  </a:cubicBezTo>
                  <a:cubicBezTo>
                    <a:pt x="62" y="85"/>
                    <a:pt x="59" y="83"/>
                    <a:pt x="59" y="80"/>
                  </a:cubicBezTo>
                  <a:cubicBezTo>
                    <a:pt x="59" y="80"/>
                    <a:pt x="58" y="80"/>
                    <a:pt x="57" y="80"/>
                  </a:cubicBezTo>
                  <a:cubicBezTo>
                    <a:pt x="56" y="80"/>
                    <a:pt x="56" y="80"/>
                    <a:pt x="56" y="79"/>
                  </a:cubicBezTo>
                  <a:cubicBezTo>
                    <a:pt x="56" y="77"/>
                    <a:pt x="58" y="77"/>
                    <a:pt x="59" y="74"/>
                  </a:cubicBezTo>
                  <a:cubicBezTo>
                    <a:pt x="58" y="74"/>
                    <a:pt x="57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5" y="73"/>
                    <a:pt x="54" y="74"/>
                    <a:pt x="54" y="75"/>
                  </a:cubicBezTo>
                  <a:cubicBezTo>
                    <a:pt x="53" y="75"/>
                    <a:pt x="53" y="76"/>
                    <a:pt x="52" y="76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49" y="76"/>
                    <a:pt x="47" y="66"/>
                    <a:pt x="42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39" y="65"/>
                    <a:pt x="36" y="67"/>
                    <a:pt x="36" y="69"/>
                  </a:cubicBezTo>
                  <a:cubicBezTo>
                    <a:pt x="36" y="69"/>
                    <a:pt x="36" y="71"/>
                    <a:pt x="36" y="71"/>
                  </a:cubicBezTo>
                  <a:cubicBezTo>
                    <a:pt x="31" y="69"/>
                    <a:pt x="24" y="57"/>
                    <a:pt x="25" y="50"/>
                  </a:cubicBezTo>
                  <a:cubicBezTo>
                    <a:pt x="25" y="41"/>
                    <a:pt x="33" y="40"/>
                    <a:pt x="34" y="30"/>
                  </a:cubicBezTo>
                  <a:cubicBezTo>
                    <a:pt x="34" y="22"/>
                    <a:pt x="28" y="15"/>
                    <a:pt x="28" y="9"/>
                  </a:cubicBezTo>
                  <a:cubicBezTo>
                    <a:pt x="28" y="8"/>
                    <a:pt x="27" y="7"/>
                    <a:pt x="27" y="6"/>
                  </a:cubicBezTo>
                  <a:cubicBezTo>
                    <a:pt x="27" y="5"/>
                    <a:pt x="26" y="4"/>
                    <a:pt x="26" y="4"/>
                  </a:cubicBezTo>
                  <a:cubicBezTo>
                    <a:pt x="24" y="4"/>
                    <a:pt x="22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5" y="8"/>
                    <a:pt x="16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68"/>
            <p:cNvSpPr>
              <a:spLocks/>
            </p:cNvSpPr>
            <p:nvPr/>
          </p:nvSpPr>
          <p:spPr bwMode="auto">
            <a:xfrm>
              <a:off x="7845" y="2627"/>
              <a:ext cx="50" cy="85"/>
            </a:xfrm>
            <a:custGeom>
              <a:avLst/>
              <a:gdLst>
                <a:gd name="T0" fmla="*/ 4 w 21"/>
                <a:gd name="T1" fmla="*/ 0 h 36"/>
                <a:gd name="T2" fmla="*/ 0 w 21"/>
                <a:gd name="T3" fmla="*/ 1 h 36"/>
                <a:gd name="T4" fmla="*/ 11 w 21"/>
                <a:gd name="T5" fmla="*/ 15 h 36"/>
                <a:gd name="T6" fmla="*/ 8 w 21"/>
                <a:gd name="T7" fmla="*/ 18 h 36"/>
                <a:gd name="T8" fmla="*/ 2 w 21"/>
                <a:gd name="T9" fmla="*/ 17 h 36"/>
                <a:gd name="T10" fmla="*/ 2 w 21"/>
                <a:gd name="T11" fmla="*/ 20 h 36"/>
                <a:gd name="T12" fmla="*/ 9 w 21"/>
                <a:gd name="T13" fmla="*/ 26 h 36"/>
                <a:gd name="T14" fmla="*/ 9 w 21"/>
                <a:gd name="T15" fmla="*/ 29 h 36"/>
                <a:gd name="T16" fmla="*/ 12 w 21"/>
                <a:gd name="T17" fmla="*/ 36 h 36"/>
                <a:gd name="T18" fmla="*/ 16 w 21"/>
                <a:gd name="T19" fmla="*/ 36 h 36"/>
                <a:gd name="T20" fmla="*/ 16 w 21"/>
                <a:gd name="T21" fmla="*/ 33 h 36"/>
                <a:gd name="T22" fmla="*/ 12 w 21"/>
                <a:gd name="T23" fmla="*/ 24 h 36"/>
                <a:gd name="T24" fmla="*/ 19 w 21"/>
                <a:gd name="T25" fmla="*/ 24 h 36"/>
                <a:gd name="T26" fmla="*/ 21 w 21"/>
                <a:gd name="T27" fmla="*/ 18 h 36"/>
                <a:gd name="T28" fmla="*/ 17 w 21"/>
                <a:gd name="T29" fmla="*/ 14 h 36"/>
                <a:gd name="T30" fmla="*/ 17 w 21"/>
                <a:gd name="T31" fmla="*/ 6 h 36"/>
                <a:gd name="T32" fmla="*/ 14 w 21"/>
                <a:gd name="T33" fmla="*/ 6 h 36"/>
                <a:gd name="T34" fmla="*/ 14 w 21"/>
                <a:gd name="T35" fmla="*/ 2 h 36"/>
                <a:gd name="T36" fmla="*/ 4 w 21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36">
                  <a:moveTo>
                    <a:pt x="4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5"/>
                    <a:pt x="11" y="8"/>
                    <a:pt x="11" y="15"/>
                  </a:cubicBezTo>
                  <a:cubicBezTo>
                    <a:pt x="11" y="16"/>
                    <a:pt x="9" y="18"/>
                    <a:pt x="8" y="18"/>
                  </a:cubicBezTo>
                  <a:cubicBezTo>
                    <a:pt x="8" y="18"/>
                    <a:pt x="5" y="18"/>
                    <a:pt x="2" y="17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2"/>
                    <a:pt x="6" y="26"/>
                    <a:pt x="9" y="26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7" y="32"/>
                    <a:pt x="8" y="36"/>
                    <a:pt x="12" y="36"/>
                  </a:cubicBezTo>
                  <a:cubicBezTo>
                    <a:pt x="13" y="36"/>
                    <a:pt x="14" y="36"/>
                    <a:pt x="16" y="36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4" y="32"/>
                    <a:pt x="12" y="27"/>
                    <a:pt x="12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2"/>
                    <a:pt x="20" y="21"/>
                    <a:pt x="21" y="18"/>
                  </a:cubicBezTo>
                  <a:cubicBezTo>
                    <a:pt x="20" y="18"/>
                    <a:pt x="17" y="14"/>
                    <a:pt x="17" y="14"/>
                  </a:cubicBezTo>
                  <a:cubicBezTo>
                    <a:pt x="17" y="14"/>
                    <a:pt x="18" y="9"/>
                    <a:pt x="17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5" y="5"/>
                    <a:pt x="14" y="3"/>
                    <a:pt x="14" y="2"/>
                  </a:cubicBezTo>
                  <a:cubicBezTo>
                    <a:pt x="11" y="2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69"/>
            <p:cNvSpPr>
              <a:spLocks noEditPoints="1"/>
            </p:cNvSpPr>
            <p:nvPr/>
          </p:nvSpPr>
          <p:spPr bwMode="auto">
            <a:xfrm>
              <a:off x="7770" y="2648"/>
              <a:ext cx="40" cy="55"/>
            </a:xfrm>
            <a:custGeom>
              <a:avLst/>
              <a:gdLst>
                <a:gd name="T0" fmla="*/ 4 w 17"/>
                <a:gd name="T1" fmla="*/ 1 h 23"/>
                <a:gd name="T2" fmla="*/ 3 w 17"/>
                <a:gd name="T3" fmla="*/ 1 h 23"/>
                <a:gd name="T4" fmla="*/ 4 w 17"/>
                <a:gd name="T5" fmla="*/ 1 h 23"/>
                <a:gd name="T6" fmla="*/ 3 w 17"/>
                <a:gd name="T7" fmla="*/ 0 h 23"/>
                <a:gd name="T8" fmla="*/ 0 w 17"/>
                <a:gd name="T9" fmla="*/ 2 h 23"/>
                <a:gd name="T10" fmla="*/ 2 w 17"/>
                <a:gd name="T11" fmla="*/ 23 h 23"/>
                <a:gd name="T12" fmla="*/ 17 w 17"/>
                <a:gd name="T13" fmla="*/ 9 h 23"/>
                <a:gd name="T14" fmla="*/ 5 w 17"/>
                <a:gd name="T15" fmla="*/ 2 h 23"/>
                <a:gd name="T16" fmla="*/ 3 w 17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3">
                  <a:moveTo>
                    <a:pt x="4" y="1"/>
                  </a:moveTo>
                  <a:cubicBezTo>
                    <a:pt x="4" y="1"/>
                    <a:pt x="4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3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7"/>
                    <a:pt x="2" y="15"/>
                    <a:pt x="2" y="23"/>
                  </a:cubicBezTo>
                  <a:cubicBezTo>
                    <a:pt x="6" y="20"/>
                    <a:pt x="17" y="16"/>
                    <a:pt x="17" y="9"/>
                  </a:cubicBezTo>
                  <a:cubicBezTo>
                    <a:pt x="17" y="5"/>
                    <a:pt x="9" y="4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70"/>
            <p:cNvSpPr>
              <a:spLocks/>
            </p:cNvSpPr>
            <p:nvPr/>
          </p:nvSpPr>
          <p:spPr bwMode="auto">
            <a:xfrm>
              <a:off x="7793" y="2684"/>
              <a:ext cx="40" cy="66"/>
            </a:xfrm>
            <a:custGeom>
              <a:avLst/>
              <a:gdLst>
                <a:gd name="T0" fmla="*/ 12 w 17"/>
                <a:gd name="T1" fmla="*/ 0 h 28"/>
                <a:gd name="T2" fmla="*/ 10 w 17"/>
                <a:gd name="T3" fmla="*/ 0 h 28"/>
                <a:gd name="T4" fmla="*/ 5 w 17"/>
                <a:gd name="T5" fmla="*/ 13 h 28"/>
                <a:gd name="T6" fmla="*/ 5 w 17"/>
                <a:gd name="T7" fmla="*/ 13 h 28"/>
                <a:gd name="T8" fmla="*/ 0 w 17"/>
                <a:gd name="T9" fmla="*/ 16 h 28"/>
                <a:gd name="T10" fmla="*/ 11 w 17"/>
                <a:gd name="T11" fmla="*/ 28 h 28"/>
                <a:gd name="T12" fmla="*/ 14 w 17"/>
                <a:gd name="T13" fmla="*/ 26 h 28"/>
                <a:gd name="T14" fmla="*/ 11 w 17"/>
                <a:gd name="T15" fmla="*/ 20 h 28"/>
                <a:gd name="T16" fmla="*/ 17 w 17"/>
                <a:gd name="T17" fmla="*/ 5 h 28"/>
                <a:gd name="T18" fmla="*/ 12 w 17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28">
                  <a:moveTo>
                    <a:pt x="12" y="0"/>
                  </a:moveTo>
                  <a:cubicBezTo>
                    <a:pt x="11" y="0"/>
                    <a:pt x="10" y="0"/>
                    <a:pt x="10" y="0"/>
                  </a:cubicBezTo>
                  <a:cubicBezTo>
                    <a:pt x="7" y="1"/>
                    <a:pt x="5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3" y="13"/>
                    <a:pt x="0" y="15"/>
                    <a:pt x="0" y="16"/>
                  </a:cubicBezTo>
                  <a:cubicBezTo>
                    <a:pt x="0" y="19"/>
                    <a:pt x="9" y="28"/>
                    <a:pt x="11" y="28"/>
                  </a:cubicBezTo>
                  <a:cubicBezTo>
                    <a:pt x="12" y="28"/>
                    <a:pt x="13" y="27"/>
                    <a:pt x="14" y="26"/>
                  </a:cubicBezTo>
                  <a:cubicBezTo>
                    <a:pt x="14" y="23"/>
                    <a:pt x="11" y="24"/>
                    <a:pt x="11" y="20"/>
                  </a:cubicBezTo>
                  <a:cubicBezTo>
                    <a:pt x="11" y="14"/>
                    <a:pt x="17" y="11"/>
                    <a:pt x="17" y="5"/>
                  </a:cubicBezTo>
                  <a:cubicBezTo>
                    <a:pt x="17" y="3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71"/>
            <p:cNvSpPr>
              <a:spLocks/>
            </p:cNvSpPr>
            <p:nvPr/>
          </p:nvSpPr>
          <p:spPr bwMode="auto">
            <a:xfrm>
              <a:off x="7826" y="2686"/>
              <a:ext cx="22" cy="40"/>
            </a:xfrm>
            <a:custGeom>
              <a:avLst/>
              <a:gdLst>
                <a:gd name="T0" fmla="*/ 5 w 9"/>
                <a:gd name="T1" fmla="*/ 0 h 17"/>
                <a:gd name="T2" fmla="*/ 0 w 9"/>
                <a:gd name="T3" fmla="*/ 17 h 17"/>
                <a:gd name="T4" fmla="*/ 3 w 9"/>
                <a:gd name="T5" fmla="*/ 17 h 17"/>
                <a:gd name="T6" fmla="*/ 9 w 9"/>
                <a:gd name="T7" fmla="*/ 0 h 17"/>
                <a:gd name="T8" fmla="*/ 5 w 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7">
                  <a:moveTo>
                    <a:pt x="5" y="0"/>
                  </a:moveTo>
                  <a:cubicBezTo>
                    <a:pt x="5" y="8"/>
                    <a:pt x="2" y="12"/>
                    <a:pt x="0" y="17"/>
                  </a:cubicBezTo>
                  <a:cubicBezTo>
                    <a:pt x="1" y="17"/>
                    <a:pt x="2" y="17"/>
                    <a:pt x="3" y="17"/>
                  </a:cubicBezTo>
                  <a:cubicBezTo>
                    <a:pt x="3" y="10"/>
                    <a:pt x="9" y="8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72"/>
            <p:cNvSpPr>
              <a:spLocks/>
            </p:cNvSpPr>
            <p:nvPr/>
          </p:nvSpPr>
          <p:spPr bwMode="auto">
            <a:xfrm>
              <a:off x="7836" y="2712"/>
              <a:ext cx="26" cy="22"/>
            </a:xfrm>
            <a:custGeom>
              <a:avLst/>
              <a:gdLst>
                <a:gd name="T0" fmla="*/ 5 w 11"/>
                <a:gd name="T1" fmla="*/ 0 h 9"/>
                <a:gd name="T2" fmla="*/ 0 w 11"/>
                <a:gd name="T3" fmla="*/ 7 h 9"/>
                <a:gd name="T4" fmla="*/ 3 w 11"/>
                <a:gd name="T5" fmla="*/ 9 h 9"/>
                <a:gd name="T6" fmla="*/ 4 w 11"/>
                <a:gd name="T7" fmla="*/ 9 h 9"/>
                <a:gd name="T8" fmla="*/ 11 w 11"/>
                <a:gd name="T9" fmla="*/ 0 h 9"/>
                <a:gd name="T10" fmla="*/ 9 w 11"/>
                <a:gd name="T11" fmla="*/ 1 h 9"/>
                <a:gd name="T12" fmla="*/ 5 w 1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5" y="0"/>
                  </a:moveTo>
                  <a:cubicBezTo>
                    <a:pt x="3" y="3"/>
                    <a:pt x="0" y="4"/>
                    <a:pt x="0" y="7"/>
                  </a:cubicBezTo>
                  <a:cubicBezTo>
                    <a:pt x="0" y="8"/>
                    <a:pt x="2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8" y="9"/>
                    <a:pt x="11" y="5"/>
                    <a:pt x="11" y="0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1"/>
                    <a:pt x="6" y="1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73"/>
            <p:cNvSpPr>
              <a:spLocks/>
            </p:cNvSpPr>
            <p:nvPr/>
          </p:nvSpPr>
          <p:spPr bwMode="auto">
            <a:xfrm>
              <a:off x="7810" y="2625"/>
              <a:ext cx="28" cy="31"/>
            </a:xfrm>
            <a:custGeom>
              <a:avLst/>
              <a:gdLst>
                <a:gd name="T0" fmla="*/ 0 w 12"/>
                <a:gd name="T1" fmla="*/ 0 h 13"/>
                <a:gd name="T2" fmla="*/ 0 w 12"/>
                <a:gd name="T3" fmla="*/ 7 h 13"/>
                <a:gd name="T4" fmla="*/ 0 w 12"/>
                <a:gd name="T5" fmla="*/ 7 h 13"/>
                <a:gd name="T6" fmla="*/ 2 w 12"/>
                <a:gd name="T7" fmla="*/ 7 h 13"/>
                <a:gd name="T8" fmla="*/ 4 w 12"/>
                <a:gd name="T9" fmla="*/ 7 h 13"/>
                <a:gd name="T10" fmla="*/ 7 w 12"/>
                <a:gd name="T11" fmla="*/ 7 h 13"/>
                <a:gd name="T12" fmla="*/ 11 w 12"/>
                <a:gd name="T13" fmla="*/ 13 h 13"/>
                <a:gd name="T14" fmla="*/ 12 w 12"/>
                <a:gd name="T15" fmla="*/ 12 h 13"/>
                <a:gd name="T16" fmla="*/ 4 w 12"/>
                <a:gd name="T17" fmla="*/ 0 h 13"/>
                <a:gd name="T18" fmla="*/ 0 w 12"/>
                <a:gd name="T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3">
                  <a:moveTo>
                    <a:pt x="0" y="0"/>
                  </a:moveTo>
                  <a:cubicBezTo>
                    <a:pt x="0" y="2"/>
                    <a:pt x="0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9"/>
                    <a:pt x="10" y="13"/>
                    <a:pt x="11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6"/>
                    <a:pt x="6" y="5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74"/>
            <p:cNvSpPr>
              <a:spLocks/>
            </p:cNvSpPr>
            <p:nvPr/>
          </p:nvSpPr>
          <p:spPr bwMode="auto">
            <a:xfrm>
              <a:off x="7715" y="2592"/>
              <a:ext cx="43" cy="42"/>
            </a:xfrm>
            <a:custGeom>
              <a:avLst/>
              <a:gdLst>
                <a:gd name="T0" fmla="*/ 0 w 18"/>
                <a:gd name="T1" fmla="*/ 0 h 18"/>
                <a:gd name="T2" fmla="*/ 14 w 18"/>
                <a:gd name="T3" fmla="*/ 18 h 18"/>
                <a:gd name="T4" fmla="*/ 17 w 18"/>
                <a:gd name="T5" fmla="*/ 8 h 18"/>
                <a:gd name="T6" fmla="*/ 5 w 18"/>
                <a:gd name="T7" fmla="*/ 0 h 18"/>
                <a:gd name="T8" fmla="*/ 0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0" y="0"/>
                  </a:moveTo>
                  <a:cubicBezTo>
                    <a:pt x="0" y="0"/>
                    <a:pt x="11" y="17"/>
                    <a:pt x="14" y="18"/>
                  </a:cubicBezTo>
                  <a:cubicBezTo>
                    <a:pt x="16" y="18"/>
                    <a:pt x="18" y="12"/>
                    <a:pt x="17" y="8"/>
                  </a:cubicBezTo>
                  <a:cubicBezTo>
                    <a:pt x="16" y="3"/>
                    <a:pt x="11" y="4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75"/>
            <p:cNvSpPr>
              <a:spLocks/>
            </p:cNvSpPr>
            <p:nvPr/>
          </p:nvSpPr>
          <p:spPr bwMode="auto">
            <a:xfrm>
              <a:off x="7760" y="2596"/>
              <a:ext cx="12" cy="3"/>
            </a:xfrm>
            <a:custGeom>
              <a:avLst/>
              <a:gdLst>
                <a:gd name="T0" fmla="*/ 2 w 5"/>
                <a:gd name="T1" fmla="*/ 0 h 1"/>
                <a:gd name="T2" fmla="*/ 0 w 5"/>
                <a:gd name="T3" fmla="*/ 1 h 1"/>
                <a:gd name="T4" fmla="*/ 2 w 5"/>
                <a:gd name="T5" fmla="*/ 1 h 1"/>
                <a:gd name="T6" fmla="*/ 5 w 5"/>
                <a:gd name="T7" fmla="*/ 1 h 1"/>
                <a:gd name="T8" fmla="*/ 2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76"/>
            <p:cNvSpPr>
              <a:spLocks/>
            </p:cNvSpPr>
            <p:nvPr/>
          </p:nvSpPr>
          <p:spPr bwMode="auto">
            <a:xfrm>
              <a:off x="7696" y="2147"/>
              <a:ext cx="78" cy="109"/>
            </a:xfrm>
            <a:custGeom>
              <a:avLst/>
              <a:gdLst>
                <a:gd name="T0" fmla="*/ 20 w 33"/>
                <a:gd name="T1" fmla="*/ 0 h 46"/>
                <a:gd name="T2" fmla="*/ 1 w 33"/>
                <a:gd name="T3" fmla="*/ 32 h 46"/>
                <a:gd name="T4" fmla="*/ 9 w 33"/>
                <a:gd name="T5" fmla="*/ 46 h 46"/>
                <a:gd name="T6" fmla="*/ 20 w 33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6">
                  <a:moveTo>
                    <a:pt x="20" y="0"/>
                  </a:moveTo>
                  <a:cubicBezTo>
                    <a:pt x="12" y="0"/>
                    <a:pt x="1" y="20"/>
                    <a:pt x="1" y="32"/>
                  </a:cubicBezTo>
                  <a:cubicBezTo>
                    <a:pt x="1" y="40"/>
                    <a:pt x="0" y="46"/>
                    <a:pt x="9" y="46"/>
                  </a:cubicBezTo>
                  <a:cubicBezTo>
                    <a:pt x="21" y="46"/>
                    <a:pt x="33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77"/>
            <p:cNvSpPr>
              <a:spLocks/>
            </p:cNvSpPr>
            <p:nvPr/>
          </p:nvSpPr>
          <p:spPr bwMode="auto">
            <a:xfrm>
              <a:off x="7285" y="2341"/>
              <a:ext cx="90" cy="73"/>
            </a:xfrm>
            <a:custGeom>
              <a:avLst/>
              <a:gdLst>
                <a:gd name="T0" fmla="*/ 32 w 38"/>
                <a:gd name="T1" fmla="*/ 0 h 31"/>
                <a:gd name="T2" fmla="*/ 3 w 38"/>
                <a:gd name="T3" fmla="*/ 13 h 31"/>
                <a:gd name="T4" fmla="*/ 3 w 38"/>
                <a:gd name="T5" fmla="*/ 21 h 31"/>
                <a:gd name="T6" fmla="*/ 14 w 38"/>
                <a:gd name="T7" fmla="*/ 31 h 31"/>
                <a:gd name="T8" fmla="*/ 38 w 38"/>
                <a:gd name="T9" fmla="*/ 8 h 31"/>
                <a:gd name="T10" fmla="*/ 32 w 38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1">
                  <a:moveTo>
                    <a:pt x="32" y="0"/>
                  </a:moveTo>
                  <a:cubicBezTo>
                    <a:pt x="25" y="0"/>
                    <a:pt x="7" y="13"/>
                    <a:pt x="3" y="13"/>
                  </a:cubicBezTo>
                  <a:cubicBezTo>
                    <a:pt x="0" y="13"/>
                    <a:pt x="3" y="18"/>
                    <a:pt x="3" y="21"/>
                  </a:cubicBezTo>
                  <a:cubicBezTo>
                    <a:pt x="3" y="28"/>
                    <a:pt x="6" y="31"/>
                    <a:pt x="14" y="31"/>
                  </a:cubicBezTo>
                  <a:cubicBezTo>
                    <a:pt x="22" y="31"/>
                    <a:pt x="38" y="15"/>
                    <a:pt x="38" y="8"/>
                  </a:cubicBezTo>
                  <a:cubicBezTo>
                    <a:pt x="38" y="5"/>
                    <a:pt x="34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78"/>
            <p:cNvSpPr>
              <a:spLocks/>
            </p:cNvSpPr>
            <p:nvPr/>
          </p:nvSpPr>
          <p:spPr bwMode="auto">
            <a:xfrm>
              <a:off x="6907" y="2220"/>
              <a:ext cx="413" cy="800"/>
            </a:xfrm>
            <a:custGeom>
              <a:avLst/>
              <a:gdLst>
                <a:gd name="T0" fmla="*/ 95 w 175"/>
                <a:gd name="T1" fmla="*/ 8 h 338"/>
                <a:gd name="T2" fmla="*/ 76 w 175"/>
                <a:gd name="T3" fmla="*/ 7 h 338"/>
                <a:gd name="T4" fmla="*/ 61 w 175"/>
                <a:gd name="T5" fmla="*/ 11 h 338"/>
                <a:gd name="T6" fmla="*/ 61 w 175"/>
                <a:gd name="T7" fmla="*/ 24 h 338"/>
                <a:gd name="T8" fmla="*/ 59 w 175"/>
                <a:gd name="T9" fmla="*/ 29 h 338"/>
                <a:gd name="T10" fmla="*/ 52 w 175"/>
                <a:gd name="T11" fmla="*/ 23 h 338"/>
                <a:gd name="T12" fmla="*/ 21 w 175"/>
                <a:gd name="T13" fmla="*/ 52 h 338"/>
                <a:gd name="T14" fmla="*/ 0 w 175"/>
                <a:gd name="T15" fmla="*/ 78 h 338"/>
                <a:gd name="T16" fmla="*/ 10 w 175"/>
                <a:gd name="T17" fmla="*/ 92 h 338"/>
                <a:gd name="T18" fmla="*/ 14 w 175"/>
                <a:gd name="T19" fmla="*/ 116 h 338"/>
                <a:gd name="T20" fmla="*/ 8 w 175"/>
                <a:gd name="T21" fmla="*/ 126 h 338"/>
                <a:gd name="T22" fmla="*/ 8 w 175"/>
                <a:gd name="T23" fmla="*/ 131 h 338"/>
                <a:gd name="T24" fmla="*/ 29 w 175"/>
                <a:gd name="T25" fmla="*/ 176 h 338"/>
                <a:gd name="T26" fmla="*/ 24 w 175"/>
                <a:gd name="T27" fmla="*/ 182 h 338"/>
                <a:gd name="T28" fmla="*/ 14 w 175"/>
                <a:gd name="T29" fmla="*/ 207 h 338"/>
                <a:gd name="T30" fmla="*/ 11 w 175"/>
                <a:gd name="T31" fmla="*/ 207 h 338"/>
                <a:gd name="T32" fmla="*/ 8 w 175"/>
                <a:gd name="T33" fmla="*/ 230 h 338"/>
                <a:gd name="T34" fmla="*/ 15 w 175"/>
                <a:gd name="T35" fmla="*/ 230 h 338"/>
                <a:gd name="T36" fmla="*/ 43 w 175"/>
                <a:gd name="T37" fmla="*/ 295 h 338"/>
                <a:gd name="T38" fmla="*/ 89 w 175"/>
                <a:gd name="T39" fmla="*/ 338 h 338"/>
                <a:gd name="T40" fmla="*/ 99 w 175"/>
                <a:gd name="T41" fmla="*/ 335 h 338"/>
                <a:gd name="T42" fmla="*/ 85 w 175"/>
                <a:gd name="T43" fmla="*/ 301 h 338"/>
                <a:gd name="T44" fmla="*/ 41 w 175"/>
                <a:gd name="T45" fmla="*/ 247 h 338"/>
                <a:gd name="T46" fmla="*/ 36 w 175"/>
                <a:gd name="T47" fmla="*/ 230 h 338"/>
                <a:gd name="T48" fmla="*/ 33 w 175"/>
                <a:gd name="T49" fmla="*/ 171 h 338"/>
                <a:gd name="T50" fmla="*/ 34 w 175"/>
                <a:gd name="T51" fmla="*/ 155 h 338"/>
                <a:gd name="T52" fmla="*/ 51 w 175"/>
                <a:gd name="T53" fmla="*/ 168 h 338"/>
                <a:gd name="T54" fmla="*/ 86 w 175"/>
                <a:gd name="T55" fmla="*/ 193 h 338"/>
                <a:gd name="T56" fmla="*/ 108 w 175"/>
                <a:gd name="T57" fmla="*/ 212 h 338"/>
                <a:gd name="T58" fmla="*/ 110 w 175"/>
                <a:gd name="T59" fmla="*/ 230 h 338"/>
                <a:gd name="T60" fmla="*/ 123 w 175"/>
                <a:gd name="T61" fmla="*/ 211 h 338"/>
                <a:gd name="T62" fmla="*/ 136 w 175"/>
                <a:gd name="T63" fmla="*/ 204 h 338"/>
                <a:gd name="T64" fmla="*/ 175 w 175"/>
                <a:gd name="T65" fmla="*/ 161 h 338"/>
                <a:gd name="T66" fmla="*/ 123 w 175"/>
                <a:gd name="T67" fmla="*/ 77 h 338"/>
                <a:gd name="T68" fmla="*/ 155 w 175"/>
                <a:gd name="T69" fmla="*/ 26 h 338"/>
                <a:gd name="T70" fmla="*/ 114 w 175"/>
                <a:gd name="T7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5" h="338">
                  <a:moveTo>
                    <a:pt x="114" y="0"/>
                  </a:moveTo>
                  <a:cubicBezTo>
                    <a:pt x="107" y="0"/>
                    <a:pt x="102" y="8"/>
                    <a:pt x="95" y="8"/>
                  </a:cubicBezTo>
                  <a:cubicBezTo>
                    <a:pt x="95" y="8"/>
                    <a:pt x="93" y="8"/>
                    <a:pt x="92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2" y="7"/>
                    <a:pt x="61" y="11"/>
                    <a:pt x="61" y="11"/>
                  </a:cubicBezTo>
                  <a:cubicBezTo>
                    <a:pt x="61" y="16"/>
                    <a:pt x="61" y="19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6"/>
                    <a:pt x="60" y="29"/>
                    <a:pt x="59" y="29"/>
                  </a:cubicBezTo>
                  <a:cubicBezTo>
                    <a:pt x="58" y="29"/>
                    <a:pt x="55" y="28"/>
                    <a:pt x="55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2" y="39"/>
                    <a:pt x="34" y="43"/>
                    <a:pt x="21" y="52"/>
                  </a:cubicBezTo>
                  <a:cubicBezTo>
                    <a:pt x="17" y="54"/>
                    <a:pt x="11" y="53"/>
                    <a:pt x="8" y="56"/>
                  </a:cubicBezTo>
                  <a:cubicBezTo>
                    <a:pt x="3" y="61"/>
                    <a:pt x="0" y="69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6" y="88"/>
                    <a:pt x="10" y="92"/>
                  </a:cubicBezTo>
                  <a:cubicBezTo>
                    <a:pt x="13" y="98"/>
                    <a:pt x="14" y="109"/>
                    <a:pt x="14" y="116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4" y="120"/>
                    <a:pt x="10" y="126"/>
                    <a:pt x="8" y="127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8" y="128"/>
                    <a:pt x="8" y="129"/>
                    <a:pt x="8" y="131"/>
                  </a:cubicBezTo>
                  <a:cubicBezTo>
                    <a:pt x="8" y="131"/>
                    <a:pt x="8" y="131"/>
                    <a:pt x="8" y="131"/>
                  </a:cubicBezTo>
                  <a:cubicBezTo>
                    <a:pt x="8" y="137"/>
                    <a:pt x="14" y="139"/>
                    <a:pt x="17" y="143"/>
                  </a:cubicBezTo>
                  <a:cubicBezTo>
                    <a:pt x="21" y="147"/>
                    <a:pt x="29" y="172"/>
                    <a:pt x="29" y="176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9" y="179"/>
                    <a:pt x="25" y="180"/>
                    <a:pt x="24" y="182"/>
                  </a:cubicBezTo>
                  <a:cubicBezTo>
                    <a:pt x="20" y="192"/>
                    <a:pt x="18" y="198"/>
                    <a:pt x="14" y="207"/>
                  </a:cubicBezTo>
                  <a:cubicBezTo>
                    <a:pt x="14" y="207"/>
                    <a:pt x="14" y="207"/>
                    <a:pt x="14" y="207"/>
                  </a:cubicBezTo>
                  <a:cubicBezTo>
                    <a:pt x="12" y="207"/>
                    <a:pt x="12" y="207"/>
                    <a:pt x="12" y="207"/>
                  </a:cubicBezTo>
                  <a:cubicBezTo>
                    <a:pt x="11" y="207"/>
                    <a:pt x="11" y="207"/>
                    <a:pt x="11" y="207"/>
                  </a:cubicBezTo>
                  <a:cubicBezTo>
                    <a:pt x="10" y="214"/>
                    <a:pt x="8" y="219"/>
                    <a:pt x="8" y="227"/>
                  </a:cubicBezTo>
                  <a:cubicBezTo>
                    <a:pt x="8" y="228"/>
                    <a:pt x="7" y="230"/>
                    <a:pt x="8" y="230"/>
                  </a:cubicBezTo>
                  <a:cubicBezTo>
                    <a:pt x="10" y="231"/>
                    <a:pt x="11" y="231"/>
                    <a:pt x="11" y="231"/>
                  </a:cubicBezTo>
                  <a:cubicBezTo>
                    <a:pt x="12" y="231"/>
                    <a:pt x="12" y="230"/>
                    <a:pt x="15" y="230"/>
                  </a:cubicBezTo>
                  <a:cubicBezTo>
                    <a:pt x="24" y="230"/>
                    <a:pt x="28" y="249"/>
                    <a:pt x="31" y="256"/>
                  </a:cubicBezTo>
                  <a:cubicBezTo>
                    <a:pt x="37" y="268"/>
                    <a:pt x="38" y="279"/>
                    <a:pt x="43" y="295"/>
                  </a:cubicBezTo>
                  <a:cubicBezTo>
                    <a:pt x="49" y="312"/>
                    <a:pt x="63" y="328"/>
                    <a:pt x="80" y="333"/>
                  </a:cubicBezTo>
                  <a:cubicBezTo>
                    <a:pt x="83" y="334"/>
                    <a:pt x="83" y="338"/>
                    <a:pt x="89" y="338"/>
                  </a:cubicBezTo>
                  <a:cubicBezTo>
                    <a:pt x="90" y="338"/>
                    <a:pt x="91" y="336"/>
                    <a:pt x="92" y="336"/>
                  </a:cubicBezTo>
                  <a:cubicBezTo>
                    <a:pt x="95" y="336"/>
                    <a:pt x="95" y="336"/>
                    <a:pt x="99" y="335"/>
                  </a:cubicBezTo>
                  <a:cubicBezTo>
                    <a:pt x="97" y="330"/>
                    <a:pt x="97" y="327"/>
                    <a:pt x="95" y="320"/>
                  </a:cubicBezTo>
                  <a:cubicBezTo>
                    <a:pt x="92" y="314"/>
                    <a:pt x="85" y="310"/>
                    <a:pt x="85" y="301"/>
                  </a:cubicBezTo>
                  <a:cubicBezTo>
                    <a:pt x="85" y="296"/>
                    <a:pt x="87" y="296"/>
                    <a:pt x="87" y="291"/>
                  </a:cubicBezTo>
                  <a:cubicBezTo>
                    <a:pt x="87" y="265"/>
                    <a:pt x="55" y="261"/>
                    <a:pt x="41" y="247"/>
                  </a:cubicBezTo>
                  <a:cubicBezTo>
                    <a:pt x="38" y="243"/>
                    <a:pt x="37" y="234"/>
                    <a:pt x="35" y="230"/>
                  </a:cubicBezTo>
                  <a:cubicBezTo>
                    <a:pt x="36" y="230"/>
                    <a:pt x="36" y="230"/>
                    <a:pt x="36" y="230"/>
                  </a:cubicBezTo>
                  <a:cubicBezTo>
                    <a:pt x="36" y="215"/>
                    <a:pt x="18" y="221"/>
                    <a:pt x="18" y="205"/>
                  </a:cubicBezTo>
                  <a:cubicBezTo>
                    <a:pt x="18" y="191"/>
                    <a:pt x="33" y="186"/>
                    <a:pt x="33" y="171"/>
                  </a:cubicBezTo>
                  <a:cubicBezTo>
                    <a:pt x="33" y="166"/>
                    <a:pt x="31" y="165"/>
                    <a:pt x="31" y="161"/>
                  </a:cubicBezTo>
                  <a:cubicBezTo>
                    <a:pt x="31" y="158"/>
                    <a:pt x="30" y="155"/>
                    <a:pt x="34" y="155"/>
                  </a:cubicBezTo>
                  <a:cubicBezTo>
                    <a:pt x="40" y="155"/>
                    <a:pt x="46" y="156"/>
                    <a:pt x="48" y="162"/>
                  </a:cubicBezTo>
                  <a:cubicBezTo>
                    <a:pt x="48" y="162"/>
                    <a:pt x="50" y="168"/>
                    <a:pt x="51" y="168"/>
                  </a:cubicBezTo>
                  <a:cubicBezTo>
                    <a:pt x="59" y="171"/>
                    <a:pt x="67" y="172"/>
                    <a:pt x="74" y="179"/>
                  </a:cubicBezTo>
                  <a:cubicBezTo>
                    <a:pt x="80" y="185"/>
                    <a:pt x="74" y="193"/>
                    <a:pt x="86" y="193"/>
                  </a:cubicBezTo>
                  <a:cubicBezTo>
                    <a:pt x="86" y="201"/>
                    <a:pt x="97" y="204"/>
                    <a:pt x="105" y="204"/>
                  </a:cubicBezTo>
                  <a:cubicBezTo>
                    <a:pt x="105" y="207"/>
                    <a:pt x="106" y="211"/>
                    <a:pt x="108" y="212"/>
                  </a:cubicBezTo>
                  <a:cubicBezTo>
                    <a:pt x="106" y="213"/>
                    <a:pt x="106" y="215"/>
                    <a:pt x="106" y="219"/>
                  </a:cubicBezTo>
                  <a:cubicBezTo>
                    <a:pt x="106" y="222"/>
                    <a:pt x="108" y="230"/>
                    <a:pt x="110" y="230"/>
                  </a:cubicBezTo>
                  <a:cubicBezTo>
                    <a:pt x="112" y="230"/>
                    <a:pt x="123" y="222"/>
                    <a:pt x="123" y="217"/>
                  </a:cubicBezTo>
                  <a:cubicBezTo>
                    <a:pt x="123" y="216"/>
                    <a:pt x="123" y="214"/>
                    <a:pt x="123" y="211"/>
                  </a:cubicBezTo>
                  <a:cubicBezTo>
                    <a:pt x="123" y="212"/>
                    <a:pt x="123" y="215"/>
                    <a:pt x="125" y="215"/>
                  </a:cubicBezTo>
                  <a:cubicBezTo>
                    <a:pt x="131" y="215"/>
                    <a:pt x="130" y="207"/>
                    <a:pt x="136" y="204"/>
                  </a:cubicBezTo>
                  <a:cubicBezTo>
                    <a:pt x="150" y="197"/>
                    <a:pt x="152" y="191"/>
                    <a:pt x="168" y="187"/>
                  </a:cubicBezTo>
                  <a:cubicBezTo>
                    <a:pt x="168" y="177"/>
                    <a:pt x="175" y="173"/>
                    <a:pt x="175" y="161"/>
                  </a:cubicBezTo>
                  <a:cubicBezTo>
                    <a:pt x="175" y="143"/>
                    <a:pt x="166" y="120"/>
                    <a:pt x="154" y="111"/>
                  </a:cubicBezTo>
                  <a:cubicBezTo>
                    <a:pt x="140" y="103"/>
                    <a:pt x="135" y="89"/>
                    <a:pt x="123" y="77"/>
                  </a:cubicBezTo>
                  <a:cubicBezTo>
                    <a:pt x="121" y="75"/>
                    <a:pt x="118" y="74"/>
                    <a:pt x="118" y="69"/>
                  </a:cubicBezTo>
                  <a:cubicBezTo>
                    <a:pt x="118" y="47"/>
                    <a:pt x="144" y="43"/>
                    <a:pt x="155" y="26"/>
                  </a:cubicBezTo>
                  <a:cubicBezTo>
                    <a:pt x="147" y="24"/>
                    <a:pt x="136" y="20"/>
                    <a:pt x="136" y="6"/>
                  </a:cubicBezTo>
                  <a:cubicBezTo>
                    <a:pt x="127" y="6"/>
                    <a:pt x="122" y="0"/>
                    <a:pt x="1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79"/>
            <p:cNvSpPr>
              <a:spLocks/>
            </p:cNvSpPr>
            <p:nvPr/>
          </p:nvSpPr>
          <p:spPr bwMode="auto">
            <a:xfrm>
              <a:off x="7172" y="3121"/>
              <a:ext cx="59" cy="55"/>
            </a:xfrm>
            <a:custGeom>
              <a:avLst/>
              <a:gdLst>
                <a:gd name="T0" fmla="*/ 12 w 25"/>
                <a:gd name="T1" fmla="*/ 0 h 23"/>
                <a:gd name="T2" fmla="*/ 0 w 25"/>
                <a:gd name="T3" fmla="*/ 7 h 23"/>
                <a:gd name="T4" fmla="*/ 11 w 25"/>
                <a:gd name="T5" fmla="*/ 12 h 23"/>
                <a:gd name="T6" fmla="*/ 15 w 25"/>
                <a:gd name="T7" fmla="*/ 20 h 23"/>
                <a:gd name="T8" fmla="*/ 22 w 25"/>
                <a:gd name="T9" fmla="*/ 23 h 23"/>
                <a:gd name="T10" fmla="*/ 25 w 25"/>
                <a:gd name="T11" fmla="*/ 23 h 23"/>
                <a:gd name="T12" fmla="*/ 25 w 25"/>
                <a:gd name="T13" fmla="*/ 18 h 23"/>
                <a:gd name="T14" fmla="*/ 12 w 25"/>
                <a:gd name="T1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3">
                  <a:moveTo>
                    <a:pt x="12" y="0"/>
                  </a:moveTo>
                  <a:cubicBezTo>
                    <a:pt x="8" y="0"/>
                    <a:pt x="0" y="4"/>
                    <a:pt x="0" y="7"/>
                  </a:cubicBezTo>
                  <a:cubicBezTo>
                    <a:pt x="0" y="11"/>
                    <a:pt x="9" y="8"/>
                    <a:pt x="11" y="12"/>
                  </a:cubicBezTo>
                  <a:cubicBezTo>
                    <a:pt x="12" y="14"/>
                    <a:pt x="14" y="20"/>
                    <a:pt x="15" y="20"/>
                  </a:cubicBezTo>
                  <a:cubicBezTo>
                    <a:pt x="17" y="20"/>
                    <a:pt x="18" y="23"/>
                    <a:pt x="22" y="23"/>
                  </a:cubicBezTo>
                  <a:cubicBezTo>
                    <a:pt x="23" y="23"/>
                    <a:pt x="24" y="23"/>
                    <a:pt x="25" y="23"/>
                  </a:cubicBezTo>
                  <a:cubicBezTo>
                    <a:pt x="25" y="21"/>
                    <a:pt x="25" y="19"/>
                    <a:pt x="25" y="18"/>
                  </a:cubicBezTo>
                  <a:cubicBezTo>
                    <a:pt x="17" y="18"/>
                    <a:pt x="14" y="8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80"/>
            <p:cNvSpPr>
              <a:spLocks/>
            </p:cNvSpPr>
            <p:nvPr/>
          </p:nvSpPr>
          <p:spPr bwMode="auto">
            <a:xfrm>
              <a:off x="7261" y="3162"/>
              <a:ext cx="26" cy="21"/>
            </a:xfrm>
            <a:custGeom>
              <a:avLst/>
              <a:gdLst>
                <a:gd name="T0" fmla="*/ 6 w 11"/>
                <a:gd name="T1" fmla="*/ 0 h 9"/>
                <a:gd name="T2" fmla="*/ 1 w 11"/>
                <a:gd name="T3" fmla="*/ 0 h 9"/>
                <a:gd name="T4" fmla="*/ 1 w 11"/>
                <a:gd name="T5" fmla="*/ 3 h 9"/>
                <a:gd name="T6" fmla="*/ 5 w 11"/>
                <a:gd name="T7" fmla="*/ 9 h 9"/>
                <a:gd name="T8" fmla="*/ 11 w 11"/>
                <a:gd name="T9" fmla="*/ 3 h 9"/>
                <a:gd name="T10" fmla="*/ 6 w 11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6" y="0"/>
                  </a:moveTo>
                  <a:cubicBezTo>
                    <a:pt x="4" y="0"/>
                    <a:pt x="2" y="0"/>
                    <a:pt x="1" y="0"/>
                  </a:cubicBezTo>
                  <a:cubicBezTo>
                    <a:pt x="0" y="0"/>
                    <a:pt x="1" y="2"/>
                    <a:pt x="1" y="3"/>
                  </a:cubicBezTo>
                  <a:cubicBezTo>
                    <a:pt x="1" y="5"/>
                    <a:pt x="2" y="9"/>
                    <a:pt x="5" y="9"/>
                  </a:cubicBezTo>
                  <a:cubicBezTo>
                    <a:pt x="8" y="9"/>
                    <a:pt x="10" y="6"/>
                    <a:pt x="11" y="3"/>
                  </a:cubicBezTo>
                  <a:cubicBezTo>
                    <a:pt x="9" y="2"/>
                    <a:pt x="7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81"/>
            <p:cNvSpPr>
              <a:spLocks/>
            </p:cNvSpPr>
            <p:nvPr/>
          </p:nvSpPr>
          <p:spPr bwMode="auto">
            <a:xfrm>
              <a:off x="6945" y="3107"/>
              <a:ext cx="23" cy="36"/>
            </a:xfrm>
            <a:custGeom>
              <a:avLst/>
              <a:gdLst>
                <a:gd name="T0" fmla="*/ 5 w 10"/>
                <a:gd name="T1" fmla="*/ 0 h 15"/>
                <a:gd name="T2" fmla="*/ 3 w 10"/>
                <a:gd name="T3" fmla="*/ 0 h 15"/>
                <a:gd name="T4" fmla="*/ 3 w 10"/>
                <a:gd name="T5" fmla="*/ 0 h 15"/>
                <a:gd name="T6" fmla="*/ 3 w 10"/>
                <a:gd name="T7" fmla="*/ 0 h 15"/>
                <a:gd name="T8" fmla="*/ 0 w 10"/>
                <a:gd name="T9" fmla="*/ 0 h 15"/>
                <a:gd name="T10" fmla="*/ 0 w 10"/>
                <a:gd name="T11" fmla="*/ 2 h 15"/>
                <a:gd name="T12" fmla="*/ 10 w 10"/>
                <a:gd name="T13" fmla="*/ 15 h 15"/>
                <a:gd name="T14" fmla="*/ 5 w 10"/>
                <a:gd name="T15" fmla="*/ 2 h 15"/>
                <a:gd name="T16" fmla="*/ 5 w 10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5">
                  <a:moveTo>
                    <a:pt x="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6"/>
                    <a:pt x="7" y="14"/>
                    <a:pt x="10" y="15"/>
                  </a:cubicBezTo>
                  <a:cubicBezTo>
                    <a:pt x="10" y="9"/>
                    <a:pt x="8" y="6"/>
                    <a:pt x="5" y="2"/>
                  </a:cubicBezTo>
                  <a:cubicBezTo>
                    <a:pt x="5" y="2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82"/>
            <p:cNvSpPr>
              <a:spLocks/>
            </p:cNvSpPr>
            <p:nvPr/>
          </p:nvSpPr>
          <p:spPr bwMode="auto">
            <a:xfrm>
              <a:off x="6900" y="3032"/>
              <a:ext cx="35" cy="28"/>
            </a:xfrm>
            <a:custGeom>
              <a:avLst/>
              <a:gdLst>
                <a:gd name="T0" fmla="*/ 3 w 15"/>
                <a:gd name="T1" fmla="*/ 0 h 12"/>
                <a:gd name="T2" fmla="*/ 0 w 15"/>
                <a:gd name="T3" fmla="*/ 1 h 12"/>
                <a:gd name="T4" fmla="*/ 1 w 15"/>
                <a:gd name="T5" fmla="*/ 1 h 12"/>
                <a:gd name="T6" fmla="*/ 10 w 15"/>
                <a:gd name="T7" fmla="*/ 12 h 12"/>
                <a:gd name="T8" fmla="*/ 3 w 1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4"/>
                    <a:pt x="8" y="12"/>
                    <a:pt x="10" y="12"/>
                  </a:cubicBezTo>
                  <a:cubicBezTo>
                    <a:pt x="15" y="12"/>
                    <a:pt x="6" y="2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83"/>
            <p:cNvSpPr>
              <a:spLocks/>
            </p:cNvSpPr>
            <p:nvPr/>
          </p:nvSpPr>
          <p:spPr bwMode="auto">
            <a:xfrm>
              <a:off x="8039" y="1811"/>
              <a:ext cx="85" cy="107"/>
            </a:xfrm>
            <a:custGeom>
              <a:avLst/>
              <a:gdLst>
                <a:gd name="T0" fmla="*/ 17 w 36"/>
                <a:gd name="T1" fmla="*/ 0 h 45"/>
                <a:gd name="T2" fmla="*/ 0 w 36"/>
                <a:gd name="T3" fmla="*/ 14 h 45"/>
                <a:gd name="T4" fmla="*/ 6 w 36"/>
                <a:gd name="T5" fmla="*/ 19 h 45"/>
                <a:gd name="T6" fmla="*/ 12 w 36"/>
                <a:gd name="T7" fmla="*/ 17 h 45"/>
                <a:gd name="T8" fmla="*/ 12 w 36"/>
                <a:gd name="T9" fmla="*/ 13 h 45"/>
                <a:gd name="T10" fmla="*/ 16 w 36"/>
                <a:gd name="T11" fmla="*/ 19 h 45"/>
                <a:gd name="T12" fmla="*/ 14 w 36"/>
                <a:gd name="T13" fmla="*/ 27 h 45"/>
                <a:gd name="T14" fmla="*/ 9 w 36"/>
                <a:gd name="T15" fmla="*/ 35 h 45"/>
                <a:gd name="T16" fmla="*/ 16 w 36"/>
                <a:gd name="T17" fmla="*/ 44 h 45"/>
                <a:gd name="T18" fmla="*/ 16 w 36"/>
                <a:gd name="T19" fmla="*/ 41 h 45"/>
                <a:gd name="T20" fmla="*/ 18 w 36"/>
                <a:gd name="T21" fmla="*/ 45 h 45"/>
                <a:gd name="T22" fmla="*/ 31 w 36"/>
                <a:gd name="T23" fmla="*/ 19 h 45"/>
                <a:gd name="T24" fmla="*/ 33 w 36"/>
                <a:gd name="T25" fmla="*/ 20 h 45"/>
                <a:gd name="T26" fmla="*/ 36 w 36"/>
                <a:gd name="T27" fmla="*/ 19 h 45"/>
                <a:gd name="T28" fmla="*/ 36 w 36"/>
                <a:gd name="T29" fmla="*/ 14 h 45"/>
                <a:gd name="T30" fmla="*/ 31 w 36"/>
                <a:gd name="T31" fmla="*/ 10 h 45"/>
                <a:gd name="T32" fmla="*/ 31 w 36"/>
                <a:gd name="T33" fmla="*/ 5 h 45"/>
                <a:gd name="T34" fmla="*/ 17 w 36"/>
                <a:gd name="T3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45">
                  <a:moveTo>
                    <a:pt x="17" y="0"/>
                  </a:moveTo>
                  <a:cubicBezTo>
                    <a:pt x="15" y="0"/>
                    <a:pt x="0" y="10"/>
                    <a:pt x="0" y="14"/>
                  </a:cubicBezTo>
                  <a:cubicBezTo>
                    <a:pt x="0" y="16"/>
                    <a:pt x="3" y="19"/>
                    <a:pt x="6" y="19"/>
                  </a:cubicBezTo>
                  <a:cubicBezTo>
                    <a:pt x="7" y="19"/>
                    <a:pt x="9" y="17"/>
                    <a:pt x="12" y="17"/>
                  </a:cubicBezTo>
                  <a:cubicBezTo>
                    <a:pt x="11" y="16"/>
                    <a:pt x="12" y="14"/>
                    <a:pt x="12" y="13"/>
                  </a:cubicBezTo>
                  <a:cubicBezTo>
                    <a:pt x="13" y="15"/>
                    <a:pt x="13" y="18"/>
                    <a:pt x="16" y="19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9" y="34"/>
                    <a:pt x="9" y="35"/>
                  </a:cubicBezTo>
                  <a:cubicBezTo>
                    <a:pt x="9" y="37"/>
                    <a:pt x="12" y="44"/>
                    <a:pt x="16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2"/>
                    <a:pt x="16" y="45"/>
                    <a:pt x="18" y="45"/>
                  </a:cubicBezTo>
                  <a:cubicBezTo>
                    <a:pt x="25" y="45"/>
                    <a:pt x="29" y="29"/>
                    <a:pt x="31" y="19"/>
                  </a:cubicBezTo>
                  <a:cubicBezTo>
                    <a:pt x="32" y="20"/>
                    <a:pt x="32" y="20"/>
                    <a:pt x="33" y="20"/>
                  </a:cubicBezTo>
                  <a:cubicBezTo>
                    <a:pt x="34" y="20"/>
                    <a:pt x="35" y="19"/>
                    <a:pt x="36" y="19"/>
                  </a:cubicBezTo>
                  <a:cubicBezTo>
                    <a:pt x="35" y="18"/>
                    <a:pt x="36" y="16"/>
                    <a:pt x="36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9" y="10"/>
                    <a:pt x="31" y="6"/>
                    <a:pt x="31" y="5"/>
                  </a:cubicBezTo>
                  <a:cubicBezTo>
                    <a:pt x="24" y="5"/>
                    <a:pt x="21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84"/>
            <p:cNvSpPr>
              <a:spLocks/>
            </p:cNvSpPr>
            <p:nvPr/>
          </p:nvSpPr>
          <p:spPr bwMode="auto">
            <a:xfrm>
              <a:off x="8138" y="1788"/>
              <a:ext cx="92" cy="66"/>
            </a:xfrm>
            <a:custGeom>
              <a:avLst/>
              <a:gdLst>
                <a:gd name="T0" fmla="*/ 28 w 39"/>
                <a:gd name="T1" fmla="*/ 0 h 28"/>
                <a:gd name="T2" fmla="*/ 13 w 39"/>
                <a:gd name="T3" fmla="*/ 7 h 28"/>
                <a:gd name="T4" fmla="*/ 10 w 39"/>
                <a:gd name="T5" fmla="*/ 6 h 28"/>
                <a:gd name="T6" fmla="*/ 0 w 39"/>
                <a:gd name="T7" fmla="*/ 14 h 28"/>
                <a:gd name="T8" fmla="*/ 4 w 39"/>
                <a:gd name="T9" fmla="*/ 20 h 28"/>
                <a:gd name="T10" fmla="*/ 7 w 39"/>
                <a:gd name="T11" fmla="*/ 28 h 28"/>
                <a:gd name="T12" fmla="*/ 20 w 39"/>
                <a:gd name="T13" fmla="*/ 15 h 28"/>
                <a:gd name="T14" fmla="*/ 28 w 39"/>
                <a:gd name="T15" fmla="*/ 18 h 28"/>
                <a:gd name="T16" fmla="*/ 28 w 3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8">
                  <a:moveTo>
                    <a:pt x="28" y="0"/>
                  </a:moveTo>
                  <a:cubicBezTo>
                    <a:pt x="21" y="0"/>
                    <a:pt x="19" y="7"/>
                    <a:pt x="13" y="7"/>
                  </a:cubicBezTo>
                  <a:cubicBezTo>
                    <a:pt x="12" y="7"/>
                    <a:pt x="11" y="7"/>
                    <a:pt x="10" y="6"/>
                  </a:cubicBezTo>
                  <a:cubicBezTo>
                    <a:pt x="10" y="7"/>
                    <a:pt x="0" y="14"/>
                    <a:pt x="0" y="14"/>
                  </a:cubicBezTo>
                  <a:cubicBezTo>
                    <a:pt x="0" y="17"/>
                    <a:pt x="1" y="18"/>
                    <a:pt x="4" y="20"/>
                  </a:cubicBezTo>
                  <a:cubicBezTo>
                    <a:pt x="3" y="23"/>
                    <a:pt x="4" y="28"/>
                    <a:pt x="7" y="28"/>
                  </a:cubicBezTo>
                  <a:cubicBezTo>
                    <a:pt x="14" y="28"/>
                    <a:pt x="15" y="19"/>
                    <a:pt x="20" y="15"/>
                  </a:cubicBezTo>
                  <a:cubicBezTo>
                    <a:pt x="21" y="15"/>
                    <a:pt x="23" y="18"/>
                    <a:pt x="28" y="18"/>
                  </a:cubicBezTo>
                  <a:cubicBezTo>
                    <a:pt x="33" y="18"/>
                    <a:pt x="39" y="0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86"/>
            <p:cNvSpPr>
              <a:spLocks/>
            </p:cNvSpPr>
            <p:nvPr/>
          </p:nvSpPr>
          <p:spPr bwMode="auto">
            <a:xfrm>
              <a:off x="8408" y="1322"/>
              <a:ext cx="203" cy="172"/>
            </a:xfrm>
            <a:custGeom>
              <a:avLst/>
              <a:gdLst>
                <a:gd name="T0" fmla="*/ 31 w 86"/>
                <a:gd name="T1" fmla="*/ 0 h 73"/>
                <a:gd name="T2" fmla="*/ 28 w 86"/>
                <a:gd name="T3" fmla="*/ 7 h 73"/>
                <a:gd name="T4" fmla="*/ 30 w 86"/>
                <a:gd name="T5" fmla="*/ 13 h 73"/>
                <a:gd name="T6" fmla="*/ 18 w 86"/>
                <a:gd name="T7" fmla="*/ 40 h 73"/>
                <a:gd name="T8" fmla="*/ 14 w 86"/>
                <a:gd name="T9" fmla="*/ 40 h 73"/>
                <a:gd name="T10" fmla="*/ 12 w 86"/>
                <a:gd name="T11" fmla="*/ 40 h 73"/>
                <a:gd name="T12" fmla="*/ 13 w 86"/>
                <a:gd name="T13" fmla="*/ 41 h 73"/>
                <a:gd name="T14" fmla="*/ 10 w 86"/>
                <a:gd name="T15" fmla="*/ 38 h 73"/>
                <a:gd name="T16" fmla="*/ 10 w 86"/>
                <a:gd name="T17" fmla="*/ 43 h 73"/>
                <a:gd name="T18" fmla="*/ 0 w 86"/>
                <a:gd name="T19" fmla="*/ 56 h 73"/>
                <a:gd name="T20" fmla="*/ 3 w 86"/>
                <a:gd name="T21" fmla="*/ 61 h 73"/>
                <a:gd name="T22" fmla="*/ 3 w 86"/>
                <a:gd name="T23" fmla="*/ 73 h 73"/>
                <a:gd name="T24" fmla="*/ 6 w 86"/>
                <a:gd name="T25" fmla="*/ 73 h 73"/>
                <a:gd name="T26" fmla="*/ 19 w 86"/>
                <a:gd name="T27" fmla="*/ 65 h 73"/>
                <a:gd name="T28" fmla="*/ 9 w 86"/>
                <a:gd name="T29" fmla="*/ 58 h 73"/>
                <a:gd name="T30" fmla="*/ 13 w 86"/>
                <a:gd name="T31" fmla="*/ 53 h 73"/>
                <a:gd name="T32" fmla="*/ 24 w 86"/>
                <a:gd name="T33" fmla="*/ 54 h 73"/>
                <a:gd name="T34" fmla="*/ 28 w 86"/>
                <a:gd name="T35" fmla="*/ 50 h 73"/>
                <a:gd name="T36" fmla="*/ 51 w 86"/>
                <a:gd name="T37" fmla="*/ 62 h 73"/>
                <a:gd name="T38" fmla="*/ 70 w 86"/>
                <a:gd name="T39" fmla="*/ 44 h 73"/>
                <a:gd name="T40" fmla="*/ 86 w 86"/>
                <a:gd name="T41" fmla="*/ 39 h 73"/>
                <a:gd name="T42" fmla="*/ 80 w 86"/>
                <a:gd name="T43" fmla="*/ 32 h 73"/>
                <a:gd name="T44" fmla="*/ 83 w 86"/>
                <a:gd name="T45" fmla="*/ 26 h 73"/>
                <a:gd name="T46" fmla="*/ 81 w 86"/>
                <a:gd name="T47" fmla="*/ 25 h 73"/>
                <a:gd name="T48" fmla="*/ 72 w 86"/>
                <a:gd name="T49" fmla="*/ 27 h 73"/>
                <a:gd name="T50" fmla="*/ 31 w 86"/>
                <a:gd name="T5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73">
                  <a:moveTo>
                    <a:pt x="31" y="0"/>
                  </a:moveTo>
                  <a:cubicBezTo>
                    <a:pt x="30" y="2"/>
                    <a:pt x="28" y="4"/>
                    <a:pt x="28" y="7"/>
                  </a:cubicBezTo>
                  <a:cubicBezTo>
                    <a:pt x="28" y="9"/>
                    <a:pt x="30" y="10"/>
                    <a:pt x="30" y="13"/>
                  </a:cubicBezTo>
                  <a:cubicBezTo>
                    <a:pt x="30" y="19"/>
                    <a:pt x="27" y="40"/>
                    <a:pt x="18" y="40"/>
                  </a:cubicBezTo>
                  <a:cubicBezTo>
                    <a:pt x="17" y="40"/>
                    <a:pt x="15" y="40"/>
                    <a:pt x="14" y="40"/>
                  </a:cubicBezTo>
                  <a:cubicBezTo>
                    <a:pt x="13" y="40"/>
                    <a:pt x="13" y="40"/>
                    <a:pt x="12" y="40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2" y="40"/>
                    <a:pt x="11" y="40"/>
                    <a:pt x="10" y="38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9" y="46"/>
                    <a:pt x="0" y="50"/>
                    <a:pt x="0" y="56"/>
                  </a:cubicBezTo>
                  <a:cubicBezTo>
                    <a:pt x="0" y="58"/>
                    <a:pt x="3" y="59"/>
                    <a:pt x="3" y="61"/>
                  </a:cubicBezTo>
                  <a:cubicBezTo>
                    <a:pt x="3" y="62"/>
                    <a:pt x="3" y="70"/>
                    <a:pt x="3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10" y="69"/>
                    <a:pt x="14" y="71"/>
                    <a:pt x="19" y="65"/>
                  </a:cubicBezTo>
                  <a:cubicBezTo>
                    <a:pt x="17" y="63"/>
                    <a:pt x="9" y="63"/>
                    <a:pt x="9" y="58"/>
                  </a:cubicBezTo>
                  <a:cubicBezTo>
                    <a:pt x="9" y="54"/>
                    <a:pt x="11" y="53"/>
                    <a:pt x="13" y="53"/>
                  </a:cubicBezTo>
                  <a:cubicBezTo>
                    <a:pt x="16" y="53"/>
                    <a:pt x="21" y="54"/>
                    <a:pt x="24" y="54"/>
                  </a:cubicBezTo>
                  <a:cubicBezTo>
                    <a:pt x="24" y="53"/>
                    <a:pt x="27" y="51"/>
                    <a:pt x="28" y="50"/>
                  </a:cubicBezTo>
                  <a:cubicBezTo>
                    <a:pt x="37" y="56"/>
                    <a:pt x="42" y="57"/>
                    <a:pt x="51" y="62"/>
                  </a:cubicBezTo>
                  <a:cubicBezTo>
                    <a:pt x="55" y="56"/>
                    <a:pt x="59" y="44"/>
                    <a:pt x="70" y="44"/>
                  </a:cubicBezTo>
                  <a:cubicBezTo>
                    <a:pt x="78" y="44"/>
                    <a:pt x="81" y="42"/>
                    <a:pt x="86" y="39"/>
                  </a:cubicBezTo>
                  <a:cubicBezTo>
                    <a:pt x="84" y="38"/>
                    <a:pt x="80" y="35"/>
                    <a:pt x="80" y="32"/>
                  </a:cubicBezTo>
                  <a:cubicBezTo>
                    <a:pt x="80" y="29"/>
                    <a:pt x="82" y="28"/>
                    <a:pt x="83" y="26"/>
                  </a:cubicBezTo>
                  <a:cubicBezTo>
                    <a:pt x="82" y="25"/>
                    <a:pt x="81" y="25"/>
                    <a:pt x="81" y="25"/>
                  </a:cubicBezTo>
                  <a:cubicBezTo>
                    <a:pt x="78" y="25"/>
                    <a:pt x="75" y="27"/>
                    <a:pt x="72" y="27"/>
                  </a:cubicBezTo>
                  <a:cubicBezTo>
                    <a:pt x="51" y="27"/>
                    <a:pt x="45" y="10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87"/>
            <p:cNvSpPr>
              <a:spLocks noEditPoints="1"/>
            </p:cNvSpPr>
            <p:nvPr/>
          </p:nvSpPr>
          <p:spPr bwMode="auto">
            <a:xfrm>
              <a:off x="8606" y="1364"/>
              <a:ext cx="36" cy="33"/>
            </a:xfrm>
            <a:custGeom>
              <a:avLst/>
              <a:gdLst>
                <a:gd name="T0" fmla="*/ 13 w 15"/>
                <a:gd name="T1" fmla="*/ 1 h 14"/>
                <a:gd name="T2" fmla="*/ 2 w 15"/>
                <a:gd name="T3" fmla="*/ 9 h 14"/>
                <a:gd name="T4" fmla="*/ 2 w 15"/>
                <a:gd name="T5" fmla="*/ 14 h 14"/>
                <a:gd name="T6" fmla="*/ 15 w 15"/>
                <a:gd name="T7" fmla="*/ 3 h 14"/>
                <a:gd name="T8" fmla="*/ 13 w 15"/>
                <a:gd name="T9" fmla="*/ 1 h 14"/>
                <a:gd name="T10" fmla="*/ 12 w 15"/>
                <a:gd name="T11" fmla="*/ 0 h 14"/>
                <a:gd name="T12" fmla="*/ 13 w 15"/>
                <a:gd name="T13" fmla="*/ 1 h 14"/>
                <a:gd name="T14" fmla="*/ 14 w 15"/>
                <a:gd name="T15" fmla="*/ 1 h 14"/>
                <a:gd name="T16" fmla="*/ 12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3" y="1"/>
                  </a:moveTo>
                  <a:cubicBezTo>
                    <a:pt x="9" y="2"/>
                    <a:pt x="4" y="6"/>
                    <a:pt x="2" y="9"/>
                  </a:cubicBezTo>
                  <a:cubicBezTo>
                    <a:pt x="1" y="10"/>
                    <a:pt x="0" y="14"/>
                    <a:pt x="2" y="14"/>
                  </a:cubicBezTo>
                  <a:cubicBezTo>
                    <a:pt x="6" y="14"/>
                    <a:pt x="13" y="6"/>
                    <a:pt x="15" y="3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2" y="0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88"/>
            <p:cNvSpPr>
              <a:spLocks/>
            </p:cNvSpPr>
            <p:nvPr/>
          </p:nvSpPr>
          <p:spPr bwMode="auto">
            <a:xfrm>
              <a:off x="8677" y="1319"/>
              <a:ext cx="47" cy="36"/>
            </a:xfrm>
            <a:custGeom>
              <a:avLst/>
              <a:gdLst>
                <a:gd name="T0" fmla="*/ 20 w 20"/>
                <a:gd name="T1" fmla="*/ 0 h 15"/>
                <a:gd name="T2" fmla="*/ 17 w 20"/>
                <a:gd name="T3" fmla="*/ 1 h 15"/>
                <a:gd name="T4" fmla="*/ 12 w 20"/>
                <a:gd name="T5" fmla="*/ 0 h 15"/>
                <a:gd name="T6" fmla="*/ 0 w 20"/>
                <a:gd name="T7" fmla="*/ 12 h 15"/>
                <a:gd name="T8" fmla="*/ 0 w 20"/>
                <a:gd name="T9" fmla="*/ 15 h 15"/>
                <a:gd name="T10" fmla="*/ 20 w 20"/>
                <a:gd name="T11" fmla="*/ 4 h 15"/>
                <a:gd name="T12" fmla="*/ 20 w 2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5">
                  <a:moveTo>
                    <a:pt x="20" y="0"/>
                  </a:moveTo>
                  <a:cubicBezTo>
                    <a:pt x="19" y="1"/>
                    <a:pt x="18" y="1"/>
                    <a:pt x="17" y="1"/>
                  </a:cubicBezTo>
                  <a:cubicBezTo>
                    <a:pt x="16" y="1"/>
                    <a:pt x="14" y="0"/>
                    <a:pt x="12" y="0"/>
                  </a:cubicBezTo>
                  <a:cubicBezTo>
                    <a:pt x="6" y="0"/>
                    <a:pt x="0" y="12"/>
                    <a:pt x="0" y="12"/>
                  </a:cubicBezTo>
                  <a:cubicBezTo>
                    <a:pt x="0" y="13"/>
                    <a:pt x="0" y="15"/>
                    <a:pt x="0" y="15"/>
                  </a:cubicBezTo>
                  <a:cubicBezTo>
                    <a:pt x="8" y="15"/>
                    <a:pt x="8" y="4"/>
                    <a:pt x="20" y="4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89"/>
            <p:cNvSpPr>
              <a:spLocks/>
            </p:cNvSpPr>
            <p:nvPr/>
          </p:nvSpPr>
          <p:spPr bwMode="auto">
            <a:xfrm>
              <a:off x="8762" y="1284"/>
              <a:ext cx="24" cy="26"/>
            </a:xfrm>
            <a:custGeom>
              <a:avLst/>
              <a:gdLst>
                <a:gd name="T0" fmla="*/ 10 w 10"/>
                <a:gd name="T1" fmla="*/ 0 h 11"/>
                <a:gd name="T2" fmla="*/ 1 w 10"/>
                <a:gd name="T3" fmla="*/ 3 h 11"/>
                <a:gd name="T4" fmla="*/ 1 w 10"/>
                <a:gd name="T5" fmla="*/ 8 h 11"/>
                <a:gd name="T6" fmla="*/ 1 w 10"/>
                <a:gd name="T7" fmla="*/ 11 h 11"/>
                <a:gd name="T8" fmla="*/ 1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cubicBezTo>
                    <a:pt x="9" y="0"/>
                    <a:pt x="2" y="0"/>
                    <a:pt x="1" y="3"/>
                  </a:cubicBezTo>
                  <a:cubicBezTo>
                    <a:pt x="1" y="5"/>
                    <a:pt x="2" y="8"/>
                    <a:pt x="1" y="8"/>
                  </a:cubicBezTo>
                  <a:cubicBezTo>
                    <a:pt x="0" y="8"/>
                    <a:pt x="0" y="11"/>
                    <a:pt x="1" y="11"/>
                  </a:cubicBezTo>
                  <a:cubicBezTo>
                    <a:pt x="5" y="11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90"/>
            <p:cNvSpPr>
              <a:spLocks/>
            </p:cNvSpPr>
            <p:nvPr/>
          </p:nvSpPr>
          <p:spPr bwMode="auto">
            <a:xfrm>
              <a:off x="8472" y="903"/>
              <a:ext cx="101" cy="390"/>
            </a:xfrm>
            <a:custGeom>
              <a:avLst/>
              <a:gdLst>
                <a:gd name="T0" fmla="*/ 17 w 43"/>
                <a:gd name="T1" fmla="*/ 0 h 165"/>
                <a:gd name="T2" fmla="*/ 13 w 43"/>
                <a:gd name="T3" fmla="*/ 0 h 165"/>
                <a:gd name="T4" fmla="*/ 13 w 43"/>
                <a:gd name="T5" fmla="*/ 11 h 165"/>
                <a:gd name="T6" fmla="*/ 11 w 43"/>
                <a:gd name="T7" fmla="*/ 18 h 165"/>
                <a:gd name="T8" fmla="*/ 0 w 43"/>
                <a:gd name="T9" fmla="*/ 45 h 165"/>
                <a:gd name="T10" fmla="*/ 8 w 43"/>
                <a:gd name="T11" fmla="*/ 64 h 165"/>
                <a:gd name="T12" fmla="*/ 8 w 43"/>
                <a:gd name="T13" fmla="*/ 95 h 165"/>
                <a:gd name="T14" fmla="*/ 5 w 43"/>
                <a:gd name="T15" fmla="*/ 111 h 165"/>
                <a:gd name="T16" fmla="*/ 9 w 43"/>
                <a:gd name="T17" fmla="*/ 126 h 165"/>
                <a:gd name="T18" fmla="*/ 6 w 43"/>
                <a:gd name="T19" fmla="*/ 150 h 165"/>
                <a:gd name="T20" fmla="*/ 6 w 43"/>
                <a:gd name="T21" fmla="*/ 165 h 165"/>
                <a:gd name="T22" fmla="*/ 19 w 43"/>
                <a:gd name="T23" fmla="*/ 154 h 165"/>
                <a:gd name="T24" fmla="*/ 24 w 43"/>
                <a:gd name="T25" fmla="*/ 154 h 165"/>
                <a:gd name="T26" fmla="*/ 29 w 43"/>
                <a:gd name="T27" fmla="*/ 159 h 165"/>
                <a:gd name="T28" fmla="*/ 30 w 43"/>
                <a:gd name="T29" fmla="*/ 159 h 165"/>
                <a:gd name="T30" fmla="*/ 31 w 43"/>
                <a:gd name="T31" fmla="*/ 158 h 165"/>
                <a:gd name="T32" fmla="*/ 16 w 43"/>
                <a:gd name="T33" fmla="*/ 132 h 165"/>
                <a:gd name="T34" fmla="*/ 32 w 43"/>
                <a:gd name="T35" fmla="*/ 101 h 165"/>
                <a:gd name="T36" fmla="*/ 43 w 43"/>
                <a:gd name="T37" fmla="*/ 108 h 165"/>
                <a:gd name="T38" fmla="*/ 29 w 43"/>
                <a:gd name="T39" fmla="*/ 71 h 165"/>
                <a:gd name="T40" fmla="*/ 25 w 43"/>
                <a:gd name="T41" fmla="*/ 57 h 165"/>
                <a:gd name="T42" fmla="*/ 25 w 43"/>
                <a:gd name="T43" fmla="*/ 44 h 165"/>
                <a:gd name="T44" fmla="*/ 23 w 43"/>
                <a:gd name="T45" fmla="*/ 24 h 165"/>
                <a:gd name="T46" fmla="*/ 17 w 43"/>
                <a:gd name="T4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" h="165">
                  <a:moveTo>
                    <a:pt x="17" y="0"/>
                  </a:moveTo>
                  <a:cubicBezTo>
                    <a:pt x="16" y="0"/>
                    <a:pt x="14" y="0"/>
                    <a:pt x="13" y="0"/>
                  </a:cubicBezTo>
                  <a:cubicBezTo>
                    <a:pt x="13" y="4"/>
                    <a:pt x="13" y="6"/>
                    <a:pt x="13" y="11"/>
                  </a:cubicBezTo>
                  <a:cubicBezTo>
                    <a:pt x="13" y="14"/>
                    <a:pt x="11" y="15"/>
                    <a:pt x="11" y="18"/>
                  </a:cubicBezTo>
                  <a:cubicBezTo>
                    <a:pt x="3" y="20"/>
                    <a:pt x="0" y="34"/>
                    <a:pt x="0" y="45"/>
                  </a:cubicBezTo>
                  <a:cubicBezTo>
                    <a:pt x="0" y="53"/>
                    <a:pt x="8" y="56"/>
                    <a:pt x="8" y="64"/>
                  </a:cubicBezTo>
                  <a:cubicBezTo>
                    <a:pt x="8" y="77"/>
                    <a:pt x="8" y="81"/>
                    <a:pt x="8" y="95"/>
                  </a:cubicBezTo>
                  <a:cubicBezTo>
                    <a:pt x="8" y="101"/>
                    <a:pt x="5" y="104"/>
                    <a:pt x="5" y="111"/>
                  </a:cubicBezTo>
                  <a:cubicBezTo>
                    <a:pt x="5" y="118"/>
                    <a:pt x="9" y="119"/>
                    <a:pt x="9" y="126"/>
                  </a:cubicBezTo>
                  <a:cubicBezTo>
                    <a:pt x="9" y="134"/>
                    <a:pt x="6" y="140"/>
                    <a:pt x="6" y="150"/>
                  </a:cubicBezTo>
                  <a:cubicBezTo>
                    <a:pt x="6" y="153"/>
                    <a:pt x="5" y="165"/>
                    <a:pt x="6" y="165"/>
                  </a:cubicBezTo>
                  <a:cubicBezTo>
                    <a:pt x="13" y="165"/>
                    <a:pt x="13" y="154"/>
                    <a:pt x="19" y="154"/>
                  </a:cubicBezTo>
                  <a:cubicBezTo>
                    <a:pt x="21" y="154"/>
                    <a:pt x="23" y="154"/>
                    <a:pt x="24" y="154"/>
                  </a:cubicBezTo>
                  <a:cubicBezTo>
                    <a:pt x="25" y="156"/>
                    <a:pt x="27" y="159"/>
                    <a:pt x="29" y="159"/>
                  </a:cubicBezTo>
                  <a:cubicBezTo>
                    <a:pt x="29" y="159"/>
                    <a:pt x="30" y="159"/>
                    <a:pt x="30" y="159"/>
                  </a:cubicBezTo>
                  <a:cubicBezTo>
                    <a:pt x="30" y="159"/>
                    <a:pt x="31" y="158"/>
                    <a:pt x="31" y="158"/>
                  </a:cubicBezTo>
                  <a:cubicBezTo>
                    <a:pt x="27" y="149"/>
                    <a:pt x="16" y="144"/>
                    <a:pt x="16" y="132"/>
                  </a:cubicBezTo>
                  <a:cubicBezTo>
                    <a:pt x="16" y="118"/>
                    <a:pt x="18" y="101"/>
                    <a:pt x="32" y="101"/>
                  </a:cubicBezTo>
                  <a:cubicBezTo>
                    <a:pt x="37" y="101"/>
                    <a:pt x="40" y="104"/>
                    <a:pt x="43" y="108"/>
                  </a:cubicBezTo>
                  <a:cubicBezTo>
                    <a:pt x="40" y="95"/>
                    <a:pt x="33" y="85"/>
                    <a:pt x="29" y="71"/>
                  </a:cubicBezTo>
                  <a:cubicBezTo>
                    <a:pt x="28" y="68"/>
                    <a:pt x="24" y="62"/>
                    <a:pt x="25" y="57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1" y="37"/>
                    <a:pt x="25" y="32"/>
                    <a:pt x="23" y="24"/>
                  </a:cubicBezTo>
                  <a:cubicBezTo>
                    <a:pt x="21" y="18"/>
                    <a:pt x="17" y="1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91"/>
            <p:cNvSpPr>
              <a:spLocks noEditPoints="1"/>
            </p:cNvSpPr>
            <p:nvPr/>
          </p:nvSpPr>
          <p:spPr bwMode="auto">
            <a:xfrm>
              <a:off x="5259" y="-452"/>
              <a:ext cx="624" cy="456"/>
            </a:xfrm>
            <a:custGeom>
              <a:avLst/>
              <a:gdLst>
                <a:gd name="T0" fmla="*/ 91 w 264"/>
                <a:gd name="T1" fmla="*/ 192 h 193"/>
                <a:gd name="T2" fmla="*/ 91 w 264"/>
                <a:gd name="T3" fmla="*/ 192 h 193"/>
                <a:gd name="T4" fmla="*/ 91 w 264"/>
                <a:gd name="T5" fmla="*/ 192 h 193"/>
                <a:gd name="T6" fmla="*/ 90 w 264"/>
                <a:gd name="T7" fmla="*/ 191 h 193"/>
                <a:gd name="T8" fmla="*/ 90 w 264"/>
                <a:gd name="T9" fmla="*/ 191 h 193"/>
                <a:gd name="T10" fmla="*/ 91 w 264"/>
                <a:gd name="T11" fmla="*/ 192 h 193"/>
                <a:gd name="T12" fmla="*/ 90 w 264"/>
                <a:gd name="T13" fmla="*/ 191 h 193"/>
                <a:gd name="T14" fmla="*/ 86 w 264"/>
                <a:gd name="T15" fmla="*/ 187 h 193"/>
                <a:gd name="T16" fmla="*/ 90 w 264"/>
                <a:gd name="T17" fmla="*/ 191 h 193"/>
                <a:gd name="T18" fmla="*/ 86 w 264"/>
                <a:gd name="T19" fmla="*/ 187 h 193"/>
                <a:gd name="T20" fmla="*/ 243 w 264"/>
                <a:gd name="T21" fmla="*/ 0 h 193"/>
                <a:gd name="T22" fmla="*/ 164 w 264"/>
                <a:gd name="T23" fmla="*/ 30 h 193"/>
                <a:gd name="T24" fmla="*/ 148 w 264"/>
                <a:gd name="T25" fmla="*/ 23 h 193"/>
                <a:gd name="T26" fmla="*/ 131 w 264"/>
                <a:gd name="T27" fmla="*/ 30 h 193"/>
                <a:gd name="T28" fmla="*/ 84 w 264"/>
                <a:gd name="T29" fmla="*/ 55 h 193"/>
                <a:gd name="T30" fmla="*/ 62 w 264"/>
                <a:gd name="T31" fmla="*/ 59 h 193"/>
                <a:gd name="T32" fmla="*/ 57 w 264"/>
                <a:gd name="T33" fmla="*/ 64 h 193"/>
                <a:gd name="T34" fmla="*/ 61 w 264"/>
                <a:gd name="T35" fmla="*/ 74 h 193"/>
                <a:gd name="T36" fmla="*/ 33 w 264"/>
                <a:gd name="T37" fmla="*/ 105 h 193"/>
                <a:gd name="T38" fmla="*/ 41 w 264"/>
                <a:gd name="T39" fmla="*/ 117 h 193"/>
                <a:gd name="T40" fmla="*/ 16 w 264"/>
                <a:gd name="T41" fmla="*/ 132 h 193"/>
                <a:gd name="T42" fmla="*/ 16 w 264"/>
                <a:gd name="T43" fmla="*/ 140 h 193"/>
                <a:gd name="T44" fmla="*/ 0 w 264"/>
                <a:gd name="T45" fmla="*/ 161 h 193"/>
                <a:gd name="T46" fmla="*/ 10 w 264"/>
                <a:gd name="T47" fmla="*/ 171 h 193"/>
                <a:gd name="T48" fmla="*/ 21 w 264"/>
                <a:gd name="T49" fmla="*/ 171 h 193"/>
                <a:gd name="T50" fmla="*/ 25 w 264"/>
                <a:gd name="T51" fmla="*/ 171 h 193"/>
                <a:gd name="T52" fmla="*/ 33 w 264"/>
                <a:gd name="T53" fmla="*/ 190 h 193"/>
                <a:gd name="T54" fmla="*/ 36 w 264"/>
                <a:gd name="T55" fmla="*/ 191 h 193"/>
                <a:gd name="T56" fmla="*/ 47 w 264"/>
                <a:gd name="T57" fmla="*/ 190 h 193"/>
                <a:gd name="T58" fmla="*/ 50 w 264"/>
                <a:gd name="T59" fmla="*/ 193 h 193"/>
                <a:gd name="T60" fmla="*/ 91 w 264"/>
                <a:gd name="T61" fmla="*/ 193 h 193"/>
                <a:gd name="T62" fmla="*/ 90 w 264"/>
                <a:gd name="T63" fmla="*/ 191 h 193"/>
                <a:gd name="T64" fmla="*/ 61 w 264"/>
                <a:gd name="T65" fmla="*/ 157 h 193"/>
                <a:gd name="T66" fmla="*/ 124 w 264"/>
                <a:gd name="T67" fmla="*/ 80 h 193"/>
                <a:gd name="T68" fmla="*/ 150 w 264"/>
                <a:gd name="T69" fmla="*/ 66 h 193"/>
                <a:gd name="T70" fmla="*/ 161 w 264"/>
                <a:gd name="T71" fmla="*/ 54 h 193"/>
                <a:gd name="T72" fmla="*/ 210 w 264"/>
                <a:gd name="T73" fmla="*/ 40 h 193"/>
                <a:gd name="T74" fmla="*/ 264 w 264"/>
                <a:gd name="T75" fmla="*/ 13 h 193"/>
                <a:gd name="T76" fmla="*/ 243 w 264"/>
                <a:gd name="T7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4" h="193">
                  <a:moveTo>
                    <a:pt x="91" y="192"/>
                  </a:moveTo>
                  <a:cubicBezTo>
                    <a:pt x="91" y="192"/>
                    <a:pt x="91" y="192"/>
                    <a:pt x="91" y="192"/>
                  </a:cubicBezTo>
                  <a:cubicBezTo>
                    <a:pt x="91" y="192"/>
                    <a:pt x="91" y="192"/>
                    <a:pt x="91" y="192"/>
                  </a:cubicBezTo>
                  <a:moveTo>
                    <a:pt x="90" y="191"/>
                  </a:moveTo>
                  <a:cubicBezTo>
                    <a:pt x="90" y="191"/>
                    <a:pt x="90" y="191"/>
                    <a:pt x="90" y="191"/>
                  </a:cubicBezTo>
                  <a:cubicBezTo>
                    <a:pt x="90" y="191"/>
                    <a:pt x="91" y="192"/>
                    <a:pt x="91" y="192"/>
                  </a:cubicBezTo>
                  <a:cubicBezTo>
                    <a:pt x="90" y="191"/>
                    <a:pt x="90" y="191"/>
                    <a:pt x="90" y="191"/>
                  </a:cubicBezTo>
                  <a:moveTo>
                    <a:pt x="86" y="187"/>
                  </a:moveTo>
                  <a:cubicBezTo>
                    <a:pt x="90" y="191"/>
                    <a:pt x="90" y="191"/>
                    <a:pt x="90" y="191"/>
                  </a:cubicBezTo>
                  <a:cubicBezTo>
                    <a:pt x="89" y="189"/>
                    <a:pt x="87" y="188"/>
                    <a:pt x="86" y="187"/>
                  </a:cubicBezTo>
                  <a:moveTo>
                    <a:pt x="243" y="0"/>
                  </a:moveTo>
                  <a:cubicBezTo>
                    <a:pt x="217" y="0"/>
                    <a:pt x="192" y="30"/>
                    <a:pt x="164" y="30"/>
                  </a:cubicBezTo>
                  <a:cubicBezTo>
                    <a:pt x="157" y="30"/>
                    <a:pt x="154" y="23"/>
                    <a:pt x="148" y="23"/>
                  </a:cubicBezTo>
                  <a:cubicBezTo>
                    <a:pt x="138" y="23"/>
                    <a:pt x="138" y="30"/>
                    <a:pt x="131" y="30"/>
                  </a:cubicBezTo>
                  <a:cubicBezTo>
                    <a:pt x="112" y="30"/>
                    <a:pt x="97" y="55"/>
                    <a:pt x="84" y="55"/>
                  </a:cubicBezTo>
                  <a:cubicBezTo>
                    <a:pt x="76" y="55"/>
                    <a:pt x="70" y="59"/>
                    <a:pt x="62" y="59"/>
                  </a:cubicBezTo>
                  <a:cubicBezTo>
                    <a:pt x="59" y="59"/>
                    <a:pt x="57" y="62"/>
                    <a:pt x="57" y="64"/>
                  </a:cubicBezTo>
                  <a:cubicBezTo>
                    <a:pt x="57" y="67"/>
                    <a:pt x="61" y="69"/>
                    <a:pt x="61" y="74"/>
                  </a:cubicBezTo>
                  <a:cubicBezTo>
                    <a:pt x="61" y="88"/>
                    <a:pt x="33" y="96"/>
                    <a:pt x="33" y="105"/>
                  </a:cubicBezTo>
                  <a:cubicBezTo>
                    <a:pt x="33" y="110"/>
                    <a:pt x="41" y="111"/>
                    <a:pt x="41" y="117"/>
                  </a:cubicBezTo>
                  <a:cubicBezTo>
                    <a:pt x="33" y="119"/>
                    <a:pt x="16" y="123"/>
                    <a:pt x="16" y="132"/>
                  </a:cubicBezTo>
                  <a:cubicBezTo>
                    <a:pt x="16" y="138"/>
                    <a:pt x="16" y="140"/>
                    <a:pt x="16" y="140"/>
                  </a:cubicBezTo>
                  <a:cubicBezTo>
                    <a:pt x="16" y="149"/>
                    <a:pt x="0" y="148"/>
                    <a:pt x="0" y="161"/>
                  </a:cubicBezTo>
                  <a:cubicBezTo>
                    <a:pt x="0" y="167"/>
                    <a:pt x="10" y="171"/>
                    <a:pt x="10" y="171"/>
                  </a:cubicBezTo>
                  <a:cubicBezTo>
                    <a:pt x="10" y="171"/>
                    <a:pt x="16" y="171"/>
                    <a:pt x="21" y="171"/>
                  </a:cubicBezTo>
                  <a:cubicBezTo>
                    <a:pt x="23" y="171"/>
                    <a:pt x="25" y="171"/>
                    <a:pt x="25" y="171"/>
                  </a:cubicBezTo>
                  <a:cubicBezTo>
                    <a:pt x="34" y="174"/>
                    <a:pt x="30" y="182"/>
                    <a:pt x="33" y="190"/>
                  </a:cubicBezTo>
                  <a:cubicBezTo>
                    <a:pt x="34" y="191"/>
                    <a:pt x="35" y="191"/>
                    <a:pt x="36" y="191"/>
                  </a:cubicBezTo>
                  <a:cubicBezTo>
                    <a:pt x="40" y="191"/>
                    <a:pt x="44" y="190"/>
                    <a:pt x="47" y="190"/>
                  </a:cubicBezTo>
                  <a:cubicBezTo>
                    <a:pt x="48" y="190"/>
                    <a:pt x="49" y="193"/>
                    <a:pt x="50" y="193"/>
                  </a:cubicBezTo>
                  <a:cubicBezTo>
                    <a:pt x="91" y="193"/>
                    <a:pt x="91" y="193"/>
                    <a:pt x="91" y="193"/>
                  </a:cubicBezTo>
                  <a:cubicBezTo>
                    <a:pt x="91" y="193"/>
                    <a:pt x="91" y="192"/>
                    <a:pt x="90" y="191"/>
                  </a:cubicBezTo>
                  <a:cubicBezTo>
                    <a:pt x="78" y="180"/>
                    <a:pt x="61" y="176"/>
                    <a:pt x="61" y="157"/>
                  </a:cubicBezTo>
                  <a:cubicBezTo>
                    <a:pt x="61" y="123"/>
                    <a:pt x="97" y="87"/>
                    <a:pt x="124" y="80"/>
                  </a:cubicBezTo>
                  <a:cubicBezTo>
                    <a:pt x="134" y="77"/>
                    <a:pt x="136" y="66"/>
                    <a:pt x="150" y="66"/>
                  </a:cubicBezTo>
                  <a:cubicBezTo>
                    <a:pt x="156" y="66"/>
                    <a:pt x="158" y="55"/>
                    <a:pt x="161" y="54"/>
                  </a:cubicBezTo>
                  <a:cubicBezTo>
                    <a:pt x="179" y="45"/>
                    <a:pt x="192" y="49"/>
                    <a:pt x="210" y="40"/>
                  </a:cubicBezTo>
                  <a:cubicBezTo>
                    <a:pt x="223" y="34"/>
                    <a:pt x="264" y="31"/>
                    <a:pt x="264" y="13"/>
                  </a:cubicBezTo>
                  <a:cubicBezTo>
                    <a:pt x="264" y="7"/>
                    <a:pt x="249" y="0"/>
                    <a:pt x="2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93"/>
            <p:cNvSpPr>
              <a:spLocks/>
            </p:cNvSpPr>
            <p:nvPr/>
          </p:nvSpPr>
          <p:spPr bwMode="auto">
            <a:xfrm>
              <a:off x="3621" y="-27"/>
              <a:ext cx="927" cy="895"/>
            </a:xfrm>
            <a:custGeom>
              <a:avLst/>
              <a:gdLst>
                <a:gd name="T0" fmla="*/ 321 w 392"/>
                <a:gd name="T1" fmla="*/ 15 h 378"/>
                <a:gd name="T2" fmla="*/ 297 w 392"/>
                <a:gd name="T3" fmla="*/ 21 h 378"/>
                <a:gd name="T4" fmla="*/ 307 w 392"/>
                <a:gd name="T5" fmla="*/ 4 h 378"/>
                <a:gd name="T6" fmla="*/ 279 w 392"/>
                <a:gd name="T7" fmla="*/ 11 h 378"/>
                <a:gd name="T8" fmla="*/ 257 w 392"/>
                <a:gd name="T9" fmla="*/ 11 h 378"/>
                <a:gd name="T10" fmla="*/ 239 w 392"/>
                <a:gd name="T11" fmla="*/ 32 h 378"/>
                <a:gd name="T12" fmla="*/ 220 w 392"/>
                <a:gd name="T13" fmla="*/ 37 h 378"/>
                <a:gd name="T14" fmla="*/ 197 w 392"/>
                <a:gd name="T15" fmla="*/ 37 h 378"/>
                <a:gd name="T16" fmla="*/ 196 w 392"/>
                <a:gd name="T17" fmla="*/ 43 h 378"/>
                <a:gd name="T18" fmla="*/ 178 w 392"/>
                <a:gd name="T19" fmla="*/ 51 h 378"/>
                <a:gd name="T20" fmla="*/ 187 w 392"/>
                <a:gd name="T21" fmla="*/ 52 h 378"/>
                <a:gd name="T22" fmla="*/ 160 w 392"/>
                <a:gd name="T23" fmla="*/ 60 h 378"/>
                <a:gd name="T24" fmla="*/ 154 w 392"/>
                <a:gd name="T25" fmla="*/ 57 h 378"/>
                <a:gd name="T26" fmla="*/ 141 w 392"/>
                <a:gd name="T27" fmla="*/ 64 h 378"/>
                <a:gd name="T28" fmla="*/ 139 w 392"/>
                <a:gd name="T29" fmla="*/ 73 h 378"/>
                <a:gd name="T30" fmla="*/ 141 w 392"/>
                <a:gd name="T31" fmla="*/ 97 h 378"/>
                <a:gd name="T32" fmla="*/ 111 w 392"/>
                <a:gd name="T33" fmla="*/ 131 h 378"/>
                <a:gd name="T34" fmla="*/ 54 w 392"/>
                <a:gd name="T35" fmla="*/ 189 h 378"/>
                <a:gd name="T36" fmla="*/ 62 w 392"/>
                <a:gd name="T37" fmla="*/ 193 h 378"/>
                <a:gd name="T38" fmla="*/ 12 w 392"/>
                <a:gd name="T39" fmla="*/ 225 h 378"/>
                <a:gd name="T40" fmla="*/ 9 w 392"/>
                <a:gd name="T41" fmla="*/ 274 h 378"/>
                <a:gd name="T42" fmla="*/ 15 w 392"/>
                <a:gd name="T43" fmla="*/ 285 h 378"/>
                <a:gd name="T44" fmla="*/ 6 w 392"/>
                <a:gd name="T45" fmla="*/ 301 h 378"/>
                <a:gd name="T46" fmla="*/ 80 w 392"/>
                <a:gd name="T47" fmla="*/ 280 h 378"/>
                <a:gd name="T48" fmla="*/ 88 w 392"/>
                <a:gd name="T49" fmla="*/ 300 h 378"/>
                <a:gd name="T50" fmla="*/ 110 w 392"/>
                <a:gd name="T51" fmla="*/ 348 h 378"/>
                <a:gd name="T52" fmla="*/ 120 w 392"/>
                <a:gd name="T53" fmla="*/ 378 h 378"/>
                <a:gd name="T54" fmla="*/ 160 w 392"/>
                <a:gd name="T55" fmla="*/ 361 h 378"/>
                <a:gd name="T56" fmla="*/ 168 w 392"/>
                <a:gd name="T57" fmla="*/ 327 h 378"/>
                <a:gd name="T58" fmla="*/ 204 w 392"/>
                <a:gd name="T59" fmla="*/ 279 h 378"/>
                <a:gd name="T60" fmla="*/ 176 w 392"/>
                <a:gd name="T61" fmla="*/ 248 h 378"/>
                <a:gd name="T62" fmla="*/ 183 w 392"/>
                <a:gd name="T63" fmla="*/ 217 h 378"/>
                <a:gd name="T64" fmla="*/ 242 w 392"/>
                <a:gd name="T65" fmla="*/ 171 h 378"/>
                <a:gd name="T66" fmla="*/ 273 w 392"/>
                <a:gd name="T67" fmla="*/ 138 h 378"/>
                <a:gd name="T68" fmla="*/ 284 w 392"/>
                <a:gd name="T69" fmla="*/ 169 h 378"/>
                <a:gd name="T70" fmla="*/ 236 w 392"/>
                <a:gd name="T71" fmla="*/ 217 h 378"/>
                <a:gd name="T72" fmla="*/ 239 w 392"/>
                <a:gd name="T73" fmla="*/ 248 h 378"/>
                <a:gd name="T74" fmla="*/ 273 w 392"/>
                <a:gd name="T75" fmla="*/ 274 h 378"/>
                <a:gd name="T76" fmla="*/ 313 w 392"/>
                <a:gd name="T77" fmla="*/ 266 h 378"/>
                <a:gd name="T78" fmla="*/ 345 w 392"/>
                <a:gd name="T79" fmla="*/ 255 h 378"/>
                <a:gd name="T80" fmla="*/ 392 w 392"/>
                <a:gd name="T81" fmla="*/ 204 h 378"/>
                <a:gd name="T82" fmla="*/ 375 w 392"/>
                <a:gd name="T83" fmla="*/ 181 h 378"/>
                <a:gd name="T84" fmla="*/ 382 w 392"/>
                <a:gd name="T85" fmla="*/ 174 h 378"/>
                <a:gd name="T86" fmla="*/ 366 w 392"/>
                <a:gd name="T87" fmla="*/ 148 h 378"/>
                <a:gd name="T88" fmla="*/ 371 w 392"/>
                <a:gd name="T89" fmla="*/ 132 h 378"/>
                <a:gd name="T90" fmla="*/ 361 w 392"/>
                <a:gd name="T91" fmla="*/ 106 h 378"/>
                <a:gd name="T92" fmla="*/ 370 w 392"/>
                <a:gd name="T93" fmla="*/ 84 h 378"/>
                <a:gd name="T94" fmla="*/ 352 w 392"/>
                <a:gd name="T95" fmla="*/ 63 h 378"/>
                <a:gd name="T96" fmla="*/ 378 w 392"/>
                <a:gd name="T97" fmla="*/ 36 h 378"/>
                <a:gd name="T98" fmla="*/ 352 w 392"/>
                <a:gd name="T99" fmla="*/ 26 h 378"/>
                <a:gd name="T100" fmla="*/ 354 w 392"/>
                <a:gd name="T101" fmla="*/ 4 h 378"/>
                <a:gd name="T102" fmla="*/ 341 w 392"/>
                <a:gd name="T103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92" h="378">
                  <a:moveTo>
                    <a:pt x="341" y="0"/>
                  </a:moveTo>
                  <a:cubicBezTo>
                    <a:pt x="333" y="6"/>
                    <a:pt x="328" y="8"/>
                    <a:pt x="321" y="15"/>
                  </a:cubicBezTo>
                  <a:cubicBezTo>
                    <a:pt x="320" y="12"/>
                    <a:pt x="320" y="9"/>
                    <a:pt x="318" y="6"/>
                  </a:cubicBezTo>
                  <a:cubicBezTo>
                    <a:pt x="310" y="10"/>
                    <a:pt x="306" y="21"/>
                    <a:pt x="297" y="21"/>
                  </a:cubicBezTo>
                  <a:cubicBezTo>
                    <a:pt x="296" y="21"/>
                    <a:pt x="296" y="21"/>
                    <a:pt x="296" y="21"/>
                  </a:cubicBezTo>
                  <a:cubicBezTo>
                    <a:pt x="298" y="14"/>
                    <a:pt x="307" y="12"/>
                    <a:pt x="307" y="4"/>
                  </a:cubicBezTo>
                  <a:cubicBezTo>
                    <a:pt x="307" y="3"/>
                    <a:pt x="306" y="3"/>
                    <a:pt x="304" y="3"/>
                  </a:cubicBezTo>
                  <a:cubicBezTo>
                    <a:pt x="299" y="3"/>
                    <a:pt x="285" y="11"/>
                    <a:pt x="279" y="11"/>
                  </a:cubicBezTo>
                  <a:cubicBezTo>
                    <a:pt x="274" y="11"/>
                    <a:pt x="271" y="7"/>
                    <a:pt x="268" y="3"/>
                  </a:cubicBezTo>
                  <a:cubicBezTo>
                    <a:pt x="266" y="6"/>
                    <a:pt x="257" y="8"/>
                    <a:pt x="257" y="11"/>
                  </a:cubicBezTo>
                  <a:cubicBezTo>
                    <a:pt x="257" y="14"/>
                    <a:pt x="260" y="16"/>
                    <a:pt x="264" y="17"/>
                  </a:cubicBezTo>
                  <a:cubicBezTo>
                    <a:pt x="255" y="22"/>
                    <a:pt x="246" y="19"/>
                    <a:pt x="239" y="32"/>
                  </a:cubicBezTo>
                  <a:cubicBezTo>
                    <a:pt x="239" y="23"/>
                    <a:pt x="239" y="23"/>
                    <a:pt x="239" y="23"/>
                  </a:cubicBezTo>
                  <a:cubicBezTo>
                    <a:pt x="228" y="23"/>
                    <a:pt x="226" y="36"/>
                    <a:pt x="220" y="37"/>
                  </a:cubicBezTo>
                  <a:cubicBezTo>
                    <a:pt x="220" y="31"/>
                    <a:pt x="220" y="31"/>
                    <a:pt x="220" y="31"/>
                  </a:cubicBezTo>
                  <a:cubicBezTo>
                    <a:pt x="212" y="32"/>
                    <a:pt x="202" y="32"/>
                    <a:pt x="197" y="37"/>
                  </a:cubicBezTo>
                  <a:cubicBezTo>
                    <a:pt x="199" y="39"/>
                    <a:pt x="198" y="39"/>
                    <a:pt x="201" y="41"/>
                  </a:cubicBezTo>
                  <a:cubicBezTo>
                    <a:pt x="199" y="42"/>
                    <a:pt x="198" y="43"/>
                    <a:pt x="196" y="43"/>
                  </a:cubicBezTo>
                  <a:cubicBezTo>
                    <a:pt x="194" y="43"/>
                    <a:pt x="192" y="42"/>
                    <a:pt x="191" y="42"/>
                  </a:cubicBezTo>
                  <a:cubicBezTo>
                    <a:pt x="185" y="42"/>
                    <a:pt x="181" y="47"/>
                    <a:pt x="178" y="51"/>
                  </a:cubicBezTo>
                  <a:cubicBezTo>
                    <a:pt x="180" y="51"/>
                    <a:pt x="181" y="51"/>
                    <a:pt x="181" y="51"/>
                  </a:cubicBezTo>
                  <a:cubicBezTo>
                    <a:pt x="183" y="51"/>
                    <a:pt x="184" y="51"/>
                    <a:pt x="187" y="52"/>
                  </a:cubicBezTo>
                  <a:cubicBezTo>
                    <a:pt x="186" y="53"/>
                    <a:pt x="180" y="65"/>
                    <a:pt x="177" y="65"/>
                  </a:cubicBezTo>
                  <a:cubicBezTo>
                    <a:pt x="170" y="65"/>
                    <a:pt x="168" y="60"/>
                    <a:pt x="160" y="60"/>
                  </a:cubicBezTo>
                  <a:cubicBezTo>
                    <a:pt x="161" y="56"/>
                    <a:pt x="161" y="54"/>
                    <a:pt x="158" y="50"/>
                  </a:cubicBezTo>
                  <a:cubicBezTo>
                    <a:pt x="157" y="52"/>
                    <a:pt x="155" y="54"/>
                    <a:pt x="154" y="57"/>
                  </a:cubicBezTo>
                  <a:cubicBezTo>
                    <a:pt x="152" y="57"/>
                    <a:pt x="151" y="56"/>
                    <a:pt x="149" y="56"/>
                  </a:cubicBezTo>
                  <a:cubicBezTo>
                    <a:pt x="145" y="56"/>
                    <a:pt x="142" y="59"/>
                    <a:pt x="141" y="64"/>
                  </a:cubicBezTo>
                  <a:cubicBezTo>
                    <a:pt x="141" y="64"/>
                    <a:pt x="147" y="66"/>
                    <a:pt x="149" y="66"/>
                  </a:cubicBezTo>
                  <a:cubicBezTo>
                    <a:pt x="147" y="67"/>
                    <a:pt x="141" y="69"/>
                    <a:pt x="139" y="73"/>
                  </a:cubicBezTo>
                  <a:cubicBezTo>
                    <a:pt x="151" y="73"/>
                    <a:pt x="157" y="66"/>
                    <a:pt x="170" y="64"/>
                  </a:cubicBezTo>
                  <a:cubicBezTo>
                    <a:pt x="167" y="75"/>
                    <a:pt x="152" y="93"/>
                    <a:pt x="141" y="97"/>
                  </a:cubicBezTo>
                  <a:cubicBezTo>
                    <a:pt x="130" y="101"/>
                    <a:pt x="123" y="109"/>
                    <a:pt x="117" y="119"/>
                  </a:cubicBezTo>
                  <a:cubicBezTo>
                    <a:pt x="117" y="120"/>
                    <a:pt x="111" y="131"/>
                    <a:pt x="111" y="131"/>
                  </a:cubicBezTo>
                  <a:cubicBezTo>
                    <a:pt x="107" y="131"/>
                    <a:pt x="108" y="148"/>
                    <a:pt x="102" y="152"/>
                  </a:cubicBezTo>
                  <a:cubicBezTo>
                    <a:pt x="86" y="165"/>
                    <a:pt x="77" y="183"/>
                    <a:pt x="54" y="189"/>
                  </a:cubicBezTo>
                  <a:cubicBezTo>
                    <a:pt x="59" y="190"/>
                    <a:pt x="61" y="191"/>
                    <a:pt x="66" y="193"/>
                  </a:cubicBezTo>
                  <a:cubicBezTo>
                    <a:pt x="65" y="193"/>
                    <a:pt x="64" y="193"/>
                    <a:pt x="62" y="193"/>
                  </a:cubicBezTo>
                  <a:cubicBezTo>
                    <a:pt x="47" y="193"/>
                    <a:pt x="45" y="204"/>
                    <a:pt x="36" y="206"/>
                  </a:cubicBezTo>
                  <a:cubicBezTo>
                    <a:pt x="24" y="209"/>
                    <a:pt x="18" y="216"/>
                    <a:pt x="12" y="225"/>
                  </a:cubicBezTo>
                  <a:cubicBezTo>
                    <a:pt x="9" y="229"/>
                    <a:pt x="0" y="229"/>
                    <a:pt x="0" y="237"/>
                  </a:cubicBezTo>
                  <a:cubicBezTo>
                    <a:pt x="0" y="252"/>
                    <a:pt x="2" y="265"/>
                    <a:pt x="9" y="274"/>
                  </a:cubicBezTo>
                  <a:cubicBezTo>
                    <a:pt x="7" y="278"/>
                    <a:pt x="1" y="284"/>
                    <a:pt x="1" y="288"/>
                  </a:cubicBezTo>
                  <a:cubicBezTo>
                    <a:pt x="7" y="285"/>
                    <a:pt x="7" y="285"/>
                    <a:pt x="15" y="285"/>
                  </a:cubicBezTo>
                  <a:cubicBezTo>
                    <a:pt x="15" y="293"/>
                    <a:pt x="15" y="293"/>
                    <a:pt x="15" y="293"/>
                  </a:cubicBezTo>
                  <a:cubicBezTo>
                    <a:pt x="13" y="294"/>
                    <a:pt x="6" y="297"/>
                    <a:pt x="6" y="301"/>
                  </a:cubicBezTo>
                  <a:cubicBezTo>
                    <a:pt x="6" y="303"/>
                    <a:pt x="26" y="316"/>
                    <a:pt x="29" y="316"/>
                  </a:cubicBezTo>
                  <a:cubicBezTo>
                    <a:pt x="52" y="316"/>
                    <a:pt x="69" y="296"/>
                    <a:pt x="80" y="280"/>
                  </a:cubicBezTo>
                  <a:cubicBezTo>
                    <a:pt x="83" y="285"/>
                    <a:pt x="84" y="290"/>
                    <a:pt x="90" y="293"/>
                  </a:cubicBezTo>
                  <a:cubicBezTo>
                    <a:pt x="89" y="295"/>
                    <a:pt x="88" y="298"/>
                    <a:pt x="88" y="300"/>
                  </a:cubicBezTo>
                  <a:cubicBezTo>
                    <a:pt x="88" y="310"/>
                    <a:pt x="96" y="312"/>
                    <a:pt x="98" y="320"/>
                  </a:cubicBezTo>
                  <a:cubicBezTo>
                    <a:pt x="102" y="331"/>
                    <a:pt x="101" y="339"/>
                    <a:pt x="110" y="348"/>
                  </a:cubicBezTo>
                  <a:cubicBezTo>
                    <a:pt x="110" y="349"/>
                    <a:pt x="109" y="351"/>
                    <a:pt x="109" y="353"/>
                  </a:cubicBezTo>
                  <a:cubicBezTo>
                    <a:pt x="109" y="356"/>
                    <a:pt x="116" y="378"/>
                    <a:pt x="120" y="378"/>
                  </a:cubicBezTo>
                  <a:cubicBezTo>
                    <a:pt x="133" y="378"/>
                    <a:pt x="137" y="361"/>
                    <a:pt x="146" y="361"/>
                  </a:cubicBezTo>
                  <a:cubicBezTo>
                    <a:pt x="150" y="361"/>
                    <a:pt x="152" y="361"/>
                    <a:pt x="160" y="361"/>
                  </a:cubicBezTo>
                  <a:cubicBezTo>
                    <a:pt x="161" y="351"/>
                    <a:pt x="174" y="350"/>
                    <a:pt x="176" y="335"/>
                  </a:cubicBezTo>
                  <a:cubicBezTo>
                    <a:pt x="173" y="335"/>
                    <a:pt x="168" y="333"/>
                    <a:pt x="168" y="327"/>
                  </a:cubicBezTo>
                  <a:cubicBezTo>
                    <a:pt x="168" y="315"/>
                    <a:pt x="172" y="300"/>
                    <a:pt x="183" y="300"/>
                  </a:cubicBezTo>
                  <a:cubicBezTo>
                    <a:pt x="188" y="300"/>
                    <a:pt x="204" y="287"/>
                    <a:pt x="204" y="279"/>
                  </a:cubicBezTo>
                  <a:cubicBezTo>
                    <a:pt x="204" y="269"/>
                    <a:pt x="189" y="260"/>
                    <a:pt x="180" y="258"/>
                  </a:cubicBezTo>
                  <a:cubicBezTo>
                    <a:pt x="180" y="254"/>
                    <a:pt x="178" y="251"/>
                    <a:pt x="176" y="248"/>
                  </a:cubicBezTo>
                  <a:cubicBezTo>
                    <a:pt x="176" y="238"/>
                    <a:pt x="176" y="238"/>
                    <a:pt x="176" y="238"/>
                  </a:cubicBezTo>
                  <a:cubicBezTo>
                    <a:pt x="184" y="234"/>
                    <a:pt x="178" y="224"/>
                    <a:pt x="183" y="217"/>
                  </a:cubicBezTo>
                  <a:cubicBezTo>
                    <a:pt x="188" y="207"/>
                    <a:pt x="197" y="205"/>
                    <a:pt x="206" y="200"/>
                  </a:cubicBezTo>
                  <a:cubicBezTo>
                    <a:pt x="217" y="193"/>
                    <a:pt x="242" y="183"/>
                    <a:pt x="242" y="171"/>
                  </a:cubicBezTo>
                  <a:cubicBezTo>
                    <a:pt x="243" y="168"/>
                    <a:pt x="242" y="165"/>
                    <a:pt x="242" y="159"/>
                  </a:cubicBezTo>
                  <a:cubicBezTo>
                    <a:pt x="242" y="144"/>
                    <a:pt x="256" y="138"/>
                    <a:pt x="273" y="138"/>
                  </a:cubicBezTo>
                  <a:cubicBezTo>
                    <a:pt x="287" y="138"/>
                    <a:pt x="304" y="140"/>
                    <a:pt x="304" y="153"/>
                  </a:cubicBezTo>
                  <a:cubicBezTo>
                    <a:pt x="304" y="162"/>
                    <a:pt x="291" y="165"/>
                    <a:pt x="284" y="169"/>
                  </a:cubicBezTo>
                  <a:cubicBezTo>
                    <a:pt x="270" y="177"/>
                    <a:pt x="259" y="206"/>
                    <a:pt x="236" y="206"/>
                  </a:cubicBezTo>
                  <a:cubicBezTo>
                    <a:pt x="238" y="210"/>
                    <a:pt x="236" y="213"/>
                    <a:pt x="236" y="217"/>
                  </a:cubicBezTo>
                  <a:cubicBezTo>
                    <a:pt x="236" y="223"/>
                    <a:pt x="241" y="235"/>
                    <a:pt x="246" y="237"/>
                  </a:cubicBezTo>
                  <a:cubicBezTo>
                    <a:pt x="245" y="239"/>
                    <a:pt x="239" y="243"/>
                    <a:pt x="239" y="248"/>
                  </a:cubicBezTo>
                  <a:cubicBezTo>
                    <a:pt x="239" y="260"/>
                    <a:pt x="251" y="267"/>
                    <a:pt x="262" y="267"/>
                  </a:cubicBezTo>
                  <a:cubicBezTo>
                    <a:pt x="262" y="273"/>
                    <a:pt x="267" y="274"/>
                    <a:pt x="273" y="274"/>
                  </a:cubicBezTo>
                  <a:cubicBezTo>
                    <a:pt x="282" y="274"/>
                    <a:pt x="295" y="269"/>
                    <a:pt x="305" y="266"/>
                  </a:cubicBezTo>
                  <a:cubicBezTo>
                    <a:pt x="307" y="266"/>
                    <a:pt x="310" y="266"/>
                    <a:pt x="313" y="266"/>
                  </a:cubicBezTo>
                  <a:cubicBezTo>
                    <a:pt x="324" y="266"/>
                    <a:pt x="341" y="264"/>
                    <a:pt x="345" y="255"/>
                  </a:cubicBezTo>
                  <a:cubicBezTo>
                    <a:pt x="345" y="255"/>
                    <a:pt x="345" y="255"/>
                    <a:pt x="345" y="255"/>
                  </a:cubicBezTo>
                  <a:cubicBezTo>
                    <a:pt x="345" y="255"/>
                    <a:pt x="345" y="255"/>
                    <a:pt x="345" y="255"/>
                  </a:cubicBezTo>
                  <a:cubicBezTo>
                    <a:pt x="356" y="240"/>
                    <a:pt x="392" y="221"/>
                    <a:pt x="392" y="204"/>
                  </a:cubicBezTo>
                  <a:cubicBezTo>
                    <a:pt x="392" y="192"/>
                    <a:pt x="380" y="190"/>
                    <a:pt x="375" y="181"/>
                  </a:cubicBezTo>
                  <a:cubicBezTo>
                    <a:pt x="375" y="181"/>
                    <a:pt x="375" y="181"/>
                    <a:pt x="375" y="181"/>
                  </a:cubicBezTo>
                  <a:cubicBezTo>
                    <a:pt x="375" y="181"/>
                    <a:pt x="375" y="181"/>
                    <a:pt x="375" y="181"/>
                  </a:cubicBezTo>
                  <a:cubicBezTo>
                    <a:pt x="377" y="180"/>
                    <a:pt x="382" y="178"/>
                    <a:pt x="382" y="174"/>
                  </a:cubicBezTo>
                  <a:cubicBezTo>
                    <a:pt x="382" y="163"/>
                    <a:pt x="366" y="160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2"/>
                    <a:pt x="371" y="139"/>
                    <a:pt x="371" y="132"/>
                  </a:cubicBezTo>
                  <a:cubicBezTo>
                    <a:pt x="371" y="122"/>
                    <a:pt x="361" y="116"/>
                    <a:pt x="361" y="106"/>
                  </a:cubicBezTo>
                  <a:cubicBezTo>
                    <a:pt x="361" y="106"/>
                    <a:pt x="361" y="106"/>
                    <a:pt x="361" y="106"/>
                  </a:cubicBezTo>
                  <a:cubicBezTo>
                    <a:pt x="361" y="106"/>
                    <a:pt x="361" y="106"/>
                    <a:pt x="361" y="106"/>
                  </a:cubicBezTo>
                  <a:cubicBezTo>
                    <a:pt x="361" y="97"/>
                    <a:pt x="370" y="93"/>
                    <a:pt x="370" y="84"/>
                  </a:cubicBezTo>
                  <a:cubicBezTo>
                    <a:pt x="370" y="72"/>
                    <a:pt x="352" y="73"/>
                    <a:pt x="352" y="63"/>
                  </a:cubicBezTo>
                  <a:cubicBezTo>
                    <a:pt x="352" y="63"/>
                    <a:pt x="352" y="63"/>
                    <a:pt x="352" y="63"/>
                  </a:cubicBezTo>
                  <a:cubicBezTo>
                    <a:pt x="352" y="63"/>
                    <a:pt x="352" y="63"/>
                    <a:pt x="352" y="63"/>
                  </a:cubicBezTo>
                  <a:cubicBezTo>
                    <a:pt x="352" y="50"/>
                    <a:pt x="371" y="41"/>
                    <a:pt x="378" y="36"/>
                  </a:cubicBezTo>
                  <a:cubicBezTo>
                    <a:pt x="376" y="36"/>
                    <a:pt x="365" y="34"/>
                    <a:pt x="361" y="34"/>
                  </a:cubicBezTo>
                  <a:cubicBezTo>
                    <a:pt x="361" y="30"/>
                    <a:pt x="357" y="30"/>
                    <a:pt x="352" y="26"/>
                  </a:cubicBezTo>
                  <a:cubicBezTo>
                    <a:pt x="364" y="21"/>
                    <a:pt x="368" y="26"/>
                    <a:pt x="373" y="13"/>
                  </a:cubicBezTo>
                  <a:cubicBezTo>
                    <a:pt x="368" y="11"/>
                    <a:pt x="357" y="4"/>
                    <a:pt x="354" y="4"/>
                  </a:cubicBezTo>
                  <a:cubicBezTo>
                    <a:pt x="350" y="4"/>
                    <a:pt x="348" y="8"/>
                    <a:pt x="346" y="12"/>
                  </a:cubicBezTo>
                  <a:cubicBezTo>
                    <a:pt x="340" y="12"/>
                    <a:pt x="342" y="7"/>
                    <a:pt x="3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95"/>
            <p:cNvSpPr>
              <a:spLocks/>
            </p:cNvSpPr>
            <p:nvPr/>
          </p:nvSpPr>
          <p:spPr bwMode="auto">
            <a:xfrm>
              <a:off x="6051" y="953"/>
              <a:ext cx="2179" cy="1374"/>
            </a:xfrm>
            <a:custGeom>
              <a:avLst/>
              <a:gdLst>
                <a:gd name="T0" fmla="*/ 668 w 922"/>
                <a:gd name="T1" fmla="*/ 71 h 581"/>
                <a:gd name="T2" fmla="*/ 655 w 922"/>
                <a:gd name="T3" fmla="*/ 68 h 581"/>
                <a:gd name="T4" fmla="*/ 631 w 922"/>
                <a:gd name="T5" fmla="*/ 64 h 581"/>
                <a:gd name="T6" fmla="*/ 549 w 922"/>
                <a:gd name="T7" fmla="*/ 81 h 581"/>
                <a:gd name="T8" fmla="*/ 463 w 922"/>
                <a:gd name="T9" fmla="*/ 57 h 581"/>
                <a:gd name="T10" fmla="*/ 448 w 922"/>
                <a:gd name="T11" fmla="*/ 60 h 581"/>
                <a:gd name="T12" fmla="*/ 425 w 922"/>
                <a:gd name="T13" fmla="*/ 39 h 581"/>
                <a:gd name="T14" fmla="*/ 341 w 922"/>
                <a:gd name="T15" fmla="*/ 66 h 581"/>
                <a:gd name="T16" fmla="*/ 182 w 922"/>
                <a:gd name="T17" fmla="*/ 97 h 581"/>
                <a:gd name="T18" fmla="*/ 157 w 922"/>
                <a:gd name="T19" fmla="*/ 130 h 581"/>
                <a:gd name="T20" fmla="*/ 148 w 922"/>
                <a:gd name="T21" fmla="*/ 129 h 581"/>
                <a:gd name="T22" fmla="*/ 147 w 922"/>
                <a:gd name="T23" fmla="*/ 129 h 581"/>
                <a:gd name="T24" fmla="*/ 103 w 922"/>
                <a:gd name="T25" fmla="*/ 163 h 581"/>
                <a:gd name="T26" fmla="*/ 0 w 922"/>
                <a:gd name="T27" fmla="*/ 282 h 581"/>
                <a:gd name="T28" fmla="*/ 18 w 922"/>
                <a:gd name="T29" fmla="*/ 303 h 581"/>
                <a:gd name="T30" fmla="*/ 83 w 922"/>
                <a:gd name="T31" fmla="*/ 325 h 581"/>
                <a:gd name="T32" fmla="*/ 80 w 922"/>
                <a:gd name="T33" fmla="*/ 366 h 581"/>
                <a:gd name="T34" fmla="*/ 80 w 922"/>
                <a:gd name="T35" fmla="*/ 385 h 581"/>
                <a:gd name="T36" fmla="*/ 76 w 922"/>
                <a:gd name="T37" fmla="*/ 385 h 581"/>
                <a:gd name="T38" fmla="*/ 88 w 922"/>
                <a:gd name="T39" fmla="*/ 410 h 581"/>
                <a:gd name="T40" fmla="*/ 159 w 922"/>
                <a:gd name="T41" fmla="*/ 446 h 581"/>
                <a:gd name="T42" fmla="*/ 159 w 922"/>
                <a:gd name="T43" fmla="*/ 446 h 581"/>
                <a:gd name="T44" fmla="*/ 161 w 922"/>
                <a:gd name="T45" fmla="*/ 447 h 581"/>
                <a:gd name="T46" fmla="*/ 164 w 922"/>
                <a:gd name="T47" fmla="*/ 447 h 581"/>
                <a:gd name="T48" fmla="*/ 166 w 922"/>
                <a:gd name="T49" fmla="*/ 446 h 581"/>
                <a:gd name="T50" fmla="*/ 167 w 922"/>
                <a:gd name="T51" fmla="*/ 447 h 581"/>
                <a:gd name="T52" fmla="*/ 167 w 922"/>
                <a:gd name="T53" fmla="*/ 447 h 581"/>
                <a:gd name="T54" fmla="*/ 229 w 922"/>
                <a:gd name="T55" fmla="*/ 469 h 581"/>
                <a:gd name="T56" fmla="*/ 312 w 922"/>
                <a:gd name="T57" fmla="*/ 439 h 581"/>
                <a:gd name="T58" fmla="*/ 315 w 922"/>
                <a:gd name="T59" fmla="*/ 438 h 581"/>
                <a:gd name="T60" fmla="*/ 315 w 922"/>
                <a:gd name="T61" fmla="*/ 438 h 581"/>
                <a:gd name="T62" fmla="*/ 327 w 922"/>
                <a:gd name="T63" fmla="*/ 439 h 581"/>
                <a:gd name="T64" fmla="*/ 330 w 922"/>
                <a:gd name="T65" fmla="*/ 438 h 581"/>
                <a:gd name="T66" fmla="*/ 338 w 922"/>
                <a:gd name="T67" fmla="*/ 434 h 581"/>
                <a:gd name="T68" fmla="*/ 365 w 922"/>
                <a:gd name="T69" fmla="*/ 520 h 581"/>
                <a:gd name="T70" fmla="*/ 389 w 922"/>
                <a:gd name="T71" fmla="*/ 538 h 581"/>
                <a:gd name="T72" fmla="*/ 421 w 922"/>
                <a:gd name="T73" fmla="*/ 565 h 581"/>
                <a:gd name="T74" fmla="*/ 423 w 922"/>
                <a:gd name="T75" fmla="*/ 547 h 581"/>
                <a:gd name="T76" fmla="*/ 457 w 922"/>
                <a:gd name="T77" fmla="*/ 544 h 581"/>
                <a:gd name="T78" fmla="*/ 542 w 922"/>
                <a:gd name="T79" fmla="*/ 568 h 581"/>
                <a:gd name="T80" fmla="*/ 596 w 922"/>
                <a:gd name="T81" fmla="*/ 554 h 581"/>
                <a:gd name="T82" fmla="*/ 669 w 922"/>
                <a:gd name="T83" fmla="*/ 515 h 581"/>
                <a:gd name="T84" fmla="*/ 708 w 922"/>
                <a:gd name="T85" fmla="*/ 379 h 581"/>
                <a:gd name="T86" fmla="*/ 701 w 922"/>
                <a:gd name="T87" fmla="*/ 357 h 581"/>
                <a:gd name="T88" fmla="*/ 729 w 922"/>
                <a:gd name="T89" fmla="*/ 303 h 581"/>
                <a:gd name="T90" fmla="*/ 705 w 922"/>
                <a:gd name="T91" fmla="*/ 295 h 581"/>
                <a:gd name="T92" fmla="*/ 673 w 922"/>
                <a:gd name="T93" fmla="*/ 291 h 581"/>
                <a:gd name="T94" fmla="*/ 716 w 922"/>
                <a:gd name="T95" fmla="*/ 243 h 581"/>
                <a:gd name="T96" fmla="*/ 776 w 922"/>
                <a:gd name="T97" fmla="*/ 265 h 581"/>
                <a:gd name="T98" fmla="*/ 783 w 922"/>
                <a:gd name="T99" fmla="*/ 294 h 581"/>
                <a:gd name="T100" fmla="*/ 794 w 922"/>
                <a:gd name="T101" fmla="*/ 320 h 581"/>
                <a:gd name="T102" fmla="*/ 792 w 922"/>
                <a:gd name="T103" fmla="*/ 353 h 581"/>
                <a:gd name="T104" fmla="*/ 837 w 922"/>
                <a:gd name="T105" fmla="*/ 322 h 581"/>
                <a:gd name="T106" fmla="*/ 840 w 922"/>
                <a:gd name="T107" fmla="*/ 238 h 581"/>
                <a:gd name="T108" fmla="*/ 865 w 922"/>
                <a:gd name="T109" fmla="*/ 169 h 581"/>
                <a:gd name="T110" fmla="*/ 922 w 922"/>
                <a:gd name="T111" fmla="*/ 97 h 581"/>
                <a:gd name="T112" fmla="*/ 747 w 922"/>
                <a:gd name="T113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22" h="581">
                  <a:moveTo>
                    <a:pt x="747" y="0"/>
                  </a:moveTo>
                  <a:cubicBezTo>
                    <a:pt x="747" y="0"/>
                    <a:pt x="747" y="0"/>
                    <a:pt x="747" y="0"/>
                  </a:cubicBezTo>
                  <a:cubicBezTo>
                    <a:pt x="728" y="0"/>
                    <a:pt x="717" y="7"/>
                    <a:pt x="709" y="17"/>
                  </a:cubicBezTo>
                  <a:cubicBezTo>
                    <a:pt x="692" y="38"/>
                    <a:pt x="691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4" y="71"/>
                    <a:pt x="660" y="70"/>
                    <a:pt x="655" y="68"/>
                  </a:cubicBezTo>
                  <a:cubicBezTo>
                    <a:pt x="655" y="68"/>
                    <a:pt x="655" y="68"/>
                    <a:pt x="655" y="68"/>
                  </a:cubicBezTo>
                  <a:cubicBezTo>
                    <a:pt x="655" y="68"/>
                    <a:pt x="655" y="68"/>
                    <a:pt x="655" y="68"/>
                  </a:cubicBezTo>
                  <a:cubicBezTo>
                    <a:pt x="647" y="65"/>
                    <a:pt x="639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14" y="64"/>
                    <a:pt x="597" y="70"/>
                    <a:pt x="582" y="75"/>
                  </a:cubicBezTo>
                  <a:cubicBezTo>
                    <a:pt x="570" y="78"/>
                    <a:pt x="559" y="81"/>
                    <a:pt x="549" y="81"/>
                  </a:cubicBezTo>
                  <a:cubicBezTo>
                    <a:pt x="549" y="81"/>
                    <a:pt x="549" y="81"/>
                    <a:pt x="549" y="81"/>
                  </a:cubicBezTo>
                  <a:cubicBezTo>
                    <a:pt x="515" y="81"/>
                    <a:pt x="506" y="55"/>
                    <a:pt x="473" y="55"/>
                  </a:cubicBezTo>
                  <a:cubicBezTo>
                    <a:pt x="473" y="55"/>
                    <a:pt x="473" y="55"/>
                    <a:pt x="473" y="55"/>
                  </a:cubicBezTo>
                  <a:cubicBezTo>
                    <a:pt x="470" y="55"/>
                    <a:pt x="466" y="56"/>
                    <a:pt x="463" y="57"/>
                  </a:cubicBezTo>
                  <a:cubicBezTo>
                    <a:pt x="458" y="58"/>
                    <a:pt x="453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0" y="60"/>
                    <a:pt x="432" y="56"/>
                    <a:pt x="426" y="40"/>
                  </a:cubicBezTo>
                  <a:cubicBezTo>
                    <a:pt x="426" y="40"/>
                    <a:pt x="426" y="40"/>
                    <a:pt x="426" y="40"/>
                  </a:cubicBezTo>
                  <a:cubicBezTo>
                    <a:pt x="426" y="40"/>
                    <a:pt x="426" y="40"/>
                    <a:pt x="426" y="40"/>
                  </a:cubicBezTo>
                  <a:cubicBezTo>
                    <a:pt x="426" y="40"/>
                    <a:pt x="426" y="40"/>
                    <a:pt x="425" y="39"/>
                  </a:cubicBezTo>
                  <a:cubicBezTo>
                    <a:pt x="425" y="39"/>
                    <a:pt x="425" y="39"/>
                    <a:pt x="425" y="39"/>
                  </a:cubicBezTo>
                  <a:cubicBezTo>
                    <a:pt x="425" y="39"/>
                    <a:pt x="425" y="39"/>
                    <a:pt x="425" y="39"/>
                  </a:cubicBezTo>
                  <a:cubicBezTo>
                    <a:pt x="422" y="31"/>
                    <a:pt x="390" y="26"/>
                    <a:pt x="381" y="26"/>
                  </a:cubicBezTo>
                  <a:cubicBezTo>
                    <a:pt x="364" y="26"/>
                    <a:pt x="370" y="66"/>
                    <a:pt x="341" y="66"/>
                  </a:cubicBezTo>
                  <a:cubicBezTo>
                    <a:pt x="319" y="66"/>
                    <a:pt x="297" y="50"/>
                    <a:pt x="283" y="50"/>
                  </a:cubicBezTo>
                  <a:cubicBezTo>
                    <a:pt x="274" y="50"/>
                    <a:pt x="265" y="61"/>
                    <a:pt x="262" y="63"/>
                  </a:cubicBezTo>
                  <a:cubicBezTo>
                    <a:pt x="236" y="78"/>
                    <a:pt x="204" y="79"/>
                    <a:pt x="183" y="97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2" y="98"/>
                    <a:pt x="182" y="98"/>
                    <a:pt x="182" y="98"/>
                  </a:cubicBezTo>
                  <a:cubicBezTo>
                    <a:pt x="182" y="98"/>
                    <a:pt x="182" y="98"/>
                    <a:pt x="182" y="98"/>
                  </a:cubicBezTo>
                  <a:cubicBezTo>
                    <a:pt x="175" y="105"/>
                    <a:pt x="188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5" y="130"/>
                    <a:pt x="152" y="129"/>
                    <a:pt x="148" y="129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48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37" y="129"/>
                    <a:pt x="133" y="141"/>
                    <a:pt x="124" y="151"/>
                  </a:cubicBezTo>
                  <a:cubicBezTo>
                    <a:pt x="119" y="157"/>
                    <a:pt x="113" y="162"/>
                    <a:pt x="103" y="163"/>
                  </a:cubicBezTo>
                  <a:cubicBezTo>
                    <a:pt x="103" y="163"/>
                    <a:pt x="103" y="163"/>
                    <a:pt x="103" y="163"/>
                  </a:cubicBezTo>
                  <a:cubicBezTo>
                    <a:pt x="103" y="222"/>
                    <a:pt x="70" y="248"/>
                    <a:pt x="21" y="248"/>
                  </a:cubicBezTo>
                  <a:cubicBezTo>
                    <a:pt x="13" y="248"/>
                    <a:pt x="2" y="272"/>
                    <a:pt x="0" y="282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4" y="285"/>
                    <a:pt x="17" y="288"/>
                    <a:pt x="19" y="301"/>
                  </a:cubicBezTo>
                  <a:cubicBezTo>
                    <a:pt x="19" y="301"/>
                    <a:pt x="19" y="301"/>
                    <a:pt x="19" y="301"/>
                  </a:cubicBezTo>
                  <a:cubicBezTo>
                    <a:pt x="18" y="303"/>
                    <a:pt x="18" y="303"/>
                    <a:pt x="18" y="303"/>
                  </a:cubicBezTo>
                  <a:cubicBezTo>
                    <a:pt x="18" y="303"/>
                    <a:pt x="18" y="303"/>
                    <a:pt x="18" y="303"/>
                  </a:cubicBezTo>
                  <a:cubicBezTo>
                    <a:pt x="18" y="312"/>
                    <a:pt x="23" y="310"/>
                    <a:pt x="31" y="312"/>
                  </a:cubicBezTo>
                  <a:cubicBezTo>
                    <a:pt x="37" y="314"/>
                    <a:pt x="34" y="321"/>
                    <a:pt x="37" y="324"/>
                  </a:cubicBezTo>
                  <a:cubicBezTo>
                    <a:pt x="45" y="332"/>
                    <a:pt x="51" y="332"/>
                    <a:pt x="61" y="335"/>
                  </a:cubicBezTo>
                  <a:cubicBezTo>
                    <a:pt x="70" y="333"/>
                    <a:pt x="74" y="325"/>
                    <a:pt x="83" y="325"/>
                  </a:cubicBezTo>
                  <a:cubicBezTo>
                    <a:pt x="88" y="325"/>
                    <a:pt x="100" y="335"/>
                    <a:pt x="100" y="340"/>
                  </a:cubicBezTo>
                  <a:cubicBezTo>
                    <a:pt x="100" y="340"/>
                    <a:pt x="100" y="340"/>
                    <a:pt x="100" y="340"/>
                  </a:cubicBezTo>
                  <a:cubicBezTo>
                    <a:pt x="100" y="354"/>
                    <a:pt x="80" y="352"/>
                    <a:pt x="80" y="366"/>
                  </a:cubicBezTo>
                  <a:cubicBezTo>
                    <a:pt x="80" y="366"/>
                    <a:pt x="80" y="366"/>
                    <a:pt x="80" y="366"/>
                  </a:cubicBezTo>
                  <a:cubicBezTo>
                    <a:pt x="80" y="372"/>
                    <a:pt x="88" y="373"/>
                    <a:pt x="88" y="379"/>
                  </a:cubicBezTo>
                  <a:cubicBezTo>
                    <a:pt x="88" y="379"/>
                    <a:pt x="88" y="379"/>
                    <a:pt x="88" y="379"/>
                  </a:cubicBezTo>
                  <a:cubicBezTo>
                    <a:pt x="88" y="384"/>
                    <a:pt x="84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79" y="385"/>
                    <a:pt x="79" y="385"/>
                    <a:pt x="78" y="385"/>
                  </a:cubicBezTo>
                  <a:cubicBezTo>
                    <a:pt x="77" y="385"/>
                    <a:pt x="77" y="385"/>
                    <a:pt x="76" y="385"/>
                  </a:cubicBezTo>
                  <a:cubicBezTo>
                    <a:pt x="76" y="385"/>
                    <a:pt x="76" y="385"/>
                    <a:pt x="76" y="385"/>
                  </a:cubicBezTo>
                  <a:cubicBezTo>
                    <a:pt x="76" y="390"/>
                    <a:pt x="76" y="390"/>
                    <a:pt x="76" y="390"/>
                  </a:cubicBezTo>
                  <a:cubicBezTo>
                    <a:pt x="77" y="396"/>
                    <a:pt x="77" y="400"/>
                    <a:pt x="79" y="407"/>
                  </a:cubicBezTo>
                  <a:cubicBezTo>
                    <a:pt x="80" y="410"/>
                    <a:pt x="85" y="409"/>
                    <a:pt x="88" y="410"/>
                  </a:cubicBezTo>
                  <a:cubicBezTo>
                    <a:pt x="97" y="413"/>
                    <a:pt x="100" y="420"/>
                    <a:pt x="109" y="422"/>
                  </a:cubicBezTo>
                  <a:cubicBezTo>
                    <a:pt x="121" y="425"/>
                    <a:pt x="127" y="421"/>
                    <a:pt x="133" y="428"/>
                  </a:cubicBezTo>
                  <a:cubicBezTo>
                    <a:pt x="139" y="434"/>
                    <a:pt x="145" y="432"/>
                    <a:pt x="152" y="436"/>
                  </a:cubicBezTo>
                  <a:cubicBezTo>
                    <a:pt x="157" y="438"/>
                    <a:pt x="157" y="442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7"/>
                    <a:pt x="160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2" y="447"/>
                    <a:pt x="162" y="447"/>
                    <a:pt x="163" y="447"/>
                  </a:cubicBezTo>
                  <a:cubicBezTo>
                    <a:pt x="163" y="447"/>
                    <a:pt x="163" y="447"/>
                    <a:pt x="163" y="447"/>
                  </a:cubicBezTo>
                  <a:cubicBezTo>
                    <a:pt x="163" y="447"/>
                    <a:pt x="163" y="447"/>
                    <a:pt x="163" y="447"/>
                  </a:cubicBezTo>
                  <a:cubicBezTo>
                    <a:pt x="163" y="447"/>
                    <a:pt x="163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5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75" y="452"/>
                    <a:pt x="180" y="460"/>
                    <a:pt x="192" y="460"/>
                  </a:cubicBezTo>
                  <a:cubicBezTo>
                    <a:pt x="199" y="460"/>
                    <a:pt x="206" y="460"/>
                    <a:pt x="214" y="460"/>
                  </a:cubicBezTo>
                  <a:cubicBezTo>
                    <a:pt x="219" y="460"/>
                    <a:pt x="221" y="457"/>
                    <a:pt x="224" y="457"/>
                  </a:cubicBezTo>
                  <a:cubicBezTo>
                    <a:pt x="226" y="457"/>
                    <a:pt x="228" y="465"/>
                    <a:pt x="229" y="469"/>
                  </a:cubicBezTo>
                  <a:cubicBezTo>
                    <a:pt x="236" y="465"/>
                    <a:pt x="238" y="456"/>
                    <a:pt x="252" y="456"/>
                  </a:cubicBezTo>
                  <a:cubicBezTo>
                    <a:pt x="263" y="456"/>
                    <a:pt x="269" y="462"/>
                    <a:pt x="278" y="462"/>
                  </a:cubicBezTo>
                  <a:cubicBezTo>
                    <a:pt x="285" y="462"/>
                    <a:pt x="302" y="447"/>
                    <a:pt x="306" y="445"/>
                  </a:cubicBezTo>
                  <a:cubicBezTo>
                    <a:pt x="309" y="443"/>
                    <a:pt x="310" y="441"/>
                    <a:pt x="312" y="439"/>
                  </a:cubicBezTo>
                  <a:cubicBezTo>
                    <a:pt x="312" y="439"/>
                    <a:pt x="312" y="439"/>
                    <a:pt x="312" y="439"/>
                  </a:cubicBezTo>
                  <a:cubicBezTo>
                    <a:pt x="312" y="439"/>
                    <a:pt x="312" y="439"/>
                    <a:pt x="312" y="439"/>
                  </a:cubicBezTo>
                  <a:cubicBezTo>
                    <a:pt x="313" y="439"/>
                    <a:pt x="313" y="439"/>
                    <a:pt x="313" y="439"/>
                  </a:cubicBezTo>
                  <a:cubicBezTo>
                    <a:pt x="313" y="438"/>
                    <a:pt x="314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7"/>
                    <a:pt x="316" y="437"/>
                    <a:pt x="317" y="437"/>
                  </a:cubicBezTo>
                  <a:cubicBezTo>
                    <a:pt x="317" y="437"/>
                    <a:pt x="317" y="437"/>
                    <a:pt x="317" y="437"/>
                  </a:cubicBezTo>
                  <a:cubicBezTo>
                    <a:pt x="318" y="437"/>
                    <a:pt x="320" y="438"/>
                    <a:pt x="321" y="438"/>
                  </a:cubicBezTo>
                  <a:cubicBezTo>
                    <a:pt x="323" y="438"/>
                    <a:pt x="325" y="439"/>
                    <a:pt x="327" y="439"/>
                  </a:cubicBezTo>
                  <a:cubicBezTo>
                    <a:pt x="327" y="439"/>
                    <a:pt x="327" y="439"/>
                    <a:pt x="327" y="439"/>
                  </a:cubicBezTo>
                  <a:cubicBezTo>
                    <a:pt x="327" y="439"/>
                    <a:pt x="327" y="439"/>
                    <a:pt x="327" y="439"/>
                  </a:cubicBezTo>
                  <a:cubicBezTo>
                    <a:pt x="328" y="439"/>
                    <a:pt x="329" y="439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5" y="434"/>
                    <a:pt x="335" y="434"/>
                    <a:pt x="335" y="434"/>
                  </a:cubicBezTo>
                  <a:cubicBezTo>
                    <a:pt x="338" y="434"/>
                    <a:pt x="338" y="434"/>
                    <a:pt x="338" y="434"/>
                  </a:cubicBezTo>
                  <a:cubicBezTo>
                    <a:pt x="342" y="451"/>
                    <a:pt x="353" y="449"/>
                    <a:pt x="366" y="456"/>
                  </a:cubicBezTo>
                  <a:cubicBezTo>
                    <a:pt x="371" y="464"/>
                    <a:pt x="378" y="467"/>
                    <a:pt x="378" y="478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8" y="500"/>
                    <a:pt x="365" y="500"/>
                    <a:pt x="365" y="520"/>
                  </a:cubicBezTo>
                  <a:cubicBezTo>
                    <a:pt x="365" y="520"/>
                    <a:pt x="365" y="520"/>
                    <a:pt x="365" y="520"/>
                  </a:cubicBezTo>
                  <a:cubicBezTo>
                    <a:pt x="365" y="521"/>
                    <a:pt x="365" y="525"/>
                    <a:pt x="367" y="525"/>
                  </a:cubicBezTo>
                  <a:cubicBezTo>
                    <a:pt x="371" y="525"/>
                    <a:pt x="374" y="522"/>
                    <a:pt x="378" y="522"/>
                  </a:cubicBezTo>
                  <a:cubicBezTo>
                    <a:pt x="382" y="522"/>
                    <a:pt x="383" y="537"/>
                    <a:pt x="389" y="538"/>
                  </a:cubicBezTo>
                  <a:cubicBezTo>
                    <a:pt x="389" y="549"/>
                    <a:pt x="395" y="560"/>
                    <a:pt x="406" y="560"/>
                  </a:cubicBezTo>
                  <a:cubicBezTo>
                    <a:pt x="410" y="560"/>
                    <a:pt x="411" y="559"/>
                    <a:pt x="414" y="559"/>
                  </a:cubicBezTo>
                  <a:cubicBezTo>
                    <a:pt x="417" y="559"/>
                    <a:pt x="417" y="559"/>
                    <a:pt x="417" y="559"/>
                  </a:cubicBezTo>
                  <a:cubicBezTo>
                    <a:pt x="417" y="564"/>
                    <a:pt x="420" y="565"/>
                    <a:pt x="421" y="565"/>
                  </a:cubicBezTo>
                  <a:cubicBezTo>
                    <a:pt x="422" y="565"/>
                    <a:pt x="423" y="562"/>
                    <a:pt x="423" y="560"/>
                  </a:cubicBezTo>
                  <a:cubicBezTo>
                    <a:pt x="423" y="560"/>
                    <a:pt x="423" y="560"/>
                    <a:pt x="423" y="560"/>
                  </a:cubicBezTo>
                  <a:cubicBezTo>
                    <a:pt x="423" y="555"/>
                    <a:pt x="423" y="552"/>
                    <a:pt x="423" y="547"/>
                  </a:cubicBezTo>
                  <a:cubicBezTo>
                    <a:pt x="423" y="547"/>
                    <a:pt x="423" y="547"/>
                    <a:pt x="423" y="547"/>
                  </a:cubicBezTo>
                  <a:cubicBezTo>
                    <a:pt x="423" y="547"/>
                    <a:pt x="434" y="543"/>
                    <a:pt x="437" y="543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54" y="543"/>
                    <a:pt x="454" y="543"/>
                    <a:pt x="454" y="543"/>
                  </a:cubicBezTo>
                  <a:cubicBezTo>
                    <a:pt x="455" y="544"/>
                    <a:pt x="457" y="544"/>
                    <a:pt x="457" y="544"/>
                  </a:cubicBezTo>
                  <a:cubicBezTo>
                    <a:pt x="464" y="544"/>
                    <a:pt x="469" y="536"/>
                    <a:pt x="476" y="536"/>
                  </a:cubicBezTo>
                  <a:cubicBezTo>
                    <a:pt x="484" y="536"/>
                    <a:pt x="489" y="542"/>
                    <a:pt x="498" y="542"/>
                  </a:cubicBezTo>
                  <a:cubicBezTo>
                    <a:pt x="498" y="556"/>
                    <a:pt x="509" y="560"/>
                    <a:pt x="517" y="562"/>
                  </a:cubicBezTo>
                  <a:cubicBezTo>
                    <a:pt x="526" y="567"/>
                    <a:pt x="532" y="564"/>
                    <a:pt x="542" y="568"/>
                  </a:cubicBezTo>
                  <a:cubicBezTo>
                    <a:pt x="542" y="571"/>
                    <a:pt x="540" y="581"/>
                    <a:pt x="545" y="581"/>
                  </a:cubicBezTo>
                  <a:cubicBezTo>
                    <a:pt x="551" y="581"/>
                    <a:pt x="547" y="575"/>
                    <a:pt x="552" y="570"/>
                  </a:cubicBezTo>
                  <a:cubicBezTo>
                    <a:pt x="555" y="567"/>
                    <a:pt x="566" y="565"/>
                    <a:pt x="570" y="563"/>
                  </a:cubicBezTo>
                  <a:cubicBezTo>
                    <a:pt x="580" y="558"/>
                    <a:pt x="590" y="560"/>
                    <a:pt x="596" y="554"/>
                  </a:cubicBezTo>
                  <a:cubicBezTo>
                    <a:pt x="596" y="554"/>
                    <a:pt x="602" y="544"/>
                    <a:pt x="603" y="544"/>
                  </a:cubicBezTo>
                  <a:cubicBezTo>
                    <a:pt x="608" y="544"/>
                    <a:pt x="611" y="548"/>
                    <a:pt x="616" y="548"/>
                  </a:cubicBezTo>
                  <a:cubicBezTo>
                    <a:pt x="640" y="548"/>
                    <a:pt x="646" y="533"/>
                    <a:pt x="661" y="525"/>
                  </a:cubicBezTo>
                  <a:cubicBezTo>
                    <a:pt x="665" y="523"/>
                    <a:pt x="668" y="521"/>
                    <a:pt x="669" y="515"/>
                  </a:cubicBezTo>
                  <a:cubicBezTo>
                    <a:pt x="681" y="515"/>
                    <a:pt x="685" y="496"/>
                    <a:pt x="690" y="486"/>
                  </a:cubicBezTo>
                  <a:cubicBezTo>
                    <a:pt x="693" y="480"/>
                    <a:pt x="707" y="458"/>
                    <a:pt x="715" y="457"/>
                  </a:cubicBezTo>
                  <a:cubicBezTo>
                    <a:pt x="715" y="445"/>
                    <a:pt x="723" y="440"/>
                    <a:pt x="723" y="425"/>
                  </a:cubicBezTo>
                  <a:cubicBezTo>
                    <a:pt x="723" y="402"/>
                    <a:pt x="718" y="394"/>
                    <a:pt x="708" y="379"/>
                  </a:cubicBezTo>
                  <a:cubicBezTo>
                    <a:pt x="707" y="377"/>
                    <a:pt x="707" y="370"/>
                    <a:pt x="702" y="368"/>
                  </a:cubicBezTo>
                  <a:cubicBezTo>
                    <a:pt x="703" y="367"/>
                    <a:pt x="703" y="367"/>
                    <a:pt x="703" y="367"/>
                  </a:cubicBezTo>
                  <a:cubicBezTo>
                    <a:pt x="701" y="367"/>
                    <a:pt x="701" y="367"/>
                    <a:pt x="701" y="367"/>
                  </a:cubicBezTo>
                  <a:cubicBezTo>
                    <a:pt x="701" y="367"/>
                    <a:pt x="701" y="359"/>
                    <a:pt x="701" y="357"/>
                  </a:cubicBezTo>
                  <a:cubicBezTo>
                    <a:pt x="697" y="357"/>
                    <a:pt x="687" y="351"/>
                    <a:pt x="687" y="344"/>
                  </a:cubicBezTo>
                  <a:cubicBezTo>
                    <a:pt x="687" y="338"/>
                    <a:pt x="696" y="337"/>
                    <a:pt x="698" y="331"/>
                  </a:cubicBezTo>
                  <a:cubicBezTo>
                    <a:pt x="703" y="316"/>
                    <a:pt x="725" y="316"/>
                    <a:pt x="736" y="306"/>
                  </a:cubicBezTo>
                  <a:cubicBezTo>
                    <a:pt x="734" y="303"/>
                    <a:pt x="732" y="303"/>
                    <a:pt x="729" y="303"/>
                  </a:cubicBezTo>
                  <a:cubicBezTo>
                    <a:pt x="728" y="303"/>
                    <a:pt x="728" y="303"/>
                    <a:pt x="727" y="303"/>
                  </a:cubicBezTo>
                  <a:cubicBezTo>
                    <a:pt x="726" y="303"/>
                    <a:pt x="725" y="303"/>
                    <a:pt x="724" y="303"/>
                  </a:cubicBezTo>
                  <a:cubicBezTo>
                    <a:pt x="722" y="303"/>
                    <a:pt x="719" y="303"/>
                    <a:pt x="716" y="301"/>
                  </a:cubicBezTo>
                  <a:cubicBezTo>
                    <a:pt x="713" y="299"/>
                    <a:pt x="711" y="295"/>
                    <a:pt x="705" y="295"/>
                  </a:cubicBezTo>
                  <a:cubicBezTo>
                    <a:pt x="700" y="295"/>
                    <a:pt x="700" y="306"/>
                    <a:pt x="697" y="306"/>
                  </a:cubicBezTo>
                  <a:cubicBezTo>
                    <a:pt x="695" y="306"/>
                    <a:pt x="692" y="307"/>
                    <a:pt x="690" y="307"/>
                  </a:cubicBezTo>
                  <a:cubicBezTo>
                    <a:pt x="688" y="307"/>
                    <a:pt x="686" y="307"/>
                    <a:pt x="684" y="305"/>
                  </a:cubicBezTo>
                  <a:cubicBezTo>
                    <a:pt x="677" y="301"/>
                    <a:pt x="679" y="296"/>
                    <a:pt x="673" y="291"/>
                  </a:cubicBezTo>
                  <a:cubicBezTo>
                    <a:pt x="671" y="289"/>
                    <a:pt x="662" y="287"/>
                    <a:pt x="662" y="282"/>
                  </a:cubicBezTo>
                  <a:cubicBezTo>
                    <a:pt x="662" y="271"/>
                    <a:pt x="677" y="275"/>
                    <a:pt x="685" y="269"/>
                  </a:cubicBezTo>
                  <a:cubicBezTo>
                    <a:pt x="691" y="265"/>
                    <a:pt x="703" y="257"/>
                    <a:pt x="707" y="250"/>
                  </a:cubicBezTo>
                  <a:cubicBezTo>
                    <a:pt x="708" y="248"/>
                    <a:pt x="711" y="243"/>
                    <a:pt x="716" y="243"/>
                  </a:cubicBezTo>
                  <a:cubicBezTo>
                    <a:pt x="720" y="243"/>
                    <a:pt x="726" y="250"/>
                    <a:pt x="726" y="253"/>
                  </a:cubicBezTo>
                  <a:cubicBezTo>
                    <a:pt x="726" y="262"/>
                    <a:pt x="716" y="265"/>
                    <a:pt x="716" y="275"/>
                  </a:cubicBezTo>
                  <a:cubicBezTo>
                    <a:pt x="731" y="275"/>
                    <a:pt x="743" y="259"/>
                    <a:pt x="760" y="259"/>
                  </a:cubicBezTo>
                  <a:cubicBezTo>
                    <a:pt x="766" y="259"/>
                    <a:pt x="769" y="265"/>
                    <a:pt x="776" y="265"/>
                  </a:cubicBezTo>
                  <a:cubicBezTo>
                    <a:pt x="774" y="270"/>
                    <a:pt x="776" y="270"/>
                    <a:pt x="776" y="276"/>
                  </a:cubicBezTo>
                  <a:cubicBezTo>
                    <a:pt x="776" y="282"/>
                    <a:pt x="771" y="281"/>
                    <a:pt x="771" y="287"/>
                  </a:cubicBezTo>
                  <a:cubicBezTo>
                    <a:pt x="771" y="290"/>
                    <a:pt x="772" y="296"/>
                    <a:pt x="776" y="296"/>
                  </a:cubicBezTo>
                  <a:cubicBezTo>
                    <a:pt x="778" y="296"/>
                    <a:pt x="780" y="294"/>
                    <a:pt x="783" y="294"/>
                  </a:cubicBezTo>
                  <a:cubicBezTo>
                    <a:pt x="790" y="294"/>
                    <a:pt x="798" y="298"/>
                    <a:pt x="798" y="304"/>
                  </a:cubicBezTo>
                  <a:cubicBezTo>
                    <a:pt x="798" y="308"/>
                    <a:pt x="793" y="311"/>
                    <a:pt x="789" y="311"/>
                  </a:cubicBezTo>
                  <a:cubicBezTo>
                    <a:pt x="789" y="316"/>
                    <a:pt x="789" y="316"/>
                    <a:pt x="789" y="316"/>
                  </a:cubicBezTo>
                  <a:cubicBezTo>
                    <a:pt x="790" y="317"/>
                    <a:pt x="791" y="320"/>
                    <a:pt x="794" y="320"/>
                  </a:cubicBezTo>
                  <a:cubicBezTo>
                    <a:pt x="794" y="323"/>
                    <a:pt x="797" y="326"/>
                    <a:pt x="797" y="329"/>
                  </a:cubicBezTo>
                  <a:cubicBezTo>
                    <a:pt x="797" y="331"/>
                    <a:pt x="792" y="338"/>
                    <a:pt x="792" y="341"/>
                  </a:cubicBezTo>
                  <a:cubicBezTo>
                    <a:pt x="792" y="343"/>
                    <a:pt x="792" y="346"/>
                    <a:pt x="795" y="347"/>
                  </a:cubicBezTo>
                  <a:cubicBezTo>
                    <a:pt x="794" y="349"/>
                    <a:pt x="792" y="351"/>
                    <a:pt x="792" y="353"/>
                  </a:cubicBezTo>
                  <a:cubicBezTo>
                    <a:pt x="800" y="353"/>
                    <a:pt x="800" y="353"/>
                    <a:pt x="800" y="353"/>
                  </a:cubicBezTo>
                  <a:cubicBezTo>
                    <a:pt x="803" y="350"/>
                    <a:pt x="804" y="350"/>
                    <a:pt x="810" y="349"/>
                  </a:cubicBezTo>
                  <a:cubicBezTo>
                    <a:pt x="810" y="344"/>
                    <a:pt x="823" y="343"/>
                    <a:pt x="827" y="342"/>
                  </a:cubicBezTo>
                  <a:cubicBezTo>
                    <a:pt x="834" y="340"/>
                    <a:pt x="837" y="334"/>
                    <a:pt x="837" y="322"/>
                  </a:cubicBezTo>
                  <a:cubicBezTo>
                    <a:pt x="837" y="302"/>
                    <a:pt x="829" y="289"/>
                    <a:pt x="818" y="278"/>
                  </a:cubicBezTo>
                  <a:cubicBezTo>
                    <a:pt x="813" y="273"/>
                    <a:pt x="808" y="268"/>
                    <a:pt x="809" y="259"/>
                  </a:cubicBezTo>
                  <a:cubicBezTo>
                    <a:pt x="815" y="259"/>
                    <a:pt x="820" y="256"/>
                    <a:pt x="825" y="252"/>
                  </a:cubicBezTo>
                  <a:cubicBezTo>
                    <a:pt x="828" y="248"/>
                    <a:pt x="838" y="243"/>
                    <a:pt x="840" y="238"/>
                  </a:cubicBezTo>
                  <a:cubicBezTo>
                    <a:pt x="847" y="224"/>
                    <a:pt x="851" y="216"/>
                    <a:pt x="864" y="206"/>
                  </a:cubicBezTo>
                  <a:cubicBezTo>
                    <a:pt x="864" y="206"/>
                    <a:pt x="873" y="195"/>
                    <a:pt x="873" y="184"/>
                  </a:cubicBezTo>
                  <a:cubicBezTo>
                    <a:pt x="873" y="179"/>
                    <a:pt x="872" y="175"/>
                    <a:pt x="866" y="171"/>
                  </a:cubicBezTo>
                  <a:cubicBezTo>
                    <a:pt x="865" y="171"/>
                    <a:pt x="865" y="170"/>
                    <a:pt x="865" y="169"/>
                  </a:cubicBezTo>
                  <a:cubicBezTo>
                    <a:pt x="865" y="166"/>
                    <a:pt x="882" y="164"/>
                    <a:pt x="893" y="158"/>
                  </a:cubicBezTo>
                  <a:cubicBezTo>
                    <a:pt x="906" y="150"/>
                    <a:pt x="910" y="122"/>
                    <a:pt x="922" y="111"/>
                  </a:cubicBezTo>
                  <a:cubicBezTo>
                    <a:pt x="922" y="111"/>
                    <a:pt x="922" y="111"/>
                    <a:pt x="922" y="111"/>
                  </a:cubicBezTo>
                  <a:cubicBezTo>
                    <a:pt x="922" y="97"/>
                    <a:pt x="922" y="97"/>
                    <a:pt x="922" y="97"/>
                  </a:cubicBezTo>
                  <a:cubicBezTo>
                    <a:pt x="900" y="97"/>
                    <a:pt x="897" y="113"/>
                    <a:pt x="879" y="113"/>
                  </a:cubicBezTo>
                  <a:cubicBezTo>
                    <a:pt x="864" y="113"/>
                    <a:pt x="857" y="94"/>
                    <a:pt x="850" y="87"/>
                  </a:cubicBezTo>
                  <a:cubicBezTo>
                    <a:pt x="841" y="78"/>
                    <a:pt x="818" y="77"/>
                    <a:pt x="811" y="66"/>
                  </a:cubicBezTo>
                  <a:cubicBezTo>
                    <a:pt x="793" y="37"/>
                    <a:pt x="794" y="0"/>
                    <a:pt x="7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96"/>
            <p:cNvSpPr>
              <a:spLocks/>
            </p:cNvSpPr>
            <p:nvPr/>
          </p:nvSpPr>
          <p:spPr bwMode="auto">
            <a:xfrm>
              <a:off x="9781" y="-76"/>
              <a:ext cx="125" cy="54"/>
            </a:xfrm>
            <a:custGeom>
              <a:avLst/>
              <a:gdLst>
                <a:gd name="T0" fmla="*/ 25 w 53"/>
                <a:gd name="T1" fmla="*/ 0 h 23"/>
                <a:gd name="T2" fmla="*/ 0 w 53"/>
                <a:gd name="T3" fmla="*/ 18 h 23"/>
                <a:gd name="T4" fmla="*/ 5 w 53"/>
                <a:gd name="T5" fmla="*/ 23 h 23"/>
                <a:gd name="T6" fmla="*/ 53 w 53"/>
                <a:gd name="T7" fmla="*/ 13 h 23"/>
                <a:gd name="T8" fmla="*/ 25 w 5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3">
                  <a:moveTo>
                    <a:pt x="25" y="0"/>
                  </a:moveTo>
                  <a:cubicBezTo>
                    <a:pt x="16" y="0"/>
                    <a:pt x="0" y="10"/>
                    <a:pt x="0" y="18"/>
                  </a:cubicBezTo>
                  <a:cubicBezTo>
                    <a:pt x="0" y="20"/>
                    <a:pt x="2" y="23"/>
                    <a:pt x="5" y="23"/>
                  </a:cubicBezTo>
                  <a:cubicBezTo>
                    <a:pt x="11" y="23"/>
                    <a:pt x="53" y="20"/>
                    <a:pt x="53" y="13"/>
                  </a:cubicBezTo>
                  <a:cubicBezTo>
                    <a:pt x="53" y="5"/>
                    <a:pt x="33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97"/>
            <p:cNvSpPr>
              <a:spLocks/>
            </p:cNvSpPr>
            <p:nvPr/>
          </p:nvSpPr>
          <p:spPr bwMode="auto">
            <a:xfrm>
              <a:off x="9403" y="28"/>
              <a:ext cx="49" cy="28"/>
            </a:xfrm>
            <a:custGeom>
              <a:avLst/>
              <a:gdLst>
                <a:gd name="T0" fmla="*/ 17 w 21"/>
                <a:gd name="T1" fmla="*/ 0 h 12"/>
                <a:gd name="T2" fmla="*/ 0 w 21"/>
                <a:gd name="T3" fmla="*/ 0 h 12"/>
                <a:gd name="T4" fmla="*/ 16 w 21"/>
                <a:gd name="T5" fmla="*/ 12 h 12"/>
                <a:gd name="T6" fmla="*/ 21 w 21"/>
                <a:gd name="T7" fmla="*/ 6 h 12"/>
                <a:gd name="T8" fmla="*/ 17 w 21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6"/>
                    <a:pt x="8" y="12"/>
                    <a:pt x="16" y="12"/>
                  </a:cubicBezTo>
                  <a:cubicBezTo>
                    <a:pt x="18" y="12"/>
                    <a:pt x="21" y="9"/>
                    <a:pt x="21" y="6"/>
                  </a:cubicBezTo>
                  <a:cubicBezTo>
                    <a:pt x="21" y="3"/>
                    <a:pt x="18" y="2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98"/>
            <p:cNvSpPr>
              <a:spLocks/>
            </p:cNvSpPr>
            <p:nvPr/>
          </p:nvSpPr>
          <p:spPr bwMode="auto">
            <a:xfrm>
              <a:off x="8242" y="-369"/>
              <a:ext cx="22" cy="28"/>
            </a:xfrm>
            <a:custGeom>
              <a:avLst/>
              <a:gdLst>
                <a:gd name="T0" fmla="*/ 4 w 9"/>
                <a:gd name="T1" fmla="*/ 0 h 12"/>
                <a:gd name="T2" fmla="*/ 0 w 9"/>
                <a:gd name="T3" fmla="*/ 8 h 12"/>
                <a:gd name="T4" fmla="*/ 4 w 9"/>
                <a:gd name="T5" fmla="*/ 12 h 12"/>
                <a:gd name="T6" fmla="*/ 9 w 9"/>
                <a:gd name="T7" fmla="*/ 5 h 12"/>
                <a:gd name="T8" fmla="*/ 9 w 9"/>
                <a:gd name="T9" fmla="*/ 5 h 12"/>
                <a:gd name="T10" fmla="*/ 9 w 9"/>
                <a:gd name="T11" fmla="*/ 5 h 12"/>
                <a:gd name="T12" fmla="*/ 9 w 9"/>
                <a:gd name="T13" fmla="*/ 4 h 12"/>
                <a:gd name="T14" fmla="*/ 8 w 9"/>
                <a:gd name="T15" fmla="*/ 4 h 12"/>
                <a:gd name="T16" fmla="*/ 4 w 9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2">
                  <a:moveTo>
                    <a:pt x="4" y="0"/>
                  </a:moveTo>
                  <a:cubicBezTo>
                    <a:pt x="2" y="3"/>
                    <a:pt x="0" y="5"/>
                    <a:pt x="0" y="8"/>
                  </a:cubicBezTo>
                  <a:cubicBezTo>
                    <a:pt x="0" y="11"/>
                    <a:pt x="2" y="12"/>
                    <a:pt x="4" y="12"/>
                  </a:cubicBezTo>
                  <a:cubicBezTo>
                    <a:pt x="8" y="12"/>
                    <a:pt x="9" y="8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99"/>
            <p:cNvSpPr>
              <a:spLocks noEditPoints="1"/>
            </p:cNvSpPr>
            <p:nvPr/>
          </p:nvSpPr>
          <p:spPr bwMode="auto">
            <a:xfrm>
              <a:off x="7403" y="-277"/>
              <a:ext cx="57" cy="33"/>
            </a:xfrm>
            <a:custGeom>
              <a:avLst/>
              <a:gdLst>
                <a:gd name="T0" fmla="*/ 24 w 24"/>
                <a:gd name="T1" fmla="*/ 10 h 14"/>
                <a:gd name="T2" fmla="*/ 23 w 24"/>
                <a:gd name="T3" fmla="*/ 11 h 14"/>
                <a:gd name="T4" fmla="*/ 20 w 24"/>
                <a:gd name="T5" fmla="*/ 14 h 14"/>
                <a:gd name="T6" fmla="*/ 24 w 24"/>
                <a:gd name="T7" fmla="*/ 10 h 14"/>
                <a:gd name="T8" fmla="*/ 12 w 24"/>
                <a:gd name="T9" fmla="*/ 0 h 14"/>
                <a:gd name="T10" fmla="*/ 0 w 24"/>
                <a:gd name="T11" fmla="*/ 8 h 14"/>
                <a:gd name="T12" fmla="*/ 12 w 24"/>
                <a:gd name="T13" fmla="*/ 14 h 14"/>
                <a:gd name="T14" fmla="*/ 23 w 24"/>
                <a:gd name="T15" fmla="*/ 11 h 14"/>
                <a:gd name="T16" fmla="*/ 24 w 24"/>
                <a:gd name="T17" fmla="*/ 8 h 14"/>
                <a:gd name="T18" fmla="*/ 12 w 24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14">
                  <a:moveTo>
                    <a:pt x="24" y="10"/>
                  </a:moveTo>
                  <a:cubicBezTo>
                    <a:pt x="24" y="10"/>
                    <a:pt x="23" y="11"/>
                    <a:pt x="23" y="11"/>
                  </a:cubicBezTo>
                  <a:cubicBezTo>
                    <a:pt x="22" y="12"/>
                    <a:pt x="21" y="13"/>
                    <a:pt x="20" y="14"/>
                  </a:cubicBezTo>
                  <a:cubicBezTo>
                    <a:pt x="24" y="10"/>
                    <a:pt x="24" y="10"/>
                    <a:pt x="24" y="10"/>
                  </a:cubicBezTo>
                  <a:moveTo>
                    <a:pt x="12" y="0"/>
                  </a:moveTo>
                  <a:cubicBezTo>
                    <a:pt x="7" y="0"/>
                    <a:pt x="0" y="2"/>
                    <a:pt x="0" y="8"/>
                  </a:cubicBezTo>
                  <a:cubicBezTo>
                    <a:pt x="0" y="12"/>
                    <a:pt x="6" y="14"/>
                    <a:pt x="12" y="14"/>
                  </a:cubicBezTo>
                  <a:cubicBezTo>
                    <a:pt x="16" y="14"/>
                    <a:pt x="19" y="13"/>
                    <a:pt x="23" y="11"/>
                  </a:cubicBezTo>
                  <a:cubicBezTo>
                    <a:pt x="23" y="10"/>
                    <a:pt x="24" y="9"/>
                    <a:pt x="24" y="8"/>
                  </a:cubicBezTo>
                  <a:cubicBezTo>
                    <a:pt x="24" y="1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00"/>
            <p:cNvSpPr>
              <a:spLocks/>
            </p:cNvSpPr>
            <p:nvPr/>
          </p:nvSpPr>
          <p:spPr bwMode="auto">
            <a:xfrm>
              <a:off x="6964" y="-639"/>
              <a:ext cx="215" cy="121"/>
            </a:xfrm>
            <a:custGeom>
              <a:avLst/>
              <a:gdLst>
                <a:gd name="T0" fmla="*/ 54 w 91"/>
                <a:gd name="T1" fmla="*/ 0 h 51"/>
                <a:gd name="T2" fmla="*/ 47 w 91"/>
                <a:gd name="T3" fmla="*/ 0 h 51"/>
                <a:gd name="T4" fmla="*/ 9 w 91"/>
                <a:gd name="T5" fmla="*/ 31 h 51"/>
                <a:gd name="T6" fmla="*/ 0 w 91"/>
                <a:gd name="T7" fmla="*/ 43 h 51"/>
                <a:gd name="T8" fmla="*/ 8 w 91"/>
                <a:gd name="T9" fmla="*/ 51 h 51"/>
                <a:gd name="T10" fmla="*/ 36 w 91"/>
                <a:gd name="T11" fmla="*/ 43 h 51"/>
                <a:gd name="T12" fmla="*/ 54 w 91"/>
                <a:gd name="T13" fmla="*/ 40 h 51"/>
                <a:gd name="T14" fmla="*/ 61 w 91"/>
                <a:gd name="T15" fmla="*/ 41 h 51"/>
                <a:gd name="T16" fmla="*/ 91 w 91"/>
                <a:gd name="T17" fmla="*/ 27 h 51"/>
                <a:gd name="T18" fmla="*/ 62 w 91"/>
                <a:gd name="T19" fmla="*/ 6 h 51"/>
                <a:gd name="T20" fmla="*/ 53 w 91"/>
                <a:gd name="T21" fmla="*/ 11 h 51"/>
                <a:gd name="T22" fmla="*/ 54 w 91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51">
                  <a:moveTo>
                    <a:pt x="54" y="0"/>
                  </a:moveTo>
                  <a:cubicBezTo>
                    <a:pt x="52" y="0"/>
                    <a:pt x="52" y="0"/>
                    <a:pt x="47" y="0"/>
                  </a:cubicBezTo>
                  <a:cubicBezTo>
                    <a:pt x="26" y="0"/>
                    <a:pt x="21" y="19"/>
                    <a:pt x="9" y="31"/>
                  </a:cubicBezTo>
                  <a:cubicBezTo>
                    <a:pt x="6" y="34"/>
                    <a:pt x="0" y="34"/>
                    <a:pt x="0" y="43"/>
                  </a:cubicBezTo>
                  <a:cubicBezTo>
                    <a:pt x="0" y="48"/>
                    <a:pt x="1" y="51"/>
                    <a:pt x="8" y="5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52" y="40"/>
                    <a:pt x="54" y="40"/>
                  </a:cubicBezTo>
                  <a:cubicBezTo>
                    <a:pt x="56" y="40"/>
                    <a:pt x="58" y="41"/>
                    <a:pt x="61" y="41"/>
                  </a:cubicBezTo>
                  <a:cubicBezTo>
                    <a:pt x="73" y="41"/>
                    <a:pt x="91" y="37"/>
                    <a:pt x="91" y="27"/>
                  </a:cubicBezTo>
                  <a:cubicBezTo>
                    <a:pt x="91" y="20"/>
                    <a:pt x="69" y="6"/>
                    <a:pt x="62" y="6"/>
                  </a:cubicBezTo>
                  <a:cubicBezTo>
                    <a:pt x="58" y="6"/>
                    <a:pt x="56" y="10"/>
                    <a:pt x="53" y="11"/>
                  </a:cubicBezTo>
                  <a:cubicBezTo>
                    <a:pt x="57" y="7"/>
                    <a:pt x="54" y="7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01"/>
            <p:cNvSpPr>
              <a:spLocks/>
            </p:cNvSpPr>
            <p:nvPr/>
          </p:nvSpPr>
          <p:spPr bwMode="auto">
            <a:xfrm>
              <a:off x="6661" y="-701"/>
              <a:ext cx="83" cy="45"/>
            </a:xfrm>
            <a:custGeom>
              <a:avLst/>
              <a:gdLst>
                <a:gd name="T0" fmla="*/ 14 w 35"/>
                <a:gd name="T1" fmla="*/ 0 h 19"/>
                <a:gd name="T2" fmla="*/ 0 w 35"/>
                <a:gd name="T3" fmla="*/ 5 h 19"/>
                <a:gd name="T4" fmla="*/ 11 w 35"/>
                <a:gd name="T5" fmla="*/ 19 h 19"/>
                <a:gd name="T6" fmla="*/ 35 w 35"/>
                <a:gd name="T7" fmla="*/ 8 h 19"/>
                <a:gd name="T8" fmla="*/ 14 w 3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9">
                  <a:moveTo>
                    <a:pt x="14" y="0"/>
                  </a:moveTo>
                  <a:cubicBezTo>
                    <a:pt x="11" y="0"/>
                    <a:pt x="0" y="0"/>
                    <a:pt x="0" y="5"/>
                  </a:cubicBezTo>
                  <a:cubicBezTo>
                    <a:pt x="0" y="10"/>
                    <a:pt x="7" y="19"/>
                    <a:pt x="11" y="19"/>
                  </a:cubicBezTo>
                  <a:cubicBezTo>
                    <a:pt x="17" y="19"/>
                    <a:pt x="34" y="18"/>
                    <a:pt x="35" y="8"/>
                  </a:cubicBezTo>
                  <a:cubicBezTo>
                    <a:pt x="32" y="7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02"/>
            <p:cNvSpPr>
              <a:spLocks/>
            </p:cNvSpPr>
            <p:nvPr/>
          </p:nvSpPr>
          <p:spPr bwMode="auto">
            <a:xfrm>
              <a:off x="6689" y="-793"/>
              <a:ext cx="296" cy="208"/>
            </a:xfrm>
            <a:custGeom>
              <a:avLst/>
              <a:gdLst>
                <a:gd name="T0" fmla="*/ 55 w 125"/>
                <a:gd name="T1" fmla="*/ 0 h 88"/>
                <a:gd name="T2" fmla="*/ 0 w 125"/>
                <a:gd name="T3" fmla="*/ 31 h 88"/>
                <a:gd name="T4" fmla="*/ 38 w 125"/>
                <a:gd name="T5" fmla="*/ 42 h 88"/>
                <a:gd name="T6" fmla="*/ 60 w 125"/>
                <a:gd name="T7" fmla="*/ 43 h 88"/>
                <a:gd name="T8" fmla="*/ 21 w 125"/>
                <a:gd name="T9" fmla="*/ 60 h 88"/>
                <a:gd name="T10" fmla="*/ 49 w 125"/>
                <a:gd name="T11" fmla="*/ 79 h 88"/>
                <a:gd name="T12" fmla="*/ 108 w 125"/>
                <a:gd name="T13" fmla="*/ 88 h 88"/>
                <a:gd name="T14" fmla="*/ 118 w 125"/>
                <a:gd name="T15" fmla="*/ 80 h 88"/>
                <a:gd name="T16" fmla="*/ 111 w 125"/>
                <a:gd name="T17" fmla="*/ 74 h 88"/>
                <a:gd name="T18" fmla="*/ 121 w 125"/>
                <a:gd name="T19" fmla="*/ 67 h 88"/>
                <a:gd name="T20" fmla="*/ 125 w 125"/>
                <a:gd name="T21" fmla="*/ 57 h 88"/>
                <a:gd name="T22" fmla="*/ 108 w 125"/>
                <a:gd name="T23" fmla="*/ 46 h 88"/>
                <a:gd name="T24" fmla="*/ 97 w 125"/>
                <a:gd name="T25" fmla="*/ 46 h 88"/>
                <a:gd name="T26" fmla="*/ 81 w 125"/>
                <a:gd name="T27" fmla="*/ 41 h 88"/>
                <a:gd name="T28" fmla="*/ 75 w 125"/>
                <a:gd name="T29" fmla="*/ 40 h 88"/>
                <a:gd name="T30" fmla="*/ 70 w 125"/>
                <a:gd name="T31" fmla="*/ 41 h 88"/>
                <a:gd name="T32" fmla="*/ 80 w 125"/>
                <a:gd name="T33" fmla="*/ 31 h 88"/>
                <a:gd name="T34" fmla="*/ 80 w 125"/>
                <a:gd name="T35" fmla="*/ 21 h 88"/>
                <a:gd name="T36" fmla="*/ 83 w 125"/>
                <a:gd name="T37" fmla="*/ 21 h 88"/>
                <a:gd name="T38" fmla="*/ 87 w 125"/>
                <a:gd name="T39" fmla="*/ 20 h 88"/>
                <a:gd name="T40" fmla="*/ 55 w 125"/>
                <a:gd name="T4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5" h="88">
                  <a:moveTo>
                    <a:pt x="55" y="0"/>
                  </a:moveTo>
                  <a:cubicBezTo>
                    <a:pt x="30" y="0"/>
                    <a:pt x="22" y="24"/>
                    <a:pt x="0" y="31"/>
                  </a:cubicBezTo>
                  <a:cubicBezTo>
                    <a:pt x="13" y="38"/>
                    <a:pt x="23" y="42"/>
                    <a:pt x="38" y="42"/>
                  </a:cubicBezTo>
                  <a:cubicBezTo>
                    <a:pt x="41" y="42"/>
                    <a:pt x="55" y="43"/>
                    <a:pt x="60" y="43"/>
                  </a:cubicBezTo>
                  <a:cubicBezTo>
                    <a:pt x="43" y="48"/>
                    <a:pt x="38" y="54"/>
                    <a:pt x="21" y="60"/>
                  </a:cubicBezTo>
                  <a:cubicBezTo>
                    <a:pt x="29" y="64"/>
                    <a:pt x="42" y="79"/>
                    <a:pt x="49" y="79"/>
                  </a:cubicBezTo>
                  <a:cubicBezTo>
                    <a:pt x="68" y="79"/>
                    <a:pt x="85" y="88"/>
                    <a:pt x="108" y="88"/>
                  </a:cubicBezTo>
                  <a:cubicBezTo>
                    <a:pt x="113" y="88"/>
                    <a:pt x="118" y="85"/>
                    <a:pt x="118" y="80"/>
                  </a:cubicBezTo>
                  <a:cubicBezTo>
                    <a:pt x="118" y="77"/>
                    <a:pt x="114" y="75"/>
                    <a:pt x="111" y="74"/>
                  </a:cubicBezTo>
                  <a:cubicBezTo>
                    <a:pt x="114" y="73"/>
                    <a:pt x="121" y="72"/>
                    <a:pt x="121" y="67"/>
                  </a:cubicBezTo>
                  <a:cubicBezTo>
                    <a:pt x="121" y="62"/>
                    <a:pt x="120" y="61"/>
                    <a:pt x="125" y="57"/>
                  </a:cubicBezTo>
                  <a:cubicBezTo>
                    <a:pt x="118" y="50"/>
                    <a:pt x="118" y="46"/>
                    <a:pt x="108" y="46"/>
                  </a:cubicBezTo>
                  <a:cubicBezTo>
                    <a:pt x="104" y="46"/>
                    <a:pt x="101" y="46"/>
                    <a:pt x="97" y="46"/>
                  </a:cubicBezTo>
                  <a:cubicBezTo>
                    <a:pt x="91" y="46"/>
                    <a:pt x="88" y="41"/>
                    <a:pt x="81" y="41"/>
                  </a:cubicBezTo>
                  <a:cubicBezTo>
                    <a:pt x="79" y="41"/>
                    <a:pt x="77" y="40"/>
                    <a:pt x="75" y="40"/>
                  </a:cubicBezTo>
                  <a:cubicBezTo>
                    <a:pt x="73" y="40"/>
                    <a:pt x="72" y="40"/>
                    <a:pt x="70" y="41"/>
                  </a:cubicBezTo>
                  <a:cubicBezTo>
                    <a:pt x="75" y="39"/>
                    <a:pt x="80" y="34"/>
                    <a:pt x="80" y="31"/>
                  </a:cubicBezTo>
                  <a:cubicBezTo>
                    <a:pt x="80" y="29"/>
                    <a:pt x="81" y="27"/>
                    <a:pt x="80" y="21"/>
                  </a:cubicBezTo>
                  <a:cubicBezTo>
                    <a:pt x="82" y="21"/>
                    <a:pt x="82" y="21"/>
                    <a:pt x="83" y="21"/>
                  </a:cubicBezTo>
                  <a:cubicBezTo>
                    <a:pt x="83" y="21"/>
                    <a:pt x="84" y="21"/>
                    <a:pt x="87" y="20"/>
                  </a:cubicBezTo>
                  <a:cubicBezTo>
                    <a:pt x="78" y="14"/>
                    <a:pt x="70" y="0"/>
                    <a:pt x="5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03"/>
            <p:cNvSpPr>
              <a:spLocks/>
            </p:cNvSpPr>
            <p:nvPr/>
          </p:nvSpPr>
          <p:spPr bwMode="auto">
            <a:xfrm>
              <a:off x="6817" y="-464"/>
              <a:ext cx="38" cy="26"/>
            </a:xfrm>
            <a:custGeom>
              <a:avLst/>
              <a:gdLst>
                <a:gd name="T0" fmla="*/ 16 w 16"/>
                <a:gd name="T1" fmla="*/ 0 h 11"/>
                <a:gd name="T2" fmla="*/ 8 w 16"/>
                <a:gd name="T3" fmla="*/ 0 h 11"/>
                <a:gd name="T4" fmla="*/ 0 w 16"/>
                <a:gd name="T5" fmla="*/ 6 h 11"/>
                <a:gd name="T6" fmla="*/ 5 w 16"/>
                <a:gd name="T7" fmla="*/ 11 h 11"/>
                <a:gd name="T8" fmla="*/ 16 w 1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6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2"/>
                    <a:pt x="3" y="4"/>
                    <a:pt x="0" y="6"/>
                  </a:cubicBezTo>
                  <a:cubicBezTo>
                    <a:pt x="1" y="8"/>
                    <a:pt x="3" y="11"/>
                    <a:pt x="5" y="11"/>
                  </a:cubicBezTo>
                  <a:cubicBezTo>
                    <a:pt x="12" y="11"/>
                    <a:pt x="15" y="8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04"/>
            <p:cNvSpPr>
              <a:spLocks/>
            </p:cNvSpPr>
            <p:nvPr/>
          </p:nvSpPr>
          <p:spPr bwMode="auto">
            <a:xfrm>
              <a:off x="6630" y="-788"/>
              <a:ext cx="50" cy="12"/>
            </a:xfrm>
            <a:custGeom>
              <a:avLst/>
              <a:gdLst>
                <a:gd name="T0" fmla="*/ 19 w 21"/>
                <a:gd name="T1" fmla="*/ 0 h 5"/>
                <a:gd name="T2" fmla="*/ 0 w 21"/>
                <a:gd name="T3" fmla="*/ 0 h 5"/>
                <a:gd name="T4" fmla="*/ 11 w 21"/>
                <a:gd name="T5" fmla="*/ 5 h 5"/>
                <a:gd name="T6" fmla="*/ 21 w 21"/>
                <a:gd name="T7" fmla="*/ 4 h 5"/>
                <a:gd name="T8" fmla="*/ 19 w 2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">
                  <a:moveTo>
                    <a:pt x="1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4"/>
                    <a:pt x="6" y="5"/>
                    <a:pt x="11" y="5"/>
                  </a:cubicBezTo>
                  <a:cubicBezTo>
                    <a:pt x="14" y="5"/>
                    <a:pt x="18" y="5"/>
                    <a:pt x="21" y="4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05"/>
            <p:cNvSpPr>
              <a:spLocks/>
            </p:cNvSpPr>
            <p:nvPr/>
          </p:nvSpPr>
          <p:spPr bwMode="auto">
            <a:xfrm>
              <a:off x="7219" y="-547"/>
              <a:ext cx="40" cy="19"/>
            </a:xfrm>
            <a:custGeom>
              <a:avLst/>
              <a:gdLst>
                <a:gd name="T0" fmla="*/ 17 w 17"/>
                <a:gd name="T1" fmla="*/ 0 h 8"/>
                <a:gd name="T2" fmla="*/ 13 w 17"/>
                <a:gd name="T3" fmla="*/ 1 h 8"/>
                <a:gd name="T4" fmla="*/ 11 w 17"/>
                <a:gd name="T5" fmla="*/ 1 h 8"/>
                <a:gd name="T6" fmla="*/ 8 w 17"/>
                <a:gd name="T7" fmla="*/ 1 h 8"/>
                <a:gd name="T8" fmla="*/ 0 w 17"/>
                <a:gd name="T9" fmla="*/ 2 h 8"/>
                <a:gd name="T10" fmla="*/ 11 w 17"/>
                <a:gd name="T11" fmla="*/ 8 h 8"/>
                <a:gd name="T12" fmla="*/ 17 w 17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17" y="0"/>
                  </a:moveTo>
                  <a:cubicBezTo>
                    <a:pt x="16" y="1"/>
                    <a:pt x="15" y="1"/>
                    <a:pt x="13" y="1"/>
                  </a:cubicBezTo>
                  <a:cubicBezTo>
                    <a:pt x="13" y="1"/>
                    <a:pt x="12" y="1"/>
                    <a:pt x="11" y="1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6" y="1"/>
                    <a:pt x="4" y="1"/>
                    <a:pt x="0" y="2"/>
                  </a:cubicBezTo>
                  <a:cubicBezTo>
                    <a:pt x="2" y="4"/>
                    <a:pt x="4" y="8"/>
                    <a:pt x="11" y="8"/>
                  </a:cubicBezTo>
                  <a:cubicBezTo>
                    <a:pt x="14" y="8"/>
                    <a:pt x="17" y="4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06"/>
            <p:cNvSpPr>
              <a:spLocks noEditPoints="1"/>
            </p:cNvSpPr>
            <p:nvPr/>
          </p:nvSpPr>
          <p:spPr bwMode="auto">
            <a:xfrm>
              <a:off x="5002" y="-757"/>
              <a:ext cx="253" cy="75"/>
            </a:xfrm>
            <a:custGeom>
              <a:avLst/>
              <a:gdLst>
                <a:gd name="T0" fmla="*/ 91 w 107"/>
                <a:gd name="T1" fmla="*/ 16 h 32"/>
                <a:gd name="T2" fmla="*/ 87 w 107"/>
                <a:gd name="T3" fmla="*/ 18 h 32"/>
                <a:gd name="T4" fmla="*/ 87 w 107"/>
                <a:gd name="T5" fmla="*/ 20 h 32"/>
                <a:gd name="T6" fmla="*/ 91 w 107"/>
                <a:gd name="T7" fmla="*/ 16 h 32"/>
                <a:gd name="T8" fmla="*/ 91 w 107"/>
                <a:gd name="T9" fmla="*/ 0 h 32"/>
                <a:gd name="T10" fmla="*/ 71 w 107"/>
                <a:gd name="T11" fmla="*/ 7 h 32"/>
                <a:gd name="T12" fmla="*/ 41 w 107"/>
                <a:gd name="T13" fmla="*/ 0 h 32"/>
                <a:gd name="T14" fmla="*/ 0 w 107"/>
                <a:gd name="T15" fmla="*/ 10 h 32"/>
                <a:gd name="T16" fmla="*/ 11 w 107"/>
                <a:gd name="T17" fmla="*/ 13 h 32"/>
                <a:gd name="T18" fmla="*/ 35 w 107"/>
                <a:gd name="T19" fmla="*/ 6 h 32"/>
                <a:gd name="T20" fmla="*/ 47 w 107"/>
                <a:gd name="T21" fmla="*/ 10 h 32"/>
                <a:gd name="T22" fmla="*/ 39 w 107"/>
                <a:gd name="T23" fmla="*/ 15 h 32"/>
                <a:gd name="T24" fmla="*/ 49 w 107"/>
                <a:gd name="T25" fmla="*/ 16 h 32"/>
                <a:gd name="T26" fmla="*/ 38 w 107"/>
                <a:gd name="T27" fmla="*/ 20 h 32"/>
                <a:gd name="T28" fmla="*/ 53 w 107"/>
                <a:gd name="T29" fmla="*/ 27 h 32"/>
                <a:gd name="T30" fmla="*/ 52 w 107"/>
                <a:gd name="T31" fmla="*/ 27 h 32"/>
                <a:gd name="T32" fmla="*/ 58 w 107"/>
                <a:gd name="T33" fmla="*/ 32 h 32"/>
                <a:gd name="T34" fmla="*/ 58 w 107"/>
                <a:gd name="T35" fmla="*/ 32 h 32"/>
                <a:gd name="T36" fmla="*/ 68 w 107"/>
                <a:gd name="T37" fmla="*/ 20 h 32"/>
                <a:gd name="T38" fmla="*/ 75 w 107"/>
                <a:gd name="T39" fmla="*/ 19 h 32"/>
                <a:gd name="T40" fmla="*/ 79 w 107"/>
                <a:gd name="T41" fmla="*/ 19 h 32"/>
                <a:gd name="T42" fmla="*/ 82 w 107"/>
                <a:gd name="T43" fmla="*/ 19 h 32"/>
                <a:gd name="T44" fmla="*/ 87 w 107"/>
                <a:gd name="T45" fmla="*/ 18 h 32"/>
                <a:gd name="T46" fmla="*/ 87 w 107"/>
                <a:gd name="T47" fmla="*/ 15 h 32"/>
                <a:gd name="T48" fmla="*/ 90 w 107"/>
                <a:gd name="T49" fmla="*/ 16 h 32"/>
                <a:gd name="T50" fmla="*/ 92 w 107"/>
                <a:gd name="T51" fmla="*/ 15 h 32"/>
                <a:gd name="T52" fmla="*/ 107 w 107"/>
                <a:gd name="T53" fmla="*/ 6 h 32"/>
                <a:gd name="T54" fmla="*/ 91 w 107"/>
                <a:gd name="T5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7" h="32">
                  <a:moveTo>
                    <a:pt x="91" y="16"/>
                  </a:moveTo>
                  <a:cubicBezTo>
                    <a:pt x="89" y="17"/>
                    <a:pt x="88" y="18"/>
                    <a:pt x="87" y="18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91" y="16"/>
                    <a:pt x="91" y="16"/>
                    <a:pt x="91" y="16"/>
                  </a:cubicBezTo>
                  <a:moveTo>
                    <a:pt x="91" y="0"/>
                  </a:moveTo>
                  <a:cubicBezTo>
                    <a:pt x="83" y="0"/>
                    <a:pt x="79" y="7"/>
                    <a:pt x="71" y="7"/>
                  </a:cubicBezTo>
                  <a:cubicBezTo>
                    <a:pt x="61" y="7"/>
                    <a:pt x="54" y="0"/>
                    <a:pt x="41" y="0"/>
                  </a:cubicBezTo>
                  <a:cubicBezTo>
                    <a:pt x="29" y="0"/>
                    <a:pt x="5" y="2"/>
                    <a:pt x="0" y="10"/>
                  </a:cubicBezTo>
                  <a:cubicBezTo>
                    <a:pt x="4" y="11"/>
                    <a:pt x="7" y="13"/>
                    <a:pt x="11" y="13"/>
                  </a:cubicBezTo>
                  <a:cubicBezTo>
                    <a:pt x="19" y="13"/>
                    <a:pt x="29" y="6"/>
                    <a:pt x="35" y="6"/>
                  </a:cubicBezTo>
                  <a:cubicBezTo>
                    <a:pt x="40" y="6"/>
                    <a:pt x="43" y="9"/>
                    <a:pt x="47" y="10"/>
                  </a:cubicBezTo>
                  <a:cubicBezTo>
                    <a:pt x="45" y="13"/>
                    <a:pt x="42" y="14"/>
                    <a:pt x="39" y="15"/>
                  </a:cubicBezTo>
                  <a:cubicBezTo>
                    <a:pt x="42" y="16"/>
                    <a:pt x="44" y="16"/>
                    <a:pt x="49" y="16"/>
                  </a:cubicBezTo>
                  <a:cubicBezTo>
                    <a:pt x="45" y="17"/>
                    <a:pt x="42" y="18"/>
                    <a:pt x="38" y="20"/>
                  </a:cubicBezTo>
                  <a:cubicBezTo>
                    <a:pt x="39" y="25"/>
                    <a:pt x="45" y="27"/>
                    <a:pt x="53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4" y="29"/>
                    <a:pt x="55" y="32"/>
                    <a:pt x="58" y="32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63" y="32"/>
                    <a:pt x="64" y="23"/>
                    <a:pt x="68" y="20"/>
                  </a:cubicBezTo>
                  <a:cubicBezTo>
                    <a:pt x="71" y="19"/>
                    <a:pt x="73" y="19"/>
                    <a:pt x="75" y="19"/>
                  </a:cubicBezTo>
                  <a:cubicBezTo>
                    <a:pt x="76" y="19"/>
                    <a:pt x="77" y="19"/>
                    <a:pt x="79" y="19"/>
                  </a:cubicBezTo>
                  <a:cubicBezTo>
                    <a:pt x="80" y="19"/>
                    <a:pt x="81" y="19"/>
                    <a:pt x="82" y="19"/>
                  </a:cubicBezTo>
                  <a:cubicBezTo>
                    <a:pt x="84" y="19"/>
                    <a:pt x="85" y="19"/>
                    <a:pt x="87" y="18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8" y="15"/>
                    <a:pt x="89" y="16"/>
                    <a:pt x="90" y="16"/>
                  </a:cubicBezTo>
                  <a:cubicBezTo>
                    <a:pt x="91" y="16"/>
                    <a:pt x="91" y="15"/>
                    <a:pt x="92" y="15"/>
                  </a:cubicBezTo>
                  <a:cubicBezTo>
                    <a:pt x="99" y="10"/>
                    <a:pt x="105" y="15"/>
                    <a:pt x="107" y="6"/>
                  </a:cubicBezTo>
                  <a:cubicBezTo>
                    <a:pt x="103" y="5"/>
                    <a:pt x="97" y="0"/>
                    <a:pt x="9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07"/>
            <p:cNvSpPr>
              <a:spLocks/>
            </p:cNvSpPr>
            <p:nvPr/>
          </p:nvSpPr>
          <p:spPr bwMode="auto">
            <a:xfrm>
              <a:off x="5656" y="-807"/>
              <a:ext cx="88" cy="57"/>
            </a:xfrm>
            <a:custGeom>
              <a:avLst/>
              <a:gdLst>
                <a:gd name="T0" fmla="*/ 30 w 37"/>
                <a:gd name="T1" fmla="*/ 0 h 24"/>
                <a:gd name="T2" fmla="*/ 0 w 37"/>
                <a:gd name="T3" fmla="*/ 16 h 24"/>
                <a:gd name="T4" fmla="*/ 9 w 37"/>
                <a:gd name="T5" fmla="*/ 24 h 24"/>
                <a:gd name="T6" fmla="*/ 37 w 37"/>
                <a:gd name="T7" fmla="*/ 17 h 24"/>
                <a:gd name="T8" fmla="*/ 30 w 3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4">
                  <a:moveTo>
                    <a:pt x="30" y="0"/>
                  </a:moveTo>
                  <a:cubicBezTo>
                    <a:pt x="22" y="0"/>
                    <a:pt x="0" y="9"/>
                    <a:pt x="0" y="16"/>
                  </a:cubicBezTo>
                  <a:cubicBezTo>
                    <a:pt x="0" y="21"/>
                    <a:pt x="3" y="24"/>
                    <a:pt x="9" y="24"/>
                  </a:cubicBezTo>
                  <a:cubicBezTo>
                    <a:pt x="13" y="24"/>
                    <a:pt x="33" y="20"/>
                    <a:pt x="37" y="17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08"/>
            <p:cNvSpPr>
              <a:spLocks/>
            </p:cNvSpPr>
            <p:nvPr/>
          </p:nvSpPr>
          <p:spPr bwMode="auto">
            <a:xfrm>
              <a:off x="5541" y="-769"/>
              <a:ext cx="94" cy="54"/>
            </a:xfrm>
            <a:custGeom>
              <a:avLst/>
              <a:gdLst>
                <a:gd name="T0" fmla="*/ 28 w 40"/>
                <a:gd name="T1" fmla="*/ 0 h 23"/>
                <a:gd name="T2" fmla="*/ 10 w 40"/>
                <a:gd name="T3" fmla="*/ 0 h 23"/>
                <a:gd name="T4" fmla="*/ 10 w 40"/>
                <a:gd name="T5" fmla="*/ 7 h 23"/>
                <a:gd name="T6" fmla="*/ 0 w 40"/>
                <a:gd name="T7" fmla="*/ 21 h 23"/>
                <a:gd name="T8" fmla="*/ 11 w 40"/>
                <a:gd name="T9" fmla="*/ 23 h 23"/>
                <a:gd name="T10" fmla="*/ 29 w 40"/>
                <a:gd name="T11" fmla="*/ 21 h 23"/>
                <a:gd name="T12" fmla="*/ 26 w 40"/>
                <a:gd name="T13" fmla="*/ 15 h 23"/>
                <a:gd name="T14" fmla="*/ 33 w 40"/>
                <a:gd name="T15" fmla="*/ 15 h 23"/>
                <a:gd name="T16" fmla="*/ 40 w 40"/>
                <a:gd name="T17" fmla="*/ 12 h 23"/>
                <a:gd name="T18" fmla="*/ 40 w 40"/>
                <a:gd name="T19" fmla="*/ 4 h 23"/>
                <a:gd name="T20" fmla="*/ 32 w 40"/>
                <a:gd name="T21" fmla="*/ 5 h 23"/>
                <a:gd name="T22" fmla="*/ 23 w 40"/>
                <a:gd name="T23" fmla="*/ 4 h 23"/>
                <a:gd name="T24" fmla="*/ 28 w 40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23">
                  <a:moveTo>
                    <a:pt x="2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0" y="3"/>
                    <a:pt x="10" y="7"/>
                  </a:cubicBezTo>
                  <a:cubicBezTo>
                    <a:pt x="4" y="9"/>
                    <a:pt x="0" y="13"/>
                    <a:pt x="0" y="21"/>
                  </a:cubicBezTo>
                  <a:cubicBezTo>
                    <a:pt x="0" y="22"/>
                    <a:pt x="5" y="23"/>
                    <a:pt x="11" y="23"/>
                  </a:cubicBezTo>
                  <a:cubicBezTo>
                    <a:pt x="18" y="23"/>
                    <a:pt x="27" y="22"/>
                    <a:pt x="29" y="21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9" y="15"/>
                    <a:pt x="31" y="15"/>
                    <a:pt x="33" y="15"/>
                  </a:cubicBezTo>
                  <a:cubicBezTo>
                    <a:pt x="36" y="15"/>
                    <a:pt x="38" y="15"/>
                    <a:pt x="40" y="12"/>
                  </a:cubicBezTo>
                  <a:cubicBezTo>
                    <a:pt x="40" y="10"/>
                    <a:pt x="40" y="9"/>
                    <a:pt x="40" y="4"/>
                  </a:cubicBezTo>
                  <a:cubicBezTo>
                    <a:pt x="37" y="5"/>
                    <a:pt x="35" y="5"/>
                    <a:pt x="32" y="5"/>
                  </a:cubicBezTo>
                  <a:cubicBezTo>
                    <a:pt x="28" y="5"/>
                    <a:pt x="24" y="5"/>
                    <a:pt x="23" y="4"/>
                  </a:cubicBezTo>
                  <a:cubicBezTo>
                    <a:pt x="24" y="4"/>
                    <a:pt x="27" y="3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09"/>
            <p:cNvSpPr>
              <a:spLocks/>
            </p:cNvSpPr>
            <p:nvPr/>
          </p:nvSpPr>
          <p:spPr bwMode="auto">
            <a:xfrm>
              <a:off x="5415" y="-722"/>
              <a:ext cx="97" cy="33"/>
            </a:xfrm>
            <a:custGeom>
              <a:avLst/>
              <a:gdLst>
                <a:gd name="T0" fmla="*/ 27 w 41"/>
                <a:gd name="T1" fmla="*/ 0 h 14"/>
                <a:gd name="T2" fmla="*/ 0 w 41"/>
                <a:gd name="T3" fmla="*/ 11 h 14"/>
                <a:gd name="T4" fmla="*/ 5 w 41"/>
                <a:gd name="T5" fmla="*/ 14 h 14"/>
                <a:gd name="T6" fmla="*/ 13 w 41"/>
                <a:gd name="T7" fmla="*/ 9 h 14"/>
                <a:gd name="T8" fmla="*/ 24 w 41"/>
                <a:gd name="T9" fmla="*/ 14 h 14"/>
                <a:gd name="T10" fmla="*/ 41 w 41"/>
                <a:gd name="T11" fmla="*/ 7 h 14"/>
                <a:gd name="T12" fmla="*/ 27 w 4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">
                  <a:moveTo>
                    <a:pt x="27" y="0"/>
                  </a:moveTo>
                  <a:cubicBezTo>
                    <a:pt x="21" y="0"/>
                    <a:pt x="0" y="3"/>
                    <a:pt x="0" y="11"/>
                  </a:cubicBezTo>
                  <a:cubicBezTo>
                    <a:pt x="0" y="13"/>
                    <a:pt x="3" y="14"/>
                    <a:pt x="5" y="14"/>
                  </a:cubicBezTo>
                  <a:cubicBezTo>
                    <a:pt x="10" y="14"/>
                    <a:pt x="12" y="14"/>
                    <a:pt x="13" y="9"/>
                  </a:cubicBezTo>
                  <a:cubicBezTo>
                    <a:pt x="17" y="9"/>
                    <a:pt x="21" y="14"/>
                    <a:pt x="24" y="14"/>
                  </a:cubicBezTo>
                  <a:cubicBezTo>
                    <a:pt x="31" y="14"/>
                    <a:pt x="31" y="7"/>
                    <a:pt x="41" y="7"/>
                  </a:cubicBezTo>
                  <a:cubicBezTo>
                    <a:pt x="39" y="3"/>
                    <a:pt x="33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10"/>
            <p:cNvSpPr>
              <a:spLocks/>
            </p:cNvSpPr>
            <p:nvPr/>
          </p:nvSpPr>
          <p:spPr bwMode="auto">
            <a:xfrm>
              <a:off x="5359" y="-833"/>
              <a:ext cx="151" cy="102"/>
            </a:xfrm>
            <a:custGeom>
              <a:avLst/>
              <a:gdLst>
                <a:gd name="T0" fmla="*/ 61 w 64"/>
                <a:gd name="T1" fmla="*/ 0 h 43"/>
                <a:gd name="T2" fmla="*/ 52 w 64"/>
                <a:gd name="T3" fmla="*/ 9 h 43"/>
                <a:gd name="T4" fmla="*/ 20 w 64"/>
                <a:gd name="T5" fmla="*/ 19 h 43"/>
                <a:gd name="T6" fmla="*/ 20 w 64"/>
                <a:gd name="T7" fmla="*/ 26 h 43"/>
                <a:gd name="T8" fmla="*/ 24 w 64"/>
                <a:gd name="T9" fmla="*/ 24 h 43"/>
                <a:gd name="T10" fmla="*/ 29 w 64"/>
                <a:gd name="T11" fmla="*/ 27 h 43"/>
                <a:gd name="T12" fmla="*/ 7 w 64"/>
                <a:gd name="T13" fmla="*/ 27 h 43"/>
                <a:gd name="T14" fmla="*/ 0 w 64"/>
                <a:gd name="T15" fmla="*/ 33 h 43"/>
                <a:gd name="T16" fmla="*/ 27 w 64"/>
                <a:gd name="T17" fmla="*/ 43 h 43"/>
                <a:gd name="T18" fmla="*/ 48 w 64"/>
                <a:gd name="T19" fmla="*/ 37 h 43"/>
                <a:gd name="T20" fmla="*/ 55 w 64"/>
                <a:gd name="T21" fmla="*/ 37 h 43"/>
                <a:gd name="T22" fmla="*/ 64 w 64"/>
                <a:gd name="T23" fmla="*/ 35 h 43"/>
                <a:gd name="T24" fmla="*/ 34 w 64"/>
                <a:gd name="T25" fmla="*/ 27 h 43"/>
                <a:gd name="T26" fmla="*/ 58 w 64"/>
                <a:gd name="T27" fmla="*/ 13 h 43"/>
                <a:gd name="T28" fmla="*/ 63 w 64"/>
                <a:gd name="T29" fmla="*/ 6 h 43"/>
                <a:gd name="T30" fmla="*/ 61 w 64"/>
                <a:gd name="T3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3">
                  <a:moveTo>
                    <a:pt x="61" y="0"/>
                  </a:moveTo>
                  <a:cubicBezTo>
                    <a:pt x="56" y="0"/>
                    <a:pt x="53" y="4"/>
                    <a:pt x="52" y="9"/>
                  </a:cubicBezTo>
                  <a:cubicBezTo>
                    <a:pt x="37" y="9"/>
                    <a:pt x="36" y="19"/>
                    <a:pt x="20" y="19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5"/>
                    <a:pt x="23" y="24"/>
                    <a:pt x="24" y="24"/>
                  </a:cubicBezTo>
                  <a:cubicBezTo>
                    <a:pt x="25" y="24"/>
                    <a:pt x="26" y="26"/>
                    <a:pt x="29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5" y="29"/>
                    <a:pt x="4" y="30"/>
                    <a:pt x="0" y="33"/>
                  </a:cubicBezTo>
                  <a:cubicBezTo>
                    <a:pt x="1" y="33"/>
                    <a:pt x="23" y="43"/>
                    <a:pt x="27" y="43"/>
                  </a:cubicBezTo>
                  <a:cubicBezTo>
                    <a:pt x="33" y="43"/>
                    <a:pt x="42" y="37"/>
                    <a:pt x="48" y="37"/>
                  </a:cubicBezTo>
                  <a:cubicBezTo>
                    <a:pt x="50" y="37"/>
                    <a:pt x="53" y="37"/>
                    <a:pt x="55" y="37"/>
                  </a:cubicBezTo>
                  <a:cubicBezTo>
                    <a:pt x="58" y="37"/>
                    <a:pt x="61" y="36"/>
                    <a:pt x="64" y="35"/>
                  </a:cubicBezTo>
                  <a:cubicBezTo>
                    <a:pt x="52" y="30"/>
                    <a:pt x="48" y="29"/>
                    <a:pt x="34" y="27"/>
                  </a:cubicBezTo>
                  <a:cubicBezTo>
                    <a:pt x="39" y="21"/>
                    <a:pt x="49" y="18"/>
                    <a:pt x="58" y="13"/>
                  </a:cubicBezTo>
                  <a:cubicBezTo>
                    <a:pt x="58" y="10"/>
                    <a:pt x="61" y="8"/>
                    <a:pt x="63" y="6"/>
                  </a:cubicBezTo>
                  <a:cubicBezTo>
                    <a:pt x="63" y="4"/>
                    <a:pt x="62" y="0"/>
                    <a:pt x="6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11"/>
            <p:cNvSpPr>
              <a:spLocks/>
            </p:cNvSpPr>
            <p:nvPr/>
          </p:nvSpPr>
          <p:spPr bwMode="auto">
            <a:xfrm>
              <a:off x="3813" y="-684"/>
              <a:ext cx="496" cy="274"/>
            </a:xfrm>
            <a:custGeom>
              <a:avLst/>
              <a:gdLst>
                <a:gd name="T0" fmla="*/ 86 w 210"/>
                <a:gd name="T1" fmla="*/ 0 h 116"/>
                <a:gd name="T2" fmla="*/ 75 w 210"/>
                <a:gd name="T3" fmla="*/ 8 h 116"/>
                <a:gd name="T4" fmla="*/ 82 w 210"/>
                <a:gd name="T5" fmla="*/ 31 h 116"/>
                <a:gd name="T6" fmla="*/ 58 w 210"/>
                <a:gd name="T7" fmla="*/ 8 h 116"/>
                <a:gd name="T8" fmla="*/ 49 w 210"/>
                <a:gd name="T9" fmla="*/ 17 h 116"/>
                <a:gd name="T10" fmla="*/ 51 w 210"/>
                <a:gd name="T11" fmla="*/ 22 h 116"/>
                <a:gd name="T12" fmla="*/ 38 w 210"/>
                <a:gd name="T13" fmla="*/ 16 h 116"/>
                <a:gd name="T14" fmla="*/ 45 w 210"/>
                <a:gd name="T15" fmla="*/ 8 h 116"/>
                <a:gd name="T16" fmla="*/ 18 w 210"/>
                <a:gd name="T17" fmla="*/ 6 h 116"/>
                <a:gd name="T18" fmla="*/ 0 w 210"/>
                <a:gd name="T19" fmla="*/ 19 h 116"/>
                <a:gd name="T20" fmla="*/ 13 w 210"/>
                <a:gd name="T21" fmla="*/ 32 h 116"/>
                <a:gd name="T22" fmla="*/ 17 w 210"/>
                <a:gd name="T23" fmla="*/ 34 h 116"/>
                <a:gd name="T24" fmla="*/ 32 w 210"/>
                <a:gd name="T25" fmla="*/ 51 h 116"/>
                <a:gd name="T26" fmla="*/ 28 w 210"/>
                <a:gd name="T27" fmla="*/ 52 h 116"/>
                <a:gd name="T28" fmla="*/ 45 w 210"/>
                <a:gd name="T29" fmla="*/ 61 h 116"/>
                <a:gd name="T30" fmla="*/ 60 w 210"/>
                <a:gd name="T31" fmla="*/ 47 h 116"/>
                <a:gd name="T32" fmla="*/ 65 w 210"/>
                <a:gd name="T33" fmla="*/ 47 h 116"/>
                <a:gd name="T34" fmla="*/ 73 w 210"/>
                <a:gd name="T35" fmla="*/ 51 h 116"/>
                <a:gd name="T36" fmla="*/ 86 w 210"/>
                <a:gd name="T37" fmla="*/ 51 h 116"/>
                <a:gd name="T38" fmla="*/ 59 w 210"/>
                <a:gd name="T39" fmla="*/ 64 h 116"/>
                <a:gd name="T40" fmla="*/ 45 w 210"/>
                <a:gd name="T41" fmla="*/ 70 h 116"/>
                <a:gd name="T42" fmla="*/ 53 w 210"/>
                <a:gd name="T43" fmla="*/ 78 h 116"/>
                <a:gd name="T44" fmla="*/ 65 w 210"/>
                <a:gd name="T45" fmla="*/ 77 h 116"/>
                <a:gd name="T46" fmla="*/ 88 w 210"/>
                <a:gd name="T47" fmla="*/ 79 h 116"/>
                <a:gd name="T48" fmla="*/ 71 w 210"/>
                <a:gd name="T49" fmla="*/ 83 h 116"/>
                <a:gd name="T50" fmla="*/ 58 w 210"/>
                <a:gd name="T51" fmla="*/ 83 h 116"/>
                <a:gd name="T52" fmla="*/ 51 w 210"/>
                <a:gd name="T53" fmla="*/ 83 h 116"/>
                <a:gd name="T54" fmla="*/ 93 w 210"/>
                <a:gd name="T55" fmla="*/ 116 h 116"/>
                <a:gd name="T56" fmla="*/ 108 w 210"/>
                <a:gd name="T57" fmla="*/ 87 h 116"/>
                <a:gd name="T58" fmla="*/ 116 w 210"/>
                <a:gd name="T59" fmla="*/ 83 h 116"/>
                <a:gd name="T60" fmla="*/ 145 w 210"/>
                <a:gd name="T61" fmla="*/ 46 h 116"/>
                <a:gd name="T62" fmla="*/ 158 w 210"/>
                <a:gd name="T63" fmla="*/ 54 h 116"/>
                <a:gd name="T64" fmla="*/ 150 w 210"/>
                <a:gd name="T65" fmla="*/ 55 h 116"/>
                <a:gd name="T66" fmla="*/ 161 w 210"/>
                <a:gd name="T67" fmla="*/ 70 h 116"/>
                <a:gd name="T68" fmla="*/ 153 w 210"/>
                <a:gd name="T69" fmla="*/ 85 h 116"/>
                <a:gd name="T70" fmla="*/ 177 w 210"/>
                <a:gd name="T71" fmla="*/ 86 h 116"/>
                <a:gd name="T72" fmla="*/ 177 w 210"/>
                <a:gd name="T73" fmla="*/ 95 h 116"/>
                <a:gd name="T74" fmla="*/ 210 w 210"/>
                <a:gd name="T75" fmla="*/ 77 h 116"/>
                <a:gd name="T76" fmla="*/ 190 w 210"/>
                <a:gd name="T77" fmla="*/ 58 h 116"/>
                <a:gd name="T78" fmla="*/ 173 w 210"/>
                <a:gd name="T79" fmla="*/ 58 h 116"/>
                <a:gd name="T80" fmla="*/ 173 w 210"/>
                <a:gd name="T81" fmla="*/ 50 h 116"/>
                <a:gd name="T82" fmla="*/ 168 w 210"/>
                <a:gd name="T83" fmla="*/ 51 h 116"/>
                <a:gd name="T84" fmla="*/ 163 w 210"/>
                <a:gd name="T85" fmla="*/ 50 h 116"/>
                <a:gd name="T86" fmla="*/ 169 w 210"/>
                <a:gd name="T87" fmla="*/ 50 h 116"/>
                <a:gd name="T88" fmla="*/ 126 w 210"/>
                <a:gd name="T89" fmla="*/ 27 h 116"/>
                <a:gd name="T90" fmla="*/ 121 w 210"/>
                <a:gd name="T91" fmla="*/ 27 h 116"/>
                <a:gd name="T92" fmla="*/ 115 w 210"/>
                <a:gd name="T93" fmla="*/ 14 h 116"/>
                <a:gd name="T94" fmla="*/ 105 w 210"/>
                <a:gd name="T95" fmla="*/ 21 h 116"/>
                <a:gd name="T96" fmla="*/ 107 w 210"/>
                <a:gd name="T97" fmla="*/ 11 h 116"/>
                <a:gd name="T98" fmla="*/ 86 w 210"/>
                <a:gd name="T9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0" h="116">
                  <a:moveTo>
                    <a:pt x="86" y="0"/>
                  </a:moveTo>
                  <a:cubicBezTo>
                    <a:pt x="79" y="0"/>
                    <a:pt x="75" y="0"/>
                    <a:pt x="75" y="8"/>
                  </a:cubicBezTo>
                  <a:cubicBezTo>
                    <a:pt x="75" y="18"/>
                    <a:pt x="78" y="23"/>
                    <a:pt x="82" y="31"/>
                  </a:cubicBezTo>
                  <a:cubicBezTo>
                    <a:pt x="68" y="26"/>
                    <a:pt x="72" y="8"/>
                    <a:pt x="58" y="8"/>
                  </a:cubicBezTo>
                  <a:cubicBezTo>
                    <a:pt x="53" y="8"/>
                    <a:pt x="49" y="12"/>
                    <a:pt x="49" y="17"/>
                  </a:cubicBezTo>
                  <a:cubicBezTo>
                    <a:pt x="49" y="19"/>
                    <a:pt x="50" y="21"/>
                    <a:pt x="51" y="22"/>
                  </a:cubicBezTo>
                  <a:cubicBezTo>
                    <a:pt x="47" y="20"/>
                    <a:pt x="43" y="19"/>
                    <a:pt x="38" y="16"/>
                  </a:cubicBezTo>
                  <a:cubicBezTo>
                    <a:pt x="40" y="13"/>
                    <a:pt x="42" y="12"/>
                    <a:pt x="45" y="8"/>
                  </a:cubicBezTo>
                  <a:cubicBezTo>
                    <a:pt x="32" y="6"/>
                    <a:pt x="27" y="6"/>
                    <a:pt x="18" y="6"/>
                  </a:cubicBezTo>
                  <a:cubicBezTo>
                    <a:pt x="13" y="6"/>
                    <a:pt x="2" y="16"/>
                    <a:pt x="0" y="19"/>
                  </a:cubicBezTo>
                  <a:cubicBezTo>
                    <a:pt x="3" y="23"/>
                    <a:pt x="9" y="32"/>
                    <a:pt x="13" y="32"/>
                  </a:cubicBezTo>
                  <a:cubicBezTo>
                    <a:pt x="15" y="32"/>
                    <a:pt x="16" y="33"/>
                    <a:pt x="17" y="34"/>
                  </a:cubicBezTo>
                  <a:cubicBezTo>
                    <a:pt x="15" y="42"/>
                    <a:pt x="23" y="47"/>
                    <a:pt x="32" y="51"/>
                  </a:cubicBezTo>
                  <a:cubicBezTo>
                    <a:pt x="30" y="51"/>
                    <a:pt x="29" y="52"/>
                    <a:pt x="28" y="52"/>
                  </a:cubicBezTo>
                  <a:cubicBezTo>
                    <a:pt x="30" y="58"/>
                    <a:pt x="36" y="61"/>
                    <a:pt x="45" y="61"/>
                  </a:cubicBezTo>
                  <a:cubicBezTo>
                    <a:pt x="56" y="61"/>
                    <a:pt x="56" y="49"/>
                    <a:pt x="60" y="47"/>
                  </a:cubicBezTo>
                  <a:cubicBezTo>
                    <a:pt x="62" y="47"/>
                    <a:pt x="63" y="47"/>
                    <a:pt x="65" y="47"/>
                  </a:cubicBezTo>
                  <a:cubicBezTo>
                    <a:pt x="67" y="48"/>
                    <a:pt x="71" y="51"/>
                    <a:pt x="73" y="51"/>
                  </a:cubicBezTo>
                  <a:cubicBezTo>
                    <a:pt x="75" y="51"/>
                    <a:pt x="79" y="51"/>
                    <a:pt x="86" y="51"/>
                  </a:cubicBezTo>
                  <a:cubicBezTo>
                    <a:pt x="80" y="56"/>
                    <a:pt x="66" y="62"/>
                    <a:pt x="59" y="64"/>
                  </a:cubicBezTo>
                  <a:cubicBezTo>
                    <a:pt x="57" y="65"/>
                    <a:pt x="45" y="65"/>
                    <a:pt x="45" y="70"/>
                  </a:cubicBezTo>
                  <a:cubicBezTo>
                    <a:pt x="45" y="76"/>
                    <a:pt x="48" y="78"/>
                    <a:pt x="53" y="78"/>
                  </a:cubicBezTo>
                  <a:cubicBezTo>
                    <a:pt x="57" y="78"/>
                    <a:pt x="62" y="77"/>
                    <a:pt x="65" y="77"/>
                  </a:cubicBezTo>
                  <a:cubicBezTo>
                    <a:pt x="68" y="77"/>
                    <a:pt x="85" y="77"/>
                    <a:pt x="88" y="79"/>
                  </a:cubicBezTo>
                  <a:cubicBezTo>
                    <a:pt x="82" y="81"/>
                    <a:pt x="76" y="79"/>
                    <a:pt x="71" y="83"/>
                  </a:cubicBezTo>
                  <a:cubicBezTo>
                    <a:pt x="71" y="83"/>
                    <a:pt x="64" y="83"/>
                    <a:pt x="58" y="83"/>
                  </a:cubicBezTo>
                  <a:cubicBezTo>
                    <a:pt x="55" y="83"/>
                    <a:pt x="53" y="83"/>
                    <a:pt x="51" y="83"/>
                  </a:cubicBezTo>
                  <a:cubicBezTo>
                    <a:pt x="51" y="101"/>
                    <a:pt x="80" y="108"/>
                    <a:pt x="93" y="116"/>
                  </a:cubicBezTo>
                  <a:cubicBezTo>
                    <a:pt x="100" y="109"/>
                    <a:pt x="99" y="94"/>
                    <a:pt x="108" y="87"/>
                  </a:cubicBezTo>
                  <a:cubicBezTo>
                    <a:pt x="111" y="85"/>
                    <a:pt x="115" y="86"/>
                    <a:pt x="116" y="83"/>
                  </a:cubicBezTo>
                  <a:cubicBezTo>
                    <a:pt x="121" y="69"/>
                    <a:pt x="127" y="46"/>
                    <a:pt x="145" y="46"/>
                  </a:cubicBezTo>
                  <a:cubicBezTo>
                    <a:pt x="145" y="46"/>
                    <a:pt x="149" y="53"/>
                    <a:pt x="158" y="54"/>
                  </a:cubicBezTo>
                  <a:cubicBezTo>
                    <a:pt x="155" y="54"/>
                    <a:pt x="153" y="54"/>
                    <a:pt x="150" y="55"/>
                  </a:cubicBezTo>
                  <a:cubicBezTo>
                    <a:pt x="152" y="59"/>
                    <a:pt x="157" y="69"/>
                    <a:pt x="161" y="70"/>
                  </a:cubicBezTo>
                  <a:cubicBezTo>
                    <a:pt x="160" y="78"/>
                    <a:pt x="154" y="75"/>
                    <a:pt x="153" y="85"/>
                  </a:cubicBezTo>
                  <a:cubicBezTo>
                    <a:pt x="160" y="85"/>
                    <a:pt x="171" y="85"/>
                    <a:pt x="177" y="86"/>
                  </a:cubicBezTo>
                  <a:cubicBezTo>
                    <a:pt x="176" y="88"/>
                    <a:pt x="176" y="91"/>
                    <a:pt x="177" y="95"/>
                  </a:cubicBezTo>
                  <a:cubicBezTo>
                    <a:pt x="190" y="91"/>
                    <a:pt x="196" y="82"/>
                    <a:pt x="210" y="77"/>
                  </a:cubicBezTo>
                  <a:cubicBezTo>
                    <a:pt x="205" y="70"/>
                    <a:pt x="190" y="74"/>
                    <a:pt x="190" y="58"/>
                  </a:cubicBezTo>
                  <a:cubicBezTo>
                    <a:pt x="183" y="58"/>
                    <a:pt x="181" y="58"/>
                    <a:pt x="173" y="58"/>
                  </a:cubicBezTo>
                  <a:cubicBezTo>
                    <a:pt x="174" y="56"/>
                    <a:pt x="174" y="53"/>
                    <a:pt x="173" y="50"/>
                  </a:cubicBezTo>
                  <a:cubicBezTo>
                    <a:pt x="171" y="50"/>
                    <a:pt x="169" y="51"/>
                    <a:pt x="168" y="51"/>
                  </a:cubicBezTo>
                  <a:cubicBezTo>
                    <a:pt x="166" y="51"/>
                    <a:pt x="165" y="51"/>
                    <a:pt x="163" y="50"/>
                  </a:cubicBezTo>
                  <a:cubicBezTo>
                    <a:pt x="165" y="50"/>
                    <a:pt x="167" y="50"/>
                    <a:pt x="169" y="50"/>
                  </a:cubicBezTo>
                  <a:cubicBezTo>
                    <a:pt x="163" y="43"/>
                    <a:pt x="135" y="27"/>
                    <a:pt x="126" y="27"/>
                  </a:cubicBezTo>
                  <a:cubicBezTo>
                    <a:pt x="125" y="27"/>
                    <a:pt x="123" y="27"/>
                    <a:pt x="121" y="27"/>
                  </a:cubicBezTo>
                  <a:cubicBezTo>
                    <a:pt x="122" y="23"/>
                    <a:pt x="123" y="14"/>
                    <a:pt x="115" y="14"/>
                  </a:cubicBezTo>
                  <a:cubicBezTo>
                    <a:pt x="111" y="14"/>
                    <a:pt x="110" y="19"/>
                    <a:pt x="105" y="21"/>
                  </a:cubicBezTo>
                  <a:cubicBezTo>
                    <a:pt x="105" y="17"/>
                    <a:pt x="107" y="14"/>
                    <a:pt x="107" y="11"/>
                  </a:cubicBezTo>
                  <a:cubicBezTo>
                    <a:pt x="107" y="5"/>
                    <a:pt x="9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12"/>
            <p:cNvSpPr>
              <a:spLocks/>
            </p:cNvSpPr>
            <p:nvPr/>
          </p:nvSpPr>
          <p:spPr bwMode="auto">
            <a:xfrm>
              <a:off x="4073" y="-724"/>
              <a:ext cx="324" cy="116"/>
            </a:xfrm>
            <a:custGeom>
              <a:avLst/>
              <a:gdLst>
                <a:gd name="T0" fmla="*/ 80 w 137"/>
                <a:gd name="T1" fmla="*/ 0 h 49"/>
                <a:gd name="T2" fmla="*/ 73 w 137"/>
                <a:gd name="T3" fmla="*/ 0 h 49"/>
                <a:gd name="T4" fmla="*/ 60 w 137"/>
                <a:gd name="T5" fmla="*/ 12 h 49"/>
                <a:gd name="T6" fmla="*/ 39 w 137"/>
                <a:gd name="T7" fmla="*/ 1 h 49"/>
                <a:gd name="T8" fmla="*/ 24 w 137"/>
                <a:gd name="T9" fmla="*/ 1 h 49"/>
                <a:gd name="T10" fmla="*/ 27 w 137"/>
                <a:gd name="T11" fmla="*/ 6 h 49"/>
                <a:gd name="T12" fmla="*/ 18 w 137"/>
                <a:gd name="T13" fmla="*/ 6 h 49"/>
                <a:gd name="T14" fmla="*/ 18 w 137"/>
                <a:gd name="T15" fmla="*/ 9 h 49"/>
                <a:gd name="T16" fmla="*/ 15 w 137"/>
                <a:gd name="T17" fmla="*/ 10 h 49"/>
                <a:gd name="T18" fmla="*/ 7 w 137"/>
                <a:gd name="T19" fmla="*/ 8 h 49"/>
                <a:gd name="T20" fmla="*/ 0 w 137"/>
                <a:gd name="T21" fmla="*/ 8 h 49"/>
                <a:gd name="T22" fmla="*/ 7 w 137"/>
                <a:gd name="T23" fmla="*/ 20 h 49"/>
                <a:gd name="T24" fmla="*/ 13 w 137"/>
                <a:gd name="T25" fmla="*/ 28 h 49"/>
                <a:gd name="T26" fmla="*/ 26 w 137"/>
                <a:gd name="T27" fmla="*/ 26 h 49"/>
                <a:gd name="T28" fmla="*/ 51 w 137"/>
                <a:gd name="T29" fmla="*/ 28 h 49"/>
                <a:gd name="T30" fmla="*/ 38 w 137"/>
                <a:gd name="T31" fmla="*/ 30 h 49"/>
                <a:gd name="T32" fmla="*/ 27 w 137"/>
                <a:gd name="T33" fmla="*/ 31 h 49"/>
                <a:gd name="T34" fmla="*/ 34 w 137"/>
                <a:gd name="T35" fmla="*/ 39 h 49"/>
                <a:gd name="T36" fmla="*/ 64 w 137"/>
                <a:gd name="T37" fmla="*/ 39 h 49"/>
                <a:gd name="T38" fmla="*/ 82 w 137"/>
                <a:gd name="T39" fmla="*/ 49 h 49"/>
                <a:gd name="T40" fmla="*/ 137 w 137"/>
                <a:gd name="T41" fmla="*/ 22 h 49"/>
                <a:gd name="T42" fmla="*/ 113 w 137"/>
                <a:gd name="T43" fmla="*/ 8 h 49"/>
                <a:gd name="T44" fmla="*/ 96 w 137"/>
                <a:gd name="T45" fmla="*/ 8 h 49"/>
                <a:gd name="T46" fmla="*/ 80 w 137"/>
                <a:gd name="T47" fmla="*/ 13 h 49"/>
                <a:gd name="T48" fmla="*/ 80 w 137"/>
                <a:gd name="T4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7" h="49">
                  <a:moveTo>
                    <a:pt x="80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1" y="2"/>
                    <a:pt x="67" y="12"/>
                    <a:pt x="60" y="12"/>
                  </a:cubicBezTo>
                  <a:cubicBezTo>
                    <a:pt x="58" y="12"/>
                    <a:pt x="42" y="4"/>
                    <a:pt x="39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2" y="10"/>
                    <a:pt x="10" y="9"/>
                    <a:pt x="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3"/>
                    <a:pt x="3" y="17"/>
                    <a:pt x="7" y="20"/>
                  </a:cubicBezTo>
                  <a:cubicBezTo>
                    <a:pt x="7" y="26"/>
                    <a:pt x="9" y="28"/>
                    <a:pt x="13" y="28"/>
                  </a:cubicBezTo>
                  <a:cubicBezTo>
                    <a:pt x="16" y="28"/>
                    <a:pt x="21" y="26"/>
                    <a:pt x="26" y="26"/>
                  </a:cubicBezTo>
                  <a:cubicBezTo>
                    <a:pt x="27" y="26"/>
                    <a:pt x="49" y="28"/>
                    <a:pt x="51" y="28"/>
                  </a:cubicBezTo>
                  <a:cubicBezTo>
                    <a:pt x="48" y="29"/>
                    <a:pt x="42" y="29"/>
                    <a:pt x="38" y="30"/>
                  </a:cubicBezTo>
                  <a:cubicBezTo>
                    <a:pt x="36" y="30"/>
                    <a:pt x="31" y="30"/>
                    <a:pt x="27" y="31"/>
                  </a:cubicBezTo>
                  <a:cubicBezTo>
                    <a:pt x="28" y="35"/>
                    <a:pt x="29" y="38"/>
                    <a:pt x="3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8" y="46"/>
                    <a:pt x="73" y="49"/>
                    <a:pt x="82" y="49"/>
                  </a:cubicBezTo>
                  <a:cubicBezTo>
                    <a:pt x="98" y="49"/>
                    <a:pt x="124" y="30"/>
                    <a:pt x="137" y="22"/>
                  </a:cubicBezTo>
                  <a:cubicBezTo>
                    <a:pt x="134" y="15"/>
                    <a:pt x="124" y="8"/>
                    <a:pt x="113" y="8"/>
                  </a:cubicBezTo>
                  <a:cubicBezTo>
                    <a:pt x="105" y="8"/>
                    <a:pt x="108" y="8"/>
                    <a:pt x="96" y="8"/>
                  </a:cubicBezTo>
                  <a:cubicBezTo>
                    <a:pt x="88" y="8"/>
                    <a:pt x="85" y="13"/>
                    <a:pt x="80" y="13"/>
                  </a:cubicBezTo>
                  <a:cubicBezTo>
                    <a:pt x="79" y="9"/>
                    <a:pt x="80" y="6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13"/>
            <p:cNvSpPr>
              <a:spLocks noEditPoints="1"/>
            </p:cNvSpPr>
            <p:nvPr/>
          </p:nvSpPr>
          <p:spPr bwMode="auto">
            <a:xfrm>
              <a:off x="3794" y="-594"/>
              <a:ext cx="61" cy="54"/>
            </a:xfrm>
            <a:custGeom>
              <a:avLst/>
              <a:gdLst>
                <a:gd name="T0" fmla="*/ 8 w 26"/>
                <a:gd name="T1" fmla="*/ 1 h 23"/>
                <a:gd name="T2" fmla="*/ 26 w 26"/>
                <a:gd name="T3" fmla="*/ 23 h 23"/>
                <a:gd name="T4" fmla="*/ 8 w 26"/>
                <a:gd name="T5" fmla="*/ 1 h 23"/>
                <a:gd name="T6" fmla="*/ 8 w 26"/>
                <a:gd name="T7" fmla="*/ 0 h 23"/>
                <a:gd name="T8" fmla="*/ 8 w 26"/>
                <a:gd name="T9" fmla="*/ 1 h 23"/>
                <a:gd name="T10" fmla="*/ 8 w 26"/>
                <a:gd name="T11" fmla="*/ 1 h 23"/>
                <a:gd name="T12" fmla="*/ 8 w 26"/>
                <a:gd name="T13" fmla="*/ 0 h 23"/>
                <a:gd name="T14" fmla="*/ 9 w 26"/>
                <a:gd name="T15" fmla="*/ 0 h 23"/>
                <a:gd name="T16" fmla="*/ 8 w 26"/>
                <a:gd name="T17" fmla="*/ 1 h 23"/>
                <a:gd name="T18" fmla="*/ 9 w 26"/>
                <a:gd name="T19" fmla="*/ 2 h 23"/>
                <a:gd name="T20" fmla="*/ 9 w 26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3">
                  <a:moveTo>
                    <a:pt x="8" y="1"/>
                  </a:moveTo>
                  <a:cubicBezTo>
                    <a:pt x="0" y="6"/>
                    <a:pt x="16" y="20"/>
                    <a:pt x="26" y="23"/>
                  </a:cubicBezTo>
                  <a:cubicBezTo>
                    <a:pt x="22" y="11"/>
                    <a:pt x="15" y="9"/>
                    <a:pt x="8" y="1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14"/>
            <p:cNvSpPr>
              <a:spLocks/>
            </p:cNvSpPr>
            <p:nvPr/>
          </p:nvSpPr>
          <p:spPr bwMode="auto">
            <a:xfrm>
              <a:off x="3087" y="872"/>
              <a:ext cx="156" cy="187"/>
            </a:xfrm>
            <a:custGeom>
              <a:avLst/>
              <a:gdLst>
                <a:gd name="T0" fmla="*/ 48 w 66"/>
                <a:gd name="T1" fmla="*/ 0 h 79"/>
                <a:gd name="T2" fmla="*/ 39 w 66"/>
                <a:gd name="T3" fmla="*/ 0 h 79"/>
                <a:gd name="T4" fmla="*/ 23 w 66"/>
                <a:gd name="T5" fmla="*/ 10 h 79"/>
                <a:gd name="T6" fmla="*/ 26 w 66"/>
                <a:gd name="T7" fmla="*/ 17 h 79"/>
                <a:gd name="T8" fmla="*/ 11 w 66"/>
                <a:gd name="T9" fmla="*/ 23 h 79"/>
                <a:gd name="T10" fmla="*/ 10 w 66"/>
                <a:gd name="T11" fmla="*/ 22 h 79"/>
                <a:gd name="T12" fmla="*/ 5 w 66"/>
                <a:gd name="T13" fmla="*/ 28 h 79"/>
                <a:gd name="T14" fmla="*/ 15 w 66"/>
                <a:gd name="T15" fmla="*/ 39 h 79"/>
                <a:gd name="T16" fmla="*/ 0 w 66"/>
                <a:gd name="T17" fmla="*/ 66 h 79"/>
                <a:gd name="T18" fmla="*/ 13 w 66"/>
                <a:gd name="T19" fmla="*/ 79 h 79"/>
                <a:gd name="T20" fmla="*/ 23 w 66"/>
                <a:gd name="T21" fmla="*/ 76 h 79"/>
                <a:gd name="T22" fmla="*/ 42 w 66"/>
                <a:gd name="T23" fmla="*/ 65 h 79"/>
                <a:gd name="T24" fmla="*/ 46 w 66"/>
                <a:gd name="T25" fmla="*/ 65 h 79"/>
                <a:gd name="T26" fmla="*/ 56 w 66"/>
                <a:gd name="T27" fmla="*/ 62 h 79"/>
                <a:gd name="T28" fmla="*/ 56 w 66"/>
                <a:gd name="T29" fmla="*/ 47 h 79"/>
                <a:gd name="T30" fmla="*/ 56 w 66"/>
                <a:gd name="T31" fmla="*/ 29 h 79"/>
                <a:gd name="T32" fmla="*/ 66 w 66"/>
                <a:gd name="T33" fmla="*/ 22 h 79"/>
                <a:gd name="T34" fmla="*/ 48 w 66"/>
                <a:gd name="T3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79">
                  <a:moveTo>
                    <a:pt x="48" y="0"/>
                  </a:moveTo>
                  <a:cubicBezTo>
                    <a:pt x="45" y="0"/>
                    <a:pt x="42" y="0"/>
                    <a:pt x="39" y="0"/>
                  </a:cubicBezTo>
                  <a:cubicBezTo>
                    <a:pt x="34" y="0"/>
                    <a:pt x="23" y="6"/>
                    <a:pt x="23" y="10"/>
                  </a:cubicBezTo>
                  <a:cubicBezTo>
                    <a:pt x="23" y="13"/>
                    <a:pt x="24" y="14"/>
                    <a:pt x="26" y="17"/>
                  </a:cubicBezTo>
                  <a:cubicBezTo>
                    <a:pt x="23" y="20"/>
                    <a:pt x="14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8" y="22"/>
                    <a:pt x="5" y="23"/>
                    <a:pt x="5" y="28"/>
                  </a:cubicBezTo>
                  <a:cubicBezTo>
                    <a:pt x="5" y="34"/>
                    <a:pt x="10" y="37"/>
                    <a:pt x="15" y="39"/>
                  </a:cubicBezTo>
                  <a:cubicBezTo>
                    <a:pt x="13" y="52"/>
                    <a:pt x="0" y="53"/>
                    <a:pt x="0" y="66"/>
                  </a:cubicBezTo>
                  <a:cubicBezTo>
                    <a:pt x="0" y="73"/>
                    <a:pt x="7" y="79"/>
                    <a:pt x="13" y="79"/>
                  </a:cubicBezTo>
                  <a:cubicBezTo>
                    <a:pt x="16" y="79"/>
                    <a:pt x="21" y="78"/>
                    <a:pt x="23" y="76"/>
                  </a:cubicBezTo>
                  <a:cubicBezTo>
                    <a:pt x="27" y="74"/>
                    <a:pt x="34" y="65"/>
                    <a:pt x="42" y="65"/>
                  </a:cubicBezTo>
                  <a:cubicBezTo>
                    <a:pt x="43" y="65"/>
                    <a:pt x="45" y="65"/>
                    <a:pt x="46" y="65"/>
                  </a:cubicBezTo>
                  <a:cubicBezTo>
                    <a:pt x="50" y="65"/>
                    <a:pt x="54" y="65"/>
                    <a:pt x="56" y="62"/>
                  </a:cubicBezTo>
                  <a:cubicBezTo>
                    <a:pt x="60" y="58"/>
                    <a:pt x="56" y="52"/>
                    <a:pt x="56" y="47"/>
                  </a:cubicBezTo>
                  <a:cubicBezTo>
                    <a:pt x="56" y="47"/>
                    <a:pt x="56" y="33"/>
                    <a:pt x="56" y="29"/>
                  </a:cubicBezTo>
                  <a:cubicBezTo>
                    <a:pt x="56" y="25"/>
                    <a:pt x="66" y="26"/>
                    <a:pt x="66" y="22"/>
                  </a:cubicBezTo>
                  <a:cubicBezTo>
                    <a:pt x="66" y="13"/>
                    <a:pt x="60" y="0"/>
                    <a:pt x="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15"/>
            <p:cNvSpPr>
              <a:spLocks/>
            </p:cNvSpPr>
            <p:nvPr/>
          </p:nvSpPr>
          <p:spPr bwMode="auto">
            <a:xfrm>
              <a:off x="3191" y="714"/>
              <a:ext cx="33" cy="28"/>
            </a:xfrm>
            <a:custGeom>
              <a:avLst/>
              <a:gdLst>
                <a:gd name="T0" fmla="*/ 14 w 14"/>
                <a:gd name="T1" fmla="*/ 0 h 12"/>
                <a:gd name="T2" fmla="*/ 0 w 14"/>
                <a:gd name="T3" fmla="*/ 6 h 12"/>
                <a:gd name="T4" fmla="*/ 3 w 14"/>
                <a:gd name="T5" fmla="*/ 12 h 12"/>
                <a:gd name="T6" fmla="*/ 14 w 1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4" y="0"/>
                  </a:moveTo>
                  <a:cubicBezTo>
                    <a:pt x="9" y="0"/>
                    <a:pt x="0" y="2"/>
                    <a:pt x="0" y="6"/>
                  </a:cubicBezTo>
                  <a:cubicBezTo>
                    <a:pt x="0" y="8"/>
                    <a:pt x="2" y="12"/>
                    <a:pt x="3" y="12"/>
                  </a:cubicBezTo>
                  <a:cubicBezTo>
                    <a:pt x="9" y="12"/>
                    <a:pt x="14" y="6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16"/>
            <p:cNvSpPr>
              <a:spLocks/>
            </p:cNvSpPr>
            <p:nvPr/>
          </p:nvSpPr>
          <p:spPr bwMode="auto">
            <a:xfrm>
              <a:off x="3210" y="697"/>
              <a:ext cx="295" cy="431"/>
            </a:xfrm>
            <a:custGeom>
              <a:avLst/>
              <a:gdLst>
                <a:gd name="T0" fmla="*/ 30 w 125"/>
                <a:gd name="T1" fmla="*/ 0 h 182"/>
                <a:gd name="T2" fmla="*/ 19 w 125"/>
                <a:gd name="T3" fmla="*/ 16 h 182"/>
                <a:gd name="T4" fmla="*/ 14 w 125"/>
                <a:gd name="T5" fmla="*/ 26 h 182"/>
                <a:gd name="T6" fmla="*/ 9 w 125"/>
                <a:gd name="T7" fmla="*/ 24 h 182"/>
                <a:gd name="T8" fmla="*/ 12 w 125"/>
                <a:gd name="T9" fmla="*/ 34 h 182"/>
                <a:gd name="T10" fmla="*/ 9 w 125"/>
                <a:gd name="T11" fmla="*/ 45 h 182"/>
                <a:gd name="T12" fmla="*/ 17 w 125"/>
                <a:gd name="T13" fmla="*/ 54 h 182"/>
                <a:gd name="T14" fmla="*/ 14 w 125"/>
                <a:gd name="T15" fmla="*/ 66 h 182"/>
                <a:gd name="T16" fmla="*/ 19 w 125"/>
                <a:gd name="T17" fmla="*/ 59 h 182"/>
                <a:gd name="T18" fmla="*/ 28 w 125"/>
                <a:gd name="T19" fmla="*/ 71 h 182"/>
                <a:gd name="T20" fmla="*/ 31 w 125"/>
                <a:gd name="T21" fmla="*/ 87 h 182"/>
                <a:gd name="T22" fmla="*/ 48 w 125"/>
                <a:gd name="T23" fmla="*/ 84 h 182"/>
                <a:gd name="T24" fmla="*/ 54 w 125"/>
                <a:gd name="T25" fmla="*/ 98 h 182"/>
                <a:gd name="T26" fmla="*/ 57 w 125"/>
                <a:gd name="T27" fmla="*/ 106 h 182"/>
                <a:gd name="T28" fmla="*/ 37 w 125"/>
                <a:gd name="T29" fmla="*/ 131 h 182"/>
                <a:gd name="T30" fmla="*/ 25 w 125"/>
                <a:gd name="T31" fmla="*/ 150 h 182"/>
                <a:gd name="T32" fmla="*/ 45 w 125"/>
                <a:gd name="T33" fmla="*/ 154 h 182"/>
                <a:gd name="T34" fmla="*/ 56 w 125"/>
                <a:gd name="T35" fmla="*/ 152 h 182"/>
                <a:gd name="T36" fmla="*/ 19 w 125"/>
                <a:gd name="T37" fmla="*/ 178 h 182"/>
                <a:gd name="T38" fmla="*/ 23 w 125"/>
                <a:gd name="T39" fmla="*/ 182 h 182"/>
                <a:gd name="T40" fmla="*/ 38 w 125"/>
                <a:gd name="T41" fmla="*/ 177 h 182"/>
                <a:gd name="T42" fmla="*/ 56 w 125"/>
                <a:gd name="T43" fmla="*/ 172 h 182"/>
                <a:gd name="T44" fmla="*/ 104 w 125"/>
                <a:gd name="T45" fmla="*/ 167 h 182"/>
                <a:gd name="T46" fmla="*/ 119 w 125"/>
                <a:gd name="T47" fmla="*/ 155 h 182"/>
                <a:gd name="T48" fmla="*/ 125 w 125"/>
                <a:gd name="T49" fmla="*/ 132 h 182"/>
                <a:gd name="T50" fmla="*/ 112 w 125"/>
                <a:gd name="T51" fmla="*/ 122 h 182"/>
                <a:gd name="T52" fmla="*/ 110 w 125"/>
                <a:gd name="T53" fmla="*/ 122 h 182"/>
                <a:gd name="T54" fmla="*/ 104 w 125"/>
                <a:gd name="T55" fmla="*/ 122 h 182"/>
                <a:gd name="T56" fmla="*/ 101 w 125"/>
                <a:gd name="T57" fmla="*/ 107 h 182"/>
                <a:gd name="T58" fmla="*/ 64 w 125"/>
                <a:gd name="T59" fmla="*/ 60 h 182"/>
                <a:gd name="T60" fmla="*/ 58 w 125"/>
                <a:gd name="T61" fmla="*/ 60 h 182"/>
                <a:gd name="T62" fmla="*/ 51 w 125"/>
                <a:gd name="T63" fmla="*/ 60 h 182"/>
                <a:gd name="T64" fmla="*/ 70 w 125"/>
                <a:gd name="T65" fmla="*/ 23 h 182"/>
                <a:gd name="T66" fmla="*/ 37 w 125"/>
                <a:gd name="T67" fmla="*/ 19 h 182"/>
                <a:gd name="T68" fmla="*/ 45 w 125"/>
                <a:gd name="T6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5" h="182">
                  <a:moveTo>
                    <a:pt x="45" y="0"/>
                  </a:moveTo>
                  <a:cubicBezTo>
                    <a:pt x="41" y="0"/>
                    <a:pt x="36" y="0"/>
                    <a:pt x="30" y="0"/>
                  </a:cubicBezTo>
                  <a:cubicBezTo>
                    <a:pt x="27" y="0"/>
                    <a:pt x="21" y="5"/>
                    <a:pt x="21" y="7"/>
                  </a:cubicBezTo>
                  <a:cubicBezTo>
                    <a:pt x="21" y="10"/>
                    <a:pt x="19" y="12"/>
                    <a:pt x="19" y="16"/>
                  </a:cubicBezTo>
                  <a:cubicBezTo>
                    <a:pt x="16" y="16"/>
                    <a:pt x="12" y="18"/>
                    <a:pt x="12" y="23"/>
                  </a:cubicBezTo>
                  <a:cubicBezTo>
                    <a:pt x="12" y="24"/>
                    <a:pt x="13" y="25"/>
                    <a:pt x="14" y="26"/>
                  </a:cubicBezTo>
                  <a:cubicBezTo>
                    <a:pt x="14" y="27"/>
                    <a:pt x="13" y="29"/>
                    <a:pt x="12" y="29"/>
                  </a:cubicBezTo>
                  <a:cubicBezTo>
                    <a:pt x="11" y="29"/>
                    <a:pt x="9" y="27"/>
                    <a:pt x="9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1"/>
                    <a:pt x="4" y="33"/>
                    <a:pt x="12" y="34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9"/>
                    <a:pt x="9" y="43"/>
                    <a:pt x="9" y="45"/>
                  </a:cubicBezTo>
                  <a:cubicBezTo>
                    <a:pt x="9" y="47"/>
                    <a:pt x="13" y="49"/>
                    <a:pt x="17" y="50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5" y="55"/>
                    <a:pt x="14" y="56"/>
                    <a:pt x="14" y="58"/>
                  </a:cubicBezTo>
                  <a:cubicBezTo>
                    <a:pt x="14" y="61"/>
                    <a:pt x="14" y="62"/>
                    <a:pt x="14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8" y="64"/>
                    <a:pt x="16" y="63"/>
                    <a:pt x="19" y="59"/>
                  </a:cubicBezTo>
                  <a:cubicBezTo>
                    <a:pt x="20" y="60"/>
                    <a:pt x="23" y="61"/>
                    <a:pt x="28" y="61"/>
                  </a:cubicBezTo>
                  <a:cubicBezTo>
                    <a:pt x="26" y="65"/>
                    <a:pt x="28" y="66"/>
                    <a:pt x="28" y="71"/>
                  </a:cubicBezTo>
                  <a:cubicBezTo>
                    <a:pt x="28" y="75"/>
                    <a:pt x="22" y="78"/>
                    <a:pt x="22" y="82"/>
                  </a:cubicBezTo>
                  <a:cubicBezTo>
                    <a:pt x="22" y="87"/>
                    <a:pt x="26" y="87"/>
                    <a:pt x="31" y="87"/>
                  </a:cubicBezTo>
                  <a:cubicBezTo>
                    <a:pt x="35" y="87"/>
                    <a:pt x="38" y="84"/>
                    <a:pt x="43" y="84"/>
                  </a:cubicBezTo>
                  <a:cubicBezTo>
                    <a:pt x="45" y="84"/>
                    <a:pt x="46" y="84"/>
                    <a:pt x="48" y="84"/>
                  </a:cubicBezTo>
                  <a:cubicBezTo>
                    <a:pt x="47" y="87"/>
                    <a:pt x="44" y="88"/>
                    <a:pt x="44" y="92"/>
                  </a:cubicBezTo>
                  <a:cubicBezTo>
                    <a:pt x="44" y="96"/>
                    <a:pt x="49" y="98"/>
                    <a:pt x="54" y="98"/>
                  </a:cubicBezTo>
                  <a:cubicBezTo>
                    <a:pt x="55" y="98"/>
                    <a:pt x="56" y="98"/>
                    <a:pt x="57" y="98"/>
                  </a:cubicBezTo>
                  <a:cubicBezTo>
                    <a:pt x="57" y="106"/>
                    <a:pt x="57" y="106"/>
                    <a:pt x="57" y="106"/>
                  </a:cubicBezTo>
                  <a:cubicBezTo>
                    <a:pt x="54" y="111"/>
                    <a:pt x="42" y="116"/>
                    <a:pt x="33" y="116"/>
                  </a:cubicBezTo>
                  <a:cubicBezTo>
                    <a:pt x="33" y="121"/>
                    <a:pt x="37" y="124"/>
                    <a:pt x="37" y="131"/>
                  </a:cubicBezTo>
                  <a:cubicBezTo>
                    <a:pt x="37" y="139"/>
                    <a:pt x="22" y="139"/>
                    <a:pt x="22" y="147"/>
                  </a:cubicBezTo>
                  <a:cubicBezTo>
                    <a:pt x="22" y="148"/>
                    <a:pt x="24" y="150"/>
                    <a:pt x="25" y="150"/>
                  </a:cubicBezTo>
                  <a:cubicBezTo>
                    <a:pt x="28" y="150"/>
                    <a:pt x="27" y="147"/>
                    <a:pt x="30" y="147"/>
                  </a:cubicBezTo>
                  <a:cubicBezTo>
                    <a:pt x="36" y="147"/>
                    <a:pt x="38" y="154"/>
                    <a:pt x="45" y="154"/>
                  </a:cubicBezTo>
                  <a:cubicBezTo>
                    <a:pt x="49" y="154"/>
                    <a:pt x="52" y="151"/>
                    <a:pt x="55" y="148"/>
                  </a:cubicBezTo>
                  <a:cubicBezTo>
                    <a:pt x="55" y="149"/>
                    <a:pt x="56" y="151"/>
                    <a:pt x="56" y="152"/>
                  </a:cubicBezTo>
                  <a:cubicBezTo>
                    <a:pt x="56" y="159"/>
                    <a:pt x="45" y="157"/>
                    <a:pt x="38" y="159"/>
                  </a:cubicBezTo>
                  <a:cubicBezTo>
                    <a:pt x="36" y="159"/>
                    <a:pt x="20" y="176"/>
                    <a:pt x="19" y="178"/>
                  </a:cubicBezTo>
                  <a:cubicBezTo>
                    <a:pt x="19" y="182"/>
                    <a:pt x="19" y="182"/>
                    <a:pt x="19" y="182"/>
                  </a:cubicBezTo>
                  <a:cubicBezTo>
                    <a:pt x="23" y="182"/>
                    <a:pt x="23" y="182"/>
                    <a:pt x="23" y="182"/>
                  </a:cubicBezTo>
                  <a:cubicBezTo>
                    <a:pt x="25" y="179"/>
                    <a:pt x="27" y="177"/>
                    <a:pt x="30" y="177"/>
                  </a:cubicBezTo>
                  <a:cubicBezTo>
                    <a:pt x="38" y="177"/>
                    <a:pt x="38" y="177"/>
                    <a:pt x="38" y="177"/>
                  </a:cubicBezTo>
                  <a:cubicBezTo>
                    <a:pt x="38" y="173"/>
                    <a:pt x="41" y="168"/>
                    <a:pt x="46" y="168"/>
                  </a:cubicBezTo>
                  <a:cubicBezTo>
                    <a:pt x="50" y="168"/>
                    <a:pt x="52" y="172"/>
                    <a:pt x="56" y="172"/>
                  </a:cubicBezTo>
                  <a:cubicBezTo>
                    <a:pt x="64" y="172"/>
                    <a:pt x="78" y="167"/>
                    <a:pt x="83" y="167"/>
                  </a:cubicBezTo>
                  <a:cubicBezTo>
                    <a:pt x="86" y="167"/>
                    <a:pt x="98" y="167"/>
                    <a:pt x="104" y="167"/>
                  </a:cubicBezTo>
                  <a:cubicBezTo>
                    <a:pt x="111" y="167"/>
                    <a:pt x="114" y="164"/>
                    <a:pt x="119" y="159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6" y="155"/>
                    <a:pt x="114" y="155"/>
                    <a:pt x="108" y="153"/>
                  </a:cubicBezTo>
                  <a:cubicBezTo>
                    <a:pt x="113" y="146"/>
                    <a:pt x="125" y="141"/>
                    <a:pt x="125" y="132"/>
                  </a:cubicBezTo>
                  <a:cubicBezTo>
                    <a:pt x="125" y="127"/>
                    <a:pt x="121" y="122"/>
                    <a:pt x="114" y="122"/>
                  </a:cubicBezTo>
                  <a:cubicBezTo>
                    <a:pt x="113" y="122"/>
                    <a:pt x="112" y="122"/>
                    <a:pt x="112" y="122"/>
                  </a:cubicBezTo>
                  <a:cubicBezTo>
                    <a:pt x="110" y="122"/>
                    <a:pt x="110" y="122"/>
                    <a:pt x="107" y="124"/>
                  </a:cubicBezTo>
                  <a:cubicBezTo>
                    <a:pt x="110" y="122"/>
                    <a:pt x="110" y="122"/>
                    <a:pt x="110" y="122"/>
                  </a:cubicBezTo>
                  <a:cubicBezTo>
                    <a:pt x="108" y="123"/>
                    <a:pt x="107" y="125"/>
                    <a:pt x="104" y="126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5" y="121"/>
                    <a:pt x="106" y="120"/>
                    <a:pt x="106" y="118"/>
                  </a:cubicBezTo>
                  <a:cubicBezTo>
                    <a:pt x="106" y="114"/>
                    <a:pt x="101" y="111"/>
                    <a:pt x="101" y="107"/>
                  </a:cubicBezTo>
                  <a:cubicBezTo>
                    <a:pt x="101" y="94"/>
                    <a:pt x="87" y="91"/>
                    <a:pt x="78" y="82"/>
                  </a:cubicBezTo>
                  <a:cubicBezTo>
                    <a:pt x="72" y="76"/>
                    <a:pt x="74" y="63"/>
                    <a:pt x="64" y="60"/>
                  </a:cubicBezTo>
                  <a:cubicBezTo>
                    <a:pt x="63" y="60"/>
                    <a:pt x="62" y="60"/>
                    <a:pt x="61" y="60"/>
                  </a:cubicBezTo>
                  <a:cubicBezTo>
                    <a:pt x="60" y="60"/>
                    <a:pt x="59" y="60"/>
                    <a:pt x="58" y="60"/>
                  </a:cubicBezTo>
                  <a:cubicBezTo>
                    <a:pt x="57" y="60"/>
                    <a:pt x="57" y="60"/>
                    <a:pt x="56" y="60"/>
                  </a:cubicBezTo>
                  <a:cubicBezTo>
                    <a:pt x="54" y="60"/>
                    <a:pt x="53" y="60"/>
                    <a:pt x="51" y="60"/>
                  </a:cubicBezTo>
                  <a:cubicBezTo>
                    <a:pt x="52" y="58"/>
                    <a:pt x="54" y="56"/>
                    <a:pt x="56" y="55"/>
                  </a:cubicBezTo>
                  <a:cubicBezTo>
                    <a:pt x="56" y="44"/>
                    <a:pt x="72" y="38"/>
                    <a:pt x="70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2"/>
                    <a:pt x="37" y="21"/>
                    <a:pt x="37" y="19"/>
                  </a:cubicBezTo>
                  <a:cubicBezTo>
                    <a:pt x="39" y="12"/>
                    <a:pt x="50" y="13"/>
                    <a:pt x="50" y="5"/>
                  </a:cubicBezTo>
                  <a:cubicBezTo>
                    <a:pt x="50" y="4"/>
                    <a:pt x="47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17"/>
            <p:cNvSpPr>
              <a:spLocks/>
            </p:cNvSpPr>
            <p:nvPr/>
          </p:nvSpPr>
          <p:spPr bwMode="auto">
            <a:xfrm>
              <a:off x="3274" y="920"/>
              <a:ext cx="14" cy="14"/>
            </a:xfrm>
            <a:custGeom>
              <a:avLst/>
              <a:gdLst>
                <a:gd name="T0" fmla="*/ 6 w 6"/>
                <a:gd name="T1" fmla="*/ 0 h 6"/>
                <a:gd name="T2" fmla="*/ 3 w 6"/>
                <a:gd name="T3" fmla="*/ 0 h 6"/>
                <a:gd name="T4" fmla="*/ 0 w 6"/>
                <a:gd name="T5" fmla="*/ 6 h 6"/>
                <a:gd name="T6" fmla="*/ 5 w 6"/>
                <a:gd name="T7" fmla="*/ 6 h 6"/>
                <a:gd name="T8" fmla="*/ 6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3" y="6"/>
                    <a:pt x="4" y="6"/>
                    <a:pt x="5" y="6"/>
                  </a:cubicBezTo>
                  <a:cubicBezTo>
                    <a:pt x="5" y="4"/>
                    <a:pt x="6" y="2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18"/>
            <p:cNvSpPr>
              <a:spLocks/>
            </p:cNvSpPr>
            <p:nvPr/>
          </p:nvSpPr>
          <p:spPr bwMode="auto">
            <a:xfrm>
              <a:off x="2600" y="260"/>
              <a:ext cx="362" cy="163"/>
            </a:xfrm>
            <a:custGeom>
              <a:avLst/>
              <a:gdLst>
                <a:gd name="T0" fmla="*/ 24 w 153"/>
                <a:gd name="T1" fmla="*/ 0 h 69"/>
                <a:gd name="T2" fmla="*/ 20 w 153"/>
                <a:gd name="T3" fmla="*/ 0 h 69"/>
                <a:gd name="T4" fmla="*/ 10 w 153"/>
                <a:gd name="T5" fmla="*/ 6 h 69"/>
                <a:gd name="T6" fmla="*/ 10 w 153"/>
                <a:gd name="T7" fmla="*/ 10 h 69"/>
                <a:gd name="T8" fmla="*/ 4 w 153"/>
                <a:gd name="T9" fmla="*/ 8 h 69"/>
                <a:gd name="T10" fmla="*/ 0 w 153"/>
                <a:gd name="T11" fmla="*/ 9 h 69"/>
                <a:gd name="T12" fmla="*/ 26 w 153"/>
                <a:gd name="T13" fmla="*/ 21 h 69"/>
                <a:gd name="T14" fmla="*/ 29 w 153"/>
                <a:gd name="T15" fmla="*/ 25 h 69"/>
                <a:gd name="T16" fmla="*/ 1 w 153"/>
                <a:gd name="T17" fmla="*/ 30 h 69"/>
                <a:gd name="T18" fmla="*/ 8 w 153"/>
                <a:gd name="T19" fmla="*/ 32 h 69"/>
                <a:gd name="T20" fmla="*/ 13 w 153"/>
                <a:gd name="T21" fmla="*/ 32 h 69"/>
                <a:gd name="T22" fmla="*/ 19 w 153"/>
                <a:gd name="T23" fmla="*/ 31 h 69"/>
                <a:gd name="T24" fmla="*/ 24 w 153"/>
                <a:gd name="T25" fmla="*/ 32 h 69"/>
                <a:gd name="T26" fmla="*/ 21 w 153"/>
                <a:gd name="T27" fmla="*/ 48 h 69"/>
                <a:gd name="T28" fmla="*/ 16 w 153"/>
                <a:gd name="T29" fmla="*/ 50 h 69"/>
                <a:gd name="T30" fmla="*/ 40 w 153"/>
                <a:gd name="T31" fmla="*/ 60 h 69"/>
                <a:gd name="T32" fmla="*/ 87 w 153"/>
                <a:gd name="T33" fmla="*/ 69 h 69"/>
                <a:gd name="T34" fmla="*/ 128 w 153"/>
                <a:gd name="T35" fmla="*/ 56 h 69"/>
                <a:gd name="T36" fmla="*/ 152 w 153"/>
                <a:gd name="T37" fmla="*/ 37 h 69"/>
                <a:gd name="T38" fmla="*/ 153 w 153"/>
                <a:gd name="T39" fmla="*/ 36 h 69"/>
                <a:gd name="T40" fmla="*/ 133 w 153"/>
                <a:gd name="T41" fmla="*/ 10 h 69"/>
                <a:gd name="T42" fmla="*/ 136 w 153"/>
                <a:gd name="T43" fmla="*/ 5 h 69"/>
                <a:gd name="T44" fmla="*/ 124 w 153"/>
                <a:gd name="T45" fmla="*/ 8 h 69"/>
                <a:gd name="T46" fmla="*/ 114 w 153"/>
                <a:gd name="T47" fmla="*/ 1 h 69"/>
                <a:gd name="T48" fmla="*/ 112 w 153"/>
                <a:gd name="T49" fmla="*/ 2 h 69"/>
                <a:gd name="T50" fmla="*/ 108 w 153"/>
                <a:gd name="T51" fmla="*/ 1 h 69"/>
                <a:gd name="T52" fmla="*/ 106 w 153"/>
                <a:gd name="T53" fmla="*/ 9 h 69"/>
                <a:gd name="T54" fmla="*/ 102 w 153"/>
                <a:gd name="T55" fmla="*/ 7 h 69"/>
                <a:gd name="T56" fmla="*/ 88 w 153"/>
                <a:gd name="T57" fmla="*/ 10 h 69"/>
                <a:gd name="T58" fmla="*/ 71 w 153"/>
                <a:gd name="T59" fmla="*/ 9 h 69"/>
                <a:gd name="T60" fmla="*/ 71 w 153"/>
                <a:gd name="T61" fmla="*/ 14 h 69"/>
                <a:gd name="T62" fmla="*/ 64 w 153"/>
                <a:gd name="T63" fmla="*/ 10 h 69"/>
                <a:gd name="T64" fmla="*/ 51 w 153"/>
                <a:gd name="T65" fmla="*/ 13 h 69"/>
                <a:gd name="T66" fmla="*/ 44 w 153"/>
                <a:gd name="T67" fmla="*/ 9 h 69"/>
                <a:gd name="T68" fmla="*/ 44 w 153"/>
                <a:gd name="T69" fmla="*/ 15 h 69"/>
                <a:gd name="T70" fmla="*/ 35 w 153"/>
                <a:gd name="T71" fmla="*/ 19 h 69"/>
                <a:gd name="T72" fmla="*/ 27 w 153"/>
                <a:gd name="T73" fmla="*/ 8 h 69"/>
                <a:gd name="T74" fmla="*/ 24 w 153"/>
                <a:gd name="T7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3" h="69">
                  <a:moveTo>
                    <a:pt x="24" y="0"/>
                  </a:moveTo>
                  <a:cubicBezTo>
                    <a:pt x="22" y="0"/>
                    <a:pt x="21" y="0"/>
                    <a:pt x="20" y="0"/>
                  </a:cubicBezTo>
                  <a:cubicBezTo>
                    <a:pt x="15" y="0"/>
                    <a:pt x="14" y="6"/>
                    <a:pt x="10" y="6"/>
                  </a:cubicBezTo>
                  <a:cubicBezTo>
                    <a:pt x="10" y="8"/>
                    <a:pt x="10" y="9"/>
                    <a:pt x="10" y="10"/>
                  </a:cubicBezTo>
                  <a:cubicBezTo>
                    <a:pt x="8" y="9"/>
                    <a:pt x="6" y="8"/>
                    <a:pt x="4" y="8"/>
                  </a:cubicBezTo>
                  <a:cubicBezTo>
                    <a:pt x="3" y="8"/>
                    <a:pt x="1" y="9"/>
                    <a:pt x="0" y="9"/>
                  </a:cubicBezTo>
                  <a:cubicBezTo>
                    <a:pt x="1" y="15"/>
                    <a:pt x="20" y="21"/>
                    <a:pt x="26" y="21"/>
                  </a:cubicBezTo>
                  <a:cubicBezTo>
                    <a:pt x="26" y="22"/>
                    <a:pt x="27" y="24"/>
                    <a:pt x="29" y="25"/>
                  </a:cubicBezTo>
                  <a:cubicBezTo>
                    <a:pt x="23" y="27"/>
                    <a:pt x="9" y="30"/>
                    <a:pt x="1" y="30"/>
                  </a:cubicBezTo>
                  <a:cubicBezTo>
                    <a:pt x="3" y="32"/>
                    <a:pt x="5" y="32"/>
                    <a:pt x="8" y="32"/>
                  </a:cubicBezTo>
                  <a:cubicBezTo>
                    <a:pt x="10" y="32"/>
                    <a:pt x="12" y="32"/>
                    <a:pt x="13" y="32"/>
                  </a:cubicBezTo>
                  <a:cubicBezTo>
                    <a:pt x="15" y="32"/>
                    <a:pt x="17" y="31"/>
                    <a:pt x="19" y="31"/>
                  </a:cubicBezTo>
                  <a:cubicBezTo>
                    <a:pt x="21" y="31"/>
                    <a:pt x="22" y="31"/>
                    <a:pt x="24" y="32"/>
                  </a:cubicBezTo>
                  <a:cubicBezTo>
                    <a:pt x="23" y="38"/>
                    <a:pt x="21" y="41"/>
                    <a:pt x="21" y="48"/>
                  </a:cubicBezTo>
                  <a:cubicBezTo>
                    <a:pt x="20" y="48"/>
                    <a:pt x="18" y="49"/>
                    <a:pt x="16" y="50"/>
                  </a:cubicBezTo>
                  <a:cubicBezTo>
                    <a:pt x="28" y="50"/>
                    <a:pt x="32" y="58"/>
                    <a:pt x="40" y="60"/>
                  </a:cubicBezTo>
                  <a:cubicBezTo>
                    <a:pt x="54" y="65"/>
                    <a:pt x="68" y="69"/>
                    <a:pt x="87" y="69"/>
                  </a:cubicBezTo>
                  <a:cubicBezTo>
                    <a:pt x="105" y="69"/>
                    <a:pt x="115" y="60"/>
                    <a:pt x="128" y="56"/>
                  </a:cubicBezTo>
                  <a:cubicBezTo>
                    <a:pt x="135" y="54"/>
                    <a:pt x="147" y="45"/>
                    <a:pt x="152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21"/>
                    <a:pt x="133" y="25"/>
                    <a:pt x="133" y="10"/>
                  </a:cubicBezTo>
                  <a:cubicBezTo>
                    <a:pt x="133" y="8"/>
                    <a:pt x="135" y="6"/>
                    <a:pt x="136" y="5"/>
                  </a:cubicBezTo>
                  <a:cubicBezTo>
                    <a:pt x="132" y="5"/>
                    <a:pt x="128" y="8"/>
                    <a:pt x="124" y="8"/>
                  </a:cubicBezTo>
                  <a:cubicBezTo>
                    <a:pt x="118" y="8"/>
                    <a:pt x="114" y="7"/>
                    <a:pt x="114" y="1"/>
                  </a:cubicBezTo>
                  <a:cubicBezTo>
                    <a:pt x="113" y="1"/>
                    <a:pt x="113" y="2"/>
                    <a:pt x="112" y="2"/>
                  </a:cubicBezTo>
                  <a:cubicBezTo>
                    <a:pt x="111" y="2"/>
                    <a:pt x="110" y="1"/>
                    <a:pt x="108" y="1"/>
                  </a:cubicBezTo>
                  <a:cubicBezTo>
                    <a:pt x="107" y="3"/>
                    <a:pt x="106" y="4"/>
                    <a:pt x="106" y="9"/>
                  </a:cubicBezTo>
                  <a:cubicBezTo>
                    <a:pt x="105" y="7"/>
                    <a:pt x="103" y="7"/>
                    <a:pt x="102" y="7"/>
                  </a:cubicBezTo>
                  <a:cubicBezTo>
                    <a:pt x="98" y="7"/>
                    <a:pt x="93" y="10"/>
                    <a:pt x="88" y="10"/>
                  </a:cubicBezTo>
                  <a:cubicBezTo>
                    <a:pt x="83" y="10"/>
                    <a:pt x="79" y="9"/>
                    <a:pt x="71" y="9"/>
                  </a:cubicBezTo>
                  <a:cubicBezTo>
                    <a:pt x="71" y="10"/>
                    <a:pt x="71" y="12"/>
                    <a:pt x="71" y="14"/>
                  </a:cubicBezTo>
                  <a:cubicBezTo>
                    <a:pt x="69" y="13"/>
                    <a:pt x="68" y="11"/>
                    <a:pt x="64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48" y="13"/>
                    <a:pt x="47" y="11"/>
                    <a:pt x="44" y="9"/>
                  </a:cubicBezTo>
                  <a:cubicBezTo>
                    <a:pt x="43" y="11"/>
                    <a:pt x="43" y="12"/>
                    <a:pt x="44" y="15"/>
                  </a:cubicBezTo>
                  <a:cubicBezTo>
                    <a:pt x="42" y="16"/>
                    <a:pt x="39" y="19"/>
                    <a:pt x="35" y="19"/>
                  </a:cubicBezTo>
                  <a:cubicBezTo>
                    <a:pt x="31" y="19"/>
                    <a:pt x="26" y="12"/>
                    <a:pt x="27" y="8"/>
                  </a:cubicBezTo>
                  <a:cubicBezTo>
                    <a:pt x="26" y="5"/>
                    <a:pt x="24" y="3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19"/>
            <p:cNvSpPr>
              <a:spLocks/>
            </p:cNvSpPr>
            <p:nvPr/>
          </p:nvSpPr>
          <p:spPr bwMode="auto">
            <a:xfrm>
              <a:off x="435" y="2246"/>
              <a:ext cx="371" cy="128"/>
            </a:xfrm>
            <a:custGeom>
              <a:avLst/>
              <a:gdLst>
                <a:gd name="T0" fmla="*/ 43 w 157"/>
                <a:gd name="T1" fmla="*/ 0 h 54"/>
                <a:gd name="T2" fmla="*/ 0 w 157"/>
                <a:gd name="T3" fmla="*/ 23 h 54"/>
                <a:gd name="T4" fmla="*/ 5 w 157"/>
                <a:gd name="T5" fmla="*/ 23 h 54"/>
                <a:gd name="T6" fmla="*/ 34 w 157"/>
                <a:gd name="T7" fmla="*/ 11 h 54"/>
                <a:gd name="T8" fmla="*/ 37 w 157"/>
                <a:gd name="T9" fmla="*/ 11 h 54"/>
                <a:gd name="T10" fmla="*/ 42 w 157"/>
                <a:gd name="T11" fmla="*/ 12 h 54"/>
                <a:gd name="T12" fmla="*/ 43 w 157"/>
                <a:gd name="T13" fmla="*/ 18 h 54"/>
                <a:gd name="T14" fmla="*/ 58 w 157"/>
                <a:gd name="T15" fmla="*/ 18 h 54"/>
                <a:gd name="T16" fmla="*/ 77 w 157"/>
                <a:gd name="T17" fmla="*/ 26 h 54"/>
                <a:gd name="T18" fmla="*/ 83 w 157"/>
                <a:gd name="T19" fmla="*/ 25 h 54"/>
                <a:gd name="T20" fmla="*/ 88 w 157"/>
                <a:gd name="T21" fmla="*/ 27 h 54"/>
                <a:gd name="T22" fmla="*/ 93 w 157"/>
                <a:gd name="T23" fmla="*/ 31 h 54"/>
                <a:gd name="T24" fmla="*/ 111 w 157"/>
                <a:gd name="T25" fmla="*/ 42 h 54"/>
                <a:gd name="T26" fmla="*/ 106 w 157"/>
                <a:gd name="T27" fmla="*/ 47 h 54"/>
                <a:gd name="T28" fmla="*/ 106 w 157"/>
                <a:gd name="T29" fmla="*/ 50 h 54"/>
                <a:gd name="T30" fmla="*/ 137 w 157"/>
                <a:gd name="T31" fmla="*/ 54 h 54"/>
                <a:gd name="T32" fmla="*/ 157 w 157"/>
                <a:gd name="T33" fmla="*/ 48 h 54"/>
                <a:gd name="T34" fmla="*/ 145 w 157"/>
                <a:gd name="T35" fmla="*/ 37 h 54"/>
                <a:gd name="T36" fmla="*/ 137 w 157"/>
                <a:gd name="T37" fmla="*/ 37 h 54"/>
                <a:gd name="T38" fmla="*/ 137 w 157"/>
                <a:gd name="T39" fmla="*/ 33 h 54"/>
                <a:gd name="T40" fmla="*/ 104 w 157"/>
                <a:gd name="T41" fmla="*/ 20 h 54"/>
                <a:gd name="T42" fmla="*/ 95 w 157"/>
                <a:gd name="T43" fmla="*/ 13 h 54"/>
                <a:gd name="T44" fmla="*/ 43 w 157"/>
                <a:gd name="T4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7" h="54">
                  <a:moveTo>
                    <a:pt x="43" y="0"/>
                  </a:moveTo>
                  <a:cubicBezTo>
                    <a:pt x="20" y="0"/>
                    <a:pt x="8" y="9"/>
                    <a:pt x="0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10" y="18"/>
                    <a:pt x="24" y="11"/>
                    <a:pt x="34" y="11"/>
                  </a:cubicBezTo>
                  <a:cubicBezTo>
                    <a:pt x="35" y="11"/>
                    <a:pt x="36" y="11"/>
                    <a:pt x="37" y="11"/>
                  </a:cubicBezTo>
                  <a:cubicBezTo>
                    <a:pt x="39" y="11"/>
                    <a:pt x="40" y="11"/>
                    <a:pt x="42" y="12"/>
                  </a:cubicBezTo>
                  <a:cubicBezTo>
                    <a:pt x="40" y="14"/>
                    <a:pt x="40" y="16"/>
                    <a:pt x="43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66" y="18"/>
                    <a:pt x="69" y="26"/>
                    <a:pt x="77" y="26"/>
                  </a:cubicBezTo>
                  <a:cubicBezTo>
                    <a:pt x="79" y="26"/>
                    <a:pt x="81" y="25"/>
                    <a:pt x="83" y="25"/>
                  </a:cubicBezTo>
                  <a:cubicBezTo>
                    <a:pt x="85" y="25"/>
                    <a:pt x="86" y="26"/>
                    <a:pt x="88" y="27"/>
                  </a:cubicBezTo>
                  <a:cubicBezTo>
                    <a:pt x="90" y="28"/>
                    <a:pt x="89" y="31"/>
                    <a:pt x="93" y="31"/>
                  </a:cubicBezTo>
                  <a:cubicBezTo>
                    <a:pt x="95" y="39"/>
                    <a:pt x="104" y="39"/>
                    <a:pt x="111" y="42"/>
                  </a:cubicBezTo>
                  <a:cubicBezTo>
                    <a:pt x="111" y="45"/>
                    <a:pt x="109" y="47"/>
                    <a:pt x="106" y="47"/>
                  </a:cubicBezTo>
                  <a:cubicBezTo>
                    <a:pt x="106" y="48"/>
                    <a:pt x="106" y="49"/>
                    <a:pt x="106" y="50"/>
                  </a:cubicBezTo>
                  <a:cubicBezTo>
                    <a:pt x="116" y="50"/>
                    <a:pt x="125" y="54"/>
                    <a:pt x="137" y="54"/>
                  </a:cubicBezTo>
                  <a:cubicBezTo>
                    <a:pt x="143" y="54"/>
                    <a:pt x="153" y="54"/>
                    <a:pt x="157" y="48"/>
                  </a:cubicBezTo>
                  <a:cubicBezTo>
                    <a:pt x="153" y="46"/>
                    <a:pt x="151" y="39"/>
                    <a:pt x="145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6" y="36"/>
                    <a:pt x="137" y="34"/>
                    <a:pt x="137" y="33"/>
                  </a:cubicBezTo>
                  <a:cubicBezTo>
                    <a:pt x="125" y="33"/>
                    <a:pt x="111" y="27"/>
                    <a:pt x="104" y="20"/>
                  </a:cubicBezTo>
                  <a:cubicBezTo>
                    <a:pt x="103" y="19"/>
                    <a:pt x="99" y="13"/>
                    <a:pt x="95" y="13"/>
                  </a:cubicBezTo>
                  <a:cubicBezTo>
                    <a:pt x="78" y="13"/>
                    <a:pt x="67" y="0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20"/>
            <p:cNvSpPr>
              <a:spLocks/>
            </p:cNvSpPr>
            <p:nvPr/>
          </p:nvSpPr>
          <p:spPr bwMode="auto">
            <a:xfrm>
              <a:off x="487" y="2294"/>
              <a:ext cx="19" cy="21"/>
            </a:xfrm>
            <a:custGeom>
              <a:avLst/>
              <a:gdLst>
                <a:gd name="T0" fmla="*/ 6 w 8"/>
                <a:gd name="T1" fmla="*/ 0 h 9"/>
                <a:gd name="T2" fmla="*/ 4 w 8"/>
                <a:gd name="T3" fmla="*/ 0 h 9"/>
                <a:gd name="T4" fmla="*/ 4 w 8"/>
                <a:gd name="T5" fmla="*/ 4 h 9"/>
                <a:gd name="T6" fmla="*/ 0 w 8"/>
                <a:gd name="T7" fmla="*/ 9 h 9"/>
                <a:gd name="T8" fmla="*/ 1 w 8"/>
                <a:gd name="T9" fmla="*/ 9 h 9"/>
                <a:gd name="T10" fmla="*/ 7 w 8"/>
                <a:gd name="T11" fmla="*/ 9 h 9"/>
                <a:gd name="T12" fmla="*/ 7 w 8"/>
                <a:gd name="T13" fmla="*/ 1 h 9"/>
                <a:gd name="T14" fmla="*/ 6 w 8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9">
                  <a:moveTo>
                    <a:pt x="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0" y="5"/>
                    <a:pt x="0" y="9"/>
                  </a:cubicBezTo>
                  <a:cubicBezTo>
                    <a:pt x="0" y="9"/>
                    <a:pt x="0" y="9"/>
                    <a:pt x="1" y="9"/>
                  </a:cubicBezTo>
                  <a:cubicBezTo>
                    <a:pt x="4" y="9"/>
                    <a:pt x="7" y="9"/>
                    <a:pt x="7" y="9"/>
                  </a:cubicBezTo>
                  <a:cubicBezTo>
                    <a:pt x="8" y="6"/>
                    <a:pt x="8" y="3"/>
                    <a:pt x="7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21"/>
            <p:cNvSpPr>
              <a:spLocks/>
            </p:cNvSpPr>
            <p:nvPr/>
          </p:nvSpPr>
          <p:spPr bwMode="auto">
            <a:xfrm>
              <a:off x="671" y="2421"/>
              <a:ext cx="62" cy="26"/>
            </a:xfrm>
            <a:custGeom>
              <a:avLst/>
              <a:gdLst>
                <a:gd name="T0" fmla="*/ 6 w 26"/>
                <a:gd name="T1" fmla="*/ 0 h 11"/>
                <a:gd name="T2" fmla="*/ 0 w 26"/>
                <a:gd name="T3" fmla="*/ 3 h 11"/>
                <a:gd name="T4" fmla="*/ 9 w 26"/>
                <a:gd name="T5" fmla="*/ 11 h 11"/>
                <a:gd name="T6" fmla="*/ 26 w 26"/>
                <a:gd name="T7" fmla="*/ 7 h 11"/>
                <a:gd name="T8" fmla="*/ 21 w 26"/>
                <a:gd name="T9" fmla="*/ 3 h 11"/>
                <a:gd name="T10" fmla="*/ 23 w 26"/>
                <a:gd name="T11" fmla="*/ 4 h 11"/>
                <a:gd name="T12" fmla="*/ 6 w 2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1">
                  <a:moveTo>
                    <a:pt x="6" y="0"/>
                  </a:moveTo>
                  <a:cubicBezTo>
                    <a:pt x="4" y="0"/>
                    <a:pt x="0" y="1"/>
                    <a:pt x="0" y="3"/>
                  </a:cubicBezTo>
                  <a:cubicBezTo>
                    <a:pt x="0" y="7"/>
                    <a:pt x="5" y="11"/>
                    <a:pt x="9" y="11"/>
                  </a:cubicBezTo>
                  <a:cubicBezTo>
                    <a:pt x="15" y="11"/>
                    <a:pt x="20" y="8"/>
                    <a:pt x="26" y="7"/>
                  </a:cubicBezTo>
                  <a:cubicBezTo>
                    <a:pt x="26" y="5"/>
                    <a:pt x="25" y="4"/>
                    <a:pt x="21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9" y="3"/>
                    <a:pt x="12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22"/>
            <p:cNvSpPr>
              <a:spLocks/>
            </p:cNvSpPr>
            <p:nvPr/>
          </p:nvSpPr>
          <p:spPr bwMode="auto">
            <a:xfrm>
              <a:off x="1066" y="2417"/>
              <a:ext cx="50" cy="21"/>
            </a:xfrm>
            <a:custGeom>
              <a:avLst/>
              <a:gdLst>
                <a:gd name="T0" fmla="*/ 5 w 21"/>
                <a:gd name="T1" fmla="*/ 0 h 9"/>
                <a:gd name="T2" fmla="*/ 0 w 21"/>
                <a:gd name="T3" fmla="*/ 4 h 9"/>
                <a:gd name="T4" fmla="*/ 13 w 21"/>
                <a:gd name="T5" fmla="*/ 9 h 9"/>
                <a:gd name="T6" fmla="*/ 21 w 21"/>
                <a:gd name="T7" fmla="*/ 6 h 9"/>
                <a:gd name="T8" fmla="*/ 5 w 2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9">
                  <a:moveTo>
                    <a:pt x="5" y="0"/>
                  </a:moveTo>
                  <a:cubicBezTo>
                    <a:pt x="4" y="0"/>
                    <a:pt x="0" y="1"/>
                    <a:pt x="0" y="4"/>
                  </a:cubicBezTo>
                  <a:cubicBezTo>
                    <a:pt x="0" y="9"/>
                    <a:pt x="7" y="9"/>
                    <a:pt x="13" y="9"/>
                  </a:cubicBezTo>
                  <a:cubicBezTo>
                    <a:pt x="16" y="9"/>
                    <a:pt x="20" y="9"/>
                    <a:pt x="21" y="6"/>
                  </a:cubicBezTo>
                  <a:cubicBezTo>
                    <a:pt x="20" y="3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23"/>
            <p:cNvSpPr>
              <a:spLocks/>
            </p:cNvSpPr>
            <p:nvPr/>
          </p:nvSpPr>
          <p:spPr bwMode="auto">
            <a:xfrm>
              <a:off x="809" y="2365"/>
              <a:ext cx="212" cy="85"/>
            </a:xfrm>
            <a:custGeom>
              <a:avLst/>
              <a:gdLst>
                <a:gd name="T0" fmla="*/ 20 w 90"/>
                <a:gd name="T1" fmla="*/ 0 h 36"/>
                <a:gd name="T2" fmla="*/ 16 w 90"/>
                <a:gd name="T3" fmla="*/ 4 h 36"/>
                <a:gd name="T4" fmla="*/ 23 w 90"/>
                <a:gd name="T5" fmla="*/ 10 h 36"/>
                <a:gd name="T6" fmla="*/ 26 w 90"/>
                <a:gd name="T7" fmla="*/ 21 h 36"/>
                <a:gd name="T8" fmla="*/ 19 w 90"/>
                <a:gd name="T9" fmla="*/ 22 h 36"/>
                <a:gd name="T10" fmla="*/ 3 w 90"/>
                <a:gd name="T11" fmla="*/ 21 h 36"/>
                <a:gd name="T12" fmla="*/ 0 w 90"/>
                <a:gd name="T13" fmla="*/ 24 h 36"/>
                <a:gd name="T14" fmla="*/ 6 w 90"/>
                <a:gd name="T15" fmla="*/ 32 h 36"/>
                <a:gd name="T16" fmla="*/ 7 w 90"/>
                <a:gd name="T17" fmla="*/ 28 h 36"/>
                <a:gd name="T18" fmla="*/ 9 w 90"/>
                <a:gd name="T19" fmla="*/ 28 h 36"/>
                <a:gd name="T20" fmla="*/ 13 w 90"/>
                <a:gd name="T21" fmla="*/ 28 h 36"/>
                <a:gd name="T22" fmla="*/ 26 w 90"/>
                <a:gd name="T23" fmla="*/ 27 h 36"/>
                <a:gd name="T24" fmla="*/ 37 w 90"/>
                <a:gd name="T25" fmla="*/ 29 h 36"/>
                <a:gd name="T26" fmla="*/ 43 w 90"/>
                <a:gd name="T27" fmla="*/ 36 h 36"/>
                <a:gd name="T28" fmla="*/ 55 w 90"/>
                <a:gd name="T29" fmla="*/ 27 h 36"/>
                <a:gd name="T30" fmla="*/ 61 w 90"/>
                <a:gd name="T31" fmla="*/ 29 h 36"/>
                <a:gd name="T32" fmla="*/ 70 w 90"/>
                <a:gd name="T33" fmla="*/ 25 h 36"/>
                <a:gd name="T34" fmla="*/ 90 w 90"/>
                <a:gd name="T35" fmla="*/ 25 h 36"/>
                <a:gd name="T36" fmla="*/ 75 w 90"/>
                <a:gd name="T37" fmla="*/ 13 h 36"/>
                <a:gd name="T38" fmla="*/ 78 w 90"/>
                <a:gd name="T39" fmla="*/ 16 h 36"/>
                <a:gd name="T40" fmla="*/ 48 w 90"/>
                <a:gd name="T41" fmla="*/ 2 h 36"/>
                <a:gd name="T42" fmla="*/ 33 w 90"/>
                <a:gd name="T43" fmla="*/ 4 h 36"/>
                <a:gd name="T44" fmla="*/ 20 w 90"/>
                <a:gd name="T4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36">
                  <a:moveTo>
                    <a:pt x="20" y="0"/>
                  </a:moveTo>
                  <a:cubicBezTo>
                    <a:pt x="18" y="0"/>
                    <a:pt x="16" y="2"/>
                    <a:pt x="16" y="4"/>
                  </a:cubicBezTo>
                  <a:cubicBezTo>
                    <a:pt x="16" y="7"/>
                    <a:pt x="19" y="10"/>
                    <a:pt x="23" y="10"/>
                  </a:cubicBezTo>
                  <a:cubicBezTo>
                    <a:pt x="23" y="14"/>
                    <a:pt x="23" y="18"/>
                    <a:pt x="26" y="21"/>
                  </a:cubicBezTo>
                  <a:cubicBezTo>
                    <a:pt x="24" y="22"/>
                    <a:pt x="22" y="22"/>
                    <a:pt x="19" y="22"/>
                  </a:cubicBezTo>
                  <a:cubicBezTo>
                    <a:pt x="15" y="22"/>
                    <a:pt x="10" y="21"/>
                    <a:pt x="3" y="21"/>
                  </a:cubicBezTo>
                  <a:cubicBezTo>
                    <a:pt x="2" y="22"/>
                    <a:pt x="1" y="24"/>
                    <a:pt x="0" y="24"/>
                  </a:cubicBezTo>
                  <a:cubicBezTo>
                    <a:pt x="0" y="27"/>
                    <a:pt x="3" y="31"/>
                    <a:pt x="6" y="32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8"/>
                    <a:pt x="8" y="28"/>
                    <a:pt x="9" y="28"/>
                  </a:cubicBezTo>
                  <a:cubicBezTo>
                    <a:pt x="10" y="28"/>
                    <a:pt x="11" y="28"/>
                    <a:pt x="13" y="28"/>
                  </a:cubicBezTo>
                  <a:cubicBezTo>
                    <a:pt x="16" y="28"/>
                    <a:pt x="21" y="27"/>
                    <a:pt x="26" y="27"/>
                  </a:cubicBezTo>
                  <a:cubicBezTo>
                    <a:pt x="30" y="27"/>
                    <a:pt x="34" y="28"/>
                    <a:pt x="37" y="29"/>
                  </a:cubicBezTo>
                  <a:cubicBezTo>
                    <a:pt x="40" y="31"/>
                    <a:pt x="38" y="36"/>
                    <a:pt x="43" y="36"/>
                  </a:cubicBezTo>
                  <a:cubicBezTo>
                    <a:pt x="49" y="36"/>
                    <a:pt x="48" y="27"/>
                    <a:pt x="55" y="27"/>
                  </a:cubicBezTo>
                  <a:cubicBezTo>
                    <a:pt x="58" y="27"/>
                    <a:pt x="57" y="29"/>
                    <a:pt x="61" y="29"/>
                  </a:cubicBezTo>
                  <a:cubicBezTo>
                    <a:pt x="64" y="29"/>
                    <a:pt x="66" y="27"/>
                    <a:pt x="70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86" y="20"/>
                    <a:pt x="81" y="18"/>
                    <a:pt x="75" y="13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69" y="11"/>
                    <a:pt x="65" y="2"/>
                    <a:pt x="48" y="2"/>
                  </a:cubicBezTo>
                  <a:cubicBezTo>
                    <a:pt x="43" y="2"/>
                    <a:pt x="40" y="4"/>
                    <a:pt x="33" y="4"/>
                  </a:cubicBezTo>
                  <a:cubicBezTo>
                    <a:pt x="28" y="4"/>
                    <a:pt x="25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24"/>
            <p:cNvSpPr>
              <a:spLocks/>
            </p:cNvSpPr>
            <p:nvPr/>
          </p:nvSpPr>
          <p:spPr bwMode="auto">
            <a:xfrm>
              <a:off x="1260" y="2705"/>
              <a:ext cx="26" cy="29"/>
            </a:xfrm>
            <a:custGeom>
              <a:avLst/>
              <a:gdLst>
                <a:gd name="T0" fmla="*/ 11 w 11"/>
                <a:gd name="T1" fmla="*/ 0 h 12"/>
                <a:gd name="T2" fmla="*/ 6 w 11"/>
                <a:gd name="T3" fmla="*/ 0 h 12"/>
                <a:gd name="T4" fmla="*/ 0 w 11"/>
                <a:gd name="T5" fmla="*/ 11 h 12"/>
                <a:gd name="T6" fmla="*/ 0 w 11"/>
                <a:gd name="T7" fmla="*/ 12 h 12"/>
                <a:gd name="T8" fmla="*/ 4 w 11"/>
                <a:gd name="T9" fmla="*/ 11 h 12"/>
                <a:gd name="T10" fmla="*/ 11 w 11"/>
                <a:gd name="T11" fmla="*/ 4 h 12"/>
                <a:gd name="T12" fmla="*/ 11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11" y="0"/>
                  </a:moveTo>
                  <a:cubicBezTo>
                    <a:pt x="9" y="0"/>
                    <a:pt x="7" y="0"/>
                    <a:pt x="6" y="0"/>
                  </a:cubicBezTo>
                  <a:cubicBezTo>
                    <a:pt x="3" y="0"/>
                    <a:pt x="0" y="6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3" y="11"/>
                    <a:pt x="4" y="11"/>
                  </a:cubicBezTo>
                  <a:cubicBezTo>
                    <a:pt x="7" y="11"/>
                    <a:pt x="10" y="6"/>
                    <a:pt x="11" y="4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25"/>
            <p:cNvSpPr>
              <a:spLocks/>
            </p:cNvSpPr>
            <p:nvPr/>
          </p:nvSpPr>
          <p:spPr bwMode="auto">
            <a:xfrm>
              <a:off x="1648" y="3084"/>
              <a:ext cx="85" cy="63"/>
            </a:xfrm>
            <a:custGeom>
              <a:avLst/>
              <a:gdLst>
                <a:gd name="T0" fmla="*/ 12 w 36"/>
                <a:gd name="T1" fmla="*/ 0 h 27"/>
                <a:gd name="T2" fmla="*/ 12 w 36"/>
                <a:gd name="T3" fmla="*/ 0 h 27"/>
                <a:gd name="T4" fmla="*/ 10 w 36"/>
                <a:gd name="T5" fmla="*/ 0 h 27"/>
                <a:gd name="T6" fmla="*/ 0 w 36"/>
                <a:gd name="T7" fmla="*/ 13 h 27"/>
                <a:gd name="T8" fmla="*/ 21 w 36"/>
                <a:gd name="T9" fmla="*/ 27 h 27"/>
                <a:gd name="T10" fmla="*/ 36 w 36"/>
                <a:gd name="T11" fmla="*/ 10 h 27"/>
                <a:gd name="T12" fmla="*/ 32 w 36"/>
                <a:gd name="T13" fmla="*/ 6 h 27"/>
                <a:gd name="T14" fmla="*/ 26 w 36"/>
                <a:gd name="T15" fmla="*/ 8 h 27"/>
                <a:gd name="T16" fmla="*/ 23 w 36"/>
                <a:gd name="T17" fmla="*/ 5 h 27"/>
                <a:gd name="T18" fmla="*/ 12 w 3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7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4" y="0"/>
                    <a:pt x="0" y="5"/>
                    <a:pt x="0" y="13"/>
                  </a:cubicBezTo>
                  <a:cubicBezTo>
                    <a:pt x="0" y="18"/>
                    <a:pt x="13" y="27"/>
                    <a:pt x="21" y="27"/>
                  </a:cubicBezTo>
                  <a:cubicBezTo>
                    <a:pt x="28" y="27"/>
                    <a:pt x="36" y="15"/>
                    <a:pt x="36" y="10"/>
                  </a:cubicBezTo>
                  <a:cubicBezTo>
                    <a:pt x="36" y="9"/>
                    <a:pt x="34" y="6"/>
                    <a:pt x="32" y="6"/>
                  </a:cubicBezTo>
                  <a:cubicBezTo>
                    <a:pt x="30" y="6"/>
                    <a:pt x="28" y="8"/>
                    <a:pt x="26" y="8"/>
                  </a:cubicBezTo>
                  <a:cubicBezTo>
                    <a:pt x="25" y="8"/>
                    <a:pt x="24" y="7"/>
                    <a:pt x="23" y="5"/>
                  </a:cubicBezTo>
                  <a:cubicBezTo>
                    <a:pt x="19" y="5"/>
                    <a:pt x="16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26"/>
            <p:cNvSpPr>
              <a:spLocks/>
            </p:cNvSpPr>
            <p:nvPr/>
          </p:nvSpPr>
          <p:spPr bwMode="auto">
            <a:xfrm>
              <a:off x="816" y="4690"/>
              <a:ext cx="30" cy="70"/>
            </a:xfrm>
            <a:custGeom>
              <a:avLst/>
              <a:gdLst>
                <a:gd name="T0" fmla="*/ 6 w 13"/>
                <a:gd name="T1" fmla="*/ 0 h 30"/>
                <a:gd name="T2" fmla="*/ 0 w 13"/>
                <a:gd name="T3" fmla="*/ 16 h 30"/>
                <a:gd name="T4" fmla="*/ 0 w 13"/>
                <a:gd name="T5" fmla="*/ 23 h 30"/>
                <a:gd name="T6" fmla="*/ 6 w 13"/>
                <a:gd name="T7" fmla="*/ 30 h 30"/>
                <a:gd name="T8" fmla="*/ 11 w 13"/>
                <a:gd name="T9" fmla="*/ 30 h 30"/>
                <a:gd name="T10" fmla="*/ 11 w 13"/>
                <a:gd name="T11" fmla="*/ 15 h 30"/>
                <a:gd name="T12" fmla="*/ 13 w 13"/>
                <a:gd name="T13" fmla="*/ 9 h 30"/>
                <a:gd name="T14" fmla="*/ 6 w 13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30">
                  <a:moveTo>
                    <a:pt x="6" y="0"/>
                  </a:moveTo>
                  <a:cubicBezTo>
                    <a:pt x="3" y="0"/>
                    <a:pt x="0" y="16"/>
                    <a:pt x="0" y="16"/>
                  </a:cubicBezTo>
                  <a:cubicBezTo>
                    <a:pt x="0" y="16"/>
                    <a:pt x="0" y="20"/>
                    <a:pt x="0" y="23"/>
                  </a:cubicBezTo>
                  <a:cubicBezTo>
                    <a:pt x="0" y="25"/>
                    <a:pt x="3" y="30"/>
                    <a:pt x="6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3"/>
                    <a:pt x="13" y="12"/>
                    <a:pt x="13" y="9"/>
                  </a:cubicBezTo>
                  <a:cubicBezTo>
                    <a:pt x="13" y="5"/>
                    <a:pt x="11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28"/>
            <p:cNvSpPr>
              <a:spLocks/>
            </p:cNvSpPr>
            <p:nvPr/>
          </p:nvSpPr>
          <p:spPr bwMode="auto">
            <a:xfrm>
              <a:off x="662" y="2178"/>
              <a:ext cx="19" cy="23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5 w 8"/>
                <a:gd name="T5" fmla="*/ 10 h 10"/>
                <a:gd name="T6" fmla="*/ 8 w 8"/>
                <a:gd name="T7" fmla="*/ 7 h 10"/>
                <a:gd name="T8" fmla="*/ 2 w 8"/>
                <a:gd name="T9" fmla="*/ 0 h 10"/>
                <a:gd name="T10" fmla="*/ 0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10"/>
                    <a:pt x="5" y="10"/>
                  </a:cubicBezTo>
                  <a:cubicBezTo>
                    <a:pt x="6" y="10"/>
                    <a:pt x="8" y="9"/>
                    <a:pt x="8" y="7"/>
                  </a:cubicBezTo>
                  <a:cubicBezTo>
                    <a:pt x="8" y="4"/>
                    <a:pt x="6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29"/>
            <p:cNvSpPr>
              <a:spLocks/>
            </p:cNvSpPr>
            <p:nvPr/>
          </p:nvSpPr>
          <p:spPr bwMode="auto">
            <a:xfrm>
              <a:off x="643" y="2107"/>
              <a:ext cx="31" cy="9"/>
            </a:xfrm>
            <a:custGeom>
              <a:avLst/>
              <a:gdLst>
                <a:gd name="T0" fmla="*/ 7 w 13"/>
                <a:gd name="T1" fmla="*/ 0 h 4"/>
                <a:gd name="T2" fmla="*/ 0 w 13"/>
                <a:gd name="T3" fmla="*/ 4 h 4"/>
                <a:gd name="T4" fmla="*/ 8 w 13"/>
                <a:gd name="T5" fmla="*/ 4 h 4"/>
                <a:gd name="T6" fmla="*/ 13 w 13"/>
                <a:gd name="T7" fmla="*/ 4 h 4"/>
                <a:gd name="T8" fmla="*/ 7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7" y="0"/>
                  </a:moveTo>
                  <a:cubicBezTo>
                    <a:pt x="4" y="0"/>
                    <a:pt x="1" y="2"/>
                    <a:pt x="0" y="4"/>
                  </a:cubicBezTo>
                  <a:cubicBezTo>
                    <a:pt x="2" y="4"/>
                    <a:pt x="5" y="4"/>
                    <a:pt x="8" y="4"/>
                  </a:cubicBezTo>
                  <a:cubicBezTo>
                    <a:pt x="10" y="4"/>
                    <a:pt x="12" y="4"/>
                    <a:pt x="13" y="4"/>
                  </a:cubicBezTo>
                  <a:cubicBezTo>
                    <a:pt x="12" y="3"/>
                    <a:pt x="11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30"/>
            <p:cNvSpPr>
              <a:spLocks/>
            </p:cNvSpPr>
            <p:nvPr/>
          </p:nvSpPr>
          <p:spPr bwMode="auto">
            <a:xfrm>
              <a:off x="697" y="2121"/>
              <a:ext cx="8" cy="12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5 h 5"/>
                <a:gd name="T4" fmla="*/ 3 w 3"/>
                <a:gd name="T5" fmla="*/ 5 h 5"/>
                <a:gd name="T6" fmla="*/ 0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2"/>
                    <a:pt x="1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31"/>
            <p:cNvSpPr>
              <a:spLocks/>
            </p:cNvSpPr>
            <p:nvPr/>
          </p:nvSpPr>
          <p:spPr bwMode="auto">
            <a:xfrm>
              <a:off x="825" y="2310"/>
              <a:ext cx="24" cy="19"/>
            </a:xfrm>
            <a:custGeom>
              <a:avLst/>
              <a:gdLst>
                <a:gd name="T0" fmla="*/ 10 w 10"/>
                <a:gd name="T1" fmla="*/ 0 h 8"/>
                <a:gd name="T2" fmla="*/ 2 w 10"/>
                <a:gd name="T3" fmla="*/ 5 h 8"/>
                <a:gd name="T4" fmla="*/ 0 w 10"/>
                <a:gd name="T5" fmla="*/ 4 h 8"/>
                <a:gd name="T6" fmla="*/ 0 w 10"/>
                <a:gd name="T7" fmla="*/ 7 h 8"/>
                <a:gd name="T8" fmla="*/ 0 w 10"/>
                <a:gd name="T9" fmla="*/ 8 h 8"/>
                <a:gd name="T10" fmla="*/ 2 w 10"/>
                <a:gd name="T11" fmla="*/ 7 h 8"/>
                <a:gd name="T12" fmla="*/ 10 w 10"/>
                <a:gd name="T13" fmla="*/ 4 h 8"/>
                <a:gd name="T14" fmla="*/ 10 w 10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cubicBezTo>
                    <a:pt x="9" y="2"/>
                    <a:pt x="5" y="5"/>
                    <a:pt x="2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7"/>
                    <a:pt x="2" y="7"/>
                  </a:cubicBezTo>
                  <a:cubicBezTo>
                    <a:pt x="5" y="7"/>
                    <a:pt x="8" y="6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34"/>
            <p:cNvSpPr>
              <a:spLocks noEditPoints="1"/>
            </p:cNvSpPr>
            <p:nvPr/>
          </p:nvSpPr>
          <p:spPr bwMode="auto">
            <a:xfrm>
              <a:off x="-2508" y="-27"/>
              <a:ext cx="1326" cy="958"/>
            </a:xfrm>
            <a:custGeom>
              <a:avLst/>
              <a:gdLst>
                <a:gd name="T0" fmla="*/ 400 w 561"/>
                <a:gd name="T1" fmla="*/ 44 h 405"/>
                <a:gd name="T2" fmla="*/ 400 w 561"/>
                <a:gd name="T3" fmla="*/ 44 h 405"/>
                <a:gd name="T4" fmla="*/ 400 w 561"/>
                <a:gd name="T5" fmla="*/ 42 h 405"/>
                <a:gd name="T6" fmla="*/ 139 w 561"/>
                <a:gd name="T7" fmla="*/ 15 h 405"/>
                <a:gd name="T8" fmla="*/ 129 w 561"/>
                <a:gd name="T9" fmla="*/ 16 h 405"/>
                <a:gd name="T10" fmla="*/ 120 w 561"/>
                <a:gd name="T11" fmla="*/ 16 h 405"/>
                <a:gd name="T12" fmla="*/ 23 w 561"/>
                <a:gd name="T13" fmla="*/ 66 h 405"/>
                <a:gd name="T14" fmla="*/ 43 w 561"/>
                <a:gd name="T15" fmla="*/ 93 h 405"/>
                <a:gd name="T16" fmla="*/ 91 w 561"/>
                <a:gd name="T17" fmla="*/ 139 h 405"/>
                <a:gd name="T18" fmla="*/ 76 w 561"/>
                <a:gd name="T19" fmla="*/ 139 h 405"/>
                <a:gd name="T20" fmla="*/ 57 w 561"/>
                <a:gd name="T21" fmla="*/ 127 h 405"/>
                <a:gd name="T22" fmla="*/ 0 w 561"/>
                <a:gd name="T23" fmla="*/ 150 h 405"/>
                <a:gd name="T24" fmla="*/ 14 w 561"/>
                <a:gd name="T25" fmla="*/ 164 h 405"/>
                <a:gd name="T26" fmla="*/ 49 w 561"/>
                <a:gd name="T27" fmla="*/ 179 h 405"/>
                <a:gd name="T28" fmla="*/ 71 w 561"/>
                <a:gd name="T29" fmla="*/ 182 h 405"/>
                <a:gd name="T30" fmla="*/ 98 w 561"/>
                <a:gd name="T31" fmla="*/ 173 h 405"/>
                <a:gd name="T32" fmla="*/ 101 w 561"/>
                <a:gd name="T33" fmla="*/ 181 h 405"/>
                <a:gd name="T34" fmla="*/ 94 w 561"/>
                <a:gd name="T35" fmla="*/ 182 h 405"/>
                <a:gd name="T36" fmla="*/ 62 w 561"/>
                <a:gd name="T37" fmla="*/ 216 h 405"/>
                <a:gd name="T38" fmla="*/ 43 w 561"/>
                <a:gd name="T39" fmla="*/ 267 h 405"/>
                <a:gd name="T40" fmla="*/ 71 w 561"/>
                <a:gd name="T41" fmla="*/ 293 h 405"/>
                <a:gd name="T42" fmla="*/ 86 w 561"/>
                <a:gd name="T43" fmla="*/ 292 h 405"/>
                <a:gd name="T44" fmla="*/ 91 w 561"/>
                <a:gd name="T45" fmla="*/ 316 h 405"/>
                <a:gd name="T46" fmla="*/ 105 w 561"/>
                <a:gd name="T47" fmla="*/ 312 h 405"/>
                <a:gd name="T48" fmla="*/ 131 w 561"/>
                <a:gd name="T49" fmla="*/ 319 h 405"/>
                <a:gd name="T50" fmla="*/ 149 w 561"/>
                <a:gd name="T51" fmla="*/ 313 h 405"/>
                <a:gd name="T52" fmla="*/ 176 w 561"/>
                <a:gd name="T53" fmla="*/ 306 h 405"/>
                <a:gd name="T54" fmla="*/ 109 w 561"/>
                <a:gd name="T55" fmla="*/ 367 h 405"/>
                <a:gd name="T56" fmla="*/ 67 w 561"/>
                <a:gd name="T57" fmla="*/ 393 h 405"/>
                <a:gd name="T58" fmla="*/ 50 w 561"/>
                <a:gd name="T59" fmla="*/ 405 h 405"/>
                <a:gd name="T60" fmla="*/ 136 w 561"/>
                <a:gd name="T61" fmla="*/ 369 h 405"/>
                <a:gd name="T62" fmla="*/ 183 w 561"/>
                <a:gd name="T63" fmla="*/ 332 h 405"/>
                <a:gd name="T64" fmla="*/ 207 w 561"/>
                <a:gd name="T65" fmla="*/ 303 h 405"/>
                <a:gd name="T66" fmla="*/ 261 w 561"/>
                <a:gd name="T67" fmla="*/ 256 h 405"/>
                <a:gd name="T68" fmla="*/ 237 w 561"/>
                <a:gd name="T69" fmla="*/ 287 h 405"/>
                <a:gd name="T70" fmla="*/ 233 w 561"/>
                <a:gd name="T71" fmla="*/ 298 h 405"/>
                <a:gd name="T72" fmla="*/ 292 w 561"/>
                <a:gd name="T73" fmla="*/ 272 h 405"/>
                <a:gd name="T74" fmla="*/ 308 w 561"/>
                <a:gd name="T75" fmla="*/ 256 h 405"/>
                <a:gd name="T76" fmla="*/ 387 w 561"/>
                <a:gd name="T77" fmla="*/ 283 h 405"/>
                <a:gd name="T78" fmla="*/ 459 w 561"/>
                <a:gd name="T79" fmla="*/ 321 h 405"/>
                <a:gd name="T80" fmla="*/ 483 w 561"/>
                <a:gd name="T81" fmla="*/ 320 h 405"/>
                <a:gd name="T82" fmla="*/ 492 w 561"/>
                <a:gd name="T83" fmla="*/ 323 h 405"/>
                <a:gd name="T84" fmla="*/ 495 w 561"/>
                <a:gd name="T85" fmla="*/ 342 h 405"/>
                <a:gd name="T86" fmla="*/ 509 w 561"/>
                <a:gd name="T87" fmla="*/ 342 h 405"/>
                <a:gd name="T88" fmla="*/ 511 w 561"/>
                <a:gd name="T89" fmla="*/ 359 h 405"/>
                <a:gd name="T90" fmla="*/ 526 w 561"/>
                <a:gd name="T91" fmla="*/ 375 h 405"/>
                <a:gd name="T92" fmla="*/ 554 w 561"/>
                <a:gd name="T93" fmla="*/ 390 h 405"/>
                <a:gd name="T94" fmla="*/ 561 w 561"/>
                <a:gd name="T95" fmla="*/ 380 h 405"/>
                <a:gd name="T96" fmla="*/ 535 w 561"/>
                <a:gd name="T97" fmla="*/ 356 h 405"/>
                <a:gd name="T98" fmla="*/ 518 w 561"/>
                <a:gd name="T99" fmla="*/ 328 h 405"/>
                <a:gd name="T100" fmla="*/ 470 w 561"/>
                <a:gd name="T101" fmla="*/ 288 h 405"/>
                <a:gd name="T102" fmla="*/ 429 w 561"/>
                <a:gd name="T103" fmla="*/ 280 h 405"/>
                <a:gd name="T104" fmla="*/ 413 w 561"/>
                <a:gd name="T105" fmla="*/ 275 h 405"/>
                <a:gd name="T106" fmla="*/ 400 w 561"/>
                <a:gd name="T107" fmla="*/ 272 h 405"/>
                <a:gd name="T108" fmla="*/ 400 w 561"/>
                <a:gd name="T109" fmla="*/ 44 h 405"/>
                <a:gd name="T110" fmla="*/ 342 w 561"/>
                <a:gd name="T111" fmla="*/ 37 h 405"/>
                <a:gd name="T112" fmla="*/ 241 w 561"/>
                <a:gd name="T113" fmla="*/ 24 h 405"/>
                <a:gd name="T114" fmla="*/ 199 w 561"/>
                <a:gd name="T115" fmla="*/ 13 h 405"/>
                <a:gd name="T116" fmla="*/ 176 w 561"/>
                <a:gd name="T117" fmla="*/ 15 h 405"/>
                <a:gd name="T118" fmla="*/ 179 w 561"/>
                <a:gd name="T119" fmla="*/ 8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1" h="405">
                  <a:moveTo>
                    <a:pt x="400" y="42"/>
                  </a:move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2"/>
                    <a:pt x="400" y="42"/>
                    <a:pt x="400" y="42"/>
                  </a:cubicBezTo>
                  <a:moveTo>
                    <a:pt x="162" y="0"/>
                  </a:moveTo>
                  <a:cubicBezTo>
                    <a:pt x="153" y="0"/>
                    <a:pt x="148" y="12"/>
                    <a:pt x="139" y="15"/>
                  </a:cubicBezTo>
                  <a:cubicBezTo>
                    <a:pt x="137" y="16"/>
                    <a:pt x="135" y="16"/>
                    <a:pt x="134" y="16"/>
                  </a:cubicBezTo>
                  <a:cubicBezTo>
                    <a:pt x="132" y="16"/>
                    <a:pt x="131" y="16"/>
                    <a:pt x="129" y="16"/>
                  </a:cubicBezTo>
                  <a:cubicBezTo>
                    <a:pt x="128" y="16"/>
                    <a:pt x="126" y="15"/>
                    <a:pt x="125" y="15"/>
                  </a:cubicBezTo>
                  <a:cubicBezTo>
                    <a:pt x="123" y="15"/>
                    <a:pt x="122" y="16"/>
                    <a:pt x="120" y="16"/>
                  </a:cubicBezTo>
                  <a:cubicBezTo>
                    <a:pt x="92" y="25"/>
                    <a:pt x="68" y="45"/>
                    <a:pt x="52" y="6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8"/>
                    <a:pt x="15" y="81"/>
                    <a:pt x="15" y="81"/>
                  </a:cubicBezTo>
                  <a:cubicBezTo>
                    <a:pt x="15" y="85"/>
                    <a:pt x="37" y="89"/>
                    <a:pt x="43" y="93"/>
                  </a:cubicBezTo>
                  <a:cubicBezTo>
                    <a:pt x="49" y="96"/>
                    <a:pt x="55" y="112"/>
                    <a:pt x="59" y="114"/>
                  </a:cubicBezTo>
                  <a:cubicBezTo>
                    <a:pt x="75" y="121"/>
                    <a:pt x="86" y="122"/>
                    <a:pt x="91" y="139"/>
                  </a:cubicBezTo>
                  <a:cubicBezTo>
                    <a:pt x="89" y="140"/>
                    <a:pt x="87" y="140"/>
                    <a:pt x="86" y="140"/>
                  </a:cubicBezTo>
                  <a:cubicBezTo>
                    <a:pt x="83" y="140"/>
                    <a:pt x="81" y="139"/>
                    <a:pt x="76" y="139"/>
                  </a:cubicBezTo>
                  <a:cubicBezTo>
                    <a:pt x="72" y="139"/>
                    <a:pt x="69" y="140"/>
                    <a:pt x="65" y="140"/>
                  </a:cubicBezTo>
                  <a:cubicBezTo>
                    <a:pt x="60" y="140"/>
                    <a:pt x="57" y="138"/>
                    <a:pt x="57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34" y="135"/>
                    <a:pt x="13" y="142"/>
                    <a:pt x="0" y="150"/>
                  </a:cubicBezTo>
                  <a:cubicBezTo>
                    <a:pt x="2" y="155"/>
                    <a:pt x="7" y="159"/>
                    <a:pt x="15" y="159"/>
                  </a:cubicBezTo>
                  <a:cubicBezTo>
                    <a:pt x="15" y="160"/>
                    <a:pt x="14" y="162"/>
                    <a:pt x="14" y="164"/>
                  </a:cubicBezTo>
                  <a:cubicBezTo>
                    <a:pt x="14" y="169"/>
                    <a:pt x="20" y="171"/>
                    <a:pt x="21" y="179"/>
                  </a:cubicBezTo>
                  <a:cubicBezTo>
                    <a:pt x="25" y="179"/>
                    <a:pt x="38" y="179"/>
                    <a:pt x="49" y="179"/>
                  </a:cubicBezTo>
                  <a:cubicBezTo>
                    <a:pt x="50" y="179"/>
                    <a:pt x="51" y="178"/>
                    <a:pt x="52" y="178"/>
                  </a:cubicBezTo>
                  <a:cubicBezTo>
                    <a:pt x="58" y="178"/>
                    <a:pt x="62" y="182"/>
                    <a:pt x="71" y="182"/>
                  </a:cubicBezTo>
                  <a:cubicBezTo>
                    <a:pt x="82" y="182"/>
                    <a:pt x="85" y="173"/>
                    <a:pt x="94" y="173"/>
                  </a:cubicBezTo>
                  <a:cubicBezTo>
                    <a:pt x="96" y="173"/>
                    <a:pt x="96" y="173"/>
                    <a:pt x="98" y="173"/>
                  </a:cubicBezTo>
                  <a:cubicBezTo>
                    <a:pt x="99" y="173"/>
                    <a:pt x="100" y="173"/>
                    <a:pt x="101" y="173"/>
                  </a:cubicBezTo>
                  <a:cubicBezTo>
                    <a:pt x="101" y="181"/>
                    <a:pt x="101" y="181"/>
                    <a:pt x="101" y="181"/>
                  </a:cubicBezTo>
                  <a:cubicBezTo>
                    <a:pt x="100" y="180"/>
                    <a:pt x="99" y="180"/>
                    <a:pt x="98" y="180"/>
                  </a:cubicBezTo>
                  <a:cubicBezTo>
                    <a:pt x="97" y="180"/>
                    <a:pt x="96" y="180"/>
                    <a:pt x="94" y="182"/>
                  </a:cubicBezTo>
                  <a:cubicBezTo>
                    <a:pt x="94" y="183"/>
                    <a:pt x="103" y="191"/>
                    <a:pt x="103" y="195"/>
                  </a:cubicBezTo>
                  <a:cubicBezTo>
                    <a:pt x="103" y="201"/>
                    <a:pt x="67" y="216"/>
                    <a:pt x="62" y="216"/>
                  </a:cubicBezTo>
                  <a:cubicBezTo>
                    <a:pt x="51" y="216"/>
                    <a:pt x="22" y="229"/>
                    <a:pt x="22" y="245"/>
                  </a:cubicBezTo>
                  <a:cubicBezTo>
                    <a:pt x="22" y="253"/>
                    <a:pt x="39" y="256"/>
                    <a:pt x="43" y="267"/>
                  </a:cubicBezTo>
                  <a:cubicBezTo>
                    <a:pt x="41" y="267"/>
                    <a:pt x="38" y="269"/>
                    <a:pt x="36" y="269"/>
                  </a:cubicBezTo>
                  <a:cubicBezTo>
                    <a:pt x="39" y="274"/>
                    <a:pt x="64" y="293"/>
                    <a:pt x="71" y="293"/>
                  </a:cubicBezTo>
                  <a:cubicBezTo>
                    <a:pt x="73" y="293"/>
                    <a:pt x="77" y="284"/>
                    <a:pt x="81" y="284"/>
                  </a:cubicBezTo>
                  <a:cubicBezTo>
                    <a:pt x="86" y="284"/>
                    <a:pt x="86" y="291"/>
                    <a:pt x="86" y="292"/>
                  </a:cubicBezTo>
                  <a:cubicBezTo>
                    <a:pt x="86" y="296"/>
                    <a:pt x="86" y="296"/>
                    <a:pt x="86" y="303"/>
                  </a:cubicBezTo>
                  <a:cubicBezTo>
                    <a:pt x="86" y="307"/>
                    <a:pt x="88" y="316"/>
                    <a:pt x="91" y="316"/>
                  </a:cubicBezTo>
                  <a:cubicBezTo>
                    <a:pt x="93" y="316"/>
                    <a:pt x="96" y="312"/>
                    <a:pt x="99" y="312"/>
                  </a:cubicBezTo>
                  <a:cubicBezTo>
                    <a:pt x="101" y="312"/>
                    <a:pt x="100" y="312"/>
                    <a:pt x="105" y="312"/>
                  </a:cubicBezTo>
                  <a:cubicBezTo>
                    <a:pt x="105" y="310"/>
                    <a:pt x="105" y="307"/>
                    <a:pt x="106" y="304"/>
                  </a:cubicBezTo>
                  <a:cubicBezTo>
                    <a:pt x="115" y="311"/>
                    <a:pt x="118" y="314"/>
                    <a:pt x="131" y="319"/>
                  </a:cubicBezTo>
                  <a:cubicBezTo>
                    <a:pt x="132" y="315"/>
                    <a:pt x="133" y="313"/>
                    <a:pt x="135" y="309"/>
                  </a:cubicBezTo>
                  <a:cubicBezTo>
                    <a:pt x="140" y="311"/>
                    <a:pt x="143" y="313"/>
                    <a:pt x="149" y="313"/>
                  </a:cubicBezTo>
                  <a:cubicBezTo>
                    <a:pt x="157" y="313"/>
                    <a:pt x="161" y="310"/>
                    <a:pt x="169" y="306"/>
                  </a:cubicBezTo>
                  <a:cubicBezTo>
                    <a:pt x="176" y="306"/>
                    <a:pt x="176" y="306"/>
                    <a:pt x="176" y="306"/>
                  </a:cubicBezTo>
                  <a:cubicBezTo>
                    <a:pt x="164" y="314"/>
                    <a:pt x="164" y="330"/>
                    <a:pt x="152" y="338"/>
                  </a:cubicBezTo>
                  <a:cubicBezTo>
                    <a:pt x="139" y="347"/>
                    <a:pt x="118" y="356"/>
                    <a:pt x="109" y="367"/>
                  </a:cubicBezTo>
                  <a:cubicBezTo>
                    <a:pt x="103" y="375"/>
                    <a:pt x="93" y="370"/>
                    <a:pt x="84" y="375"/>
                  </a:cubicBezTo>
                  <a:cubicBezTo>
                    <a:pt x="78" y="378"/>
                    <a:pt x="74" y="389"/>
                    <a:pt x="67" y="393"/>
                  </a:cubicBezTo>
                  <a:cubicBezTo>
                    <a:pt x="58" y="398"/>
                    <a:pt x="48" y="394"/>
                    <a:pt x="42" y="404"/>
                  </a:cubicBezTo>
                  <a:cubicBezTo>
                    <a:pt x="45" y="404"/>
                    <a:pt x="47" y="405"/>
                    <a:pt x="50" y="405"/>
                  </a:cubicBezTo>
                  <a:cubicBezTo>
                    <a:pt x="67" y="405"/>
                    <a:pt x="77" y="387"/>
                    <a:pt x="94" y="385"/>
                  </a:cubicBezTo>
                  <a:cubicBezTo>
                    <a:pt x="109" y="382"/>
                    <a:pt x="128" y="377"/>
                    <a:pt x="136" y="369"/>
                  </a:cubicBezTo>
                  <a:cubicBezTo>
                    <a:pt x="144" y="360"/>
                    <a:pt x="162" y="355"/>
                    <a:pt x="170" y="345"/>
                  </a:cubicBezTo>
                  <a:cubicBezTo>
                    <a:pt x="174" y="340"/>
                    <a:pt x="176" y="334"/>
                    <a:pt x="183" y="332"/>
                  </a:cubicBezTo>
                  <a:cubicBezTo>
                    <a:pt x="195" y="327"/>
                    <a:pt x="207" y="323"/>
                    <a:pt x="207" y="311"/>
                  </a:cubicBezTo>
                  <a:cubicBezTo>
                    <a:pt x="207" y="308"/>
                    <a:pt x="207" y="305"/>
                    <a:pt x="207" y="303"/>
                  </a:cubicBezTo>
                  <a:cubicBezTo>
                    <a:pt x="207" y="285"/>
                    <a:pt x="242" y="256"/>
                    <a:pt x="255" y="256"/>
                  </a:cubicBezTo>
                  <a:cubicBezTo>
                    <a:pt x="257" y="256"/>
                    <a:pt x="256" y="256"/>
                    <a:pt x="261" y="256"/>
                  </a:cubicBezTo>
                  <a:cubicBezTo>
                    <a:pt x="261" y="258"/>
                    <a:pt x="260" y="260"/>
                    <a:pt x="260" y="262"/>
                  </a:cubicBezTo>
                  <a:cubicBezTo>
                    <a:pt x="245" y="266"/>
                    <a:pt x="237" y="275"/>
                    <a:pt x="237" y="287"/>
                  </a:cubicBezTo>
                  <a:cubicBezTo>
                    <a:pt x="237" y="290"/>
                    <a:pt x="235" y="290"/>
                    <a:pt x="238" y="293"/>
                  </a:cubicBezTo>
                  <a:cubicBezTo>
                    <a:pt x="237" y="294"/>
                    <a:pt x="233" y="294"/>
                    <a:pt x="233" y="298"/>
                  </a:cubicBezTo>
                  <a:cubicBezTo>
                    <a:pt x="233" y="300"/>
                    <a:pt x="237" y="301"/>
                    <a:pt x="239" y="301"/>
                  </a:cubicBezTo>
                  <a:cubicBezTo>
                    <a:pt x="251" y="301"/>
                    <a:pt x="285" y="282"/>
                    <a:pt x="292" y="272"/>
                  </a:cubicBezTo>
                  <a:cubicBezTo>
                    <a:pt x="289" y="270"/>
                    <a:pt x="288" y="268"/>
                    <a:pt x="286" y="264"/>
                  </a:cubicBezTo>
                  <a:cubicBezTo>
                    <a:pt x="291" y="262"/>
                    <a:pt x="302" y="259"/>
                    <a:pt x="308" y="256"/>
                  </a:cubicBezTo>
                  <a:cubicBezTo>
                    <a:pt x="317" y="275"/>
                    <a:pt x="340" y="277"/>
                    <a:pt x="358" y="283"/>
                  </a:cubicBezTo>
                  <a:cubicBezTo>
                    <a:pt x="387" y="283"/>
                    <a:pt x="387" y="283"/>
                    <a:pt x="387" y="283"/>
                  </a:cubicBezTo>
                  <a:cubicBezTo>
                    <a:pt x="402" y="292"/>
                    <a:pt x="420" y="291"/>
                    <a:pt x="434" y="301"/>
                  </a:cubicBezTo>
                  <a:cubicBezTo>
                    <a:pt x="440" y="306"/>
                    <a:pt x="448" y="321"/>
                    <a:pt x="459" y="321"/>
                  </a:cubicBezTo>
                  <a:cubicBezTo>
                    <a:pt x="463" y="321"/>
                    <a:pt x="465" y="316"/>
                    <a:pt x="467" y="312"/>
                  </a:cubicBezTo>
                  <a:cubicBezTo>
                    <a:pt x="471" y="316"/>
                    <a:pt x="475" y="320"/>
                    <a:pt x="483" y="320"/>
                  </a:cubicBezTo>
                  <a:cubicBezTo>
                    <a:pt x="483" y="319"/>
                    <a:pt x="484" y="318"/>
                    <a:pt x="485" y="318"/>
                  </a:cubicBezTo>
                  <a:cubicBezTo>
                    <a:pt x="487" y="318"/>
                    <a:pt x="490" y="321"/>
                    <a:pt x="492" y="323"/>
                  </a:cubicBezTo>
                  <a:cubicBezTo>
                    <a:pt x="491" y="326"/>
                    <a:pt x="487" y="328"/>
                    <a:pt x="487" y="334"/>
                  </a:cubicBezTo>
                  <a:cubicBezTo>
                    <a:pt x="487" y="338"/>
                    <a:pt x="493" y="342"/>
                    <a:pt x="495" y="342"/>
                  </a:cubicBezTo>
                  <a:cubicBezTo>
                    <a:pt x="502" y="342"/>
                    <a:pt x="499" y="336"/>
                    <a:pt x="509" y="335"/>
                  </a:cubicBezTo>
                  <a:cubicBezTo>
                    <a:pt x="509" y="337"/>
                    <a:pt x="509" y="339"/>
                    <a:pt x="509" y="342"/>
                  </a:cubicBezTo>
                  <a:cubicBezTo>
                    <a:pt x="509" y="347"/>
                    <a:pt x="501" y="347"/>
                    <a:pt x="501" y="351"/>
                  </a:cubicBezTo>
                  <a:cubicBezTo>
                    <a:pt x="501" y="355"/>
                    <a:pt x="503" y="359"/>
                    <a:pt x="511" y="359"/>
                  </a:cubicBezTo>
                  <a:cubicBezTo>
                    <a:pt x="520" y="359"/>
                    <a:pt x="526" y="359"/>
                    <a:pt x="526" y="367"/>
                  </a:cubicBezTo>
                  <a:cubicBezTo>
                    <a:pt x="526" y="372"/>
                    <a:pt x="526" y="370"/>
                    <a:pt x="526" y="375"/>
                  </a:cubicBezTo>
                  <a:cubicBezTo>
                    <a:pt x="526" y="381"/>
                    <a:pt x="540" y="391"/>
                    <a:pt x="549" y="391"/>
                  </a:cubicBezTo>
                  <a:cubicBezTo>
                    <a:pt x="551" y="391"/>
                    <a:pt x="551" y="390"/>
                    <a:pt x="554" y="390"/>
                  </a:cubicBezTo>
                  <a:cubicBezTo>
                    <a:pt x="554" y="387"/>
                    <a:pt x="561" y="386"/>
                    <a:pt x="561" y="380"/>
                  </a:cubicBezTo>
                  <a:cubicBezTo>
                    <a:pt x="561" y="380"/>
                    <a:pt x="561" y="380"/>
                    <a:pt x="561" y="380"/>
                  </a:cubicBezTo>
                  <a:cubicBezTo>
                    <a:pt x="561" y="369"/>
                    <a:pt x="552" y="366"/>
                    <a:pt x="548" y="361"/>
                  </a:cubicBezTo>
                  <a:cubicBezTo>
                    <a:pt x="544" y="357"/>
                    <a:pt x="538" y="359"/>
                    <a:pt x="535" y="356"/>
                  </a:cubicBezTo>
                  <a:cubicBezTo>
                    <a:pt x="529" y="350"/>
                    <a:pt x="526" y="342"/>
                    <a:pt x="524" y="335"/>
                  </a:cubicBezTo>
                  <a:cubicBezTo>
                    <a:pt x="523" y="331"/>
                    <a:pt x="519" y="330"/>
                    <a:pt x="518" y="328"/>
                  </a:cubicBezTo>
                  <a:cubicBezTo>
                    <a:pt x="504" y="307"/>
                    <a:pt x="496" y="301"/>
                    <a:pt x="480" y="285"/>
                  </a:cubicBezTo>
                  <a:cubicBezTo>
                    <a:pt x="476" y="288"/>
                    <a:pt x="473" y="287"/>
                    <a:pt x="470" y="288"/>
                  </a:cubicBezTo>
                  <a:cubicBezTo>
                    <a:pt x="463" y="290"/>
                    <a:pt x="463" y="301"/>
                    <a:pt x="455" y="301"/>
                  </a:cubicBezTo>
                  <a:cubicBezTo>
                    <a:pt x="445" y="301"/>
                    <a:pt x="434" y="287"/>
                    <a:pt x="429" y="280"/>
                  </a:cubicBezTo>
                  <a:cubicBezTo>
                    <a:pt x="426" y="276"/>
                    <a:pt x="421" y="275"/>
                    <a:pt x="416" y="275"/>
                  </a:cubicBezTo>
                  <a:cubicBezTo>
                    <a:pt x="415" y="275"/>
                    <a:pt x="414" y="275"/>
                    <a:pt x="413" y="275"/>
                  </a:cubicBezTo>
                  <a:cubicBezTo>
                    <a:pt x="412" y="275"/>
                    <a:pt x="411" y="275"/>
                    <a:pt x="410" y="275"/>
                  </a:cubicBezTo>
                  <a:cubicBezTo>
                    <a:pt x="406" y="275"/>
                    <a:pt x="402" y="275"/>
                    <a:pt x="400" y="272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387" y="40"/>
                    <a:pt x="382" y="34"/>
                    <a:pt x="367" y="34"/>
                  </a:cubicBezTo>
                  <a:cubicBezTo>
                    <a:pt x="357" y="34"/>
                    <a:pt x="351" y="37"/>
                    <a:pt x="342" y="37"/>
                  </a:cubicBezTo>
                  <a:cubicBezTo>
                    <a:pt x="325" y="37"/>
                    <a:pt x="293" y="35"/>
                    <a:pt x="282" y="24"/>
                  </a:cubicBezTo>
                  <a:cubicBezTo>
                    <a:pt x="241" y="24"/>
                    <a:pt x="241" y="24"/>
                    <a:pt x="241" y="24"/>
                  </a:cubicBezTo>
                  <a:cubicBezTo>
                    <a:pt x="234" y="20"/>
                    <a:pt x="232" y="18"/>
                    <a:pt x="226" y="13"/>
                  </a:cubicBezTo>
                  <a:cubicBezTo>
                    <a:pt x="199" y="13"/>
                    <a:pt x="199" y="13"/>
                    <a:pt x="199" y="13"/>
                  </a:cubicBezTo>
                  <a:cubicBezTo>
                    <a:pt x="194" y="12"/>
                    <a:pt x="193" y="10"/>
                    <a:pt x="187" y="8"/>
                  </a:cubicBezTo>
                  <a:cubicBezTo>
                    <a:pt x="185" y="12"/>
                    <a:pt x="180" y="15"/>
                    <a:pt x="176" y="15"/>
                  </a:cubicBezTo>
                  <a:cubicBezTo>
                    <a:pt x="175" y="15"/>
                    <a:pt x="174" y="15"/>
                    <a:pt x="174" y="15"/>
                  </a:cubicBezTo>
                  <a:cubicBezTo>
                    <a:pt x="175" y="12"/>
                    <a:pt x="176" y="11"/>
                    <a:pt x="179" y="8"/>
                  </a:cubicBezTo>
                  <a:cubicBezTo>
                    <a:pt x="172" y="6"/>
                    <a:pt x="169" y="0"/>
                    <a:pt x="16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35"/>
            <p:cNvSpPr>
              <a:spLocks/>
            </p:cNvSpPr>
            <p:nvPr/>
          </p:nvSpPr>
          <p:spPr bwMode="auto">
            <a:xfrm>
              <a:off x="-1314" y="830"/>
              <a:ext cx="64" cy="80"/>
            </a:xfrm>
            <a:custGeom>
              <a:avLst/>
              <a:gdLst>
                <a:gd name="T0" fmla="*/ 6 w 27"/>
                <a:gd name="T1" fmla="*/ 0 h 34"/>
                <a:gd name="T2" fmla="*/ 0 w 27"/>
                <a:gd name="T3" fmla="*/ 12 h 34"/>
                <a:gd name="T4" fmla="*/ 5 w 27"/>
                <a:gd name="T5" fmla="*/ 10 h 34"/>
                <a:gd name="T6" fmla="*/ 12 w 27"/>
                <a:gd name="T7" fmla="*/ 12 h 34"/>
                <a:gd name="T8" fmla="*/ 12 w 27"/>
                <a:gd name="T9" fmla="*/ 23 h 34"/>
                <a:gd name="T10" fmla="*/ 23 w 27"/>
                <a:gd name="T11" fmla="*/ 34 h 34"/>
                <a:gd name="T12" fmla="*/ 27 w 27"/>
                <a:gd name="T13" fmla="*/ 29 h 34"/>
                <a:gd name="T14" fmla="*/ 14 w 27"/>
                <a:gd name="T15" fmla="*/ 2 h 34"/>
                <a:gd name="T16" fmla="*/ 6 w 27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34">
                  <a:moveTo>
                    <a:pt x="6" y="0"/>
                  </a:moveTo>
                  <a:cubicBezTo>
                    <a:pt x="2" y="0"/>
                    <a:pt x="0" y="3"/>
                    <a:pt x="0" y="12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6" y="10"/>
                    <a:pt x="7" y="11"/>
                    <a:pt x="12" y="12"/>
                  </a:cubicBezTo>
                  <a:cubicBezTo>
                    <a:pt x="10" y="15"/>
                    <a:pt x="12" y="19"/>
                    <a:pt x="12" y="23"/>
                  </a:cubicBezTo>
                  <a:cubicBezTo>
                    <a:pt x="12" y="23"/>
                    <a:pt x="18" y="34"/>
                    <a:pt x="23" y="34"/>
                  </a:cubicBezTo>
                  <a:cubicBezTo>
                    <a:pt x="25" y="34"/>
                    <a:pt x="27" y="33"/>
                    <a:pt x="27" y="29"/>
                  </a:cubicBezTo>
                  <a:cubicBezTo>
                    <a:pt x="27" y="17"/>
                    <a:pt x="13" y="16"/>
                    <a:pt x="14" y="2"/>
                  </a:cubicBezTo>
                  <a:cubicBezTo>
                    <a:pt x="11" y="1"/>
                    <a:pt x="8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36"/>
            <p:cNvSpPr>
              <a:spLocks/>
            </p:cNvSpPr>
            <p:nvPr/>
          </p:nvSpPr>
          <p:spPr bwMode="auto">
            <a:xfrm>
              <a:off x="-1406" y="733"/>
              <a:ext cx="66" cy="101"/>
            </a:xfrm>
            <a:custGeom>
              <a:avLst/>
              <a:gdLst>
                <a:gd name="T0" fmla="*/ 18 w 28"/>
                <a:gd name="T1" fmla="*/ 0 h 43"/>
                <a:gd name="T2" fmla="*/ 14 w 28"/>
                <a:gd name="T3" fmla="*/ 2 h 43"/>
                <a:gd name="T4" fmla="*/ 6 w 28"/>
                <a:gd name="T5" fmla="*/ 0 h 43"/>
                <a:gd name="T6" fmla="*/ 0 w 28"/>
                <a:gd name="T7" fmla="*/ 6 h 43"/>
                <a:gd name="T8" fmla="*/ 14 w 28"/>
                <a:gd name="T9" fmla="*/ 21 h 43"/>
                <a:gd name="T10" fmla="*/ 22 w 28"/>
                <a:gd name="T11" fmla="*/ 43 h 43"/>
                <a:gd name="T12" fmla="*/ 24 w 28"/>
                <a:gd name="T13" fmla="*/ 22 h 43"/>
                <a:gd name="T14" fmla="*/ 20 w 28"/>
                <a:gd name="T15" fmla="*/ 23 h 43"/>
                <a:gd name="T16" fmla="*/ 18 w 28"/>
                <a:gd name="T17" fmla="*/ 22 h 43"/>
                <a:gd name="T18" fmla="*/ 18 w 28"/>
                <a:gd name="T1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3">
                  <a:moveTo>
                    <a:pt x="18" y="0"/>
                  </a:moveTo>
                  <a:cubicBezTo>
                    <a:pt x="16" y="2"/>
                    <a:pt x="15" y="2"/>
                    <a:pt x="14" y="2"/>
                  </a:cubicBezTo>
                  <a:cubicBezTo>
                    <a:pt x="12" y="2"/>
                    <a:pt x="12" y="0"/>
                    <a:pt x="6" y="0"/>
                  </a:cubicBezTo>
                  <a:cubicBezTo>
                    <a:pt x="4" y="0"/>
                    <a:pt x="0" y="1"/>
                    <a:pt x="0" y="6"/>
                  </a:cubicBezTo>
                  <a:cubicBezTo>
                    <a:pt x="0" y="13"/>
                    <a:pt x="6" y="20"/>
                    <a:pt x="14" y="21"/>
                  </a:cubicBezTo>
                  <a:cubicBezTo>
                    <a:pt x="14" y="30"/>
                    <a:pt x="16" y="36"/>
                    <a:pt x="22" y="43"/>
                  </a:cubicBezTo>
                  <a:cubicBezTo>
                    <a:pt x="28" y="37"/>
                    <a:pt x="22" y="30"/>
                    <a:pt x="24" y="22"/>
                  </a:cubicBezTo>
                  <a:cubicBezTo>
                    <a:pt x="23" y="23"/>
                    <a:pt x="21" y="23"/>
                    <a:pt x="20" y="23"/>
                  </a:cubicBezTo>
                  <a:cubicBezTo>
                    <a:pt x="19" y="23"/>
                    <a:pt x="18" y="23"/>
                    <a:pt x="18" y="22"/>
                  </a:cubicBezTo>
                  <a:cubicBezTo>
                    <a:pt x="16" y="14"/>
                    <a:pt x="18" y="14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37"/>
            <p:cNvSpPr>
              <a:spLocks/>
            </p:cNvSpPr>
            <p:nvPr/>
          </p:nvSpPr>
          <p:spPr bwMode="auto">
            <a:xfrm>
              <a:off x="-801" y="-204"/>
              <a:ext cx="655" cy="343"/>
            </a:xfrm>
            <a:custGeom>
              <a:avLst/>
              <a:gdLst>
                <a:gd name="T0" fmla="*/ 202 w 277"/>
                <a:gd name="T1" fmla="*/ 0 h 145"/>
                <a:gd name="T2" fmla="*/ 186 w 277"/>
                <a:gd name="T3" fmla="*/ 9 h 145"/>
                <a:gd name="T4" fmla="*/ 186 w 277"/>
                <a:gd name="T5" fmla="*/ 15 h 145"/>
                <a:gd name="T6" fmla="*/ 181 w 277"/>
                <a:gd name="T7" fmla="*/ 16 h 145"/>
                <a:gd name="T8" fmla="*/ 171 w 277"/>
                <a:gd name="T9" fmla="*/ 15 h 145"/>
                <a:gd name="T10" fmla="*/ 162 w 277"/>
                <a:gd name="T11" fmla="*/ 21 h 145"/>
                <a:gd name="T12" fmla="*/ 174 w 277"/>
                <a:gd name="T13" fmla="*/ 58 h 145"/>
                <a:gd name="T14" fmla="*/ 167 w 277"/>
                <a:gd name="T15" fmla="*/ 62 h 145"/>
                <a:gd name="T16" fmla="*/ 158 w 277"/>
                <a:gd name="T17" fmla="*/ 43 h 145"/>
                <a:gd name="T18" fmla="*/ 141 w 277"/>
                <a:gd name="T19" fmla="*/ 28 h 145"/>
                <a:gd name="T20" fmla="*/ 129 w 277"/>
                <a:gd name="T21" fmla="*/ 28 h 145"/>
                <a:gd name="T22" fmla="*/ 132 w 277"/>
                <a:gd name="T23" fmla="*/ 37 h 145"/>
                <a:gd name="T24" fmla="*/ 116 w 277"/>
                <a:gd name="T25" fmla="*/ 41 h 145"/>
                <a:gd name="T26" fmla="*/ 92 w 277"/>
                <a:gd name="T27" fmla="*/ 25 h 145"/>
                <a:gd name="T28" fmla="*/ 76 w 277"/>
                <a:gd name="T29" fmla="*/ 35 h 145"/>
                <a:gd name="T30" fmla="*/ 67 w 277"/>
                <a:gd name="T31" fmla="*/ 16 h 145"/>
                <a:gd name="T32" fmla="*/ 0 w 277"/>
                <a:gd name="T33" fmla="*/ 61 h 145"/>
                <a:gd name="T34" fmla="*/ 16 w 277"/>
                <a:gd name="T35" fmla="*/ 72 h 145"/>
                <a:gd name="T36" fmla="*/ 26 w 277"/>
                <a:gd name="T37" fmla="*/ 71 h 145"/>
                <a:gd name="T38" fmla="*/ 34 w 277"/>
                <a:gd name="T39" fmla="*/ 72 h 145"/>
                <a:gd name="T40" fmla="*/ 13 w 277"/>
                <a:gd name="T41" fmla="*/ 83 h 145"/>
                <a:gd name="T42" fmla="*/ 33 w 277"/>
                <a:gd name="T43" fmla="*/ 94 h 145"/>
                <a:gd name="T44" fmla="*/ 54 w 277"/>
                <a:gd name="T45" fmla="*/ 93 h 145"/>
                <a:gd name="T46" fmla="*/ 82 w 277"/>
                <a:gd name="T47" fmla="*/ 93 h 145"/>
                <a:gd name="T48" fmla="*/ 95 w 277"/>
                <a:gd name="T49" fmla="*/ 98 h 145"/>
                <a:gd name="T50" fmla="*/ 77 w 277"/>
                <a:gd name="T51" fmla="*/ 99 h 145"/>
                <a:gd name="T52" fmla="*/ 26 w 277"/>
                <a:gd name="T53" fmla="*/ 111 h 145"/>
                <a:gd name="T54" fmla="*/ 51 w 277"/>
                <a:gd name="T55" fmla="*/ 130 h 145"/>
                <a:gd name="T56" fmla="*/ 64 w 277"/>
                <a:gd name="T57" fmla="*/ 129 h 145"/>
                <a:gd name="T58" fmla="*/ 80 w 277"/>
                <a:gd name="T59" fmla="*/ 132 h 145"/>
                <a:gd name="T60" fmla="*/ 90 w 277"/>
                <a:gd name="T61" fmla="*/ 145 h 145"/>
                <a:gd name="T62" fmla="*/ 137 w 277"/>
                <a:gd name="T63" fmla="*/ 145 h 145"/>
                <a:gd name="T64" fmla="*/ 175 w 277"/>
                <a:gd name="T65" fmla="*/ 135 h 145"/>
                <a:gd name="T66" fmla="*/ 189 w 277"/>
                <a:gd name="T67" fmla="*/ 125 h 145"/>
                <a:gd name="T68" fmla="*/ 232 w 277"/>
                <a:gd name="T69" fmla="*/ 141 h 145"/>
                <a:gd name="T70" fmla="*/ 236 w 277"/>
                <a:gd name="T71" fmla="*/ 141 h 145"/>
                <a:gd name="T72" fmla="*/ 262 w 277"/>
                <a:gd name="T73" fmla="*/ 132 h 145"/>
                <a:gd name="T74" fmla="*/ 257 w 277"/>
                <a:gd name="T75" fmla="*/ 124 h 145"/>
                <a:gd name="T76" fmla="*/ 249 w 277"/>
                <a:gd name="T77" fmla="*/ 120 h 145"/>
                <a:gd name="T78" fmla="*/ 256 w 277"/>
                <a:gd name="T79" fmla="*/ 115 h 145"/>
                <a:gd name="T80" fmla="*/ 265 w 277"/>
                <a:gd name="T81" fmla="*/ 115 h 145"/>
                <a:gd name="T82" fmla="*/ 277 w 277"/>
                <a:gd name="T83" fmla="*/ 111 h 145"/>
                <a:gd name="T84" fmla="*/ 223 w 277"/>
                <a:gd name="T85" fmla="*/ 74 h 145"/>
                <a:gd name="T86" fmla="*/ 208 w 277"/>
                <a:gd name="T87" fmla="*/ 29 h 145"/>
                <a:gd name="T88" fmla="*/ 220 w 277"/>
                <a:gd name="T89" fmla="*/ 12 h 145"/>
                <a:gd name="T90" fmla="*/ 202 w 277"/>
                <a:gd name="T9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7" h="145">
                  <a:moveTo>
                    <a:pt x="202" y="0"/>
                  </a:moveTo>
                  <a:cubicBezTo>
                    <a:pt x="193" y="0"/>
                    <a:pt x="186" y="4"/>
                    <a:pt x="186" y="9"/>
                  </a:cubicBezTo>
                  <a:cubicBezTo>
                    <a:pt x="186" y="11"/>
                    <a:pt x="186" y="13"/>
                    <a:pt x="186" y="15"/>
                  </a:cubicBezTo>
                  <a:cubicBezTo>
                    <a:pt x="183" y="16"/>
                    <a:pt x="182" y="16"/>
                    <a:pt x="181" y="16"/>
                  </a:cubicBezTo>
                  <a:cubicBezTo>
                    <a:pt x="178" y="16"/>
                    <a:pt x="178" y="15"/>
                    <a:pt x="171" y="15"/>
                  </a:cubicBezTo>
                  <a:cubicBezTo>
                    <a:pt x="167" y="15"/>
                    <a:pt x="162" y="17"/>
                    <a:pt x="162" y="21"/>
                  </a:cubicBezTo>
                  <a:cubicBezTo>
                    <a:pt x="162" y="26"/>
                    <a:pt x="170" y="51"/>
                    <a:pt x="174" y="58"/>
                  </a:cubicBezTo>
                  <a:cubicBezTo>
                    <a:pt x="171" y="60"/>
                    <a:pt x="171" y="62"/>
                    <a:pt x="167" y="62"/>
                  </a:cubicBezTo>
                  <a:cubicBezTo>
                    <a:pt x="158" y="62"/>
                    <a:pt x="161" y="49"/>
                    <a:pt x="158" y="43"/>
                  </a:cubicBezTo>
                  <a:cubicBezTo>
                    <a:pt x="156" y="37"/>
                    <a:pt x="148" y="30"/>
                    <a:pt x="141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30" y="31"/>
                    <a:pt x="131" y="33"/>
                    <a:pt x="132" y="37"/>
                  </a:cubicBezTo>
                  <a:cubicBezTo>
                    <a:pt x="126" y="39"/>
                    <a:pt x="122" y="40"/>
                    <a:pt x="116" y="41"/>
                  </a:cubicBezTo>
                  <a:cubicBezTo>
                    <a:pt x="112" y="31"/>
                    <a:pt x="107" y="25"/>
                    <a:pt x="92" y="25"/>
                  </a:cubicBezTo>
                  <a:cubicBezTo>
                    <a:pt x="84" y="25"/>
                    <a:pt x="80" y="32"/>
                    <a:pt x="76" y="35"/>
                  </a:cubicBezTo>
                  <a:cubicBezTo>
                    <a:pt x="74" y="31"/>
                    <a:pt x="74" y="16"/>
                    <a:pt x="67" y="16"/>
                  </a:cubicBezTo>
                  <a:cubicBezTo>
                    <a:pt x="48" y="16"/>
                    <a:pt x="0" y="35"/>
                    <a:pt x="0" y="61"/>
                  </a:cubicBezTo>
                  <a:cubicBezTo>
                    <a:pt x="0" y="64"/>
                    <a:pt x="10" y="72"/>
                    <a:pt x="16" y="72"/>
                  </a:cubicBezTo>
                  <a:cubicBezTo>
                    <a:pt x="20" y="72"/>
                    <a:pt x="23" y="71"/>
                    <a:pt x="26" y="71"/>
                  </a:cubicBezTo>
                  <a:cubicBezTo>
                    <a:pt x="28" y="71"/>
                    <a:pt x="31" y="71"/>
                    <a:pt x="34" y="72"/>
                  </a:cubicBezTo>
                  <a:cubicBezTo>
                    <a:pt x="28" y="76"/>
                    <a:pt x="13" y="72"/>
                    <a:pt x="13" y="83"/>
                  </a:cubicBezTo>
                  <a:cubicBezTo>
                    <a:pt x="13" y="92"/>
                    <a:pt x="23" y="94"/>
                    <a:pt x="33" y="94"/>
                  </a:cubicBezTo>
                  <a:cubicBezTo>
                    <a:pt x="41" y="94"/>
                    <a:pt x="49" y="93"/>
                    <a:pt x="54" y="93"/>
                  </a:cubicBezTo>
                  <a:cubicBezTo>
                    <a:pt x="59" y="93"/>
                    <a:pt x="72" y="93"/>
                    <a:pt x="82" y="93"/>
                  </a:cubicBezTo>
                  <a:cubicBezTo>
                    <a:pt x="87" y="93"/>
                    <a:pt x="91" y="96"/>
                    <a:pt x="95" y="98"/>
                  </a:cubicBezTo>
                  <a:cubicBezTo>
                    <a:pt x="89" y="98"/>
                    <a:pt x="85" y="99"/>
                    <a:pt x="77" y="99"/>
                  </a:cubicBezTo>
                  <a:cubicBezTo>
                    <a:pt x="55" y="99"/>
                    <a:pt x="39" y="102"/>
                    <a:pt x="26" y="111"/>
                  </a:cubicBezTo>
                  <a:cubicBezTo>
                    <a:pt x="30" y="117"/>
                    <a:pt x="39" y="130"/>
                    <a:pt x="51" y="130"/>
                  </a:cubicBezTo>
                  <a:cubicBezTo>
                    <a:pt x="54" y="130"/>
                    <a:pt x="59" y="129"/>
                    <a:pt x="64" y="129"/>
                  </a:cubicBezTo>
                  <a:cubicBezTo>
                    <a:pt x="70" y="129"/>
                    <a:pt x="77" y="130"/>
                    <a:pt x="80" y="132"/>
                  </a:cubicBezTo>
                  <a:cubicBezTo>
                    <a:pt x="86" y="137"/>
                    <a:pt x="81" y="145"/>
                    <a:pt x="90" y="145"/>
                  </a:cubicBezTo>
                  <a:cubicBezTo>
                    <a:pt x="104" y="145"/>
                    <a:pt x="113" y="145"/>
                    <a:pt x="137" y="145"/>
                  </a:cubicBezTo>
                  <a:cubicBezTo>
                    <a:pt x="148" y="138"/>
                    <a:pt x="161" y="142"/>
                    <a:pt x="175" y="135"/>
                  </a:cubicBezTo>
                  <a:cubicBezTo>
                    <a:pt x="183" y="131"/>
                    <a:pt x="179" y="125"/>
                    <a:pt x="189" y="125"/>
                  </a:cubicBezTo>
                  <a:cubicBezTo>
                    <a:pt x="204" y="125"/>
                    <a:pt x="212" y="141"/>
                    <a:pt x="232" y="141"/>
                  </a:cubicBezTo>
                  <a:cubicBezTo>
                    <a:pt x="233" y="141"/>
                    <a:pt x="235" y="141"/>
                    <a:pt x="236" y="141"/>
                  </a:cubicBezTo>
                  <a:cubicBezTo>
                    <a:pt x="248" y="141"/>
                    <a:pt x="258" y="141"/>
                    <a:pt x="262" y="132"/>
                  </a:cubicBezTo>
                  <a:cubicBezTo>
                    <a:pt x="260" y="130"/>
                    <a:pt x="257" y="129"/>
                    <a:pt x="257" y="124"/>
                  </a:cubicBezTo>
                  <a:cubicBezTo>
                    <a:pt x="255" y="124"/>
                    <a:pt x="249" y="124"/>
                    <a:pt x="249" y="120"/>
                  </a:cubicBezTo>
                  <a:cubicBezTo>
                    <a:pt x="249" y="116"/>
                    <a:pt x="252" y="115"/>
                    <a:pt x="256" y="115"/>
                  </a:cubicBezTo>
                  <a:cubicBezTo>
                    <a:pt x="260" y="115"/>
                    <a:pt x="262" y="115"/>
                    <a:pt x="265" y="115"/>
                  </a:cubicBezTo>
                  <a:cubicBezTo>
                    <a:pt x="268" y="115"/>
                    <a:pt x="271" y="114"/>
                    <a:pt x="277" y="111"/>
                  </a:cubicBezTo>
                  <a:cubicBezTo>
                    <a:pt x="267" y="103"/>
                    <a:pt x="223" y="91"/>
                    <a:pt x="223" y="74"/>
                  </a:cubicBezTo>
                  <a:cubicBezTo>
                    <a:pt x="223" y="60"/>
                    <a:pt x="208" y="48"/>
                    <a:pt x="208" y="29"/>
                  </a:cubicBezTo>
                  <a:cubicBezTo>
                    <a:pt x="208" y="25"/>
                    <a:pt x="220" y="20"/>
                    <a:pt x="220" y="12"/>
                  </a:cubicBezTo>
                  <a:cubicBezTo>
                    <a:pt x="220" y="4"/>
                    <a:pt x="211" y="0"/>
                    <a:pt x="2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38"/>
            <p:cNvSpPr>
              <a:spLocks/>
            </p:cNvSpPr>
            <p:nvPr/>
          </p:nvSpPr>
          <p:spPr bwMode="auto">
            <a:xfrm>
              <a:off x="-1042" y="-254"/>
              <a:ext cx="366" cy="237"/>
            </a:xfrm>
            <a:custGeom>
              <a:avLst/>
              <a:gdLst>
                <a:gd name="T0" fmla="*/ 67 w 155"/>
                <a:gd name="T1" fmla="*/ 0 h 100"/>
                <a:gd name="T2" fmla="*/ 50 w 155"/>
                <a:gd name="T3" fmla="*/ 4 h 100"/>
                <a:gd name="T4" fmla="*/ 30 w 155"/>
                <a:gd name="T5" fmla="*/ 2 h 100"/>
                <a:gd name="T6" fmla="*/ 18 w 155"/>
                <a:gd name="T7" fmla="*/ 4 h 100"/>
                <a:gd name="T8" fmla="*/ 26 w 155"/>
                <a:gd name="T9" fmla="*/ 22 h 100"/>
                <a:gd name="T10" fmla="*/ 0 w 155"/>
                <a:gd name="T11" fmla="*/ 74 h 100"/>
                <a:gd name="T12" fmla="*/ 25 w 155"/>
                <a:gd name="T13" fmla="*/ 85 h 100"/>
                <a:gd name="T14" fmla="*/ 33 w 155"/>
                <a:gd name="T15" fmla="*/ 95 h 100"/>
                <a:gd name="T16" fmla="*/ 41 w 155"/>
                <a:gd name="T17" fmla="*/ 100 h 100"/>
                <a:gd name="T18" fmla="*/ 82 w 155"/>
                <a:gd name="T19" fmla="*/ 83 h 100"/>
                <a:gd name="T20" fmla="*/ 121 w 155"/>
                <a:gd name="T21" fmla="*/ 43 h 100"/>
                <a:gd name="T22" fmla="*/ 155 w 155"/>
                <a:gd name="T23" fmla="*/ 32 h 100"/>
                <a:gd name="T24" fmla="*/ 118 w 155"/>
                <a:gd name="T25" fmla="*/ 9 h 100"/>
                <a:gd name="T26" fmla="*/ 104 w 155"/>
                <a:gd name="T27" fmla="*/ 13 h 100"/>
                <a:gd name="T28" fmla="*/ 100 w 155"/>
                <a:gd name="T29" fmla="*/ 11 h 100"/>
                <a:gd name="T30" fmla="*/ 71 w 155"/>
                <a:gd name="T31" fmla="*/ 0 h 100"/>
                <a:gd name="T32" fmla="*/ 67 w 155"/>
                <a:gd name="T3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100">
                  <a:moveTo>
                    <a:pt x="67" y="0"/>
                  </a:moveTo>
                  <a:cubicBezTo>
                    <a:pt x="60" y="0"/>
                    <a:pt x="55" y="4"/>
                    <a:pt x="50" y="4"/>
                  </a:cubicBezTo>
                  <a:cubicBezTo>
                    <a:pt x="42" y="4"/>
                    <a:pt x="36" y="2"/>
                    <a:pt x="30" y="2"/>
                  </a:cubicBezTo>
                  <a:cubicBezTo>
                    <a:pt x="26" y="2"/>
                    <a:pt x="23" y="2"/>
                    <a:pt x="18" y="4"/>
                  </a:cubicBezTo>
                  <a:cubicBezTo>
                    <a:pt x="19" y="10"/>
                    <a:pt x="26" y="18"/>
                    <a:pt x="26" y="22"/>
                  </a:cubicBezTo>
                  <a:cubicBezTo>
                    <a:pt x="26" y="41"/>
                    <a:pt x="0" y="56"/>
                    <a:pt x="0" y="74"/>
                  </a:cubicBezTo>
                  <a:cubicBezTo>
                    <a:pt x="0" y="80"/>
                    <a:pt x="21" y="79"/>
                    <a:pt x="25" y="85"/>
                  </a:cubicBezTo>
                  <a:cubicBezTo>
                    <a:pt x="27" y="87"/>
                    <a:pt x="31" y="95"/>
                    <a:pt x="33" y="95"/>
                  </a:cubicBezTo>
                  <a:cubicBezTo>
                    <a:pt x="36" y="95"/>
                    <a:pt x="37" y="100"/>
                    <a:pt x="41" y="100"/>
                  </a:cubicBezTo>
                  <a:cubicBezTo>
                    <a:pt x="45" y="100"/>
                    <a:pt x="82" y="87"/>
                    <a:pt x="82" y="83"/>
                  </a:cubicBezTo>
                  <a:cubicBezTo>
                    <a:pt x="82" y="71"/>
                    <a:pt x="105" y="49"/>
                    <a:pt x="121" y="43"/>
                  </a:cubicBezTo>
                  <a:cubicBezTo>
                    <a:pt x="127" y="42"/>
                    <a:pt x="155" y="38"/>
                    <a:pt x="155" y="32"/>
                  </a:cubicBezTo>
                  <a:cubicBezTo>
                    <a:pt x="155" y="20"/>
                    <a:pt x="129" y="9"/>
                    <a:pt x="118" y="9"/>
                  </a:cubicBezTo>
                  <a:cubicBezTo>
                    <a:pt x="113" y="9"/>
                    <a:pt x="108" y="13"/>
                    <a:pt x="104" y="13"/>
                  </a:cubicBezTo>
                  <a:cubicBezTo>
                    <a:pt x="102" y="13"/>
                    <a:pt x="101" y="12"/>
                    <a:pt x="100" y="11"/>
                  </a:cubicBezTo>
                  <a:cubicBezTo>
                    <a:pt x="88" y="10"/>
                    <a:pt x="83" y="3"/>
                    <a:pt x="71" y="0"/>
                  </a:cubicBezTo>
                  <a:cubicBezTo>
                    <a:pt x="70" y="0"/>
                    <a:pt x="68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39"/>
            <p:cNvSpPr>
              <a:spLocks noEditPoints="1"/>
            </p:cNvSpPr>
            <p:nvPr/>
          </p:nvSpPr>
          <p:spPr bwMode="auto">
            <a:xfrm>
              <a:off x="-751" y="-429"/>
              <a:ext cx="437" cy="185"/>
            </a:xfrm>
            <a:custGeom>
              <a:avLst/>
              <a:gdLst>
                <a:gd name="T0" fmla="*/ 37 w 185"/>
                <a:gd name="T1" fmla="*/ 43 h 78"/>
                <a:gd name="T2" fmla="*/ 33 w 185"/>
                <a:gd name="T3" fmla="*/ 42 h 78"/>
                <a:gd name="T4" fmla="*/ 37 w 185"/>
                <a:gd name="T5" fmla="*/ 43 h 78"/>
                <a:gd name="T6" fmla="*/ 46 w 185"/>
                <a:gd name="T7" fmla="*/ 31 h 78"/>
                <a:gd name="T8" fmla="*/ 37 w 185"/>
                <a:gd name="T9" fmla="*/ 30 h 78"/>
                <a:gd name="T10" fmla="*/ 46 w 185"/>
                <a:gd name="T11" fmla="*/ 31 h 78"/>
                <a:gd name="T12" fmla="*/ 42 w 185"/>
                <a:gd name="T13" fmla="*/ 21 h 78"/>
                <a:gd name="T14" fmla="*/ 43 w 185"/>
                <a:gd name="T15" fmla="*/ 21 h 78"/>
                <a:gd name="T16" fmla="*/ 42 w 185"/>
                <a:gd name="T17" fmla="*/ 21 h 78"/>
                <a:gd name="T18" fmla="*/ 128 w 185"/>
                <a:gd name="T19" fmla="*/ 0 h 78"/>
                <a:gd name="T20" fmla="*/ 109 w 185"/>
                <a:gd name="T21" fmla="*/ 17 h 78"/>
                <a:gd name="T22" fmla="*/ 122 w 185"/>
                <a:gd name="T23" fmla="*/ 25 h 78"/>
                <a:gd name="T24" fmla="*/ 122 w 185"/>
                <a:gd name="T25" fmla="*/ 32 h 78"/>
                <a:gd name="T26" fmla="*/ 117 w 185"/>
                <a:gd name="T27" fmla="*/ 34 h 78"/>
                <a:gd name="T28" fmla="*/ 128 w 185"/>
                <a:gd name="T29" fmla="*/ 36 h 78"/>
                <a:gd name="T30" fmla="*/ 116 w 185"/>
                <a:gd name="T31" fmla="*/ 43 h 78"/>
                <a:gd name="T32" fmla="*/ 66 w 185"/>
                <a:gd name="T33" fmla="*/ 22 h 78"/>
                <a:gd name="T34" fmla="*/ 54 w 185"/>
                <a:gd name="T35" fmla="*/ 22 h 78"/>
                <a:gd name="T36" fmla="*/ 45 w 185"/>
                <a:gd name="T37" fmla="*/ 15 h 78"/>
                <a:gd name="T38" fmla="*/ 35 w 185"/>
                <a:gd name="T39" fmla="*/ 14 h 78"/>
                <a:gd name="T40" fmla="*/ 27 w 185"/>
                <a:gd name="T41" fmla="*/ 15 h 78"/>
                <a:gd name="T42" fmla="*/ 31 w 185"/>
                <a:gd name="T43" fmla="*/ 20 h 78"/>
                <a:gd name="T44" fmla="*/ 30 w 185"/>
                <a:gd name="T45" fmla="*/ 20 h 78"/>
                <a:gd name="T46" fmla="*/ 19 w 185"/>
                <a:gd name="T47" fmla="*/ 26 h 78"/>
                <a:gd name="T48" fmla="*/ 25 w 185"/>
                <a:gd name="T49" fmla="*/ 28 h 78"/>
                <a:gd name="T50" fmla="*/ 22 w 185"/>
                <a:gd name="T51" fmla="*/ 28 h 78"/>
                <a:gd name="T52" fmla="*/ 17 w 185"/>
                <a:gd name="T53" fmla="*/ 27 h 78"/>
                <a:gd name="T54" fmla="*/ 13 w 185"/>
                <a:gd name="T55" fmla="*/ 28 h 78"/>
                <a:gd name="T56" fmla="*/ 13 w 185"/>
                <a:gd name="T57" fmla="*/ 36 h 78"/>
                <a:gd name="T58" fmla="*/ 18 w 185"/>
                <a:gd name="T59" fmla="*/ 38 h 78"/>
                <a:gd name="T60" fmla="*/ 13 w 185"/>
                <a:gd name="T61" fmla="*/ 37 h 78"/>
                <a:gd name="T62" fmla="*/ 0 w 185"/>
                <a:gd name="T63" fmla="*/ 43 h 78"/>
                <a:gd name="T64" fmla="*/ 0 w 185"/>
                <a:gd name="T65" fmla="*/ 50 h 78"/>
                <a:gd name="T66" fmla="*/ 8 w 185"/>
                <a:gd name="T67" fmla="*/ 58 h 78"/>
                <a:gd name="T68" fmla="*/ 26 w 185"/>
                <a:gd name="T69" fmla="*/ 62 h 78"/>
                <a:gd name="T70" fmla="*/ 49 w 185"/>
                <a:gd name="T71" fmla="*/ 58 h 78"/>
                <a:gd name="T72" fmla="*/ 54 w 185"/>
                <a:gd name="T73" fmla="*/ 51 h 78"/>
                <a:gd name="T74" fmla="*/ 63 w 185"/>
                <a:gd name="T75" fmla="*/ 64 h 78"/>
                <a:gd name="T76" fmla="*/ 57 w 185"/>
                <a:gd name="T77" fmla="*/ 63 h 78"/>
                <a:gd name="T78" fmla="*/ 49 w 185"/>
                <a:gd name="T79" fmla="*/ 70 h 78"/>
                <a:gd name="T80" fmla="*/ 63 w 185"/>
                <a:gd name="T81" fmla="*/ 78 h 78"/>
                <a:gd name="T82" fmla="*/ 98 w 185"/>
                <a:gd name="T83" fmla="*/ 70 h 78"/>
                <a:gd name="T84" fmla="*/ 133 w 185"/>
                <a:gd name="T85" fmla="*/ 61 h 78"/>
                <a:gd name="T86" fmla="*/ 136 w 185"/>
                <a:gd name="T87" fmla="*/ 61 h 78"/>
                <a:gd name="T88" fmla="*/ 150 w 185"/>
                <a:gd name="T89" fmla="*/ 61 h 78"/>
                <a:gd name="T90" fmla="*/ 165 w 185"/>
                <a:gd name="T91" fmla="*/ 62 h 78"/>
                <a:gd name="T92" fmla="*/ 167 w 185"/>
                <a:gd name="T93" fmla="*/ 62 h 78"/>
                <a:gd name="T94" fmla="*/ 185 w 185"/>
                <a:gd name="T95" fmla="*/ 37 h 78"/>
                <a:gd name="T96" fmla="*/ 173 w 185"/>
                <a:gd name="T97" fmla="*/ 24 h 78"/>
                <a:gd name="T98" fmla="*/ 158 w 185"/>
                <a:gd name="T99" fmla="*/ 30 h 78"/>
                <a:gd name="T100" fmla="*/ 138 w 185"/>
                <a:gd name="T101" fmla="*/ 11 h 78"/>
                <a:gd name="T102" fmla="*/ 138 w 185"/>
                <a:gd name="T103" fmla="*/ 4 h 78"/>
                <a:gd name="T104" fmla="*/ 128 w 185"/>
                <a:gd name="T10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5" h="78">
                  <a:moveTo>
                    <a:pt x="37" y="43"/>
                  </a:moveTo>
                  <a:cubicBezTo>
                    <a:pt x="36" y="42"/>
                    <a:pt x="34" y="42"/>
                    <a:pt x="33" y="42"/>
                  </a:cubicBezTo>
                  <a:cubicBezTo>
                    <a:pt x="34" y="42"/>
                    <a:pt x="36" y="42"/>
                    <a:pt x="37" y="43"/>
                  </a:cubicBezTo>
                  <a:moveTo>
                    <a:pt x="46" y="31"/>
                  </a:moveTo>
                  <a:cubicBezTo>
                    <a:pt x="44" y="31"/>
                    <a:pt x="41" y="31"/>
                    <a:pt x="37" y="30"/>
                  </a:cubicBezTo>
                  <a:cubicBezTo>
                    <a:pt x="40" y="30"/>
                    <a:pt x="43" y="31"/>
                    <a:pt x="46" y="31"/>
                  </a:cubicBezTo>
                  <a:moveTo>
                    <a:pt x="42" y="21"/>
                  </a:moveTo>
                  <a:cubicBezTo>
                    <a:pt x="42" y="21"/>
                    <a:pt x="43" y="21"/>
                    <a:pt x="43" y="21"/>
                  </a:cubicBezTo>
                  <a:cubicBezTo>
                    <a:pt x="43" y="21"/>
                    <a:pt x="42" y="21"/>
                    <a:pt x="42" y="21"/>
                  </a:cubicBezTo>
                  <a:moveTo>
                    <a:pt x="128" y="0"/>
                  </a:moveTo>
                  <a:cubicBezTo>
                    <a:pt x="123" y="4"/>
                    <a:pt x="109" y="9"/>
                    <a:pt x="109" y="17"/>
                  </a:cubicBezTo>
                  <a:cubicBezTo>
                    <a:pt x="109" y="22"/>
                    <a:pt x="119" y="25"/>
                    <a:pt x="122" y="25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1" y="32"/>
                    <a:pt x="118" y="33"/>
                    <a:pt x="117" y="34"/>
                  </a:cubicBezTo>
                  <a:cubicBezTo>
                    <a:pt x="119" y="35"/>
                    <a:pt x="122" y="36"/>
                    <a:pt x="128" y="36"/>
                  </a:cubicBezTo>
                  <a:cubicBezTo>
                    <a:pt x="126" y="40"/>
                    <a:pt x="123" y="43"/>
                    <a:pt x="116" y="43"/>
                  </a:cubicBezTo>
                  <a:cubicBezTo>
                    <a:pt x="93" y="43"/>
                    <a:pt x="82" y="22"/>
                    <a:pt x="66" y="22"/>
                  </a:cubicBezTo>
                  <a:cubicBezTo>
                    <a:pt x="65" y="22"/>
                    <a:pt x="60" y="22"/>
                    <a:pt x="54" y="22"/>
                  </a:cubicBezTo>
                  <a:cubicBezTo>
                    <a:pt x="53" y="16"/>
                    <a:pt x="47" y="15"/>
                    <a:pt x="45" y="15"/>
                  </a:cubicBezTo>
                  <a:cubicBezTo>
                    <a:pt x="42" y="15"/>
                    <a:pt x="39" y="14"/>
                    <a:pt x="35" y="14"/>
                  </a:cubicBezTo>
                  <a:cubicBezTo>
                    <a:pt x="33" y="14"/>
                    <a:pt x="31" y="14"/>
                    <a:pt x="27" y="15"/>
                  </a:cubicBezTo>
                  <a:cubicBezTo>
                    <a:pt x="27" y="17"/>
                    <a:pt x="29" y="19"/>
                    <a:pt x="31" y="20"/>
                  </a:cubicBezTo>
                  <a:cubicBezTo>
                    <a:pt x="31" y="20"/>
                    <a:pt x="30" y="20"/>
                    <a:pt x="30" y="20"/>
                  </a:cubicBezTo>
                  <a:cubicBezTo>
                    <a:pt x="26" y="20"/>
                    <a:pt x="22" y="22"/>
                    <a:pt x="19" y="26"/>
                  </a:cubicBezTo>
                  <a:cubicBezTo>
                    <a:pt x="21" y="27"/>
                    <a:pt x="23" y="27"/>
                    <a:pt x="25" y="28"/>
                  </a:cubicBezTo>
                  <a:cubicBezTo>
                    <a:pt x="23" y="28"/>
                    <a:pt x="23" y="28"/>
                    <a:pt x="22" y="28"/>
                  </a:cubicBezTo>
                  <a:cubicBezTo>
                    <a:pt x="22" y="28"/>
                    <a:pt x="20" y="27"/>
                    <a:pt x="17" y="27"/>
                  </a:cubicBezTo>
                  <a:cubicBezTo>
                    <a:pt x="16" y="27"/>
                    <a:pt x="15" y="28"/>
                    <a:pt x="13" y="28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5" y="36"/>
                    <a:pt x="17" y="37"/>
                    <a:pt x="18" y="38"/>
                  </a:cubicBezTo>
                  <a:cubicBezTo>
                    <a:pt x="17" y="37"/>
                    <a:pt x="15" y="37"/>
                    <a:pt x="13" y="37"/>
                  </a:cubicBezTo>
                  <a:cubicBezTo>
                    <a:pt x="8" y="37"/>
                    <a:pt x="5" y="41"/>
                    <a:pt x="0" y="43"/>
                  </a:cubicBezTo>
                  <a:cubicBezTo>
                    <a:pt x="2" y="46"/>
                    <a:pt x="0" y="45"/>
                    <a:pt x="0" y="50"/>
                  </a:cubicBezTo>
                  <a:cubicBezTo>
                    <a:pt x="0" y="55"/>
                    <a:pt x="4" y="58"/>
                    <a:pt x="8" y="58"/>
                  </a:cubicBezTo>
                  <a:cubicBezTo>
                    <a:pt x="12" y="58"/>
                    <a:pt x="19" y="62"/>
                    <a:pt x="26" y="62"/>
                  </a:cubicBezTo>
                  <a:cubicBezTo>
                    <a:pt x="33" y="62"/>
                    <a:pt x="40" y="59"/>
                    <a:pt x="49" y="58"/>
                  </a:cubicBezTo>
                  <a:cubicBezTo>
                    <a:pt x="49" y="55"/>
                    <a:pt x="51" y="52"/>
                    <a:pt x="54" y="51"/>
                  </a:cubicBezTo>
                  <a:cubicBezTo>
                    <a:pt x="55" y="57"/>
                    <a:pt x="60" y="59"/>
                    <a:pt x="63" y="64"/>
                  </a:cubicBezTo>
                  <a:cubicBezTo>
                    <a:pt x="61" y="64"/>
                    <a:pt x="59" y="63"/>
                    <a:pt x="57" y="63"/>
                  </a:cubicBezTo>
                  <a:cubicBezTo>
                    <a:pt x="53" y="63"/>
                    <a:pt x="49" y="64"/>
                    <a:pt x="49" y="70"/>
                  </a:cubicBezTo>
                  <a:cubicBezTo>
                    <a:pt x="49" y="73"/>
                    <a:pt x="57" y="78"/>
                    <a:pt x="63" y="78"/>
                  </a:cubicBezTo>
                  <a:cubicBezTo>
                    <a:pt x="77" y="78"/>
                    <a:pt x="87" y="74"/>
                    <a:pt x="98" y="70"/>
                  </a:cubicBezTo>
                  <a:cubicBezTo>
                    <a:pt x="99" y="69"/>
                    <a:pt x="133" y="62"/>
                    <a:pt x="133" y="61"/>
                  </a:cubicBezTo>
                  <a:cubicBezTo>
                    <a:pt x="133" y="61"/>
                    <a:pt x="134" y="61"/>
                    <a:pt x="136" y="61"/>
                  </a:cubicBezTo>
                  <a:cubicBezTo>
                    <a:pt x="139" y="61"/>
                    <a:pt x="145" y="61"/>
                    <a:pt x="150" y="61"/>
                  </a:cubicBezTo>
                  <a:cubicBezTo>
                    <a:pt x="156" y="62"/>
                    <a:pt x="162" y="62"/>
                    <a:pt x="165" y="62"/>
                  </a:cubicBezTo>
                  <a:cubicBezTo>
                    <a:pt x="166" y="62"/>
                    <a:pt x="167" y="62"/>
                    <a:pt x="167" y="62"/>
                  </a:cubicBezTo>
                  <a:cubicBezTo>
                    <a:pt x="172" y="60"/>
                    <a:pt x="185" y="45"/>
                    <a:pt x="185" y="37"/>
                  </a:cubicBezTo>
                  <a:cubicBezTo>
                    <a:pt x="185" y="31"/>
                    <a:pt x="179" y="24"/>
                    <a:pt x="173" y="24"/>
                  </a:cubicBezTo>
                  <a:cubicBezTo>
                    <a:pt x="166" y="24"/>
                    <a:pt x="163" y="30"/>
                    <a:pt x="158" y="30"/>
                  </a:cubicBezTo>
                  <a:cubicBezTo>
                    <a:pt x="148" y="30"/>
                    <a:pt x="138" y="19"/>
                    <a:pt x="138" y="11"/>
                  </a:cubicBezTo>
                  <a:cubicBezTo>
                    <a:pt x="138" y="10"/>
                    <a:pt x="138" y="8"/>
                    <a:pt x="138" y="4"/>
                  </a:cubicBezTo>
                  <a:cubicBezTo>
                    <a:pt x="135" y="4"/>
                    <a:pt x="131" y="2"/>
                    <a:pt x="1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40"/>
            <p:cNvSpPr>
              <a:spLocks/>
            </p:cNvSpPr>
            <p:nvPr/>
          </p:nvSpPr>
          <p:spPr bwMode="auto">
            <a:xfrm>
              <a:off x="-813" y="-362"/>
              <a:ext cx="57" cy="42"/>
            </a:xfrm>
            <a:custGeom>
              <a:avLst/>
              <a:gdLst>
                <a:gd name="T0" fmla="*/ 23 w 24"/>
                <a:gd name="T1" fmla="*/ 0 h 18"/>
                <a:gd name="T2" fmla="*/ 0 w 24"/>
                <a:gd name="T3" fmla="*/ 12 h 18"/>
                <a:gd name="T4" fmla="*/ 9 w 24"/>
                <a:gd name="T5" fmla="*/ 18 h 18"/>
                <a:gd name="T6" fmla="*/ 24 w 24"/>
                <a:gd name="T7" fmla="*/ 0 h 18"/>
                <a:gd name="T8" fmla="*/ 23 w 2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">
                  <a:moveTo>
                    <a:pt x="23" y="0"/>
                  </a:moveTo>
                  <a:cubicBezTo>
                    <a:pt x="17" y="0"/>
                    <a:pt x="0" y="4"/>
                    <a:pt x="0" y="12"/>
                  </a:cubicBezTo>
                  <a:cubicBezTo>
                    <a:pt x="0" y="16"/>
                    <a:pt x="4" y="18"/>
                    <a:pt x="9" y="18"/>
                  </a:cubicBezTo>
                  <a:cubicBezTo>
                    <a:pt x="15" y="18"/>
                    <a:pt x="23" y="7"/>
                    <a:pt x="24" y="0"/>
                  </a:cubicBezTo>
                  <a:cubicBezTo>
                    <a:pt x="24" y="0"/>
                    <a:pt x="24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41"/>
            <p:cNvSpPr>
              <a:spLocks/>
            </p:cNvSpPr>
            <p:nvPr/>
          </p:nvSpPr>
          <p:spPr bwMode="auto">
            <a:xfrm>
              <a:off x="-655" y="-426"/>
              <a:ext cx="43" cy="16"/>
            </a:xfrm>
            <a:custGeom>
              <a:avLst/>
              <a:gdLst>
                <a:gd name="T0" fmla="*/ 18 w 18"/>
                <a:gd name="T1" fmla="*/ 0 h 7"/>
                <a:gd name="T2" fmla="*/ 0 w 18"/>
                <a:gd name="T3" fmla="*/ 0 h 7"/>
                <a:gd name="T4" fmla="*/ 6 w 18"/>
                <a:gd name="T5" fmla="*/ 7 h 7"/>
                <a:gd name="T6" fmla="*/ 18 w 18"/>
                <a:gd name="T7" fmla="*/ 7 h 7"/>
                <a:gd name="T8" fmla="*/ 18 w 18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7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4" y="7"/>
                    <a:pt x="6" y="7"/>
                  </a:cubicBezTo>
                  <a:cubicBezTo>
                    <a:pt x="6" y="7"/>
                    <a:pt x="16" y="7"/>
                    <a:pt x="18" y="7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42"/>
            <p:cNvSpPr>
              <a:spLocks/>
            </p:cNvSpPr>
            <p:nvPr/>
          </p:nvSpPr>
          <p:spPr bwMode="auto">
            <a:xfrm>
              <a:off x="-938" y="-471"/>
              <a:ext cx="248" cy="128"/>
            </a:xfrm>
            <a:custGeom>
              <a:avLst/>
              <a:gdLst>
                <a:gd name="T0" fmla="*/ 96 w 105"/>
                <a:gd name="T1" fmla="*/ 0 h 54"/>
                <a:gd name="T2" fmla="*/ 74 w 105"/>
                <a:gd name="T3" fmla="*/ 3 h 54"/>
                <a:gd name="T4" fmla="*/ 64 w 105"/>
                <a:gd name="T5" fmla="*/ 2 h 54"/>
                <a:gd name="T6" fmla="*/ 37 w 105"/>
                <a:gd name="T7" fmla="*/ 22 h 54"/>
                <a:gd name="T8" fmla="*/ 11 w 105"/>
                <a:gd name="T9" fmla="*/ 33 h 54"/>
                <a:gd name="T10" fmla="*/ 0 w 105"/>
                <a:gd name="T11" fmla="*/ 42 h 54"/>
                <a:gd name="T12" fmla="*/ 5 w 105"/>
                <a:gd name="T13" fmla="*/ 50 h 54"/>
                <a:gd name="T14" fmla="*/ 14 w 105"/>
                <a:gd name="T15" fmla="*/ 46 h 54"/>
                <a:gd name="T16" fmla="*/ 23 w 105"/>
                <a:gd name="T17" fmla="*/ 47 h 54"/>
                <a:gd name="T18" fmla="*/ 29 w 105"/>
                <a:gd name="T19" fmla="*/ 46 h 54"/>
                <a:gd name="T20" fmla="*/ 38 w 105"/>
                <a:gd name="T21" fmla="*/ 54 h 54"/>
                <a:gd name="T22" fmla="*/ 49 w 105"/>
                <a:gd name="T23" fmla="*/ 42 h 54"/>
                <a:gd name="T24" fmla="*/ 50 w 105"/>
                <a:gd name="T25" fmla="*/ 42 h 54"/>
                <a:gd name="T26" fmla="*/ 67 w 105"/>
                <a:gd name="T27" fmla="*/ 26 h 54"/>
                <a:gd name="T28" fmla="*/ 80 w 105"/>
                <a:gd name="T29" fmla="*/ 40 h 54"/>
                <a:gd name="T30" fmla="*/ 103 w 105"/>
                <a:gd name="T31" fmla="*/ 24 h 54"/>
                <a:gd name="T32" fmla="*/ 98 w 105"/>
                <a:gd name="T33" fmla="*/ 13 h 54"/>
                <a:gd name="T34" fmla="*/ 105 w 105"/>
                <a:gd name="T35" fmla="*/ 5 h 54"/>
                <a:gd name="T36" fmla="*/ 96 w 105"/>
                <a:gd name="T3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54">
                  <a:moveTo>
                    <a:pt x="96" y="0"/>
                  </a:moveTo>
                  <a:cubicBezTo>
                    <a:pt x="87" y="0"/>
                    <a:pt x="74" y="3"/>
                    <a:pt x="74" y="3"/>
                  </a:cubicBezTo>
                  <a:cubicBezTo>
                    <a:pt x="69" y="3"/>
                    <a:pt x="68" y="2"/>
                    <a:pt x="64" y="2"/>
                  </a:cubicBezTo>
                  <a:cubicBezTo>
                    <a:pt x="49" y="2"/>
                    <a:pt x="47" y="16"/>
                    <a:pt x="37" y="22"/>
                  </a:cubicBezTo>
                  <a:cubicBezTo>
                    <a:pt x="28" y="27"/>
                    <a:pt x="20" y="28"/>
                    <a:pt x="11" y="33"/>
                  </a:cubicBezTo>
                  <a:cubicBezTo>
                    <a:pt x="9" y="34"/>
                    <a:pt x="0" y="41"/>
                    <a:pt x="0" y="42"/>
                  </a:cubicBezTo>
                  <a:cubicBezTo>
                    <a:pt x="0" y="44"/>
                    <a:pt x="4" y="46"/>
                    <a:pt x="5" y="50"/>
                  </a:cubicBezTo>
                  <a:cubicBezTo>
                    <a:pt x="9" y="49"/>
                    <a:pt x="11" y="46"/>
                    <a:pt x="14" y="46"/>
                  </a:cubicBezTo>
                  <a:cubicBezTo>
                    <a:pt x="18" y="46"/>
                    <a:pt x="20" y="47"/>
                    <a:pt x="23" y="47"/>
                  </a:cubicBezTo>
                  <a:cubicBezTo>
                    <a:pt x="25" y="47"/>
                    <a:pt x="27" y="47"/>
                    <a:pt x="29" y="46"/>
                  </a:cubicBezTo>
                  <a:cubicBezTo>
                    <a:pt x="30" y="48"/>
                    <a:pt x="34" y="54"/>
                    <a:pt x="38" y="54"/>
                  </a:cubicBezTo>
                  <a:cubicBezTo>
                    <a:pt x="44" y="54"/>
                    <a:pt x="48" y="48"/>
                    <a:pt x="49" y="42"/>
                  </a:cubicBezTo>
                  <a:cubicBezTo>
                    <a:pt x="49" y="42"/>
                    <a:pt x="50" y="42"/>
                    <a:pt x="50" y="42"/>
                  </a:cubicBezTo>
                  <a:cubicBezTo>
                    <a:pt x="59" y="42"/>
                    <a:pt x="66" y="34"/>
                    <a:pt x="67" y="26"/>
                  </a:cubicBezTo>
                  <a:cubicBezTo>
                    <a:pt x="72" y="28"/>
                    <a:pt x="71" y="40"/>
                    <a:pt x="80" y="40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19"/>
                    <a:pt x="99" y="18"/>
                    <a:pt x="98" y="13"/>
                  </a:cubicBezTo>
                  <a:cubicBezTo>
                    <a:pt x="102" y="12"/>
                    <a:pt x="105" y="8"/>
                    <a:pt x="105" y="5"/>
                  </a:cubicBezTo>
                  <a:cubicBezTo>
                    <a:pt x="105" y="1"/>
                    <a:pt x="101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43"/>
            <p:cNvSpPr>
              <a:spLocks/>
            </p:cNvSpPr>
            <p:nvPr/>
          </p:nvSpPr>
          <p:spPr bwMode="auto">
            <a:xfrm>
              <a:off x="-605" y="-570"/>
              <a:ext cx="142" cy="42"/>
            </a:xfrm>
            <a:custGeom>
              <a:avLst/>
              <a:gdLst>
                <a:gd name="T0" fmla="*/ 38 w 60"/>
                <a:gd name="T1" fmla="*/ 0 h 18"/>
                <a:gd name="T2" fmla="*/ 0 w 60"/>
                <a:gd name="T3" fmla="*/ 18 h 18"/>
                <a:gd name="T4" fmla="*/ 10 w 60"/>
                <a:gd name="T5" fmla="*/ 14 h 18"/>
                <a:gd name="T6" fmla="*/ 23 w 60"/>
                <a:gd name="T7" fmla="*/ 18 h 18"/>
                <a:gd name="T8" fmla="*/ 46 w 60"/>
                <a:gd name="T9" fmla="*/ 18 h 18"/>
                <a:gd name="T10" fmla="*/ 60 w 60"/>
                <a:gd name="T11" fmla="*/ 13 h 18"/>
                <a:gd name="T12" fmla="*/ 38 w 6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8">
                  <a:moveTo>
                    <a:pt x="38" y="0"/>
                  </a:moveTo>
                  <a:cubicBezTo>
                    <a:pt x="31" y="0"/>
                    <a:pt x="0" y="11"/>
                    <a:pt x="0" y="18"/>
                  </a:cubicBezTo>
                  <a:cubicBezTo>
                    <a:pt x="4" y="17"/>
                    <a:pt x="6" y="14"/>
                    <a:pt x="10" y="14"/>
                  </a:cubicBezTo>
                  <a:cubicBezTo>
                    <a:pt x="16" y="14"/>
                    <a:pt x="17" y="18"/>
                    <a:pt x="23" y="18"/>
                  </a:cubicBezTo>
                  <a:cubicBezTo>
                    <a:pt x="35" y="18"/>
                    <a:pt x="32" y="18"/>
                    <a:pt x="46" y="18"/>
                  </a:cubicBezTo>
                  <a:cubicBezTo>
                    <a:pt x="53" y="18"/>
                    <a:pt x="56" y="15"/>
                    <a:pt x="60" y="13"/>
                  </a:cubicBezTo>
                  <a:cubicBezTo>
                    <a:pt x="58" y="6"/>
                    <a:pt x="49" y="0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44"/>
            <p:cNvSpPr>
              <a:spLocks/>
            </p:cNvSpPr>
            <p:nvPr/>
          </p:nvSpPr>
          <p:spPr bwMode="auto">
            <a:xfrm>
              <a:off x="-603" y="-521"/>
              <a:ext cx="126" cy="64"/>
            </a:xfrm>
            <a:custGeom>
              <a:avLst/>
              <a:gdLst>
                <a:gd name="T0" fmla="*/ 44 w 53"/>
                <a:gd name="T1" fmla="*/ 0 h 27"/>
                <a:gd name="T2" fmla="*/ 0 w 53"/>
                <a:gd name="T3" fmla="*/ 13 h 27"/>
                <a:gd name="T4" fmla="*/ 17 w 53"/>
                <a:gd name="T5" fmla="*/ 27 h 27"/>
                <a:gd name="T6" fmla="*/ 45 w 53"/>
                <a:gd name="T7" fmla="*/ 11 h 27"/>
                <a:gd name="T8" fmla="*/ 30 w 53"/>
                <a:gd name="T9" fmla="*/ 11 h 27"/>
                <a:gd name="T10" fmla="*/ 53 w 53"/>
                <a:gd name="T11" fmla="*/ 5 h 27"/>
                <a:gd name="T12" fmla="*/ 44 w 53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27">
                  <a:moveTo>
                    <a:pt x="44" y="0"/>
                  </a:moveTo>
                  <a:cubicBezTo>
                    <a:pt x="33" y="0"/>
                    <a:pt x="0" y="1"/>
                    <a:pt x="0" y="13"/>
                  </a:cubicBezTo>
                  <a:cubicBezTo>
                    <a:pt x="0" y="18"/>
                    <a:pt x="9" y="27"/>
                    <a:pt x="17" y="27"/>
                  </a:cubicBezTo>
                  <a:cubicBezTo>
                    <a:pt x="29" y="27"/>
                    <a:pt x="46" y="22"/>
                    <a:pt x="45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8" y="11"/>
                    <a:pt x="47" y="10"/>
                    <a:pt x="53" y="5"/>
                  </a:cubicBezTo>
                  <a:cubicBezTo>
                    <a:pt x="52" y="3"/>
                    <a:pt x="49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45"/>
            <p:cNvSpPr>
              <a:spLocks/>
            </p:cNvSpPr>
            <p:nvPr/>
          </p:nvSpPr>
          <p:spPr bwMode="auto">
            <a:xfrm>
              <a:off x="-662" y="-514"/>
              <a:ext cx="43" cy="33"/>
            </a:xfrm>
            <a:custGeom>
              <a:avLst/>
              <a:gdLst>
                <a:gd name="T0" fmla="*/ 4 w 18"/>
                <a:gd name="T1" fmla="*/ 0 h 14"/>
                <a:gd name="T2" fmla="*/ 0 w 18"/>
                <a:gd name="T3" fmla="*/ 6 h 14"/>
                <a:gd name="T4" fmla="*/ 11 w 18"/>
                <a:gd name="T5" fmla="*/ 14 h 14"/>
                <a:gd name="T6" fmla="*/ 18 w 18"/>
                <a:gd name="T7" fmla="*/ 7 h 14"/>
                <a:gd name="T8" fmla="*/ 4 w 1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">
                  <a:moveTo>
                    <a:pt x="4" y="0"/>
                  </a:moveTo>
                  <a:cubicBezTo>
                    <a:pt x="2" y="0"/>
                    <a:pt x="0" y="1"/>
                    <a:pt x="0" y="6"/>
                  </a:cubicBezTo>
                  <a:cubicBezTo>
                    <a:pt x="0" y="8"/>
                    <a:pt x="6" y="14"/>
                    <a:pt x="11" y="14"/>
                  </a:cubicBezTo>
                  <a:cubicBezTo>
                    <a:pt x="14" y="14"/>
                    <a:pt x="16" y="10"/>
                    <a:pt x="18" y="7"/>
                  </a:cubicBezTo>
                  <a:cubicBezTo>
                    <a:pt x="16" y="6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46"/>
            <p:cNvSpPr>
              <a:spLocks/>
            </p:cNvSpPr>
            <p:nvPr/>
          </p:nvSpPr>
          <p:spPr bwMode="auto">
            <a:xfrm>
              <a:off x="-201" y="-202"/>
              <a:ext cx="213" cy="171"/>
            </a:xfrm>
            <a:custGeom>
              <a:avLst/>
              <a:gdLst>
                <a:gd name="T0" fmla="*/ 39 w 90"/>
                <a:gd name="T1" fmla="*/ 0 h 72"/>
                <a:gd name="T2" fmla="*/ 19 w 90"/>
                <a:gd name="T3" fmla="*/ 7 h 72"/>
                <a:gd name="T4" fmla="*/ 15 w 90"/>
                <a:gd name="T5" fmla="*/ 11 h 72"/>
                <a:gd name="T6" fmla="*/ 32 w 90"/>
                <a:gd name="T7" fmla="*/ 18 h 72"/>
                <a:gd name="T8" fmla="*/ 32 w 90"/>
                <a:gd name="T9" fmla="*/ 32 h 72"/>
                <a:gd name="T10" fmla="*/ 24 w 90"/>
                <a:gd name="T11" fmla="*/ 32 h 72"/>
                <a:gd name="T12" fmla="*/ 0 w 90"/>
                <a:gd name="T13" fmla="*/ 26 h 72"/>
                <a:gd name="T14" fmla="*/ 0 w 90"/>
                <a:gd name="T15" fmla="*/ 35 h 72"/>
                <a:gd name="T16" fmla="*/ 47 w 90"/>
                <a:gd name="T17" fmla="*/ 63 h 72"/>
                <a:gd name="T18" fmla="*/ 58 w 90"/>
                <a:gd name="T19" fmla="*/ 72 h 72"/>
                <a:gd name="T20" fmla="*/ 69 w 90"/>
                <a:gd name="T21" fmla="*/ 64 h 72"/>
                <a:gd name="T22" fmla="*/ 90 w 90"/>
                <a:gd name="T23" fmla="*/ 36 h 72"/>
                <a:gd name="T24" fmla="*/ 78 w 90"/>
                <a:gd name="T25" fmla="*/ 34 h 72"/>
                <a:gd name="T26" fmla="*/ 80 w 90"/>
                <a:gd name="T27" fmla="*/ 26 h 72"/>
                <a:gd name="T28" fmla="*/ 75 w 90"/>
                <a:gd name="T29" fmla="*/ 23 h 72"/>
                <a:gd name="T30" fmla="*/ 60 w 90"/>
                <a:gd name="T31" fmla="*/ 25 h 72"/>
                <a:gd name="T32" fmla="*/ 77 w 90"/>
                <a:gd name="T33" fmla="*/ 6 h 72"/>
                <a:gd name="T34" fmla="*/ 72 w 90"/>
                <a:gd name="T35" fmla="*/ 0 h 72"/>
                <a:gd name="T36" fmla="*/ 50 w 90"/>
                <a:gd name="T37" fmla="*/ 0 h 72"/>
                <a:gd name="T38" fmla="*/ 39 w 90"/>
                <a:gd name="T3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0" h="72">
                  <a:moveTo>
                    <a:pt x="39" y="0"/>
                  </a:moveTo>
                  <a:cubicBezTo>
                    <a:pt x="31" y="0"/>
                    <a:pt x="24" y="1"/>
                    <a:pt x="19" y="7"/>
                  </a:cubicBezTo>
                  <a:cubicBezTo>
                    <a:pt x="18" y="8"/>
                    <a:pt x="15" y="9"/>
                    <a:pt x="15" y="11"/>
                  </a:cubicBezTo>
                  <a:cubicBezTo>
                    <a:pt x="15" y="18"/>
                    <a:pt x="25" y="17"/>
                    <a:pt x="32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8" y="32"/>
                    <a:pt x="29" y="32"/>
                    <a:pt x="24" y="32"/>
                  </a:cubicBezTo>
                  <a:cubicBezTo>
                    <a:pt x="15" y="32"/>
                    <a:pt x="7" y="26"/>
                    <a:pt x="0" y="26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50"/>
                    <a:pt x="32" y="48"/>
                    <a:pt x="47" y="63"/>
                  </a:cubicBezTo>
                  <a:cubicBezTo>
                    <a:pt x="50" y="66"/>
                    <a:pt x="51" y="72"/>
                    <a:pt x="58" y="72"/>
                  </a:cubicBezTo>
                  <a:cubicBezTo>
                    <a:pt x="63" y="72"/>
                    <a:pt x="64" y="65"/>
                    <a:pt x="69" y="64"/>
                  </a:cubicBezTo>
                  <a:cubicBezTo>
                    <a:pt x="86" y="57"/>
                    <a:pt x="88" y="65"/>
                    <a:pt x="90" y="36"/>
                  </a:cubicBezTo>
                  <a:cubicBezTo>
                    <a:pt x="87" y="35"/>
                    <a:pt x="80" y="34"/>
                    <a:pt x="78" y="34"/>
                  </a:cubicBezTo>
                  <a:cubicBezTo>
                    <a:pt x="78" y="28"/>
                    <a:pt x="80" y="33"/>
                    <a:pt x="80" y="26"/>
                  </a:cubicBezTo>
                  <a:cubicBezTo>
                    <a:pt x="80" y="24"/>
                    <a:pt x="77" y="23"/>
                    <a:pt x="75" y="23"/>
                  </a:cubicBezTo>
                  <a:cubicBezTo>
                    <a:pt x="70" y="23"/>
                    <a:pt x="63" y="25"/>
                    <a:pt x="60" y="25"/>
                  </a:cubicBezTo>
                  <a:cubicBezTo>
                    <a:pt x="64" y="20"/>
                    <a:pt x="77" y="16"/>
                    <a:pt x="77" y="6"/>
                  </a:cubicBezTo>
                  <a:cubicBezTo>
                    <a:pt x="77" y="3"/>
                    <a:pt x="73" y="0"/>
                    <a:pt x="72" y="0"/>
                  </a:cubicBezTo>
                  <a:cubicBezTo>
                    <a:pt x="72" y="0"/>
                    <a:pt x="60" y="0"/>
                    <a:pt x="50" y="0"/>
                  </a:cubicBezTo>
                  <a:cubicBezTo>
                    <a:pt x="47" y="0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47"/>
            <p:cNvSpPr>
              <a:spLocks/>
            </p:cNvSpPr>
            <p:nvPr/>
          </p:nvSpPr>
          <p:spPr bwMode="auto">
            <a:xfrm>
              <a:off x="-276" y="-410"/>
              <a:ext cx="236" cy="121"/>
            </a:xfrm>
            <a:custGeom>
              <a:avLst/>
              <a:gdLst>
                <a:gd name="T0" fmla="*/ 50 w 100"/>
                <a:gd name="T1" fmla="*/ 0 h 51"/>
                <a:gd name="T2" fmla="*/ 46 w 100"/>
                <a:gd name="T3" fmla="*/ 1 h 51"/>
                <a:gd name="T4" fmla="*/ 64 w 100"/>
                <a:gd name="T5" fmla="*/ 8 h 51"/>
                <a:gd name="T6" fmla="*/ 64 w 100"/>
                <a:gd name="T7" fmla="*/ 20 h 51"/>
                <a:gd name="T8" fmla="*/ 35 w 100"/>
                <a:gd name="T9" fmla="*/ 8 h 51"/>
                <a:gd name="T10" fmla="*/ 35 w 100"/>
                <a:gd name="T11" fmla="*/ 14 h 51"/>
                <a:gd name="T12" fmla="*/ 46 w 100"/>
                <a:gd name="T13" fmla="*/ 23 h 51"/>
                <a:gd name="T14" fmla="*/ 42 w 100"/>
                <a:gd name="T15" fmla="*/ 24 h 51"/>
                <a:gd name="T16" fmla="*/ 6 w 100"/>
                <a:gd name="T17" fmla="*/ 1 h 51"/>
                <a:gd name="T18" fmla="*/ 0 w 100"/>
                <a:gd name="T19" fmla="*/ 1 h 51"/>
                <a:gd name="T20" fmla="*/ 1 w 100"/>
                <a:gd name="T21" fmla="*/ 7 h 51"/>
                <a:gd name="T22" fmla="*/ 1 w 100"/>
                <a:gd name="T23" fmla="*/ 7 h 51"/>
                <a:gd name="T24" fmla="*/ 1 w 100"/>
                <a:gd name="T25" fmla="*/ 16 h 51"/>
                <a:gd name="T26" fmla="*/ 11 w 100"/>
                <a:gd name="T27" fmla="*/ 22 h 51"/>
                <a:gd name="T28" fmla="*/ 14 w 100"/>
                <a:gd name="T29" fmla="*/ 21 h 51"/>
                <a:gd name="T30" fmla="*/ 15 w 100"/>
                <a:gd name="T31" fmla="*/ 27 h 51"/>
                <a:gd name="T32" fmla="*/ 23 w 100"/>
                <a:gd name="T33" fmla="*/ 27 h 51"/>
                <a:gd name="T34" fmla="*/ 30 w 100"/>
                <a:gd name="T35" fmla="*/ 33 h 51"/>
                <a:gd name="T36" fmla="*/ 68 w 100"/>
                <a:gd name="T37" fmla="*/ 28 h 51"/>
                <a:gd name="T38" fmla="*/ 75 w 100"/>
                <a:gd name="T39" fmla="*/ 29 h 51"/>
                <a:gd name="T40" fmla="*/ 61 w 100"/>
                <a:gd name="T41" fmla="*/ 37 h 51"/>
                <a:gd name="T42" fmla="*/ 61 w 100"/>
                <a:gd name="T43" fmla="*/ 42 h 51"/>
                <a:gd name="T44" fmla="*/ 58 w 100"/>
                <a:gd name="T45" fmla="*/ 48 h 51"/>
                <a:gd name="T46" fmla="*/ 66 w 100"/>
                <a:gd name="T47" fmla="*/ 51 h 51"/>
                <a:gd name="T48" fmla="*/ 75 w 100"/>
                <a:gd name="T49" fmla="*/ 50 h 51"/>
                <a:gd name="T50" fmla="*/ 96 w 100"/>
                <a:gd name="T51" fmla="*/ 48 h 51"/>
                <a:gd name="T52" fmla="*/ 100 w 100"/>
                <a:gd name="T53" fmla="*/ 14 h 51"/>
                <a:gd name="T54" fmla="*/ 89 w 100"/>
                <a:gd name="T55" fmla="*/ 1 h 51"/>
                <a:gd name="T56" fmla="*/ 79 w 100"/>
                <a:gd name="T57" fmla="*/ 5 h 51"/>
                <a:gd name="T58" fmla="*/ 55 w 100"/>
                <a:gd name="T59" fmla="*/ 0 h 51"/>
                <a:gd name="T60" fmla="*/ 50 w 100"/>
                <a:gd name="T6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0" h="51">
                  <a:moveTo>
                    <a:pt x="50" y="0"/>
                  </a:moveTo>
                  <a:cubicBezTo>
                    <a:pt x="48" y="0"/>
                    <a:pt x="47" y="0"/>
                    <a:pt x="46" y="1"/>
                  </a:cubicBezTo>
                  <a:cubicBezTo>
                    <a:pt x="48" y="8"/>
                    <a:pt x="55" y="8"/>
                    <a:pt x="64" y="8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51" y="20"/>
                    <a:pt x="47" y="8"/>
                    <a:pt x="35" y="8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7" y="17"/>
                    <a:pt x="41" y="21"/>
                    <a:pt x="46" y="23"/>
                  </a:cubicBezTo>
                  <a:cubicBezTo>
                    <a:pt x="44" y="24"/>
                    <a:pt x="43" y="24"/>
                    <a:pt x="42" y="24"/>
                  </a:cubicBezTo>
                  <a:cubicBezTo>
                    <a:pt x="28" y="24"/>
                    <a:pt x="20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4" y="19"/>
                    <a:pt x="7" y="22"/>
                    <a:pt x="11" y="22"/>
                  </a:cubicBezTo>
                  <a:cubicBezTo>
                    <a:pt x="12" y="22"/>
                    <a:pt x="13" y="22"/>
                    <a:pt x="14" y="21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30"/>
                    <a:pt x="26" y="33"/>
                    <a:pt x="30" y="33"/>
                  </a:cubicBezTo>
                  <a:cubicBezTo>
                    <a:pt x="40" y="33"/>
                    <a:pt x="59" y="28"/>
                    <a:pt x="68" y="28"/>
                  </a:cubicBezTo>
                  <a:cubicBezTo>
                    <a:pt x="70" y="28"/>
                    <a:pt x="73" y="28"/>
                    <a:pt x="75" y="29"/>
                  </a:cubicBezTo>
                  <a:cubicBezTo>
                    <a:pt x="71" y="32"/>
                    <a:pt x="61" y="32"/>
                    <a:pt x="61" y="37"/>
                  </a:cubicBezTo>
                  <a:cubicBezTo>
                    <a:pt x="61" y="39"/>
                    <a:pt x="61" y="41"/>
                    <a:pt x="61" y="42"/>
                  </a:cubicBezTo>
                  <a:cubicBezTo>
                    <a:pt x="59" y="43"/>
                    <a:pt x="58" y="46"/>
                    <a:pt x="58" y="48"/>
                  </a:cubicBezTo>
                  <a:cubicBezTo>
                    <a:pt x="58" y="50"/>
                    <a:pt x="62" y="51"/>
                    <a:pt x="66" y="51"/>
                  </a:cubicBezTo>
                  <a:cubicBezTo>
                    <a:pt x="69" y="51"/>
                    <a:pt x="73" y="50"/>
                    <a:pt x="75" y="50"/>
                  </a:cubicBezTo>
                  <a:cubicBezTo>
                    <a:pt x="76" y="50"/>
                    <a:pt x="88" y="50"/>
                    <a:pt x="96" y="48"/>
                  </a:cubicBezTo>
                  <a:cubicBezTo>
                    <a:pt x="94" y="33"/>
                    <a:pt x="100" y="27"/>
                    <a:pt x="100" y="14"/>
                  </a:cubicBezTo>
                  <a:cubicBezTo>
                    <a:pt x="100" y="7"/>
                    <a:pt x="99" y="1"/>
                    <a:pt x="89" y="1"/>
                  </a:cubicBezTo>
                  <a:cubicBezTo>
                    <a:pt x="85" y="1"/>
                    <a:pt x="83" y="5"/>
                    <a:pt x="79" y="5"/>
                  </a:cubicBezTo>
                  <a:cubicBezTo>
                    <a:pt x="69" y="5"/>
                    <a:pt x="63" y="0"/>
                    <a:pt x="55" y="0"/>
                  </a:cubicBezTo>
                  <a:cubicBezTo>
                    <a:pt x="53" y="0"/>
                    <a:pt x="51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48"/>
            <p:cNvSpPr>
              <a:spLocks/>
            </p:cNvSpPr>
            <p:nvPr/>
          </p:nvSpPr>
          <p:spPr bwMode="auto">
            <a:xfrm>
              <a:off x="-97" y="66"/>
              <a:ext cx="140" cy="83"/>
            </a:xfrm>
            <a:custGeom>
              <a:avLst/>
              <a:gdLst>
                <a:gd name="T0" fmla="*/ 27 w 59"/>
                <a:gd name="T1" fmla="*/ 0 h 35"/>
                <a:gd name="T2" fmla="*/ 12 w 59"/>
                <a:gd name="T3" fmla="*/ 17 h 35"/>
                <a:gd name="T4" fmla="*/ 11 w 59"/>
                <a:gd name="T5" fmla="*/ 17 h 35"/>
                <a:gd name="T6" fmla="*/ 8 w 59"/>
                <a:gd name="T7" fmla="*/ 17 h 35"/>
                <a:gd name="T8" fmla="*/ 6 w 59"/>
                <a:gd name="T9" fmla="*/ 17 h 35"/>
                <a:gd name="T10" fmla="*/ 0 w 59"/>
                <a:gd name="T11" fmla="*/ 19 h 35"/>
                <a:gd name="T12" fmla="*/ 46 w 59"/>
                <a:gd name="T13" fmla="*/ 35 h 35"/>
                <a:gd name="T14" fmla="*/ 59 w 59"/>
                <a:gd name="T15" fmla="*/ 27 h 35"/>
                <a:gd name="T16" fmla="*/ 27 w 59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5">
                  <a:moveTo>
                    <a:pt x="27" y="0"/>
                  </a:moveTo>
                  <a:cubicBezTo>
                    <a:pt x="16" y="0"/>
                    <a:pt x="18" y="15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9" y="17"/>
                    <a:pt x="8" y="17"/>
                  </a:cubicBezTo>
                  <a:cubicBezTo>
                    <a:pt x="8" y="17"/>
                    <a:pt x="7" y="17"/>
                    <a:pt x="6" y="17"/>
                  </a:cubicBezTo>
                  <a:cubicBezTo>
                    <a:pt x="3" y="17"/>
                    <a:pt x="0" y="17"/>
                    <a:pt x="0" y="19"/>
                  </a:cubicBezTo>
                  <a:cubicBezTo>
                    <a:pt x="0" y="21"/>
                    <a:pt x="39" y="35"/>
                    <a:pt x="46" y="35"/>
                  </a:cubicBezTo>
                  <a:cubicBezTo>
                    <a:pt x="52" y="35"/>
                    <a:pt x="54" y="30"/>
                    <a:pt x="59" y="27"/>
                  </a:cubicBezTo>
                  <a:cubicBezTo>
                    <a:pt x="56" y="19"/>
                    <a:pt x="34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49"/>
            <p:cNvSpPr>
              <a:spLocks/>
            </p:cNvSpPr>
            <p:nvPr/>
          </p:nvSpPr>
          <p:spPr bwMode="auto">
            <a:xfrm>
              <a:off x="38" y="-228"/>
              <a:ext cx="184" cy="149"/>
            </a:xfrm>
            <a:custGeom>
              <a:avLst/>
              <a:gdLst>
                <a:gd name="T0" fmla="*/ 26 w 78"/>
                <a:gd name="T1" fmla="*/ 0 h 63"/>
                <a:gd name="T2" fmla="*/ 12 w 78"/>
                <a:gd name="T3" fmla="*/ 8 h 63"/>
                <a:gd name="T4" fmla="*/ 12 w 78"/>
                <a:gd name="T5" fmla="*/ 13 h 63"/>
                <a:gd name="T6" fmla="*/ 0 w 78"/>
                <a:gd name="T7" fmla="*/ 13 h 63"/>
                <a:gd name="T8" fmla="*/ 0 w 78"/>
                <a:gd name="T9" fmla="*/ 22 h 63"/>
                <a:gd name="T10" fmla="*/ 8 w 78"/>
                <a:gd name="T11" fmla="*/ 47 h 63"/>
                <a:gd name="T12" fmla="*/ 8 w 78"/>
                <a:gd name="T13" fmla="*/ 63 h 63"/>
                <a:gd name="T14" fmla="*/ 18 w 78"/>
                <a:gd name="T15" fmla="*/ 63 h 63"/>
                <a:gd name="T16" fmla="*/ 30 w 78"/>
                <a:gd name="T17" fmla="*/ 46 h 63"/>
                <a:gd name="T18" fmla="*/ 23 w 78"/>
                <a:gd name="T19" fmla="*/ 46 h 63"/>
                <a:gd name="T20" fmla="*/ 27 w 78"/>
                <a:gd name="T21" fmla="*/ 40 h 63"/>
                <a:gd name="T22" fmla="*/ 38 w 78"/>
                <a:gd name="T23" fmla="*/ 42 h 63"/>
                <a:gd name="T24" fmla="*/ 68 w 78"/>
                <a:gd name="T25" fmla="*/ 21 h 63"/>
                <a:gd name="T26" fmla="*/ 78 w 78"/>
                <a:gd name="T27" fmla="*/ 13 h 63"/>
                <a:gd name="T28" fmla="*/ 78 w 78"/>
                <a:gd name="T29" fmla="*/ 6 h 63"/>
                <a:gd name="T30" fmla="*/ 26 w 78"/>
                <a:gd name="T3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63">
                  <a:moveTo>
                    <a:pt x="26" y="0"/>
                  </a:moveTo>
                  <a:cubicBezTo>
                    <a:pt x="15" y="0"/>
                    <a:pt x="12" y="7"/>
                    <a:pt x="12" y="8"/>
                  </a:cubicBezTo>
                  <a:cubicBezTo>
                    <a:pt x="12" y="9"/>
                    <a:pt x="11" y="12"/>
                    <a:pt x="12" y="13"/>
                  </a:cubicBezTo>
                  <a:cubicBezTo>
                    <a:pt x="10" y="13"/>
                    <a:pt x="4" y="13"/>
                    <a:pt x="0" y="1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" y="32"/>
                    <a:pt x="0" y="39"/>
                    <a:pt x="8" y="47"/>
                  </a:cubicBezTo>
                  <a:cubicBezTo>
                    <a:pt x="8" y="50"/>
                    <a:pt x="8" y="56"/>
                    <a:pt x="8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24" y="57"/>
                    <a:pt x="29" y="55"/>
                    <a:pt x="30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5" y="41"/>
                    <a:pt x="26" y="40"/>
                    <a:pt x="27" y="40"/>
                  </a:cubicBezTo>
                  <a:cubicBezTo>
                    <a:pt x="29" y="40"/>
                    <a:pt x="32" y="42"/>
                    <a:pt x="38" y="42"/>
                  </a:cubicBezTo>
                  <a:cubicBezTo>
                    <a:pt x="54" y="42"/>
                    <a:pt x="61" y="30"/>
                    <a:pt x="68" y="21"/>
                  </a:cubicBezTo>
                  <a:cubicBezTo>
                    <a:pt x="68" y="21"/>
                    <a:pt x="78" y="14"/>
                    <a:pt x="78" y="13"/>
                  </a:cubicBezTo>
                  <a:cubicBezTo>
                    <a:pt x="78" y="10"/>
                    <a:pt x="77" y="9"/>
                    <a:pt x="78" y="6"/>
                  </a:cubicBezTo>
                  <a:cubicBezTo>
                    <a:pt x="59" y="6"/>
                    <a:pt x="44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150"/>
            <p:cNvSpPr>
              <a:spLocks/>
            </p:cNvSpPr>
            <p:nvPr/>
          </p:nvSpPr>
          <p:spPr bwMode="auto">
            <a:xfrm>
              <a:off x="-338" y="-495"/>
              <a:ext cx="62" cy="50"/>
            </a:xfrm>
            <a:custGeom>
              <a:avLst/>
              <a:gdLst>
                <a:gd name="T0" fmla="*/ 0 w 26"/>
                <a:gd name="T1" fmla="*/ 0 h 21"/>
                <a:gd name="T2" fmla="*/ 19 w 26"/>
                <a:gd name="T3" fmla="*/ 21 h 21"/>
                <a:gd name="T4" fmla="*/ 26 w 26"/>
                <a:gd name="T5" fmla="*/ 15 h 21"/>
                <a:gd name="T6" fmla="*/ 0 w 26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1">
                  <a:moveTo>
                    <a:pt x="0" y="0"/>
                  </a:moveTo>
                  <a:cubicBezTo>
                    <a:pt x="0" y="7"/>
                    <a:pt x="13" y="21"/>
                    <a:pt x="19" y="21"/>
                  </a:cubicBezTo>
                  <a:cubicBezTo>
                    <a:pt x="22" y="21"/>
                    <a:pt x="26" y="19"/>
                    <a:pt x="26" y="15"/>
                  </a:cubicBezTo>
                  <a:cubicBezTo>
                    <a:pt x="15" y="11"/>
                    <a:pt x="14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151"/>
            <p:cNvSpPr>
              <a:spLocks/>
            </p:cNvSpPr>
            <p:nvPr/>
          </p:nvSpPr>
          <p:spPr bwMode="auto">
            <a:xfrm>
              <a:off x="-300" y="-325"/>
              <a:ext cx="45" cy="34"/>
            </a:xfrm>
            <a:custGeom>
              <a:avLst/>
              <a:gdLst>
                <a:gd name="T0" fmla="*/ 15 w 19"/>
                <a:gd name="T1" fmla="*/ 0 h 14"/>
                <a:gd name="T2" fmla="*/ 0 w 19"/>
                <a:gd name="T3" fmla="*/ 14 h 14"/>
                <a:gd name="T4" fmla="*/ 2 w 19"/>
                <a:gd name="T5" fmla="*/ 14 h 14"/>
                <a:gd name="T6" fmla="*/ 11 w 19"/>
                <a:gd name="T7" fmla="*/ 14 h 14"/>
                <a:gd name="T8" fmla="*/ 19 w 19"/>
                <a:gd name="T9" fmla="*/ 7 h 14"/>
                <a:gd name="T10" fmla="*/ 15 w 19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4">
                  <a:moveTo>
                    <a:pt x="15" y="0"/>
                  </a:moveTo>
                  <a:cubicBezTo>
                    <a:pt x="7" y="2"/>
                    <a:pt x="2" y="5"/>
                    <a:pt x="0" y="14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5" y="14"/>
                    <a:pt x="6" y="14"/>
                    <a:pt x="11" y="14"/>
                  </a:cubicBezTo>
                  <a:cubicBezTo>
                    <a:pt x="14" y="14"/>
                    <a:pt x="19" y="14"/>
                    <a:pt x="19" y="7"/>
                  </a:cubicBezTo>
                  <a:cubicBezTo>
                    <a:pt x="19" y="4"/>
                    <a:pt x="16" y="2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52"/>
            <p:cNvSpPr>
              <a:spLocks/>
            </p:cNvSpPr>
            <p:nvPr/>
          </p:nvSpPr>
          <p:spPr bwMode="auto">
            <a:xfrm>
              <a:off x="-321" y="-620"/>
              <a:ext cx="231" cy="123"/>
            </a:xfrm>
            <a:custGeom>
              <a:avLst/>
              <a:gdLst>
                <a:gd name="T0" fmla="*/ 17 w 98"/>
                <a:gd name="T1" fmla="*/ 0 h 52"/>
                <a:gd name="T2" fmla="*/ 0 w 98"/>
                <a:gd name="T3" fmla="*/ 5 h 52"/>
                <a:gd name="T4" fmla="*/ 9 w 98"/>
                <a:gd name="T5" fmla="*/ 13 h 52"/>
                <a:gd name="T6" fmla="*/ 5 w 98"/>
                <a:gd name="T7" fmla="*/ 18 h 52"/>
                <a:gd name="T8" fmla="*/ 9 w 98"/>
                <a:gd name="T9" fmla="*/ 19 h 52"/>
                <a:gd name="T10" fmla="*/ 24 w 98"/>
                <a:gd name="T11" fmla="*/ 18 h 52"/>
                <a:gd name="T12" fmla="*/ 24 w 98"/>
                <a:gd name="T13" fmla="*/ 24 h 52"/>
                <a:gd name="T14" fmla="*/ 8 w 98"/>
                <a:gd name="T15" fmla="*/ 31 h 52"/>
                <a:gd name="T16" fmla="*/ 19 w 98"/>
                <a:gd name="T17" fmla="*/ 35 h 52"/>
                <a:gd name="T18" fmla="*/ 22 w 98"/>
                <a:gd name="T19" fmla="*/ 35 h 52"/>
                <a:gd name="T20" fmla="*/ 33 w 98"/>
                <a:gd name="T21" fmla="*/ 34 h 52"/>
                <a:gd name="T22" fmla="*/ 40 w 98"/>
                <a:gd name="T23" fmla="*/ 37 h 52"/>
                <a:gd name="T24" fmla="*/ 44 w 98"/>
                <a:gd name="T25" fmla="*/ 37 h 52"/>
                <a:gd name="T26" fmla="*/ 65 w 98"/>
                <a:gd name="T27" fmla="*/ 39 h 52"/>
                <a:gd name="T28" fmla="*/ 88 w 98"/>
                <a:gd name="T29" fmla="*/ 52 h 52"/>
                <a:gd name="T30" fmla="*/ 98 w 98"/>
                <a:gd name="T31" fmla="*/ 45 h 52"/>
                <a:gd name="T32" fmla="*/ 83 w 98"/>
                <a:gd name="T33" fmla="*/ 31 h 52"/>
                <a:gd name="T34" fmla="*/ 87 w 98"/>
                <a:gd name="T35" fmla="*/ 26 h 52"/>
                <a:gd name="T36" fmla="*/ 71 w 98"/>
                <a:gd name="T37" fmla="*/ 14 h 52"/>
                <a:gd name="T38" fmla="*/ 63 w 98"/>
                <a:gd name="T39" fmla="*/ 18 h 52"/>
                <a:gd name="T40" fmla="*/ 48 w 98"/>
                <a:gd name="T41" fmla="*/ 6 h 52"/>
                <a:gd name="T42" fmla="*/ 37 w 98"/>
                <a:gd name="T43" fmla="*/ 10 h 52"/>
                <a:gd name="T44" fmla="*/ 17 w 98"/>
                <a:gd name="T4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52">
                  <a:moveTo>
                    <a:pt x="17" y="0"/>
                  </a:moveTo>
                  <a:cubicBezTo>
                    <a:pt x="11" y="0"/>
                    <a:pt x="6" y="4"/>
                    <a:pt x="0" y="5"/>
                  </a:cubicBezTo>
                  <a:cubicBezTo>
                    <a:pt x="0" y="11"/>
                    <a:pt x="2" y="13"/>
                    <a:pt x="9" y="13"/>
                  </a:cubicBezTo>
                  <a:cubicBezTo>
                    <a:pt x="9" y="15"/>
                    <a:pt x="7" y="17"/>
                    <a:pt x="5" y="18"/>
                  </a:cubicBezTo>
                  <a:cubicBezTo>
                    <a:pt x="7" y="19"/>
                    <a:pt x="8" y="19"/>
                    <a:pt x="9" y="19"/>
                  </a:cubicBezTo>
                  <a:cubicBezTo>
                    <a:pt x="12" y="19"/>
                    <a:pt x="16" y="18"/>
                    <a:pt x="24" y="18"/>
                  </a:cubicBezTo>
                  <a:cubicBezTo>
                    <a:pt x="23" y="20"/>
                    <a:pt x="23" y="23"/>
                    <a:pt x="24" y="24"/>
                  </a:cubicBezTo>
                  <a:cubicBezTo>
                    <a:pt x="18" y="26"/>
                    <a:pt x="13" y="26"/>
                    <a:pt x="8" y="31"/>
                  </a:cubicBezTo>
                  <a:cubicBezTo>
                    <a:pt x="12" y="34"/>
                    <a:pt x="14" y="35"/>
                    <a:pt x="19" y="35"/>
                  </a:cubicBezTo>
                  <a:cubicBezTo>
                    <a:pt x="20" y="35"/>
                    <a:pt x="21" y="35"/>
                    <a:pt x="22" y="35"/>
                  </a:cubicBezTo>
                  <a:cubicBezTo>
                    <a:pt x="26" y="35"/>
                    <a:pt x="30" y="34"/>
                    <a:pt x="33" y="34"/>
                  </a:cubicBezTo>
                  <a:cubicBezTo>
                    <a:pt x="36" y="34"/>
                    <a:pt x="38" y="35"/>
                    <a:pt x="40" y="37"/>
                  </a:cubicBezTo>
                  <a:cubicBezTo>
                    <a:pt x="41" y="37"/>
                    <a:pt x="42" y="37"/>
                    <a:pt x="44" y="37"/>
                  </a:cubicBezTo>
                  <a:cubicBezTo>
                    <a:pt x="51" y="37"/>
                    <a:pt x="56" y="39"/>
                    <a:pt x="65" y="39"/>
                  </a:cubicBezTo>
                  <a:cubicBezTo>
                    <a:pt x="77" y="39"/>
                    <a:pt x="76" y="52"/>
                    <a:pt x="88" y="52"/>
                  </a:cubicBezTo>
                  <a:cubicBezTo>
                    <a:pt x="92" y="52"/>
                    <a:pt x="98" y="51"/>
                    <a:pt x="98" y="45"/>
                  </a:cubicBezTo>
                  <a:cubicBezTo>
                    <a:pt x="98" y="40"/>
                    <a:pt x="87" y="35"/>
                    <a:pt x="83" y="31"/>
                  </a:cubicBezTo>
                  <a:cubicBezTo>
                    <a:pt x="84" y="30"/>
                    <a:pt x="86" y="27"/>
                    <a:pt x="87" y="26"/>
                  </a:cubicBezTo>
                  <a:cubicBezTo>
                    <a:pt x="85" y="23"/>
                    <a:pt x="79" y="14"/>
                    <a:pt x="71" y="14"/>
                  </a:cubicBezTo>
                  <a:cubicBezTo>
                    <a:pt x="68" y="14"/>
                    <a:pt x="67" y="18"/>
                    <a:pt x="63" y="18"/>
                  </a:cubicBezTo>
                  <a:cubicBezTo>
                    <a:pt x="58" y="18"/>
                    <a:pt x="58" y="6"/>
                    <a:pt x="48" y="6"/>
                  </a:cubicBezTo>
                  <a:cubicBezTo>
                    <a:pt x="43" y="6"/>
                    <a:pt x="41" y="10"/>
                    <a:pt x="37" y="10"/>
                  </a:cubicBezTo>
                  <a:cubicBezTo>
                    <a:pt x="31" y="10"/>
                    <a:pt x="28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53"/>
            <p:cNvSpPr>
              <a:spLocks/>
            </p:cNvSpPr>
            <p:nvPr/>
          </p:nvSpPr>
          <p:spPr bwMode="auto">
            <a:xfrm>
              <a:off x="-229" y="-514"/>
              <a:ext cx="61" cy="19"/>
            </a:xfrm>
            <a:custGeom>
              <a:avLst/>
              <a:gdLst>
                <a:gd name="T0" fmla="*/ 14 w 26"/>
                <a:gd name="T1" fmla="*/ 0 h 8"/>
                <a:gd name="T2" fmla="*/ 9 w 26"/>
                <a:gd name="T3" fmla="*/ 8 h 8"/>
                <a:gd name="T4" fmla="*/ 26 w 26"/>
                <a:gd name="T5" fmla="*/ 5 h 8"/>
                <a:gd name="T6" fmla="*/ 14 w 2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8">
                  <a:moveTo>
                    <a:pt x="14" y="0"/>
                  </a:moveTo>
                  <a:cubicBezTo>
                    <a:pt x="12" y="0"/>
                    <a:pt x="0" y="8"/>
                    <a:pt x="9" y="8"/>
                  </a:cubicBezTo>
                  <a:cubicBezTo>
                    <a:pt x="17" y="8"/>
                    <a:pt x="23" y="8"/>
                    <a:pt x="26" y="5"/>
                  </a:cubicBezTo>
                  <a:cubicBezTo>
                    <a:pt x="21" y="3"/>
                    <a:pt x="20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154"/>
            <p:cNvSpPr>
              <a:spLocks/>
            </p:cNvSpPr>
            <p:nvPr/>
          </p:nvSpPr>
          <p:spPr bwMode="auto">
            <a:xfrm>
              <a:off x="-2" y="-440"/>
              <a:ext cx="610" cy="189"/>
            </a:xfrm>
            <a:custGeom>
              <a:avLst/>
              <a:gdLst>
                <a:gd name="T0" fmla="*/ 16 w 258"/>
                <a:gd name="T1" fmla="*/ 0 h 80"/>
                <a:gd name="T2" fmla="*/ 0 w 258"/>
                <a:gd name="T3" fmla="*/ 8 h 80"/>
                <a:gd name="T4" fmla="*/ 38 w 258"/>
                <a:gd name="T5" fmla="*/ 26 h 80"/>
                <a:gd name="T6" fmla="*/ 48 w 258"/>
                <a:gd name="T7" fmla="*/ 21 h 80"/>
                <a:gd name="T8" fmla="*/ 69 w 258"/>
                <a:gd name="T9" fmla="*/ 48 h 80"/>
                <a:gd name="T10" fmla="*/ 63 w 258"/>
                <a:gd name="T11" fmla="*/ 56 h 80"/>
                <a:gd name="T12" fmla="*/ 101 w 258"/>
                <a:gd name="T13" fmla="*/ 80 h 80"/>
                <a:gd name="T14" fmla="*/ 116 w 258"/>
                <a:gd name="T15" fmla="*/ 71 h 80"/>
                <a:gd name="T16" fmla="*/ 122 w 258"/>
                <a:gd name="T17" fmla="*/ 71 h 80"/>
                <a:gd name="T18" fmla="*/ 139 w 258"/>
                <a:gd name="T19" fmla="*/ 80 h 80"/>
                <a:gd name="T20" fmla="*/ 149 w 258"/>
                <a:gd name="T21" fmla="*/ 79 h 80"/>
                <a:gd name="T22" fmla="*/ 191 w 258"/>
                <a:gd name="T23" fmla="*/ 79 h 80"/>
                <a:gd name="T24" fmla="*/ 204 w 258"/>
                <a:gd name="T25" fmla="*/ 72 h 80"/>
                <a:gd name="T26" fmla="*/ 215 w 258"/>
                <a:gd name="T27" fmla="*/ 80 h 80"/>
                <a:gd name="T28" fmla="*/ 258 w 258"/>
                <a:gd name="T29" fmla="*/ 62 h 80"/>
                <a:gd name="T30" fmla="*/ 256 w 258"/>
                <a:gd name="T31" fmla="*/ 62 h 80"/>
                <a:gd name="T32" fmla="*/ 252 w 258"/>
                <a:gd name="T33" fmla="*/ 61 h 80"/>
                <a:gd name="T34" fmla="*/ 254 w 258"/>
                <a:gd name="T35" fmla="*/ 56 h 80"/>
                <a:gd name="T36" fmla="*/ 258 w 258"/>
                <a:gd name="T37" fmla="*/ 55 h 80"/>
                <a:gd name="T38" fmla="*/ 216 w 258"/>
                <a:gd name="T39" fmla="*/ 41 h 80"/>
                <a:gd name="T40" fmla="*/ 150 w 258"/>
                <a:gd name="T41" fmla="*/ 54 h 80"/>
                <a:gd name="T42" fmla="*/ 114 w 258"/>
                <a:gd name="T43" fmla="*/ 48 h 80"/>
                <a:gd name="T44" fmla="*/ 109 w 258"/>
                <a:gd name="T45" fmla="*/ 50 h 80"/>
                <a:gd name="T46" fmla="*/ 105 w 258"/>
                <a:gd name="T47" fmla="*/ 45 h 80"/>
                <a:gd name="T48" fmla="*/ 109 w 258"/>
                <a:gd name="T49" fmla="*/ 42 h 80"/>
                <a:gd name="T50" fmla="*/ 85 w 258"/>
                <a:gd name="T51" fmla="*/ 30 h 80"/>
                <a:gd name="T52" fmla="*/ 106 w 258"/>
                <a:gd name="T53" fmla="*/ 30 h 80"/>
                <a:gd name="T54" fmla="*/ 82 w 258"/>
                <a:gd name="T55" fmla="*/ 14 h 80"/>
                <a:gd name="T56" fmla="*/ 72 w 258"/>
                <a:gd name="T57" fmla="*/ 14 h 80"/>
                <a:gd name="T58" fmla="*/ 62 w 258"/>
                <a:gd name="T59" fmla="*/ 18 h 80"/>
                <a:gd name="T60" fmla="*/ 16 w 258"/>
                <a:gd name="T6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8" h="80">
                  <a:moveTo>
                    <a:pt x="16" y="0"/>
                  </a:moveTo>
                  <a:cubicBezTo>
                    <a:pt x="9" y="0"/>
                    <a:pt x="0" y="0"/>
                    <a:pt x="0" y="8"/>
                  </a:cubicBezTo>
                  <a:cubicBezTo>
                    <a:pt x="0" y="13"/>
                    <a:pt x="32" y="26"/>
                    <a:pt x="38" y="26"/>
                  </a:cubicBezTo>
                  <a:cubicBezTo>
                    <a:pt x="42" y="26"/>
                    <a:pt x="45" y="24"/>
                    <a:pt x="48" y="21"/>
                  </a:cubicBezTo>
                  <a:cubicBezTo>
                    <a:pt x="57" y="30"/>
                    <a:pt x="60" y="39"/>
                    <a:pt x="69" y="48"/>
                  </a:cubicBezTo>
                  <a:cubicBezTo>
                    <a:pt x="67" y="49"/>
                    <a:pt x="63" y="53"/>
                    <a:pt x="63" y="56"/>
                  </a:cubicBezTo>
                  <a:cubicBezTo>
                    <a:pt x="63" y="67"/>
                    <a:pt x="89" y="80"/>
                    <a:pt x="101" y="80"/>
                  </a:cubicBezTo>
                  <a:cubicBezTo>
                    <a:pt x="106" y="80"/>
                    <a:pt x="114" y="74"/>
                    <a:pt x="116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1" y="78"/>
                    <a:pt x="130" y="80"/>
                    <a:pt x="139" y="80"/>
                  </a:cubicBezTo>
                  <a:cubicBezTo>
                    <a:pt x="142" y="80"/>
                    <a:pt x="146" y="80"/>
                    <a:pt x="149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6" y="76"/>
                    <a:pt x="197" y="73"/>
                    <a:pt x="204" y="72"/>
                  </a:cubicBezTo>
                  <a:cubicBezTo>
                    <a:pt x="205" y="76"/>
                    <a:pt x="208" y="80"/>
                    <a:pt x="215" y="80"/>
                  </a:cubicBezTo>
                  <a:cubicBezTo>
                    <a:pt x="233" y="80"/>
                    <a:pt x="257" y="80"/>
                    <a:pt x="258" y="62"/>
                  </a:cubicBezTo>
                  <a:cubicBezTo>
                    <a:pt x="258" y="62"/>
                    <a:pt x="258" y="62"/>
                    <a:pt x="256" y="62"/>
                  </a:cubicBezTo>
                  <a:cubicBezTo>
                    <a:pt x="255" y="62"/>
                    <a:pt x="253" y="62"/>
                    <a:pt x="252" y="61"/>
                  </a:cubicBezTo>
                  <a:cubicBezTo>
                    <a:pt x="252" y="59"/>
                    <a:pt x="253" y="58"/>
                    <a:pt x="254" y="56"/>
                  </a:cubicBezTo>
                  <a:cubicBezTo>
                    <a:pt x="256" y="56"/>
                    <a:pt x="258" y="56"/>
                    <a:pt x="258" y="55"/>
                  </a:cubicBezTo>
                  <a:cubicBezTo>
                    <a:pt x="251" y="42"/>
                    <a:pt x="237" y="41"/>
                    <a:pt x="216" y="41"/>
                  </a:cubicBezTo>
                  <a:cubicBezTo>
                    <a:pt x="189" y="41"/>
                    <a:pt x="179" y="54"/>
                    <a:pt x="150" y="54"/>
                  </a:cubicBezTo>
                  <a:cubicBezTo>
                    <a:pt x="137" y="54"/>
                    <a:pt x="126" y="51"/>
                    <a:pt x="114" y="48"/>
                  </a:cubicBezTo>
                  <a:cubicBezTo>
                    <a:pt x="113" y="48"/>
                    <a:pt x="110" y="50"/>
                    <a:pt x="109" y="50"/>
                  </a:cubicBezTo>
                  <a:cubicBezTo>
                    <a:pt x="107" y="50"/>
                    <a:pt x="105" y="48"/>
                    <a:pt x="105" y="45"/>
                  </a:cubicBezTo>
                  <a:cubicBezTo>
                    <a:pt x="105" y="43"/>
                    <a:pt x="108" y="43"/>
                    <a:pt x="109" y="42"/>
                  </a:cubicBezTo>
                  <a:cubicBezTo>
                    <a:pt x="102" y="36"/>
                    <a:pt x="88" y="44"/>
                    <a:pt x="85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2" y="23"/>
                    <a:pt x="77" y="26"/>
                    <a:pt x="82" y="14"/>
                  </a:cubicBezTo>
                  <a:cubicBezTo>
                    <a:pt x="82" y="14"/>
                    <a:pt x="76" y="14"/>
                    <a:pt x="72" y="14"/>
                  </a:cubicBezTo>
                  <a:cubicBezTo>
                    <a:pt x="70" y="17"/>
                    <a:pt x="67" y="18"/>
                    <a:pt x="62" y="18"/>
                  </a:cubicBezTo>
                  <a:cubicBezTo>
                    <a:pt x="44" y="18"/>
                    <a:pt x="39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155"/>
            <p:cNvSpPr>
              <a:spLocks/>
            </p:cNvSpPr>
            <p:nvPr/>
          </p:nvSpPr>
          <p:spPr bwMode="auto">
            <a:xfrm>
              <a:off x="5" y="-339"/>
              <a:ext cx="106" cy="83"/>
            </a:xfrm>
            <a:custGeom>
              <a:avLst/>
              <a:gdLst>
                <a:gd name="T0" fmla="*/ 23 w 45"/>
                <a:gd name="T1" fmla="*/ 0 h 35"/>
                <a:gd name="T2" fmla="*/ 7 w 45"/>
                <a:gd name="T3" fmla="*/ 12 h 35"/>
                <a:gd name="T4" fmla="*/ 0 w 45"/>
                <a:gd name="T5" fmla="*/ 20 h 35"/>
                <a:gd name="T6" fmla="*/ 35 w 45"/>
                <a:gd name="T7" fmla="*/ 35 h 35"/>
                <a:gd name="T8" fmla="*/ 45 w 45"/>
                <a:gd name="T9" fmla="*/ 18 h 35"/>
                <a:gd name="T10" fmla="*/ 23 w 4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5">
                  <a:moveTo>
                    <a:pt x="23" y="0"/>
                  </a:moveTo>
                  <a:cubicBezTo>
                    <a:pt x="11" y="0"/>
                    <a:pt x="13" y="12"/>
                    <a:pt x="7" y="12"/>
                  </a:cubicBezTo>
                  <a:cubicBezTo>
                    <a:pt x="6" y="12"/>
                    <a:pt x="0" y="15"/>
                    <a:pt x="0" y="20"/>
                  </a:cubicBezTo>
                  <a:cubicBezTo>
                    <a:pt x="0" y="20"/>
                    <a:pt x="31" y="35"/>
                    <a:pt x="35" y="35"/>
                  </a:cubicBezTo>
                  <a:cubicBezTo>
                    <a:pt x="42" y="35"/>
                    <a:pt x="45" y="27"/>
                    <a:pt x="45" y="18"/>
                  </a:cubicBezTo>
                  <a:cubicBezTo>
                    <a:pt x="45" y="11"/>
                    <a:pt x="33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56"/>
            <p:cNvSpPr>
              <a:spLocks/>
            </p:cNvSpPr>
            <p:nvPr/>
          </p:nvSpPr>
          <p:spPr bwMode="auto">
            <a:xfrm>
              <a:off x="19" y="-495"/>
              <a:ext cx="97" cy="29"/>
            </a:xfrm>
            <a:custGeom>
              <a:avLst/>
              <a:gdLst>
                <a:gd name="T0" fmla="*/ 41 w 41"/>
                <a:gd name="T1" fmla="*/ 0 h 12"/>
                <a:gd name="T2" fmla="*/ 38 w 41"/>
                <a:gd name="T3" fmla="*/ 1 h 12"/>
                <a:gd name="T4" fmla="*/ 34 w 41"/>
                <a:gd name="T5" fmla="*/ 0 h 12"/>
                <a:gd name="T6" fmla="*/ 0 w 41"/>
                <a:gd name="T7" fmla="*/ 7 h 12"/>
                <a:gd name="T8" fmla="*/ 33 w 41"/>
                <a:gd name="T9" fmla="*/ 12 h 12"/>
                <a:gd name="T10" fmla="*/ 41 w 41"/>
                <a:gd name="T11" fmla="*/ 7 h 12"/>
                <a:gd name="T12" fmla="*/ 41 w 4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2">
                  <a:moveTo>
                    <a:pt x="41" y="0"/>
                  </a:moveTo>
                  <a:cubicBezTo>
                    <a:pt x="39" y="1"/>
                    <a:pt x="38" y="1"/>
                    <a:pt x="38" y="1"/>
                  </a:cubicBezTo>
                  <a:cubicBezTo>
                    <a:pt x="37" y="1"/>
                    <a:pt x="38" y="0"/>
                    <a:pt x="34" y="0"/>
                  </a:cubicBezTo>
                  <a:cubicBezTo>
                    <a:pt x="24" y="0"/>
                    <a:pt x="5" y="1"/>
                    <a:pt x="0" y="7"/>
                  </a:cubicBezTo>
                  <a:cubicBezTo>
                    <a:pt x="0" y="7"/>
                    <a:pt x="30" y="12"/>
                    <a:pt x="33" y="12"/>
                  </a:cubicBezTo>
                  <a:cubicBezTo>
                    <a:pt x="38" y="12"/>
                    <a:pt x="41" y="10"/>
                    <a:pt x="41" y="7"/>
                  </a:cubicBezTo>
                  <a:cubicBezTo>
                    <a:pt x="41" y="6"/>
                    <a:pt x="41" y="4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57"/>
            <p:cNvSpPr>
              <a:spLocks/>
            </p:cNvSpPr>
            <p:nvPr/>
          </p:nvSpPr>
          <p:spPr bwMode="auto">
            <a:xfrm>
              <a:off x="-57" y="-587"/>
              <a:ext cx="116" cy="87"/>
            </a:xfrm>
            <a:custGeom>
              <a:avLst/>
              <a:gdLst>
                <a:gd name="T0" fmla="*/ 12 w 49"/>
                <a:gd name="T1" fmla="*/ 0 h 37"/>
                <a:gd name="T2" fmla="*/ 0 w 49"/>
                <a:gd name="T3" fmla="*/ 8 h 37"/>
                <a:gd name="T4" fmla="*/ 17 w 49"/>
                <a:gd name="T5" fmla="*/ 28 h 37"/>
                <a:gd name="T6" fmla="*/ 12 w 49"/>
                <a:gd name="T7" fmla="*/ 33 h 37"/>
                <a:gd name="T8" fmla="*/ 22 w 49"/>
                <a:gd name="T9" fmla="*/ 37 h 37"/>
                <a:gd name="T10" fmla="*/ 49 w 49"/>
                <a:gd name="T11" fmla="*/ 33 h 37"/>
                <a:gd name="T12" fmla="*/ 49 w 49"/>
                <a:gd name="T13" fmla="*/ 20 h 37"/>
                <a:gd name="T14" fmla="*/ 31 w 49"/>
                <a:gd name="T15" fmla="*/ 8 h 37"/>
                <a:gd name="T16" fmla="*/ 12 w 49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7">
                  <a:moveTo>
                    <a:pt x="12" y="0"/>
                  </a:moveTo>
                  <a:cubicBezTo>
                    <a:pt x="7" y="0"/>
                    <a:pt x="0" y="2"/>
                    <a:pt x="0" y="8"/>
                  </a:cubicBezTo>
                  <a:cubicBezTo>
                    <a:pt x="0" y="18"/>
                    <a:pt x="11" y="21"/>
                    <a:pt x="17" y="28"/>
                  </a:cubicBezTo>
                  <a:cubicBezTo>
                    <a:pt x="16" y="28"/>
                    <a:pt x="12" y="30"/>
                    <a:pt x="12" y="33"/>
                  </a:cubicBezTo>
                  <a:cubicBezTo>
                    <a:pt x="12" y="36"/>
                    <a:pt x="16" y="37"/>
                    <a:pt x="22" y="37"/>
                  </a:cubicBezTo>
                  <a:cubicBezTo>
                    <a:pt x="29" y="37"/>
                    <a:pt x="39" y="35"/>
                    <a:pt x="49" y="33"/>
                  </a:cubicBezTo>
                  <a:cubicBezTo>
                    <a:pt x="48" y="27"/>
                    <a:pt x="49" y="23"/>
                    <a:pt x="49" y="20"/>
                  </a:cubicBezTo>
                  <a:cubicBezTo>
                    <a:pt x="49" y="9"/>
                    <a:pt x="31" y="20"/>
                    <a:pt x="31" y="8"/>
                  </a:cubicBezTo>
                  <a:cubicBezTo>
                    <a:pt x="25" y="8"/>
                    <a:pt x="14" y="4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158"/>
            <p:cNvSpPr>
              <a:spLocks/>
            </p:cNvSpPr>
            <p:nvPr/>
          </p:nvSpPr>
          <p:spPr bwMode="auto">
            <a:xfrm>
              <a:off x="-99" y="-672"/>
              <a:ext cx="42" cy="26"/>
            </a:xfrm>
            <a:custGeom>
              <a:avLst/>
              <a:gdLst>
                <a:gd name="T0" fmla="*/ 7 w 18"/>
                <a:gd name="T1" fmla="*/ 0 h 11"/>
                <a:gd name="T2" fmla="*/ 0 w 18"/>
                <a:gd name="T3" fmla="*/ 0 h 11"/>
                <a:gd name="T4" fmla="*/ 9 w 18"/>
                <a:gd name="T5" fmla="*/ 11 h 11"/>
                <a:gd name="T6" fmla="*/ 18 w 18"/>
                <a:gd name="T7" fmla="*/ 11 h 11"/>
                <a:gd name="T8" fmla="*/ 18 w 18"/>
                <a:gd name="T9" fmla="*/ 0 h 11"/>
                <a:gd name="T10" fmla="*/ 7 w 18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1">
                  <a:moveTo>
                    <a:pt x="7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0" y="7"/>
                    <a:pt x="6" y="8"/>
                    <a:pt x="9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1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159"/>
            <p:cNvSpPr>
              <a:spLocks/>
            </p:cNvSpPr>
            <p:nvPr/>
          </p:nvSpPr>
          <p:spPr bwMode="auto">
            <a:xfrm>
              <a:off x="24" y="-783"/>
              <a:ext cx="390" cy="262"/>
            </a:xfrm>
            <a:custGeom>
              <a:avLst/>
              <a:gdLst>
                <a:gd name="T0" fmla="*/ 29 w 165"/>
                <a:gd name="T1" fmla="*/ 0 h 111"/>
                <a:gd name="T2" fmla="*/ 45 w 165"/>
                <a:gd name="T3" fmla="*/ 11 h 111"/>
                <a:gd name="T4" fmla="*/ 36 w 165"/>
                <a:gd name="T5" fmla="*/ 11 h 111"/>
                <a:gd name="T6" fmla="*/ 31 w 165"/>
                <a:gd name="T7" fmla="*/ 11 h 111"/>
                <a:gd name="T8" fmla="*/ 16 w 165"/>
                <a:gd name="T9" fmla="*/ 16 h 111"/>
                <a:gd name="T10" fmla="*/ 23 w 165"/>
                <a:gd name="T11" fmla="*/ 25 h 111"/>
                <a:gd name="T12" fmla="*/ 32 w 165"/>
                <a:gd name="T13" fmla="*/ 23 h 111"/>
                <a:gd name="T14" fmla="*/ 38 w 165"/>
                <a:gd name="T15" fmla="*/ 25 h 111"/>
                <a:gd name="T16" fmla="*/ 32 w 165"/>
                <a:gd name="T17" fmla="*/ 30 h 111"/>
                <a:gd name="T18" fmla="*/ 18 w 165"/>
                <a:gd name="T19" fmla="*/ 26 h 111"/>
                <a:gd name="T20" fmla="*/ 15 w 165"/>
                <a:gd name="T21" fmla="*/ 26 h 111"/>
                <a:gd name="T22" fmla="*/ 6 w 165"/>
                <a:gd name="T23" fmla="*/ 31 h 111"/>
                <a:gd name="T24" fmla="*/ 29 w 165"/>
                <a:gd name="T25" fmla="*/ 43 h 111"/>
                <a:gd name="T26" fmla="*/ 24 w 165"/>
                <a:gd name="T27" fmla="*/ 47 h 111"/>
                <a:gd name="T28" fmla="*/ 8 w 165"/>
                <a:gd name="T29" fmla="*/ 42 h 111"/>
                <a:gd name="T30" fmla="*/ 0 w 165"/>
                <a:gd name="T31" fmla="*/ 42 h 111"/>
                <a:gd name="T32" fmla="*/ 31 w 165"/>
                <a:gd name="T33" fmla="*/ 59 h 111"/>
                <a:gd name="T34" fmla="*/ 19 w 165"/>
                <a:gd name="T35" fmla="*/ 66 h 111"/>
                <a:gd name="T36" fmla="*/ 23 w 165"/>
                <a:gd name="T37" fmla="*/ 71 h 111"/>
                <a:gd name="T38" fmla="*/ 34 w 165"/>
                <a:gd name="T39" fmla="*/ 67 h 111"/>
                <a:gd name="T40" fmla="*/ 42 w 165"/>
                <a:gd name="T41" fmla="*/ 74 h 111"/>
                <a:gd name="T42" fmla="*/ 57 w 165"/>
                <a:gd name="T43" fmla="*/ 69 h 111"/>
                <a:gd name="T44" fmla="*/ 79 w 165"/>
                <a:gd name="T45" fmla="*/ 74 h 111"/>
                <a:gd name="T46" fmla="*/ 39 w 165"/>
                <a:gd name="T47" fmla="*/ 84 h 111"/>
                <a:gd name="T48" fmla="*/ 63 w 165"/>
                <a:gd name="T49" fmla="*/ 97 h 111"/>
                <a:gd name="T50" fmla="*/ 56 w 165"/>
                <a:gd name="T51" fmla="*/ 101 h 111"/>
                <a:gd name="T52" fmla="*/ 77 w 165"/>
                <a:gd name="T53" fmla="*/ 111 h 111"/>
                <a:gd name="T54" fmla="*/ 90 w 165"/>
                <a:gd name="T55" fmla="*/ 99 h 111"/>
                <a:gd name="T56" fmla="*/ 108 w 165"/>
                <a:gd name="T57" fmla="*/ 108 h 111"/>
                <a:gd name="T58" fmla="*/ 109 w 165"/>
                <a:gd name="T59" fmla="*/ 108 h 111"/>
                <a:gd name="T60" fmla="*/ 109 w 165"/>
                <a:gd name="T61" fmla="*/ 101 h 111"/>
                <a:gd name="T62" fmla="*/ 118 w 165"/>
                <a:gd name="T63" fmla="*/ 101 h 111"/>
                <a:gd name="T64" fmla="*/ 111 w 165"/>
                <a:gd name="T65" fmla="*/ 91 h 111"/>
                <a:gd name="T66" fmla="*/ 118 w 165"/>
                <a:gd name="T67" fmla="*/ 83 h 111"/>
                <a:gd name="T68" fmla="*/ 126 w 165"/>
                <a:gd name="T69" fmla="*/ 93 h 111"/>
                <a:gd name="T70" fmla="*/ 151 w 165"/>
                <a:gd name="T71" fmla="*/ 76 h 111"/>
                <a:gd name="T72" fmla="*/ 163 w 165"/>
                <a:gd name="T73" fmla="*/ 74 h 111"/>
                <a:gd name="T74" fmla="*/ 164 w 165"/>
                <a:gd name="T75" fmla="*/ 66 h 111"/>
                <a:gd name="T76" fmla="*/ 138 w 165"/>
                <a:gd name="T77" fmla="*/ 59 h 111"/>
                <a:gd name="T78" fmla="*/ 131 w 165"/>
                <a:gd name="T79" fmla="*/ 61 h 111"/>
                <a:gd name="T80" fmla="*/ 129 w 165"/>
                <a:gd name="T81" fmla="*/ 59 h 111"/>
                <a:gd name="T82" fmla="*/ 132 w 165"/>
                <a:gd name="T83" fmla="*/ 51 h 111"/>
                <a:gd name="T84" fmla="*/ 126 w 165"/>
                <a:gd name="T85" fmla="*/ 43 h 111"/>
                <a:gd name="T86" fmla="*/ 119 w 165"/>
                <a:gd name="T87" fmla="*/ 34 h 111"/>
                <a:gd name="T88" fmla="*/ 114 w 165"/>
                <a:gd name="T89" fmla="*/ 34 h 111"/>
                <a:gd name="T90" fmla="*/ 117 w 165"/>
                <a:gd name="T91" fmla="*/ 38 h 111"/>
                <a:gd name="T92" fmla="*/ 117 w 165"/>
                <a:gd name="T93" fmla="*/ 45 h 111"/>
                <a:gd name="T94" fmla="*/ 110 w 165"/>
                <a:gd name="T95" fmla="*/ 45 h 111"/>
                <a:gd name="T96" fmla="*/ 101 w 165"/>
                <a:gd name="T97" fmla="*/ 30 h 111"/>
                <a:gd name="T98" fmla="*/ 95 w 165"/>
                <a:gd name="T99" fmla="*/ 29 h 111"/>
                <a:gd name="T100" fmla="*/ 90 w 165"/>
                <a:gd name="T101" fmla="*/ 29 h 111"/>
                <a:gd name="T102" fmla="*/ 85 w 165"/>
                <a:gd name="T103" fmla="*/ 30 h 111"/>
                <a:gd name="T104" fmla="*/ 80 w 165"/>
                <a:gd name="T105" fmla="*/ 29 h 111"/>
                <a:gd name="T106" fmla="*/ 63 w 165"/>
                <a:gd name="T107" fmla="*/ 6 h 111"/>
                <a:gd name="T108" fmla="*/ 29 w 165"/>
                <a:gd name="T10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5" h="111">
                  <a:moveTo>
                    <a:pt x="29" y="0"/>
                  </a:moveTo>
                  <a:cubicBezTo>
                    <a:pt x="30" y="8"/>
                    <a:pt x="39" y="8"/>
                    <a:pt x="45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4" y="11"/>
                    <a:pt x="32" y="11"/>
                    <a:pt x="31" y="11"/>
                  </a:cubicBezTo>
                  <a:cubicBezTo>
                    <a:pt x="25" y="11"/>
                    <a:pt x="21" y="13"/>
                    <a:pt x="16" y="16"/>
                  </a:cubicBezTo>
                  <a:cubicBezTo>
                    <a:pt x="16" y="17"/>
                    <a:pt x="21" y="25"/>
                    <a:pt x="23" y="25"/>
                  </a:cubicBezTo>
                  <a:cubicBezTo>
                    <a:pt x="25" y="25"/>
                    <a:pt x="29" y="23"/>
                    <a:pt x="32" y="23"/>
                  </a:cubicBezTo>
                  <a:cubicBezTo>
                    <a:pt x="34" y="23"/>
                    <a:pt x="36" y="24"/>
                    <a:pt x="38" y="25"/>
                  </a:cubicBezTo>
                  <a:cubicBezTo>
                    <a:pt x="36" y="26"/>
                    <a:pt x="35" y="30"/>
                    <a:pt x="32" y="30"/>
                  </a:cubicBezTo>
                  <a:cubicBezTo>
                    <a:pt x="28" y="30"/>
                    <a:pt x="25" y="26"/>
                    <a:pt x="18" y="26"/>
                  </a:cubicBezTo>
                  <a:cubicBezTo>
                    <a:pt x="17" y="26"/>
                    <a:pt x="16" y="26"/>
                    <a:pt x="15" y="26"/>
                  </a:cubicBezTo>
                  <a:cubicBezTo>
                    <a:pt x="11" y="26"/>
                    <a:pt x="6" y="27"/>
                    <a:pt x="6" y="31"/>
                  </a:cubicBezTo>
                  <a:cubicBezTo>
                    <a:pt x="6" y="37"/>
                    <a:pt x="22" y="41"/>
                    <a:pt x="29" y="43"/>
                  </a:cubicBezTo>
                  <a:cubicBezTo>
                    <a:pt x="29" y="43"/>
                    <a:pt x="26" y="47"/>
                    <a:pt x="24" y="47"/>
                  </a:cubicBezTo>
                  <a:cubicBezTo>
                    <a:pt x="19" y="47"/>
                    <a:pt x="11" y="44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57"/>
                    <a:pt x="13" y="59"/>
                    <a:pt x="31" y="59"/>
                  </a:cubicBezTo>
                  <a:cubicBezTo>
                    <a:pt x="28" y="63"/>
                    <a:pt x="24" y="64"/>
                    <a:pt x="19" y="66"/>
                  </a:cubicBezTo>
                  <a:cubicBezTo>
                    <a:pt x="19" y="69"/>
                    <a:pt x="19" y="71"/>
                    <a:pt x="23" y="71"/>
                  </a:cubicBezTo>
                  <a:cubicBezTo>
                    <a:pt x="27" y="71"/>
                    <a:pt x="29" y="69"/>
                    <a:pt x="34" y="67"/>
                  </a:cubicBezTo>
                  <a:cubicBezTo>
                    <a:pt x="36" y="70"/>
                    <a:pt x="36" y="74"/>
                    <a:pt x="42" y="74"/>
                  </a:cubicBezTo>
                  <a:cubicBezTo>
                    <a:pt x="48" y="74"/>
                    <a:pt x="49" y="69"/>
                    <a:pt x="57" y="69"/>
                  </a:cubicBezTo>
                  <a:cubicBezTo>
                    <a:pt x="65" y="69"/>
                    <a:pt x="71" y="72"/>
                    <a:pt x="79" y="74"/>
                  </a:cubicBezTo>
                  <a:cubicBezTo>
                    <a:pt x="72" y="75"/>
                    <a:pt x="39" y="74"/>
                    <a:pt x="39" y="84"/>
                  </a:cubicBezTo>
                  <a:cubicBezTo>
                    <a:pt x="39" y="92"/>
                    <a:pt x="54" y="97"/>
                    <a:pt x="63" y="97"/>
                  </a:cubicBezTo>
                  <a:cubicBezTo>
                    <a:pt x="61" y="99"/>
                    <a:pt x="59" y="101"/>
                    <a:pt x="56" y="101"/>
                  </a:cubicBezTo>
                  <a:cubicBezTo>
                    <a:pt x="57" y="109"/>
                    <a:pt x="68" y="111"/>
                    <a:pt x="77" y="111"/>
                  </a:cubicBezTo>
                  <a:cubicBezTo>
                    <a:pt x="85" y="111"/>
                    <a:pt x="90" y="108"/>
                    <a:pt x="90" y="99"/>
                  </a:cubicBezTo>
                  <a:cubicBezTo>
                    <a:pt x="94" y="102"/>
                    <a:pt x="103" y="108"/>
                    <a:pt x="108" y="108"/>
                  </a:cubicBezTo>
                  <a:cubicBezTo>
                    <a:pt x="108" y="108"/>
                    <a:pt x="108" y="108"/>
                    <a:pt x="109" y="108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117" y="97"/>
                    <a:pt x="114" y="96"/>
                    <a:pt x="111" y="91"/>
                  </a:cubicBezTo>
                  <a:cubicBezTo>
                    <a:pt x="114" y="88"/>
                    <a:pt x="115" y="85"/>
                    <a:pt x="118" y="83"/>
                  </a:cubicBezTo>
                  <a:cubicBezTo>
                    <a:pt x="119" y="89"/>
                    <a:pt x="119" y="93"/>
                    <a:pt x="126" y="93"/>
                  </a:cubicBezTo>
                  <a:cubicBezTo>
                    <a:pt x="133" y="93"/>
                    <a:pt x="140" y="77"/>
                    <a:pt x="151" y="76"/>
                  </a:cubicBezTo>
                  <a:cubicBezTo>
                    <a:pt x="155" y="76"/>
                    <a:pt x="161" y="77"/>
                    <a:pt x="163" y="74"/>
                  </a:cubicBezTo>
                  <a:cubicBezTo>
                    <a:pt x="165" y="72"/>
                    <a:pt x="164" y="69"/>
                    <a:pt x="164" y="66"/>
                  </a:cubicBezTo>
                  <a:cubicBezTo>
                    <a:pt x="157" y="65"/>
                    <a:pt x="143" y="59"/>
                    <a:pt x="138" y="59"/>
                  </a:cubicBezTo>
                  <a:cubicBezTo>
                    <a:pt x="137" y="59"/>
                    <a:pt x="133" y="61"/>
                    <a:pt x="131" y="61"/>
                  </a:cubicBezTo>
                  <a:cubicBezTo>
                    <a:pt x="130" y="61"/>
                    <a:pt x="129" y="61"/>
                    <a:pt x="129" y="59"/>
                  </a:cubicBezTo>
                  <a:cubicBezTo>
                    <a:pt x="129" y="56"/>
                    <a:pt x="132" y="55"/>
                    <a:pt x="132" y="51"/>
                  </a:cubicBezTo>
                  <a:cubicBezTo>
                    <a:pt x="132" y="47"/>
                    <a:pt x="126" y="47"/>
                    <a:pt x="126" y="43"/>
                  </a:cubicBezTo>
                  <a:cubicBezTo>
                    <a:pt x="126" y="37"/>
                    <a:pt x="127" y="34"/>
                    <a:pt x="119" y="34"/>
                  </a:cubicBezTo>
                  <a:cubicBezTo>
                    <a:pt x="118" y="34"/>
                    <a:pt x="115" y="34"/>
                    <a:pt x="114" y="3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105" y="40"/>
                    <a:pt x="109" y="33"/>
                    <a:pt x="101" y="30"/>
                  </a:cubicBezTo>
                  <a:cubicBezTo>
                    <a:pt x="99" y="29"/>
                    <a:pt x="97" y="29"/>
                    <a:pt x="95" y="29"/>
                  </a:cubicBezTo>
                  <a:cubicBezTo>
                    <a:pt x="93" y="29"/>
                    <a:pt x="92" y="29"/>
                    <a:pt x="90" y="29"/>
                  </a:cubicBezTo>
                  <a:cubicBezTo>
                    <a:pt x="88" y="30"/>
                    <a:pt x="87" y="30"/>
                    <a:pt x="85" y="30"/>
                  </a:cubicBezTo>
                  <a:cubicBezTo>
                    <a:pt x="83" y="30"/>
                    <a:pt x="82" y="30"/>
                    <a:pt x="80" y="29"/>
                  </a:cubicBezTo>
                  <a:cubicBezTo>
                    <a:pt x="71" y="26"/>
                    <a:pt x="73" y="10"/>
                    <a:pt x="63" y="6"/>
                  </a:cubicBezTo>
                  <a:cubicBezTo>
                    <a:pt x="53" y="2"/>
                    <a:pt x="43" y="1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160"/>
            <p:cNvSpPr>
              <a:spLocks/>
            </p:cNvSpPr>
            <p:nvPr/>
          </p:nvSpPr>
          <p:spPr bwMode="auto">
            <a:xfrm>
              <a:off x="336" y="305"/>
              <a:ext cx="255" cy="160"/>
            </a:xfrm>
            <a:custGeom>
              <a:avLst/>
              <a:gdLst>
                <a:gd name="T0" fmla="*/ 31 w 108"/>
                <a:gd name="T1" fmla="*/ 0 h 68"/>
                <a:gd name="T2" fmla="*/ 14 w 108"/>
                <a:gd name="T3" fmla="*/ 32 h 68"/>
                <a:gd name="T4" fmla="*/ 14 w 108"/>
                <a:gd name="T5" fmla="*/ 40 h 68"/>
                <a:gd name="T6" fmla="*/ 8 w 108"/>
                <a:gd name="T7" fmla="*/ 47 h 68"/>
                <a:gd name="T8" fmla="*/ 0 w 108"/>
                <a:gd name="T9" fmla="*/ 57 h 68"/>
                <a:gd name="T10" fmla="*/ 13 w 108"/>
                <a:gd name="T11" fmla="*/ 56 h 68"/>
                <a:gd name="T12" fmla="*/ 23 w 108"/>
                <a:gd name="T13" fmla="*/ 57 h 68"/>
                <a:gd name="T14" fmla="*/ 27 w 108"/>
                <a:gd name="T15" fmla="*/ 68 h 68"/>
                <a:gd name="T16" fmla="*/ 31 w 108"/>
                <a:gd name="T17" fmla="*/ 64 h 68"/>
                <a:gd name="T18" fmla="*/ 34 w 108"/>
                <a:gd name="T19" fmla="*/ 64 h 68"/>
                <a:gd name="T20" fmla="*/ 56 w 108"/>
                <a:gd name="T21" fmla="*/ 44 h 68"/>
                <a:gd name="T22" fmla="*/ 76 w 108"/>
                <a:gd name="T23" fmla="*/ 57 h 68"/>
                <a:gd name="T24" fmla="*/ 90 w 108"/>
                <a:gd name="T25" fmla="*/ 57 h 68"/>
                <a:gd name="T26" fmla="*/ 108 w 108"/>
                <a:gd name="T27" fmla="*/ 51 h 68"/>
                <a:gd name="T28" fmla="*/ 85 w 108"/>
                <a:gd name="T29" fmla="*/ 41 h 68"/>
                <a:gd name="T30" fmla="*/ 81 w 108"/>
                <a:gd name="T31" fmla="*/ 32 h 68"/>
                <a:gd name="T32" fmla="*/ 44 w 108"/>
                <a:gd name="T33" fmla="*/ 11 h 68"/>
                <a:gd name="T34" fmla="*/ 39 w 108"/>
                <a:gd name="T35" fmla="*/ 15 h 68"/>
                <a:gd name="T36" fmla="*/ 31 w 108"/>
                <a:gd name="T3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68">
                  <a:moveTo>
                    <a:pt x="31" y="0"/>
                  </a:moveTo>
                  <a:cubicBezTo>
                    <a:pt x="16" y="2"/>
                    <a:pt x="14" y="23"/>
                    <a:pt x="14" y="32"/>
                  </a:cubicBezTo>
                  <a:cubicBezTo>
                    <a:pt x="14" y="37"/>
                    <a:pt x="14" y="35"/>
                    <a:pt x="14" y="40"/>
                  </a:cubicBezTo>
                  <a:cubicBezTo>
                    <a:pt x="14" y="43"/>
                    <a:pt x="11" y="45"/>
                    <a:pt x="8" y="47"/>
                  </a:cubicBezTo>
                  <a:cubicBezTo>
                    <a:pt x="7" y="49"/>
                    <a:pt x="1" y="48"/>
                    <a:pt x="0" y="57"/>
                  </a:cubicBezTo>
                  <a:cubicBezTo>
                    <a:pt x="3" y="57"/>
                    <a:pt x="8" y="56"/>
                    <a:pt x="13" y="56"/>
                  </a:cubicBezTo>
                  <a:cubicBezTo>
                    <a:pt x="16" y="56"/>
                    <a:pt x="20" y="56"/>
                    <a:pt x="23" y="57"/>
                  </a:cubicBezTo>
                  <a:cubicBezTo>
                    <a:pt x="22" y="62"/>
                    <a:pt x="20" y="68"/>
                    <a:pt x="27" y="68"/>
                  </a:cubicBezTo>
                  <a:cubicBezTo>
                    <a:pt x="29" y="68"/>
                    <a:pt x="29" y="66"/>
                    <a:pt x="31" y="64"/>
                  </a:cubicBezTo>
                  <a:cubicBezTo>
                    <a:pt x="32" y="64"/>
                    <a:pt x="33" y="64"/>
                    <a:pt x="34" y="64"/>
                  </a:cubicBezTo>
                  <a:cubicBezTo>
                    <a:pt x="42" y="64"/>
                    <a:pt x="56" y="54"/>
                    <a:pt x="56" y="44"/>
                  </a:cubicBezTo>
                  <a:cubicBezTo>
                    <a:pt x="59" y="45"/>
                    <a:pt x="76" y="57"/>
                    <a:pt x="76" y="57"/>
                  </a:cubicBezTo>
                  <a:cubicBezTo>
                    <a:pt x="81" y="57"/>
                    <a:pt x="84" y="57"/>
                    <a:pt x="90" y="57"/>
                  </a:cubicBezTo>
                  <a:cubicBezTo>
                    <a:pt x="97" y="57"/>
                    <a:pt x="102" y="55"/>
                    <a:pt x="108" y="51"/>
                  </a:cubicBezTo>
                  <a:cubicBezTo>
                    <a:pt x="103" y="45"/>
                    <a:pt x="93" y="48"/>
                    <a:pt x="85" y="41"/>
                  </a:cubicBezTo>
                  <a:cubicBezTo>
                    <a:pt x="82" y="39"/>
                    <a:pt x="84" y="36"/>
                    <a:pt x="81" y="32"/>
                  </a:cubicBezTo>
                  <a:cubicBezTo>
                    <a:pt x="72" y="19"/>
                    <a:pt x="55" y="24"/>
                    <a:pt x="44" y="11"/>
                  </a:cubicBezTo>
                  <a:cubicBezTo>
                    <a:pt x="42" y="12"/>
                    <a:pt x="40" y="13"/>
                    <a:pt x="39" y="15"/>
                  </a:cubicBezTo>
                  <a:cubicBezTo>
                    <a:pt x="36" y="10"/>
                    <a:pt x="34" y="8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161"/>
            <p:cNvSpPr>
              <a:spLocks/>
            </p:cNvSpPr>
            <p:nvPr/>
          </p:nvSpPr>
          <p:spPr bwMode="auto">
            <a:xfrm>
              <a:off x="695" y="163"/>
              <a:ext cx="78" cy="61"/>
            </a:xfrm>
            <a:custGeom>
              <a:avLst/>
              <a:gdLst>
                <a:gd name="T0" fmla="*/ 16 w 33"/>
                <a:gd name="T1" fmla="*/ 0 h 26"/>
                <a:gd name="T2" fmla="*/ 0 w 33"/>
                <a:gd name="T3" fmla="*/ 14 h 26"/>
                <a:gd name="T4" fmla="*/ 14 w 33"/>
                <a:gd name="T5" fmla="*/ 26 h 26"/>
                <a:gd name="T6" fmla="*/ 33 w 33"/>
                <a:gd name="T7" fmla="*/ 14 h 26"/>
                <a:gd name="T8" fmla="*/ 16 w 3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6">
                  <a:moveTo>
                    <a:pt x="16" y="0"/>
                  </a:moveTo>
                  <a:cubicBezTo>
                    <a:pt x="8" y="0"/>
                    <a:pt x="0" y="4"/>
                    <a:pt x="0" y="14"/>
                  </a:cubicBezTo>
                  <a:cubicBezTo>
                    <a:pt x="0" y="21"/>
                    <a:pt x="6" y="26"/>
                    <a:pt x="14" y="26"/>
                  </a:cubicBezTo>
                  <a:cubicBezTo>
                    <a:pt x="20" y="26"/>
                    <a:pt x="33" y="21"/>
                    <a:pt x="33" y="14"/>
                  </a:cubicBezTo>
                  <a:cubicBezTo>
                    <a:pt x="33" y="5"/>
                    <a:pt x="24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62"/>
            <p:cNvSpPr>
              <a:spLocks/>
            </p:cNvSpPr>
            <p:nvPr/>
          </p:nvSpPr>
          <p:spPr bwMode="auto">
            <a:xfrm>
              <a:off x="466" y="473"/>
              <a:ext cx="61" cy="47"/>
            </a:xfrm>
            <a:custGeom>
              <a:avLst/>
              <a:gdLst>
                <a:gd name="T0" fmla="*/ 18 w 26"/>
                <a:gd name="T1" fmla="*/ 0 h 20"/>
                <a:gd name="T2" fmla="*/ 11 w 26"/>
                <a:gd name="T3" fmla="*/ 0 h 20"/>
                <a:gd name="T4" fmla="*/ 0 w 26"/>
                <a:gd name="T5" fmla="*/ 14 h 20"/>
                <a:gd name="T6" fmla="*/ 0 w 26"/>
                <a:gd name="T7" fmla="*/ 20 h 20"/>
                <a:gd name="T8" fmla="*/ 26 w 26"/>
                <a:gd name="T9" fmla="*/ 3 h 20"/>
                <a:gd name="T10" fmla="*/ 18 w 26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0">
                  <a:moveTo>
                    <a:pt x="18" y="0"/>
                  </a:moveTo>
                  <a:cubicBezTo>
                    <a:pt x="17" y="0"/>
                    <a:pt x="15" y="0"/>
                    <a:pt x="11" y="0"/>
                  </a:cubicBezTo>
                  <a:cubicBezTo>
                    <a:pt x="11" y="4"/>
                    <a:pt x="4" y="8"/>
                    <a:pt x="0" y="1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8" y="19"/>
                    <a:pt x="21" y="9"/>
                    <a:pt x="26" y="3"/>
                  </a:cubicBezTo>
                  <a:cubicBezTo>
                    <a:pt x="22" y="1"/>
                    <a:pt x="21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163"/>
            <p:cNvSpPr>
              <a:spLocks/>
            </p:cNvSpPr>
            <p:nvPr/>
          </p:nvSpPr>
          <p:spPr bwMode="auto">
            <a:xfrm>
              <a:off x="565" y="-202"/>
              <a:ext cx="168" cy="74"/>
            </a:xfrm>
            <a:custGeom>
              <a:avLst/>
              <a:gdLst>
                <a:gd name="T0" fmla="*/ 9 w 71"/>
                <a:gd name="T1" fmla="*/ 0 h 31"/>
                <a:gd name="T2" fmla="*/ 0 w 71"/>
                <a:gd name="T3" fmla="*/ 8 h 31"/>
                <a:gd name="T4" fmla="*/ 11 w 71"/>
                <a:gd name="T5" fmla="*/ 19 h 31"/>
                <a:gd name="T6" fmla="*/ 26 w 71"/>
                <a:gd name="T7" fmla="*/ 31 h 31"/>
                <a:gd name="T8" fmla="*/ 46 w 71"/>
                <a:gd name="T9" fmla="*/ 26 h 31"/>
                <a:gd name="T10" fmla="*/ 62 w 71"/>
                <a:gd name="T11" fmla="*/ 29 h 31"/>
                <a:gd name="T12" fmla="*/ 71 w 71"/>
                <a:gd name="T13" fmla="*/ 21 h 31"/>
                <a:gd name="T14" fmla="*/ 35 w 71"/>
                <a:gd name="T15" fmla="*/ 5 h 31"/>
                <a:gd name="T16" fmla="*/ 9 w 71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31">
                  <a:moveTo>
                    <a:pt x="9" y="0"/>
                  </a:moveTo>
                  <a:cubicBezTo>
                    <a:pt x="5" y="0"/>
                    <a:pt x="0" y="3"/>
                    <a:pt x="0" y="8"/>
                  </a:cubicBezTo>
                  <a:cubicBezTo>
                    <a:pt x="0" y="14"/>
                    <a:pt x="6" y="17"/>
                    <a:pt x="11" y="19"/>
                  </a:cubicBezTo>
                  <a:cubicBezTo>
                    <a:pt x="7" y="28"/>
                    <a:pt x="16" y="31"/>
                    <a:pt x="26" y="31"/>
                  </a:cubicBezTo>
                  <a:cubicBezTo>
                    <a:pt x="35" y="31"/>
                    <a:pt x="40" y="26"/>
                    <a:pt x="46" y="26"/>
                  </a:cubicBezTo>
                  <a:cubicBezTo>
                    <a:pt x="52" y="26"/>
                    <a:pt x="55" y="29"/>
                    <a:pt x="62" y="29"/>
                  </a:cubicBezTo>
                  <a:cubicBezTo>
                    <a:pt x="66" y="29"/>
                    <a:pt x="70" y="26"/>
                    <a:pt x="71" y="21"/>
                  </a:cubicBezTo>
                  <a:cubicBezTo>
                    <a:pt x="62" y="16"/>
                    <a:pt x="50" y="5"/>
                    <a:pt x="35" y="5"/>
                  </a:cubicBezTo>
                  <a:cubicBezTo>
                    <a:pt x="24" y="5"/>
                    <a:pt x="21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164"/>
            <p:cNvSpPr>
              <a:spLocks/>
            </p:cNvSpPr>
            <p:nvPr/>
          </p:nvSpPr>
          <p:spPr bwMode="auto">
            <a:xfrm>
              <a:off x="579" y="508"/>
              <a:ext cx="43" cy="38"/>
            </a:xfrm>
            <a:custGeom>
              <a:avLst/>
              <a:gdLst>
                <a:gd name="T0" fmla="*/ 9 w 18"/>
                <a:gd name="T1" fmla="*/ 0 h 16"/>
                <a:gd name="T2" fmla="*/ 0 w 18"/>
                <a:gd name="T3" fmla="*/ 8 h 16"/>
                <a:gd name="T4" fmla="*/ 8 w 18"/>
                <a:gd name="T5" fmla="*/ 16 h 16"/>
                <a:gd name="T6" fmla="*/ 18 w 18"/>
                <a:gd name="T7" fmla="*/ 4 h 16"/>
                <a:gd name="T8" fmla="*/ 9 w 1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6">
                  <a:moveTo>
                    <a:pt x="9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8"/>
                    <a:pt x="7" y="16"/>
                    <a:pt x="8" y="16"/>
                  </a:cubicBezTo>
                  <a:cubicBezTo>
                    <a:pt x="13" y="16"/>
                    <a:pt x="15" y="9"/>
                    <a:pt x="18" y="4"/>
                  </a:cubicBezTo>
                  <a:cubicBezTo>
                    <a:pt x="15" y="2"/>
                    <a:pt x="12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65"/>
            <p:cNvSpPr>
              <a:spLocks/>
            </p:cNvSpPr>
            <p:nvPr/>
          </p:nvSpPr>
          <p:spPr bwMode="auto">
            <a:xfrm>
              <a:off x="785" y="167"/>
              <a:ext cx="42" cy="24"/>
            </a:xfrm>
            <a:custGeom>
              <a:avLst/>
              <a:gdLst>
                <a:gd name="T0" fmla="*/ 7 w 18"/>
                <a:gd name="T1" fmla="*/ 0 h 10"/>
                <a:gd name="T2" fmla="*/ 0 w 18"/>
                <a:gd name="T3" fmla="*/ 5 h 10"/>
                <a:gd name="T4" fmla="*/ 7 w 18"/>
                <a:gd name="T5" fmla="*/ 10 h 10"/>
                <a:gd name="T6" fmla="*/ 11 w 18"/>
                <a:gd name="T7" fmla="*/ 10 h 10"/>
                <a:gd name="T8" fmla="*/ 18 w 18"/>
                <a:gd name="T9" fmla="*/ 9 h 10"/>
                <a:gd name="T10" fmla="*/ 7 w 1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0">
                  <a:moveTo>
                    <a:pt x="7" y="0"/>
                  </a:moveTo>
                  <a:cubicBezTo>
                    <a:pt x="6" y="0"/>
                    <a:pt x="0" y="4"/>
                    <a:pt x="0" y="5"/>
                  </a:cubicBezTo>
                  <a:cubicBezTo>
                    <a:pt x="0" y="9"/>
                    <a:pt x="4" y="10"/>
                    <a:pt x="7" y="10"/>
                  </a:cubicBezTo>
                  <a:cubicBezTo>
                    <a:pt x="9" y="10"/>
                    <a:pt x="10" y="10"/>
                    <a:pt x="11" y="10"/>
                  </a:cubicBezTo>
                  <a:cubicBezTo>
                    <a:pt x="13" y="10"/>
                    <a:pt x="14" y="10"/>
                    <a:pt x="18" y="9"/>
                  </a:cubicBezTo>
                  <a:cubicBezTo>
                    <a:pt x="16" y="6"/>
                    <a:pt x="12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66"/>
            <p:cNvSpPr>
              <a:spLocks/>
            </p:cNvSpPr>
            <p:nvPr/>
          </p:nvSpPr>
          <p:spPr bwMode="auto">
            <a:xfrm>
              <a:off x="608" y="94"/>
              <a:ext cx="45" cy="31"/>
            </a:xfrm>
            <a:custGeom>
              <a:avLst/>
              <a:gdLst>
                <a:gd name="T0" fmla="*/ 19 w 19"/>
                <a:gd name="T1" fmla="*/ 0 h 13"/>
                <a:gd name="T2" fmla="*/ 7 w 19"/>
                <a:gd name="T3" fmla="*/ 13 h 13"/>
                <a:gd name="T4" fmla="*/ 19 w 1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19" y="0"/>
                  </a:moveTo>
                  <a:cubicBezTo>
                    <a:pt x="13" y="0"/>
                    <a:pt x="0" y="13"/>
                    <a:pt x="7" y="13"/>
                  </a:cubicBezTo>
                  <a:cubicBezTo>
                    <a:pt x="13" y="13"/>
                    <a:pt x="17" y="7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167"/>
            <p:cNvSpPr>
              <a:spLocks/>
            </p:cNvSpPr>
            <p:nvPr/>
          </p:nvSpPr>
          <p:spPr bwMode="auto">
            <a:xfrm>
              <a:off x="234" y="-204"/>
              <a:ext cx="1026" cy="740"/>
            </a:xfrm>
            <a:custGeom>
              <a:avLst/>
              <a:gdLst>
                <a:gd name="T0" fmla="*/ 14 w 434"/>
                <a:gd name="T1" fmla="*/ 20 h 313"/>
                <a:gd name="T2" fmla="*/ 0 w 434"/>
                <a:gd name="T3" fmla="*/ 58 h 313"/>
                <a:gd name="T4" fmla="*/ 37 w 434"/>
                <a:gd name="T5" fmla="*/ 78 h 313"/>
                <a:gd name="T6" fmla="*/ 19 w 434"/>
                <a:gd name="T7" fmla="*/ 82 h 313"/>
                <a:gd name="T8" fmla="*/ 25 w 434"/>
                <a:gd name="T9" fmla="*/ 99 h 313"/>
                <a:gd name="T10" fmla="*/ 66 w 434"/>
                <a:gd name="T11" fmla="*/ 110 h 313"/>
                <a:gd name="T12" fmla="*/ 146 w 434"/>
                <a:gd name="T13" fmla="*/ 110 h 313"/>
                <a:gd name="T14" fmla="*/ 175 w 434"/>
                <a:gd name="T15" fmla="*/ 102 h 313"/>
                <a:gd name="T16" fmla="*/ 202 w 434"/>
                <a:gd name="T17" fmla="*/ 138 h 313"/>
                <a:gd name="T18" fmla="*/ 223 w 434"/>
                <a:gd name="T19" fmla="*/ 138 h 313"/>
                <a:gd name="T20" fmla="*/ 252 w 434"/>
                <a:gd name="T21" fmla="*/ 201 h 313"/>
                <a:gd name="T22" fmla="*/ 248 w 434"/>
                <a:gd name="T23" fmla="*/ 220 h 313"/>
                <a:gd name="T24" fmla="*/ 202 w 434"/>
                <a:gd name="T25" fmla="*/ 227 h 313"/>
                <a:gd name="T26" fmla="*/ 203 w 434"/>
                <a:gd name="T27" fmla="*/ 256 h 313"/>
                <a:gd name="T28" fmla="*/ 228 w 434"/>
                <a:gd name="T29" fmla="*/ 252 h 313"/>
                <a:gd name="T30" fmla="*/ 280 w 434"/>
                <a:gd name="T31" fmla="*/ 271 h 313"/>
                <a:gd name="T32" fmla="*/ 354 w 434"/>
                <a:gd name="T33" fmla="*/ 306 h 313"/>
                <a:gd name="T34" fmla="*/ 364 w 434"/>
                <a:gd name="T35" fmla="*/ 306 h 313"/>
                <a:gd name="T36" fmla="*/ 334 w 434"/>
                <a:gd name="T37" fmla="*/ 270 h 313"/>
                <a:gd name="T38" fmla="*/ 391 w 434"/>
                <a:gd name="T39" fmla="*/ 270 h 313"/>
                <a:gd name="T40" fmla="*/ 381 w 434"/>
                <a:gd name="T41" fmla="*/ 247 h 313"/>
                <a:gd name="T42" fmla="*/ 368 w 434"/>
                <a:gd name="T43" fmla="*/ 242 h 313"/>
                <a:gd name="T44" fmla="*/ 365 w 434"/>
                <a:gd name="T45" fmla="*/ 242 h 313"/>
                <a:gd name="T46" fmla="*/ 346 w 434"/>
                <a:gd name="T47" fmla="*/ 220 h 313"/>
                <a:gd name="T48" fmla="*/ 339 w 434"/>
                <a:gd name="T49" fmla="*/ 213 h 313"/>
                <a:gd name="T50" fmla="*/ 347 w 434"/>
                <a:gd name="T51" fmla="*/ 213 h 313"/>
                <a:gd name="T52" fmla="*/ 342 w 434"/>
                <a:gd name="T53" fmla="*/ 207 h 313"/>
                <a:gd name="T54" fmla="*/ 347 w 434"/>
                <a:gd name="T55" fmla="*/ 199 h 313"/>
                <a:gd name="T56" fmla="*/ 407 w 434"/>
                <a:gd name="T57" fmla="*/ 220 h 313"/>
                <a:gd name="T58" fmla="*/ 418 w 434"/>
                <a:gd name="T59" fmla="*/ 207 h 313"/>
                <a:gd name="T60" fmla="*/ 420 w 434"/>
                <a:gd name="T61" fmla="*/ 186 h 313"/>
                <a:gd name="T62" fmla="*/ 405 w 434"/>
                <a:gd name="T63" fmla="*/ 178 h 313"/>
                <a:gd name="T64" fmla="*/ 380 w 434"/>
                <a:gd name="T65" fmla="*/ 162 h 313"/>
                <a:gd name="T66" fmla="*/ 339 w 434"/>
                <a:gd name="T67" fmla="*/ 140 h 313"/>
                <a:gd name="T68" fmla="*/ 348 w 434"/>
                <a:gd name="T69" fmla="*/ 123 h 313"/>
                <a:gd name="T70" fmla="*/ 351 w 434"/>
                <a:gd name="T71" fmla="*/ 114 h 313"/>
                <a:gd name="T72" fmla="*/ 327 w 434"/>
                <a:gd name="T73" fmla="*/ 102 h 313"/>
                <a:gd name="T74" fmla="*/ 290 w 434"/>
                <a:gd name="T75" fmla="*/ 78 h 313"/>
                <a:gd name="T76" fmla="*/ 260 w 434"/>
                <a:gd name="T77" fmla="*/ 67 h 313"/>
                <a:gd name="T78" fmla="*/ 187 w 434"/>
                <a:gd name="T79" fmla="*/ 33 h 313"/>
                <a:gd name="T80" fmla="*/ 154 w 434"/>
                <a:gd name="T81" fmla="*/ 41 h 313"/>
                <a:gd name="T82" fmla="*/ 144 w 434"/>
                <a:gd name="T83" fmla="*/ 36 h 313"/>
                <a:gd name="T84" fmla="*/ 66 w 434"/>
                <a:gd name="T85" fmla="*/ 32 h 313"/>
                <a:gd name="T86" fmla="*/ 61 w 434"/>
                <a:gd name="T87" fmla="*/ 57 h 313"/>
                <a:gd name="T88" fmla="*/ 55 w 434"/>
                <a:gd name="T89" fmla="*/ 38 h 313"/>
                <a:gd name="T90" fmla="*/ 74 w 434"/>
                <a:gd name="T91" fmla="*/ 6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34" h="313">
                  <a:moveTo>
                    <a:pt x="57" y="0"/>
                  </a:moveTo>
                  <a:cubicBezTo>
                    <a:pt x="39" y="0"/>
                    <a:pt x="25" y="9"/>
                    <a:pt x="14" y="20"/>
                  </a:cubicBezTo>
                  <a:cubicBezTo>
                    <a:pt x="12" y="22"/>
                    <a:pt x="15" y="31"/>
                    <a:pt x="11" y="35"/>
                  </a:cubicBezTo>
                  <a:cubicBezTo>
                    <a:pt x="3" y="40"/>
                    <a:pt x="0" y="44"/>
                    <a:pt x="0" y="58"/>
                  </a:cubicBezTo>
                  <a:cubicBezTo>
                    <a:pt x="0" y="63"/>
                    <a:pt x="8" y="73"/>
                    <a:pt x="8" y="73"/>
                  </a:cubicBezTo>
                  <a:cubicBezTo>
                    <a:pt x="8" y="73"/>
                    <a:pt x="32" y="75"/>
                    <a:pt x="37" y="78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1" y="84"/>
                    <a:pt x="25" y="82"/>
                    <a:pt x="19" y="82"/>
                  </a:cubicBezTo>
                  <a:cubicBezTo>
                    <a:pt x="17" y="82"/>
                    <a:pt x="15" y="82"/>
                    <a:pt x="13" y="83"/>
                  </a:cubicBezTo>
                  <a:cubicBezTo>
                    <a:pt x="14" y="91"/>
                    <a:pt x="22" y="92"/>
                    <a:pt x="25" y="99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3" y="103"/>
                    <a:pt x="62" y="110"/>
                    <a:pt x="66" y="110"/>
                  </a:cubicBezTo>
                  <a:cubicBezTo>
                    <a:pt x="82" y="110"/>
                    <a:pt x="105" y="109"/>
                    <a:pt x="123" y="109"/>
                  </a:cubicBezTo>
                  <a:cubicBezTo>
                    <a:pt x="133" y="109"/>
                    <a:pt x="141" y="109"/>
                    <a:pt x="146" y="110"/>
                  </a:cubicBezTo>
                  <a:cubicBezTo>
                    <a:pt x="146" y="113"/>
                    <a:pt x="144" y="122"/>
                    <a:pt x="151" y="122"/>
                  </a:cubicBezTo>
                  <a:cubicBezTo>
                    <a:pt x="160" y="122"/>
                    <a:pt x="168" y="102"/>
                    <a:pt x="175" y="102"/>
                  </a:cubicBezTo>
                  <a:cubicBezTo>
                    <a:pt x="181" y="102"/>
                    <a:pt x="210" y="126"/>
                    <a:pt x="214" y="131"/>
                  </a:cubicBezTo>
                  <a:cubicBezTo>
                    <a:pt x="211" y="131"/>
                    <a:pt x="202" y="132"/>
                    <a:pt x="202" y="138"/>
                  </a:cubicBezTo>
                  <a:cubicBezTo>
                    <a:pt x="202" y="139"/>
                    <a:pt x="204" y="144"/>
                    <a:pt x="206" y="144"/>
                  </a:cubicBezTo>
                  <a:cubicBezTo>
                    <a:pt x="213" y="144"/>
                    <a:pt x="216" y="138"/>
                    <a:pt x="223" y="138"/>
                  </a:cubicBezTo>
                  <a:cubicBezTo>
                    <a:pt x="234" y="138"/>
                    <a:pt x="268" y="163"/>
                    <a:pt x="268" y="177"/>
                  </a:cubicBezTo>
                  <a:cubicBezTo>
                    <a:pt x="268" y="185"/>
                    <a:pt x="257" y="196"/>
                    <a:pt x="252" y="201"/>
                  </a:cubicBezTo>
                  <a:cubicBezTo>
                    <a:pt x="248" y="205"/>
                    <a:pt x="239" y="200"/>
                    <a:pt x="239" y="209"/>
                  </a:cubicBezTo>
                  <a:cubicBezTo>
                    <a:pt x="239" y="213"/>
                    <a:pt x="246" y="218"/>
                    <a:pt x="248" y="220"/>
                  </a:cubicBezTo>
                  <a:cubicBezTo>
                    <a:pt x="242" y="224"/>
                    <a:pt x="229" y="227"/>
                    <a:pt x="224" y="227"/>
                  </a:cubicBezTo>
                  <a:cubicBezTo>
                    <a:pt x="220" y="227"/>
                    <a:pt x="211" y="227"/>
                    <a:pt x="202" y="227"/>
                  </a:cubicBezTo>
                  <a:cubicBezTo>
                    <a:pt x="194" y="227"/>
                    <a:pt x="181" y="236"/>
                    <a:pt x="181" y="242"/>
                  </a:cubicBezTo>
                  <a:cubicBezTo>
                    <a:pt x="181" y="249"/>
                    <a:pt x="198" y="256"/>
                    <a:pt x="203" y="256"/>
                  </a:cubicBezTo>
                  <a:cubicBezTo>
                    <a:pt x="210" y="256"/>
                    <a:pt x="213" y="248"/>
                    <a:pt x="219" y="248"/>
                  </a:cubicBezTo>
                  <a:cubicBezTo>
                    <a:pt x="224" y="248"/>
                    <a:pt x="223" y="252"/>
                    <a:pt x="228" y="252"/>
                  </a:cubicBezTo>
                  <a:cubicBezTo>
                    <a:pt x="233" y="252"/>
                    <a:pt x="236" y="248"/>
                    <a:pt x="239" y="244"/>
                  </a:cubicBezTo>
                  <a:cubicBezTo>
                    <a:pt x="254" y="253"/>
                    <a:pt x="262" y="263"/>
                    <a:pt x="280" y="271"/>
                  </a:cubicBezTo>
                  <a:cubicBezTo>
                    <a:pt x="271" y="288"/>
                    <a:pt x="303" y="287"/>
                    <a:pt x="315" y="294"/>
                  </a:cubicBezTo>
                  <a:cubicBezTo>
                    <a:pt x="328" y="302"/>
                    <a:pt x="338" y="299"/>
                    <a:pt x="354" y="306"/>
                  </a:cubicBezTo>
                  <a:cubicBezTo>
                    <a:pt x="355" y="307"/>
                    <a:pt x="356" y="313"/>
                    <a:pt x="359" y="313"/>
                  </a:cubicBezTo>
                  <a:cubicBezTo>
                    <a:pt x="361" y="313"/>
                    <a:pt x="364" y="310"/>
                    <a:pt x="364" y="306"/>
                  </a:cubicBezTo>
                  <a:cubicBezTo>
                    <a:pt x="364" y="292"/>
                    <a:pt x="335" y="281"/>
                    <a:pt x="326" y="270"/>
                  </a:cubicBezTo>
                  <a:cubicBezTo>
                    <a:pt x="334" y="270"/>
                    <a:pt x="334" y="270"/>
                    <a:pt x="334" y="270"/>
                  </a:cubicBezTo>
                  <a:cubicBezTo>
                    <a:pt x="340" y="277"/>
                    <a:pt x="373" y="290"/>
                    <a:pt x="383" y="291"/>
                  </a:cubicBezTo>
                  <a:cubicBezTo>
                    <a:pt x="385" y="285"/>
                    <a:pt x="391" y="275"/>
                    <a:pt x="391" y="270"/>
                  </a:cubicBezTo>
                  <a:cubicBezTo>
                    <a:pt x="391" y="264"/>
                    <a:pt x="381" y="261"/>
                    <a:pt x="381" y="257"/>
                  </a:cubicBezTo>
                  <a:cubicBezTo>
                    <a:pt x="381" y="255"/>
                    <a:pt x="381" y="255"/>
                    <a:pt x="381" y="247"/>
                  </a:cubicBezTo>
                  <a:cubicBezTo>
                    <a:pt x="378" y="247"/>
                    <a:pt x="378" y="247"/>
                    <a:pt x="372" y="247"/>
                  </a:cubicBezTo>
                  <a:cubicBezTo>
                    <a:pt x="372" y="242"/>
                    <a:pt x="371" y="242"/>
                    <a:pt x="368" y="242"/>
                  </a:cubicBezTo>
                  <a:cubicBezTo>
                    <a:pt x="368" y="242"/>
                    <a:pt x="367" y="242"/>
                    <a:pt x="367" y="242"/>
                  </a:cubicBezTo>
                  <a:cubicBezTo>
                    <a:pt x="366" y="242"/>
                    <a:pt x="365" y="242"/>
                    <a:pt x="365" y="242"/>
                  </a:cubicBezTo>
                  <a:cubicBezTo>
                    <a:pt x="363" y="242"/>
                    <a:pt x="360" y="242"/>
                    <a:pt x="357" y="241"/>
                  </a:cubicBezTo>
                  <a:cubicBezTo>
                    <a:pt x="353" y="239"/>
                    <a:pt x="347" y="227"/>
                    <a:pt x="346" y="220"/>
                  </a:cubicBezTo>
                  <a:cubicBezTo>
                    <a:pt x="339" y="220"/>
                    <a:pt x="339" y="220"/>
                    <a:pt x="339" y="220"/>
                  </a:cubicBezTo>
                  <a:cubicBezTo>
                    <a:pt x="339" y="213"/>
                    <a:pt x="339" y="213"/>
                    <a:pt x="339" y="213"/>
                  </a:cubicBezTo>
                  <a:cubicBezTo>
                    <a:pt x="340" y="213"/>
                    <a:pt x="341" y="214"/>
                    <a:pt x="342" y="214"/>
                  </a:cubicBezTo>
                  <a:cubicBezTo>
                    <a:pt x="344" y="214"/>
                    <a:pt x="345" y="213"/>
                    <a:pt x="347" y="213"/>
                  </a:cubicBezTo>
                  <a:cubicBezTo>
                    <a:pt x="347" y="206"/>
                    <a:pt x="347" y="206"/>
                    <a:pt x="347" y="206"/>
                  </a:cubicBezTo>
                  <a:cubicBezTo>
                    <a:pt x="345" y="207"/>
                    <a:pt x="343" y="207"/>
                    <a:pt x="342" y="207"/>
                  </a:cubicBezTo>
                  <a:cubicBezTo>
                    <a:pt x="340" y="207"/>
                    <a:pt x="339" y="207"/>
                    <a:pt x="336" y="205"/>
                  </a:cubicBezTo>
                  <a:cubicBezTo>
                    <a:pt x="337" y="205"/>
                    <a:pt x="344" y="199"/>
                    <a:pt x="347" y="199"/>
                  </a:cubicBezTo>
                  <a:cubicBezTo>
                    <a:pt x="372" y="199"/>
                    <a:pt x="373" y="235"/>
                    <a:pt x="400" y="235"/>
                  </a:cubicBezTo>
                  <a:cubicBezTo>
                    <a:pt x="406" y="235"/>
                    <a:pt x="407" y="226"/>
                    <a:pt x="407" y="220"/>
                  </a:cubicBezTo>
                  <a:cubicBezTo>
                    <a:pt x="417" y="220"/>
                    <a:pt x="418" y="216"/>
                    <a:pt x="418" y="214"/>
                  </a:cubicBezTo>
                  <a:cubicBezTo>
                    <a:pt x="418" y="211"/>
                    <a:pt x="419" y="213"/>
                    <a:pt x="418" y="207"/>
                  </a:cubicBezTo>
                  <a:cubicBezTo>
                    <a:pt x="425" y="207"/>
                    <a:pt x="434" y="205"/>
                    <a:pt x="434" y="198"/>
                  </a:cubicBezTo>
                  <a:cubicBezTo>
                    <a:pt x="434" y="190"/>
                    <a:pt x="430" y="186"/>
                    <a:pt x="420" y="186"/>
                  </a:cubicBezTo>
                  <a:cubicBezTo>
                    <a:pt x="417" y="186"/>
                    <a:pt x="413" y="186"/>
                    <a:pt x="410" y="184"/>
                  </a:cubicBezTo>
                  <a:cubicBezTo>
                    <a:pt x="409" y="179"/>
                    <a:pt x="407" y="178"/>
                    <a:pt x="405" y="178"/>
                  </a:cubicBezTo>
                  <a:cubicBezTo>
                    <a:pt x="402" y="178"/>
                    <a:pt x="399" y="181"/>
                    <a:pt x="392" y="181"/>
                  </a:cubicBezTo>
                  <a:cubicBezTo>
                    <a:pt x="384" y="181"/>
                    <a:pt x="381" y="172"/>
                    <a:pt x="380" y="162"/>
                  </a:cubicBezTo>
                  <a:cubicBezTo>
                    <a:pt x="369" y="161"/>
                    <a:pt x="355" y="156"/>
                    <a:pt x="354" y="144"/>
                  </a:cubicBezTo>
                  <a:cubicBezTo>
                    <a:pt x="347" y="144"/>
                    <a:pt x="344" y="142"/>
                    <a:pt x="339" y="140"/>
                  </a:cubicBezTo>
                  <a:cubicBezTo>
                    <a:pt x="344" y="132"/>
                    <a:pt x="348" y="132"/>
                    <a:pt x="356" y="128"/>
                  </a:cubicBezTo>
                  <a:cubicBezTo>
                    <a:pt x="355" y="124"/>
                    <a:pt x="351" y="123"/>
                    <a:pt x="348" y="123"/>
                  </a:cubicBezTo>
                  <a:cubicBezTo>
                    <a:pt x="344" y="123"/>
                    <a:pt x="342" y="123"/>
                    <a:pt x="333" y="122"/>
                  </a:cubicBezTo>
                  <a:cubicBezTo>
                    <a:pt x="337" y="115"/>
                    <a:pt x="344" y="116"/>
                    <a:pt x="351" y="114"/>
                  </a:cubicBezTo>
                  <a:cubicBezTo>
                    <a:pt x="348" y="107"/>
                    <a:pt x="344" y="102"/>
                    <a:pt x="336" y="102"/>
                  </a:cubicBezTo>
                  <a:cubicBezTo>
                    <a:pt x="336" y="102"/>
                    <a:pt x="331" y="102"/>
                    <a:pt x="327" y="102"/>
                  </a:cubicBezTo>
                  <a:cubicBezTo>
                    <a:pt x="327" y="93"/>
                    <a:pt x="327" y="93"/>
                    <a:pt x="327" y="93"/>
                  </a:cubicBezTo>
                  <a:cubicBezTo>
                    <a:pt x="313" y="91"/>
                    <a:pt x="305" y="83"/>
                    <a:pt x="290" y="78"/>
                  </a:cubicBezTo>
                  <a:cubicBezTo>
                    <a:pt x="292" y="69"/>
                    <a:pt x="279" y="67"/>
                    <a:pt x="273" y="67"/>
                  </a:cubicBezTo>
                  <a:cubicBezTo>
                    <a:pt x="269" y="67"/>
                    <a:pt x="268" y="67"/>
                    <a:pt x="260" y="67"/>
                  </a:cubicBezTo>
                  <a:cubicBezTo>
                    <a:pt x="242" y="67"/>
                    <a:pt x="239" y="49"/>
                    <a:pt x="227" y="41"/>
                  </a:cubicBezTo>
                  <a:cubicBezTo>
                    <a:pt x="220" y="36"/>
                    <a:pt x="198" y="33"/>
                    <a:pt x="187" y="33"/>
                  </a:cubicBezTo>
                  <a:cubicBezTo>
                    <a:pt x="178" y="33"/>
                    <a:pt x="175" y="46"/>
                    <a:pt x="166" y="46"/>
                  </a:cubicBezTo>
                  <a:cubicBezTo>
                    <a:pt x="162" y="46"/>
                    <a:pt x="160" y="41"/>
                    <a:pt x="154" y="41"/>
                  </a:cubicBezTo>
                  <a:cubicBezTo>
                    <a:pt x="149" y="41"/>
                    <a:pt x="147" y="46"/>
                    <a:pt x="144" y="46"/>
                  </a:cubicBezTo>
                  <a:cubicBezTo>
                    <a:pt x="141" y="46"/>
                    <a:pt x="144" y="38"/>
                    <a:pt x="144" y="36"/>
                  </a:cubicBezTo>
                  <a:cubicBezTo>
                    <a:pt x="144" y="24"/>
                    <a:pt x="136" y="6"/>
                    <a:pt x="123" y="6"/>
                  </a:cubicBezTo>
                  <a:cubicBezTo>
                    <a:pt x="101" y="6"/>
                    <a:pt x="66" y="12"/>
                    <a:pt x="66" y="32"/>
                  </a:cubicBezTo>
                  <a:cubicBezTo>
                    <a:pt x="66" y="37"/>
                    <a:pt x="71" y="41"/>
                    <a:pt x="71" y="46"/>
                  </a:cubicBezTo>
                  <a:cubicBezTo>
                    <a:pt x="71" y="50"/>
                    <a:pt x="64" y="57"/>
                    <a:pt x="61" y="57"/>
                  </a:cubicBezTo>
                  <a:cubicBezTo>
                    <a:pt x="54" y="57"/>
                    <a:pt x="55" y="52"/>
                    <a:pt x="55" y="48"/>
                  </a:cubicBezTo>
                  <a:cubicBezTo>
                    <a:pt x="55" y="48"/>
                    <a:pt x="54" y="42"/>
                    <a:pt x="55" y="38"/>
                  </a:cubicBezTo>
                  <a:cubicBezTo>
                    <a:pt x="53" y="38"/>
                    <a:pt x="51" y="36"/>
                    <a:pt x="51" y="33"/>
                  </a:cubicBezTo>
                  <a:cubicBezTo>
                    <a:pt x="51" y="18"/>
                    <a:pt x="69" y="17"/>
                    <a:pt x="74" y="6"/>
                  </a:cubicBezTo>
                  <a:cubicBezTo>
                    <a:pt x="73" y="6"/>
                    <a:pt x="57" y="0"/>
                    <a:pt x="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168"/>
            <p:cNvSpPr>
              <a:spLocks/>
            </p:cNvSpPr>
            <p:nvPr/>
          </p:nvSpPr>
          <p:spPr bwMode="auto">
            <a:xfrm>
              <a:off x="655" y="442"/>
              <a:ext cx="28" cy="16"/>
            </a:xfrm>
            <a:custGeom>
              <a:avLst/>
              <a:gdLst>
                <a:gd name="T0" fmla="*/ 5 w 12"/>
                <a:gd name="T1" fmla="*/ 0 h 7"/>
                <a:gd name="T2" fmla="*/ 0 w 12"/>
                <a:gd name="T3" fmla="*/ 4 h 7"/>
                <a:gd name="T4" fmla="*/ 6 w 12"/>
                <a:gd name="T5" fmla="*/ 7 h 7"/>
                <a:gd name="T6" fmla="*/ 12 w 12"/>
                <a:gd name="T7" fmla="*/ 4 h 7"/>
                <a:gd name="T8" fmla="*/ 5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5" y="0"/>
                  </a:moveTo>
                  <a:cubicBezTo>
                    <a:pt x="4" y="0"/>
                    <a:pt x="2" y="1"/>
                    <a:pt x="0" y="4"/>
                  </a:cubicBezTo>
                  <a:cubicBezTo>
                    <a:pt x="3" y="6"/>
                    <a:pt x="4" y="7"/>
                    <a:pt x="6" y="7"/>
                  </a:cubicBezTo>
                  <a:cubicBezTo>
                    <a:pt x="8" y="7"/>
                    <a:pt x="9" y="6"/>
                    <a:pt x="12" y="4"/>
                  </a:cubicBezTo>
                  <a:cubicBezTo>
                    <a:pt x="8" y="2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169"/>
            <p:cNvSpPr>
              <a:spLocks/>
            </p:cNvSpPr>
            <p:nvPr/>
          </p:nvSpPr>
          <p:spPr bwMode="auto">
            <a:xfrm>
              <a:off x="445" y="298"/>
              <a:ext cx="26" cy="21"/>
            </a:xfrm>
            <a:custGeom>
              <a:avLst/>
              <a:gdLst>
                <a:gd name="T0" fmla="*/ 4 w 11"/>
                <a:gd name="T1" fmla="*/ 0 h 9"/>
                <a:gd name="T2" fmla="*/ 1 w 11"/>
                <a:gd name="T3" fmla="*/ 1 h 9"/>
                <a:gd name="T4" fmla="*/ 11 w 11"/>
                <a:gd name="T5" fmla="*/ 9 h 9"/>
                <a:gd name="T6" fmla="*/ 4 w 11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4"/>
                    <a:pt x="4" y="8"/>
                    <a:pt x="11" y="9"/>
                  </a:cubicBezTo>
                  <a:cubicBezTo>
                    <a:pt x="8" y="5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70"/>
            <p:cNvSpPr>
              <a:spLocks/>
            </p:cNvSpPr>
            <p:nvPr/>
          </p:nvSpPr>
          <p:spPr bwMode="auto">
            <a:xfrm>
              <a:off x="173" y="-947"/>
              <a:ext cx="1094" cy="575"/>
            </a:xfrm>
            <a:custGeom>
              <a:avLst/>
              <a:gdLst>
                <a:gd name="T0" fmla="*/ 261 w 463"/>
                <a:gd name="T1" fmla="*/ 9 h 243"/>
                <a:gd name="T2" fmla="*/ 235 w 463"/>
                <a:gd name="T3" fmla="*/ 7 h 243"/>
                <a:gd name="T4" fmla="*/ 162 w 463"/>
                <a:gd name="T5" fmla="*/ 13 h 243"/>
                <a:gd name="T6" fmla="*/ 151 w 463"/>
                <a:gd name="T7" fmla="*/ 14 h 243"/>
                <a:gd name="T8" fmla="*/ 89 w 463"/>
                <a:gd name="T9" fmla="*/ 27 h 243"/>
                <a:gd name="T10" fmla="*/ 64 w 463"/>
                <a:gd name="T11" fmla="*/ 42 h 243"/>
                <a:gd name="T12" fmla="*/ 0 w 463"/>
                <a:gd name="T13" fmla="*/ 62 h 243"/>
                <a:gd name="T14" fmla="*/ 19 w 463"/>
                <a:gd name="T15" fmla="*/ 58 h 243"/>
                <a:gd name="T16" fmla="*/ 20 w 463"/>
                <a:gd name="T17" fmla="*/ 67 h 243"/>
                <a:gd name="T18" fmla="*/ 51 w 463"/>
                <a:gd name="T19" fmla="*/ 62 h 243"/>
                <a:gd name="T20" fmla="*/ 29 w 463"/>
                <a:gd name="T21" fmla="*/ 79 h 243"/>
                <a:gd name="T22" fmla="*/ 54 w 463"/>
                <a:gd name="T23" fmla="*/ 79 h 243"/>
                <a:gd name="T24" fmla="*/ 68 w 463"/>
                <a:gd name="T25" fmla="*/ 96 h 243"/>
                <a:gd name="T26" fmla="*/ 87 w 463"/>
                <a:gd name="T27" fmla="*/ 91 h 243"/>
                <a:gd name="T28" fmla="*/ 118 w 463"/>
                <a:gd name="T29" fmla="*/ 96 h 243"/>
                <a:gd name="T30" fmla="*/ 177 w 463"/>
                <a:gd name="T31" fmla="*/ 88 h 243"/>
                <a:gd name="T32" fmla="*/ 159 w 463"/>
                <a:gd name="T33" fmla="*/ 103 h 243"/>
                <a:gd name="T34" fmla="*/ 129 w 463"/>
                <a:gd name="T35" fmla="*/ 108 h 243"/>
                <a:gd name="T36" fmla="*/ 146 w 463"/>
                <a:gd name="T37" fmla="*/ 125 h 243"/>
                <a:gd name="T38" fmla="*/ 102 w 463"/>
                <a:gd name="T39" fmla="*/ 105 h 243"/>
                <a:gd name="T40" fmla="*/ 83 w 463"/>
                <a:gd name="T41" fmla="*/ 105 h 243"/>
                <a:gd name="T42" fmla="*/ 88 w 463"/>
                <a:gd name="T43" fmla="*/ 112 h 243"/>
                <a:gd name="T44" fmla="*/ 75 w 463"/>
                <a:gd name="T45" fmla="*/ 116 h 243"/>
                <a:gd name="T46" fmla="*/ 81 w 463"/>
                <a:gd name="T47" fmla="*/ 157 h 243"/>
                <a:gd name="T48" fmla="*/ 66 w 463"/>
                <a:gd name="T49" fmla="*/ 181 h 243"/>
                <a:gd name="T50" fmla="*/ 79 w 463"/>
                <a:gd name="T51" fmla="*/ 177 h 243"/>
                <a:gd name="T52" fmla="*/ 111 w 463"/>
                <a:gd name="T53" fmla="*/ 203 h 243"/>
                <a:gd name="T54" fmla="*/ 68 w 463"/>
                <a:gd name="T55" fmla="*/ 189 h 243"/>
                <a:gd name="T56" fmla="*/ 55 w 463"/>
                <a:gd name="T57" fmla="*/ 194 h 243"/>
                <a:gd name="T58" fmla="*/ 34 w 463"/>
                <a:gd name="T59" fmla="*/ 231 h 243"/>
                <a:gd name="T60" fmla="*/ 46 w 463"/>
                <a:gd name="T61" fmla="*/ 230 h 243"/>
                <a:gd name="T62" fmla="*/ 112 w 463"/>
                <a:gd name="T63" fmla="*/ 235 h 243"/>
                <a:gd name="T64" fmla="*/ 169 w 463"/>
                <a:gd name="T65" fmla="*/ 243 h 243"/>
                <a:gd name="T66" fmla="*/ 204 w 463"/>
                <a:gd name="T67" fmla="*/ 220 h 243"/>
                <a:gd name="T68" fmla="*/ 190 w 463"/>
                <a:gd name="T69" fmla="*/ 220 h 243"/>
                <a:gd name="T70" fmla="*/ 208 w 463"/>
                <a:gd name="T71" fmla="*/ 188 h 243"/>
                <a:gd name="T72" fmla="*/ 258 w 463"/>
                <a:gd name="T73" fmla="*/ 163 h 243"/>
                <a:gd name="T74" fmla="*/ 251 w 463"/>
                <a:gd name="T75" fmla="*/ 151 h 243"/>
                <a:gd name="T76" fmla="*/ 244 w 463"/>
                <a:gd name="T77" fmla="*/ 141 h 243"/>
                <a:gd name="T78" fmla="*/ 282 w 463"/>
                <a:gd name="T79" fmla="*/ 129 h 243"/>
                <a:gd name="T80" fmla="*/ 296 w 463"/>
                <a:gd name="T81" fmla="*/ 130 h 243"/>
                <a:gd name="T82" fmla="*/ 353 w 463"/>
                <a:gd name="T83" fmla="*/ 88 h 243"/>
                <a:gd name="T84" fmla="*/ 411 w 463"/>
                <a:gd name="T85" fmla="*/ 62 h 243"/>
                <a:gd name="T86" fmla="*/ 387 w 463"/>
                <a:gd name="T87" fmla="*/ 64 h 243"/>
                <a:gd name="T88" fmla="*/ 449 w 463"/>
                <a:gd name="T89" fmla="*/ 41 h 243"/>
                <a:gd name="T90" fmla="*/ 428 w 463"/>
                <a:gd name="T91" fmla="*/ 20 h 243"/>
                <a:gd name="T92" fmla="*/ 410 w 463"/>
                <a:gd name="T93" fmla="*/ 7 h 243"/>
                <a:gd name="T94" fmla="*/ 377 w 463"/>
                <a:gd name="T95" fmla="*/ 13 h 243"/>
                <a:gd name="T96" fmla="*/ 309 w 463"/>
                <a:gd name="T97" fmla="*/ 4 h 243"/>
                <a:gd name="T98" fmla="*/ 278 w 463"/>
                <a:gd name="T9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3" h="243">
                  <a:moveTo>
                    <a:pt x="278" y="0"/>
                  </a:moveTo>
                  <a:cubicBezTo>
                    <a:pt x="270" y="0"/>
                    <a:pt x="268" y="9"/>
                    <a:pt x="261" y="9"/>
                  </a:cubicBezTo>
                  <a:cubicBezTo>
                    <a:pt x="253" y="9"/>
                    <a:pt x="250" y="3"/>
                    <a:pt x="241" y="3"/>
                  </a:cubicBezTo>
                  <a:cubicBezTo>
                    <a:pt x="238" y="3"/>
                    <a:pt x="236" y="4"/>
                    <a:pt x="235" y="7"/>
                  </a:cubicBezTo>
                  <a:cubicBezTo>
                    <a:pt x="207" y="7"/>
                    <a:pt x="201" y="7"/>
                    <a:pt x="174" y="7"/>
                  </a:cubicBezTo>
                  <a:cubicBezTo>
                    <a:pt x="169" y="7"/>
                    <a:pt x="164" y="8"/>
                    <a:pt x="162" y="13"/>
                  </a:cubicBezTo>
                  <a:cubicBezTo>
                    <a:pt x="159" y="16"/>
                    <a:pt x="158" y="16"/>
                    <a:pt x="158" y="16"/>
                  </a:cubicBezTo>
                  <a:cubicBezTo>
                    <a:pt x="157" y="16"/>
                    <a:pt x="157" y="14"/>
                    <a:pt x="151" y="14"/>
                  </a:cubicBezTo>
                  <a:cubicBezTo>
                    <a:pt x="136" y="14"/>
                    <a:pt x="130" y="26"/>
                    <a:pt x="125" y="38"/>
                  </a:cubicBezTo>
                  <a:cubicBezTo>
                    <a:pt x="120" y="37"/>
                    <a:pt x="99" y="27"/>
                    <a:pt x="89" y="27"/>
                  </a:cubicBezTo>
                  <a:cubicBezTo>
                    <a:pt x="78" y="27"/>
                    <a:pt x="85" y="38"/>
                    <a:pt x="68" y="38"/>
                  </a:cubicBezTo>
                  <a:cubicBezTo>
                    <a:pt x="68" y="40"/>
                    <a:pt x="66" y="42"/>
                    <a:pt x="64" y="42"/>
                  </a:cubicBezTo>
                  <a:cubicBezTo>
                    <a:pt x="63" y="42"/>
                    <a:pt x="59" y="42"/>
                    <a:pt x="52" y="42"/>
                  </a:cubicBezTo>
                  <a:cubicBezTo>
                    <a:pt x="37" y="42"/>
                    <a:pt x="3" y="49"/>
                    <a:pt x="0" y="62"/>
                  </a:cubicBezTo>
                  <a:cubicBezTo>
                    <a:pt x="3" y="62"/>
                    <a:pt x="9" y="62"/>
                    <a:pt x="11" y="62"/>
                  </a:cubicBezTo>
                  <a:cubicBezTo>
                    <a:pt x="13" y="61"/>
                    <a:pt x="16" y="59"/>
                    <a:pt x="19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29" y="60"/>
                    <a:pt x="26" y="62"/>
                    <a:pt x="20" y="67"/>
                  </a:cubicBezTo>
                  <a:cubicBezTo>
                    <a:pt x="21" y="68"/>
                    <a:pt x="27" y="71"/>
                    <a:pt x="30" y="71"/>
                  </a:cubicBezTo>
                  <a:cubicBezTo>
                    <a:pt x="40" y="71"/>
                    <a:pt x="40" y="62"/>
                    <a:pt x="51" y="62"/>
                  </a:cubicBezTo>
                  <a:cubicBezTo>
                    <a:pt x="55" y="62"/>
                    <a:pt x="57" y="62"/>
                    <a:pt x="61" y="63"/>
                  </a:cubicBezTo>
                  <a:cubicBezTo>
                    <a:pt x="48" y="67"/>
                    <a:pt x="35" y="66"/>
                    <a:pt x="29" y="79"/>
                  </a:cubicBezTo>
                  <a:cubicBezTo>
                    <a:pt x="30" y="79"/>
                    <a:pt x="32" y="79"/>
                    <a:pt x="35" y="79"/>
                  </a:cubicBezTo>
                  <a:cubicBezTo>
                    <a:pt x="40" y="79"/>
                    <a:pt x="47" y="79"/>
                    <a:pt x="54" y="79"/>
                  </a:cubicBezTo>
                  <a:cubicBezTo>
                    <a:pt x="47" y="80"/>
                    <a:pt x="43" y="83"/>
                    <a:pt x="39" y="85"/>
                  </a:cubicBezTo>
                  <a:cubicBezTo>
                    <a:pt x="43" y="90"/>
                    <a:pt x="58" y="96"/>
                    <a:pt x="68" y="96"/>
                  </a:cubicBezTo>
                  <a:cubicBezTo>
                    <a:pt x="73" y="96"/>
                    <a:pt x="76" y="94"/>
                    <a:pt x="80" y="91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84" y="98"/>
                    <a:pt x="97" y="102"/>
                    <a:pt x="108" y="102"/>
                  </a:cubicBezTo>
                  <a:cubicBezTo>
                    <a:pt x="112" y="102"/>
                    <a:pt x="114" y="96"/>
                    <a:pt x="118" y="96"/>
                  </a:cubicBezTo>
                  <a:cubicBezTo>
                    <a:pt x="124" y="96"/>
                    <a:pt x="127" y="100"/>
                    <a:pt x="137" y="100"/>
                  </a:cubicBezTo>
                  <a:cubicBezTo>
                    <a:pt x="154" y="100"/>
                    <a:pt x="166" y="97"/>
                    <a:pt x="177" y="88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78" y="96"/>
                    <a:pt x="169" y="99"/>
                    <a:pt x="159" y="103"/>
                  </a:cubicBezTo>
                  <a:cubicBezTo>
                    <a:pt x="133" y="103"/>
                    <a:pt x="133" y="103"/>
                    <a:pt x="133" y="103"/>
                  </a:cubicBezTo>
                  <a:cubicBezTo>
                    <a:pt x="132" y="105"/>
                    <a:pt x="129" y="106"/>
                    <a:pt x="129" y="108"/>
                  </a:cubicBezTo>
                  <a:cubicBezTo>
                    <a:pt x="129" y="112"/>
                    <a:pt x="146" y="122"/>
                    <a:pt x="149" y="125"/>
                  </a:cubicBezTo>
                  <a:cubicBezTo>
                    <a:pt x="148" y="125"/>
                    <a:pt x="147" y="125"/>
                    <a:pt x="146" y="125"/>
                  </a:cubicBezTo>
                  <a:cubicBezTo>
                    <a:pt x="133" y="125"/>
                    <a:pt x="128" y="111"/>
                    <a:pt x="116" y="107"/>
                  </a:cubicBezTo>
                  <a:cubicBezTo>
                    <a:pt x="111" y="105"/>
                    <a:pt x="107" y="105"/>
                    <a:pt x="102" y="105"/>
                  </a:cubicBezTo>
                  <a:cubicBezTo>
                    <a:pt x="96" y="105"/>
                    <a:pt x="91" y="106"/>
                    <a:pt x="88" y="106"/>
                  </a:cubicBezTo>
                  <a:cubicBezTo>
                    <a:pt x="86" y="106"/>
                    <a:pt x="84" y="105"/>
                    <a:pt x="83" y="105"/>
                  </a:cubicBezTo>
                  <a:cubicBezTo>
                    <a:pt x="82" y="105"/>
                    <a:pt x="81" y="105"/>
                    <a:pt x="80" y="106"/>
                  </a:cubicBezTo>
                  <a:cubicBezTo>
                    <a:pt x="81" y="110"/>
                    <a:pt x="82" y="112"/>
                    <a:pt x="88" y="112"/>
                  </a:cubicBezTo>
                  <a:cubicBezTo>
                    <a:pt x="86" y="112"/>
                    <a:pt x="85" y="112"/>
                    <a:pt x="83" y="112"/>
                  </a:cubicBezTo>
                  <a:cubicBezTo>
                    <a:pt x="79" y="112"/>
                    <a:pt x="75" y="113"/>
                    <a:pt x="75" y="116"/>
                  </a:cubicBezTo>
                  <a:cubicBezTo>
                    <a:pt x="75" y="126"/>
                    <a:pt x="111" y="126"/>
                    <a:pt x="111" y="143"/>
                  </a:cubicBezTo>
                  <a:cubicBezTo>
                    <a:pt x="111" y="158"/>
                    <a:pt x="95" y="153"/>
                    <a:pt x="81" y="157"/>
                  </a:cubicBezTo>
                  <a:cubicBezTo>
                    <a:pt x="74" y="160"/>
                    <a:pt x="70" y="165"/>
                    <a:pt x="66" y="174"/>
                  </a:cubicBezTo>
                  <a:cubicBezTo>
                    <a:pt x="66" y="181"/>
                    <a:pt x="66" y="181"/>
                    <a:pt x="66" y="181"/>
                  </a:cubicBezTo>
                  <a:cubicBezTo>
                    <a:pt x="74" y="181"/>
                    <a:pt x="74" y="181"/>
                    <a:pt x="74" y="181"/>
                  </a:cubicBezTo>
                  <a:cubicBezTo>
                    <a:pt x="76" y="179"/>
                    <a:pt x="76" y="179"/>
                    <a:pt x="79" y="177"/>
                  </a:cubicBezTo>
                  <a:cubicBezTo>
                    <a:pt x="87" y="177"/>
                    <a:pt x="87" y="177"/>
                    <a:pt x="87" y="177"/>
                  </a:cubicBezTo>
                  <a:cubicBezTo>
                    <a:pt x="87" y="190"/>
                    <a:pt x="103" y="196"/>
                    <a:pt x="111" y="203"/>
                  </a:cubicBezTo>
                  <a:cubicBezTo>
                    <a:pt x="101" y="203"/>
                    <a:pt x="101" y="203"/>
                    <a:pt x="101" y="203"/>
                  </a:cubicBezTo>
                  <a:cubicBezTo>
                    <a:pt x="91" y="198"/>
                    <a:pt x="85" y="189"/>
                    <a:pt x="68" y="189"/>
                  </a:cubicBezTo>
                  <a:cubicBezTo>
                    <a:pt x="66" y="189"/>
                    <a:pt x="64" y="188"/>
                    <a:pt x="62" y="188"/>
                  </a:cubicBezTo>
                  <a:cubicBezTo>
                    <a:pt x="58" y="188"/>
                    <a:pt x="55" y="189"/>
                    <a:pt x="55" y="194"/>
                  </a:cubicBezTo>
                  <a:cubicBezTo>
                    <a:pt x="55" y="203"/>
                    <a:pt x="66" y="205"/>
                    <a:pt x="73" y="210"/>
                  </a:cubicBezTo>
                  <a:cubicBezTo>
                    <a:pt x="61" y="218"/>
                    <a:pt x="34" y="210"/>
                    <a:pt x="34" y="231"/>
                  </a:cubicBezTo>
                  <a:cubicBezTo>
                    <a:pt x="34" y="232"/>
                    <a:pt x="36" y="235"/>
                    <a:pt x="39" y="235"/>
                  </a:cubicBezTo>
                  <a:cubicBezTo>
                    <a:pt x="42" y="235"/>
                    <a:pt x="44" y="232"/>
                    <a:pt x="46" y="230"/>
                  </a:cubicBezTo>
                  <a:cubicBezTo>
                    <a:pt x="64" y="236"/>
                    <a:pt x="78" y="240"/>
                    <a:pt x="96" y="240"/>
                  </a:cubicBezTo>
                  <a:cubicBezTo>
                    <a:pt x="104" y="240"/>
                    <a:pt x="107" y="235"/>
                    <a:pt x="112" y="235"/>
                  </a:cubicBezTo>
                  <a:cubicBezTo>
                    <a:pt x="125" y="235"/>
                    <a:pt x="136" y="235"/>
                    <a:pt x="151" y="235"/>
                  </a:cubicBezTo>
                  <a:cubicBezTo>
                    <a:pt x="162" y="235"/>
                    <a:pt x="156" y="243"/>
                    <a:pt x="169" y="243"/>
                  </a:cubicBezTo>
                  <a:cubicBezTo>
                    <a:pt x="181" y="243"/>
                    <a:pt x="211" y="234"/>
                    <a:pt x="211" y="225"/>
                  </a:cubicBezTo>
                  <a:cubicBezTo>
                    <a:pt x="211" y="221"/>
                    <a:pt x="207" y="220"/>
                    <a:pt x="204" y="220"/>
                  </a:cubicBezTo>
                  <a:cubicBezTo>
                    <a:pt x="204" y="220"/>
                    <a:pt x="203" y="220"/>
                    <a:pt x="203" y="220"/>
                  </a:cubicBezTo>
                  <a:cubicBezTo>
                    <a:pt x="199" y="220"/>
                    <a:pt x="198" y="220"/>
                    <a:pt x="190" y="220"/>
                  </a:cubicBezTo>
                  <a:cubicBezTo>
                    <a:pt x="190" y="202"/>
                    <a:pt x="212" y="212"/>
                    <a:pt x="212" y="196"/>
                  </a:cubicBezTo>
                  <a:cubicBezTo>
                    <a:pt x="212" y="192"/>
                    <a:pt x="209" y="191"/>
                    <a:pt x="208" y="188"/>
                  </a:cubicBezTo>
                  <a:cubicBezTo>
                    <a:pt x="212" y="188"/>
                    <a:pt x="212" y="188"/>
                    <a:pt x="235" y="188"/>
                  </a:cubicBezTo>
                  <a:cubicBezTo>
                    <a:pt x="244" y="181"/>
                    <a:pt x="247" y="169"/>
                    <a:pt x="258" y="163"/>
                  </a:cubicBezTo>
                  <a:cubicBezTo>
                    <a:pt x="255" y="156"/>
                    <a:pt x="249" y="154"/>
                    <a:pt x="243" y="151"/>
                  </a:cubicBezTo>
                  <a:cubicBezTo>
                    <a:pt x="246" y="151"/>
                    <a:pt x="249" y="151"/>
                    <a:pt x="251" y="151"/>
                  </a:cubicBezTo>
                  <a:cubicBezTo>
                    <a:pt x="256" y="151"/>
                    <a:pt x="259" y="149"/>
                    <a:pt x="258" y="141"/>
                  </a:cubicBezTo>
                  <a:cubicBezTo>
                    <a:pt x="244" y="141"/>
                    <a:pt x="244" y="141"/>
                    <a:pt x="244" y="141"/>
                  </a:cubicBezTo>
                  <a:cubicBezTo>
                    <a:pt x="252" y="134"/>
                    <a:pt x="265" y="133"/>
                    <a:pt x="277" y="130"/>
                  </a:cubicBezTo>
                  <a:cubicBezTo>
                    <a:pt x="278" y="129"/>
                    <a:pt x="280" y="129"/>
                    <a:pt x="282" y="129"/>
                  </a:cubicBezTo>
                  <a:cubicBezTo>
                    <a:pt x="284" y="129"/>
                    <a:pt x="287" y="129"/>
                    <a:pt x="289" y="129"/>
                  </a:cubicBezTo>
                  <a:cubicBezTo>
                    <a:pt x="291" y="130"/>
                    <a:pt x="294" y="130"/>
                    <a:pt x="296" y="130"/>
                  </a:cubicBezTo>
                  <a:cubicBezTo>
                    <a:pt x="299" y="130"/>
                    <a:pt x="302" y="130"/>
                    <a:pt x="304" y="128"/>
                  </a:cubicBezTo>
                  <a:cubicBezTo>
                    <a:pt x="320" y="116"/>
                    <a:pt x="332" y="95"/>
                    <a:pt x="353" y="88"/>
                  </a:cubicBezTo>
                  <a:cubicBezTo>
                    <a:pt x="372" y="82"/>
                    <a:pt x="402" y="75"/>
                    <a:pt x="414" y="62"/>
                  </a:cubicBezTo>
                  <a:cubicBezTo>
                    <a:pt x="413" y="62"/>
                    <a:pt x="412" y="62"/>
                    <a:pt x="411" y="62"/>
                  </a:cubicBezTo>
                  <a:cubicBezTo>
                    <a:pt x="408" y="62"/>
                    <a:pt x="403" y="63"/>
                    <a:pt x="399" y="63"/>
                  </a:cubicBezTo>
                  <a:cubicBezTo>
                    <a:pt x="395" y="63"/>
                    <a:pt x="391" y="64"/>
                    <a:pt x="387" y="64"/>
                  </a:cubicBezTo>
                  <a:cubicBezTo>
                    <a:pt x="381" y="64"/>
                    <a:pt x="377" y="63"/>
                    <a:pt x="374" y="61"/>
                  </a:cubicBezTo>
                  <a:cubicBezTo>
                    <a:pt x="402" y="47"/>
                    <a:pt x="428" y="57"/>
                    <a:pt x="449" y="41"/>
                  </a:cubicBezTo>
                  <a:cubicBezTo>
                    <a:pt x="453" y="38"/>
                    <a:pt x="463" y="40"/>
                    <a:pt x="463" y="33"/>
                  </a:cubicBezTo>
                  <a:cubicBezTo>
                    <a:pt x="463" y="23"/>
                    <a:pt x="435" y="26"/>
                    <a:pt x="428" y="20"/>
                  </a:cubicBezTo>
                  <a:cubicBezTo>
                    <a:pt x="425" y="17"/>
                    <a:pt x="425" y="12"/>
                    <a:pt x="419" y="11"/>
                  </a:cubicBezTo>
                  <a:cubicBezTo>
                    <a:pt x="416" y="10"/>
                    <a:pt x="414" y="9"/>
                    <a:pt x="410" y="7"/>
                  </a:cubicBezTo>
                  <a:cubicBezTo>
                    <a:pt x="370" y="18"/>
                    <a:pt x="370" y="18"/>
                    <a:pt x="370" y="18"/>
                  </a:cubicBezTo>
                  <a:cubicBezTo>
                    <a:pt x="373" y="17"/>
                    <a:pt x="374" y="16"/>
                    <a:pt x="377" y="13"/>
                  </a:cubicBezTo>
                  <a:cubicBezTo>
                    <a:pt x="369" y="5"/>
                    <a:pt x="340" y="4"/>
                    <a:pt x="322" y="4"/>
                  </a:cubicBezTo>
                  <a:cubicBezTo>
                    <a:pt x="316" y="4"/>
                    <a:pt x="311" y="4"/>
                    <a:pt x="309" y="4"/>
                  </a:cubicBezTo>
                  <a:cubicBezTo>
                    <a:pt x="303" y="4"/>
                    <a:pt x="300" y="4"/>
                    <a:pt x="294" y="4"/>
                  </a:cubicBezTo>
                  <a:cubicBezTo>
                    <a:pt x="289" y="4"/>
                    <a:pt x="286" y="0"/>
                    <a:pt x="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172"/>
            <p:cNvSpPr>
              <a:spLocks/>
            </p:cNvSpPr>
            <p:nvPr/>
          </p:nvSpPr>
          <p:spPr bwMode="auto">
            <a:xfrm>
              <a:off x="1494" y="23"/>
              <a:ext cx="104" cy="69"/>
            </a:xfrm>
            <a:custGeom>
              <a:avLst/>
              <a:gdLst>
                <a:gd name="T0" fmla="*/ 12 w 44"/>
                <a:gd name="T1" fmla="*/ 0 h 29"/>
                <a:gd name="T2" fmla="*/ 0 w 44"/>
                <a:gd name="T3" fmla="*/ 11 h 29"/>
                <a:gd name="T4" fmla="*/ 11 w 44"/>
                <a:gd name="T5" fmla="*/ 29 h 29"/>
                <a:gd name="T6" fmla="*/ 22 w 44"/>
                <a:gd name="T7" fmla="*/ 29 h 29"/>
                <a:gd name="T8" fmla="*/ 44 w 44"/>
                <a:gd name="T9" fmla="*/ 19 h 29"/>
                <a:gd name="T10" fmla="*/ 12 w 44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29">
                  <a:moveTo>
                    <a:pt x="12" y="0"/>
                  </a:moveTo>
                  <a:cubicBezTo>
                    <a:pt x="7" y="0"/>
                    <a:pt x="0" y="3"/>
                    <a:pt x="0" y="11"/>
                  </a:cubicBezTo>
                  <a:cubicBezTo>
                    <a:pt x="0" y="17"/>
                    <a:pt x="6" y="29"/>
                    <a:pt x="11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31" y="29"/>
                    <a:pt x="43" y="28"/>
                    <a:pt x="44" y="19"/>
                  </a:cubicBezTo>
                  <a:cubicBezTo>
                    <a:pt x="30" y="15"/>
                    <a:pt x="26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73"/>
            <p:cNvSpPr>
              <a:spLocks/>
            </p:cNvSpPr>
            <p:nvPr/>
          </p:nvSpPr>
          <p:spPr bwMode="auto">
            <a:xfrm>
              <a:off x="2770" y="-325"/>
              <a:ext cx="57" cy="34"/>
            </a:xfrm>
            <a:custGeom>
              <a:avLst/>
              <a:gdLst>
                <a:gd name="T0" fmla="*/ 15 w 24"/>
                <a:gd name="T1" fmla="*/ 0 h 14"/>
                <a:gd name="T2" fmla="*/ 5 w 24"/>
                <a:gd name="T3" fmla="*/ 0 h 14"/>
                <a:gd name="T4" fmla="*/ 0 w 24"/>
                <a:gd name="T5" fmla="*/ 6 h 14"/>
                <a:gd name="T6" fmla="*/ 7 w 24"/>
                <a:gd name="T7" fmla="*/ 14 h 14"/>
                <a:gd name="T8" fmla="*/ 24 w 24"/>
                <a:gd name="T9" fmla="*/ 6 h 14"/>
                <a:gd name="T10" fmla="*/ 15 w 24"/>
                <a:gd name="T11" fmla="*/ 6 h 14"/>
                <a:gd name="T12" fmla="*/ 15 w 24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4">
                  <a:moveTo>
                    <a:pt x="1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0" y="3"/>
                    <a:pt x="0" y="6"/>
                  </a:cubicBezTo>
                  <a:cubicBezTo>
                    <a:pt x="0" y="9"/>
                    <a:pt x="3" y="14"/>
                    <a:pt x="7" y="14"/>
                  </a:cubicBezTo>
                  <a:cubicBezTo>
                    <a:pt x="12" y="14"/>
                    <a:pt x="21" y="8"/>
                    <a:pt x="2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4"/>
                    <a:pt x="15" y="3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174"/>
            <p:cNvSpPr>
              <a:spLocks/>
            </p:cNvSpPr>
            <p:nvPr/>
          </p:nvSpPr>
          <p:spPr bwMode="auto">
            <a:xfrm>
              <a:off x="1340" y="1057"/>
              <a:ext cx="234" cy="227"/>
            </a:xfrm>
            <a:custGeom>
              <a:avLst/>
              <a:gdLst>
                <a:gd name="T0" fmla="*/ 50 w 99"/>
                <a:gd name="T1" fmla="*/ 0 h 96"/>
                <a:gd name="T2" fmla="*/ 34 w 99"/>
                <a:gd name="T3" fmla="*/ 16 h 96"/>
                <a:gd name="T4" fmla="*/ 6 w 99"/>
                <a:gd name="T5" fmla="*/ 59 h 96"/>
                <a:gd name="T6" fmla="*/ 10 w 99"/>
                <a:gd name="T7" fmla="*/ 62 h 96"/>
                <a:gd name="T8" fmla="*/ 10 w 99"/>
                <a:gd name="T9" fmla="*/ 65 h 96"/>
                <a:gd name="T10" fmla="*/ 0 w 99"/>
                <a:gd name="T11" fmla="*/ 75 h 96"/>
                <a:gd name="T12" fmla="*/ 6 w 99"/>
                <a:gd name="T13" fmla="*/ 80 h 96"/>
                <a:gd name="T14" fmla="*/ 22 w 99"/>
                <a:gd name="T15" fmla="*/ 77 h 96"/>
                <a:gd name="T16" fmla="*/ 38 w 99"/>
                <a:gd name="T17" fmla="*/ 81 h 96"/>
                <a:gd name="T18" fmla="*/ 48 w 99"/>
                <a:gd name="T19" fmla="*/ 78 h 96"/>
                <a:gd name="T20" fmla="*/ 54 w 99"/>
                <a:gd name="T21" fmla="*/ 81 h 96"/>
                <a:gd name="T22" fmla="*/ 63 w 99"/>
                <a:gd name="T23" fmla="*/ 80 h 96"/>
                <a:gd name="T24" fmla="*/ 57 w 99"/>
                <a:gd name="T25" fmla="*/ 89 h 96"/>
                <a:gd name="T26" fmla="*/ 58 w 99"/>
                <a:gd name="T27" fmla="*/ 89 h 96"/>
                <a:gd name="T28" fmla="*/ 61 w 99"/>
                <a:gd name="T29" fmla="*/ 89 h 96"/>
                <a:gd name="T30" fmla="*/ 76 w 99"/>
                <a:gd name="T31" fmla="*/ 74 h 96"/>
                <a:gd name="T32" fmla="*/ 81 w 99"/>
                <a:gd name="T33" fmla="*/ 89 h 96"/>
                <a:gd name="T34" fmla="*/ 85 w 99"/>
                <a:gd name="T35" fmla="*/ 90 h 96"/>
                <a:gd name="T36" fmla="*/ 90 w 99"/>
                <a:gd name="T37" fmla="*/ 96 h 96"/>
                <a:gd name="T38" fmla="*/ 99 w 99"/>
                <a:gd name="T39" fmla="*/ 83 h 96"/>
                <a:gd name="T40" fmla="*/ 95 w 99"/>
                <a:gd name="T41" fmla="*/ 72 h 96"/>
                <a:gd name="T42" fmla="*/ 88 w 99"/>
                <a:gd name="T43" fmla="*/ 75 h 96"/>
                <a:gd name="T44" fmla="*/ 84 w 99"/>
                <a:gd name="T45" fmla="*/ 67 h 96"/>
                <a:gd name="T46" fmla="*/ 90 w 99"/>
                <a:gd name="T47" fmla="*/ 59 h 96"/>
                <a:gd name="T48" fmla="*/ 84 w 99"/>
                <a:gd name="T49" fmla="*/ 61 h 96"/>
                <a:gd name="T50" fmla="*/ 84 w 99"/>
                <a:gd name="T51" fmla="*/ 43 h 96"/>
                <a:gd name="T52" fmla="*/ 78 w 99"/>
                <a:gd name="T53" fmla="*/ 44 h 96"/>
                <a:gd name="T54" fmla="*/ 69 w 99"/>
                <a:gd name="T55" fmla="*/ 43 h 96"/>
                <a:gd name="T56" fmla="*/ 63 w 99"/>
                <a:gd name="T57" fmla="*/ 45 h 96"/>
                <a:gd name="T58" fmla="*/ 63 w 99"/>
                <a:gd name="T59" fmla="*/ 43 h 96"/>
                <a:gd name="T60" fmla="*/ 53 w 99"/>
                <a:gd name="T61" fmla="*/ 43 h 96"/>
                <a:gd name="T62" fmla="*/ 53 w 99"/>
                <a:gd name="T63" fmla="*/ 38 h 96"/>
                <a:gd name="T64" fmla="*/ 56 w 99"/>
                <a:gd name="T65" fmla="*/ 35 h 96"/>
                <a:gd name="T66" fmla="*/ 47 w 99"/>
                <a:gd name="T67" fmla="*/ 33 h 96"/>
                <a:gd name="T68" fmla="*/ 39 w 99"/>
                <a:gd name="T69" fmla="*/ 37 h 96"/>
                <a:gd name="T70" fmla="*/ 39 w 99"/>
                <a:gd name="T71" fmla="*/ 32 h 96"/>
                <a:gd name="T72" fmla="*/ 54 w 99"/>
                <a:gd name="T73" fmla="*/ 5 h 96"/>
                <a:gd name="T74" fmla="*/ 50 w 99"/>
                <a:gd name="T7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6">
                  <a:moveTo>
                    <a:pt x="50" y="0"/>
                  </a:moveTo>
                  <a:cubicBezTo>
                    <a:pt x="42" y="0"/>
                    <a:pt x="38" y="9"/>
                    <a:pt x="34" y="16"/>
                  </a:cubicBezTo>
                  <a:cubicBezTo>
                    <a:pt x="26" y="28"/>
                    <a:pt x="20" y="52"/>
                    <a:pt x="6" y="59"/>
                  </a:cubicBezTo>
                  <a:cubicBezTo>
                    <a:pt x="6" y="61"/>
                    <a:pt x="8" y="62"/>
                    <a:pt x="10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65"/>
                    <a:pt x="0" y="73"/>
                    <a:pt x="0" y="75"/>
                  </a:cubicBezTo>
                  <a:cubicBezTo>
                    <a:pt x="0" y="77"/>
                    <a:pt x="3" y="80"/>
                    <a:pt x="6" y="80"/>
                  </a:cubicBezTo>
                  <a:cubicBezTo>
                    <a:pt x="12" y="80"/>
                    <a:pt x="14" y="77"/>
                    <a:pt x="22" y="77"/>
                  </a:cubicBezTo>
                  <a:cubicBezTo>
                    <a:pt x="28" y="77"/>
                    <a:pt x="31" y="81"/>
                    <a:pt x="38" y="81"/>
                  </a:cubicBezTo>
                  <a:cubicBezTo>
                    <a:pt x="42" y="81"/>
                    <a:pt x="45" y="80"/>
                    <a:pt x="48" y="78"/>
                  </a:cubicBezTo>
                  <a:cubicBezTo>
                    <a:pt x="50" y="81"/>
                    <a:pt x="52" y="81"/>
                    <a:pt x="54" y="81"/>
                  </a:cubicBezTo>
                  <a:cubicBezTo>
                    <a:pt x="57" y="81"/>
                    <a:pt x="60" y="80"/>
                    <a:pt x="63" y="80"/>
                  </a:cubicBezTo>
                  <a:cubicBezTo>
                    <a:pt x="62" y="83"/>
                    <a:pt x="57" y="83"/>
                    <a:pt x="57" y="89"/>
                  </a:cubicBezTo>
                  <a:cubicBezTo>
                    <a:pt x="57" y="89"/>
                    <a:pt x="58" y="89"/>
                    <a:pt x="58" y="89"/>
                  </a:cubicBezTo>
                  <a:cubicBezTo>
                    <a:pt x="59" y="89"/>
                    <a:pt x="60" y="89"/>
                    <a:pt x="61" y="89"/>
                  </a:cubicBezTo>
                  <a:cubicBezTo>
                    <a:pt x="67" y="89"/>
                    <a:pt x="72" y="81"/>
                    <a:pt x="76" y="74"/>
                  </a:cubicBezTo>
                  <a:cubicBezTo>
                    <a:pt x="80" y="79"/>
                    <a:pt x="77" y="89"/>
                    <a:pt x="81" y="89"/>
                  </a:cubicBezTo>
                  <a:cubicBezTo>
                    <a:pt x="83" y="89"/>
                    <a:pt x="84" y="90"/>
                    <a:pt x="85" y="90"/>
                  </a:cubicBezTo>
                  <a:cubicBezTo>
                    <a:pt x="85" y="92"/>
                    <a:pt x="86" y="96"/>
                    <a:pt x="90" y="96"/>
                  </a:cubicBezTo>
                  <a:cubicBezTo>
                    <a:pt x="95" y="96"/>
                    <a:pt x="99" y="90"/>
                    <a:pt x="99" y="83"/>
                  </a:cubicBezTo>
                  <a:cubicBezTo>
                    <a:pt x="99" y="78"/>
                    <a:pt x="95" y="79"/>
                    <a:pt x="95" y="72"/>
                  </a:cubicBezTo>
                  <a:cubicBezTo>
                    <a:pt x="92" y="74"/>
                    <a:pt x="93" y="75"/>
                    <a:pt x="88" y="75"/>
                  </a:cubicBezTo>
                  <a:cubicBezTo>
                    <a:pt x="88" y="72"/>
                    <a:pt x="84" y="70"/>
                    <a:pt x="84" y="67"/>
                  </a:cubicBezTo>
                  <a:cubicBezTo>
                    <a:pt x="84" y="65"/>
                    <a:pt x="89" y="64"/>
                    <a:pt x="90" y="59"/>
                  </a:cubicBezTo>
                  <a:cubicBezTo>
                    <a:pt x="87" y="59"/>
                    <a:pt x="85" y="60"/>
                    <a:pt x="84" y="61"/>
                  </a:cubicBezTo>
                  <a:cubicBezTo>
                    <a:pt x="84" y="53"/>
                    <a:pt x="84" y="48"/>
                    <a:pt x="84" y="43"/>
                  </a:cubicBezTo>
                  <a:cubicBezTo>
                    <a:pt x="83" y="44"/>
                    <a:pt x="81" y="44"/>
                    <a:pt x="78" y="44"/>
                  </a:cubicBezTo>
                  <a:cubicBezTo>
                    <a:pt x="75" y="44"/>
                    <a:pt x="72" y="44"/>
                    <a:pt x="69" y="43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3"/>
                    <a:pt x="6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4" y="33"/>
                    <a:pt x="50" y="33"/>
                    <a:pt x="47" y="33"/>
                  </a:cubicBezTo>
                  <a:cubicBezTo>
                    <a:pt x="44" y="33"/>
                    <a:pt x="44" y="36"/>
                    <a:pt x="39" y="37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3" y="23"/>
                    <a:pt x="54" y="17"/>
                    <a:pt x="54" y="5"/>
                  </a:cubicBezTo>
                  <a:cubicBezTo>
                    <a:pt x="54" y="3"/>
                    <a:pt x="52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175"/>
            <p:cNvSpPr>
              <a:spLocks/>
            </p:cNvSpPr>
            <p:nvPr/>
          </p:nvSpPr>
          <p:spPr bwMode="auto">
            <a:xfrm>
              <a:off x="8308" y="-398"/>
              <a:ext cx="275" cy="107"/>
            </a:xfrm>
            <a:custGeom>
              <a:avLst/>
              <a:gdLst>
                <a:gd name="T0" fmla="*/ 24 w 116"/>
                <a:gd name="T1" fmla="*/ 0 h 45"/>
                <a:gd name="T2" fmla="*/ 0 w 116"/>
                <a:gd name="T3" fmla="*/ 22 h 45"/>
                <a:gd name="T4" fmla="*/ 26 w 116"/>
                <a:gd name="T5" fmla="*/ 45 h 45"/>
                <a:gd name="T6" fmla="*/ 38 w 116"/>
                <a:gd name="T7" fmla="*/ 37 h 45"/>
                <a:gd name="T8" fmla="*/ 47 w 116"/>
                <a:gd name="T9" fmla="*/ 43 h 45"/>
                <a:gd name="T10" fmla="*/ 59 w 116"/>
                <a:gd name="T11" fmla="*/ 38 h 45"/>
                <a:gd name="T12" fmla="*/ 70 w 116"/>
                <a:gd name="T13" fmla="*/ 35 h 45"/>
                <a:gd name="T14" fmla="*/ 79 w 116"/>
                <a:gd name="T15" fmla="*/ 40 h 45"/>
                <a:gd name="T16" fmla="*/ 92 w 116"/>
                <a:gd name="T17" fmla="*/ 35 h 45"/>
                <a:gd name="T18" fmla="*/ 107 w 116"/>
                <a:gd name="T19" fmla="*/ 35 h 45"/>
                <a:gd name="T20" fmla="*/ 116 w 116"/>
                <a:gd name="T21" fmla="*/ 17 h 45"/>
                <a:gd name="T22" fmla="*/ 64 w 116"/>
                <a:gd name="T23" fmla="*/ 3 h 45"/>
                <a:gd name="T24" fmla="*/ 55 w 116"/>
                <a:gd name="T25" fmla="*/ 17 h 45"/>
                <a:gd name="T26" fmla="*/ 24 w 116"/>
                <a:gd name="T2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" h="45">
                  <a:moveTo>
                    <a:pt x="24" y="0"/>
                  </a:moveTo>
                  <a:cubicBezTo>
                    <a:pt x="13" y="0"/>
                    <a:pt x="0" y="9"/>
                    <a:pt x="0" y="22"/>
                  </a:cubicBezTo>
                  <a:cubicBezTo>
                    <a:pt x="0" y="34"/>
                    <a:pt x="13" y="45"/>
                    <a:pt x="26" y="45"/>
                  </a:cubicBezTo>
                  <a:cubicBezTo>
                    <a:pt x="32" y="45"/>
                    <a:pt x="34" y="41"/>
                    <a:pt x="38" y="37"/>
                  </a:cubicBezTo>
                  <a:cubicBezTo>
                    <a:pt x="41" y="41"/>
                    <a:pt x="43" y="43"/>
                    <a:pt x="47" y="43"/>
                  </a:cubicBezTo>
                  <a:cubicBezTo>
                    <a:pt x="53" y="43"/>
                    <a:pt x="56" y="38"/>
                    <a:pt x="59" y="38"/>
                  </a:cubicBezTo>
                  <a:cubicBezTo>
                    <a:pt x="63" y="38"/>
                    <a:pt x="65" y="35"/>
                    <a:pt x="70" y="35"/>
                  </a:cubicBezTo>
                  <a:cubicBezTo>
                    <a:pt x="73" y="35"/>
                    <a:pt x="75" y="40"/>
                    <a:pt x="79" y="40"/>
                  </a:cubicBezTo>
                  <a:cubicBezTo>
                    <a:pt x="85" y="40"/>
                    <a:pt x="88" y="35"/>
                    <a:pt x="92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1"/>
                    <a:pt x="114" y="25"/>
                    <a:pt x="116" y="17"/>
                  </a:cubicBezTo>
                  <a:cubicBezTo>
                    <a:pt x="105" y="14"/>
                    <a:pt x="74" y="3"/>
                    <a:pt x="64" y="3"/>
                  </a:cubicBezTo>
                  <a:cubicBezTo>
                    <a:pt x="58" y="3"/>
                    <a:pt x="55" y="9"/>
                    <a:pt x="55" y="17"/>
                  </a:cubicBezTo>
                  <a:cubicBezTo>
                    <a:pt x="41" y="17"/>
                    <a:pt x="40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177"/>
            <p:cNvSpPr>
              <a:spLocks/>
            </p:cNvSpPr>
            <p:nvPr/>
          </p:nvSpPr>
          <p:spPr bwMode="auto">
            <a:xfrm>
              <a:off x="532" y="986"/>
              <a:ext cx="43" cy="21"/>
            </a:xfrm>
            <a:custGeom>
              <a:avLst/>
              <a:gdLst>
                <a:gd name="T0" fmla="*/ 0 w 18"/>
                <a:gd name="T1" fmla="*/ 0 h 9"/>
                <a:gd name="T2" fmla="*/ 0 w 18"/>
                <a:gd name="T3" fmla="*/ 4 h 9"/>
                <a:gd name="T4" fmla="*/ 15 w 18"/>
                <a:gd name="T5" fmla="*/ 9 h 9"/>
                <a:gd name="T6" fmla="*/ 17 w 18"/>
                <a:gd name="T7" fmla="*/ 9 h 9"/>
                <a:gd name="T8" fmla="*/ 18 w 18"/>
                <a:gd name="T9" fmla="*/ 9 h 9"/>
                <a:gd name="T10" fmla="*/ 0 w 1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cubicBezTo>
                    <a:pt x="0" y="1"/>
                    <a:pt x="0" y="3"/>
                    <a:pt x="0" y="4"/>
                  </a:cubicBezTo>
                  <a:cubicBezTo>
                    <a:pt x="3" y="7"/>
                    <a:pt x="10" y="9"/>
                    <a:pt x="15" y="9"/>
                  </a:cubicBezTo>
                  <a:cubicBezTo>
                    <a:pt x="15" y="9"/>
                    <a:pt x="16" y="9"/>
                    <a:pt x="17" y="9"/>
                  </a:cubicBezTo>
                  <a:cubicBezTo>
                    <a:pt x="17" y="9"/>
                    <a:pt x="18" y="9"/>
                    <a:pt x="18" y="9"/>
                  </a:cubicBezTo>
                  <a:cubicBezTo>
                    <a:pt x="18" y="1"/>
                    <a:pt x="9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178"/>
            <p:cNvSpPr>
              <a:spLocks/>
            </p:cNvSpPr>
            <p:nvPr/>
          </p:nvSpPr>
          <p:spPr bwMode="auto">
            <a:xfrm>
              <a:off x="-1118" y="1104"/>
              <a:ext cx="168" cy="109"/>
            </a:xfrm>
            <a:custGeom>
              <a:avLst/>
              <a:gdLst>
                <a:gd name="T0" fmla="*/ 8 w 71"/>
                <a:gd name="T1" fmla="*/ 0 h 46"/>
                <a:gd name="T2" fmla="*/ 0 w 71"/>
                <a:gd name="T3" fmla="*/ 3 h 46"/>
                <a:gd name="T4" fmla="*/ 2 w 71"/>
                <a:gd name="T5" fmla="*/ 3 h 46"/>
                <a:gd name="T6" fmla="*/ 10 w 71"/>
                <a:gd name="T7" fmla="*/ 5 h 46"/>
                <a:gd name="T8" fmla="*/ 5 w 71"/>
                <a:gd name="T9" fmla="*/ 10 h 46"/>
                <a:gd name="T10" fmla="*/ 32 w 71"/>
                <a:gd name="T11" fmla="*/ 21 h 46"/>
                <a:gd name="T12" fmla="*/ 27 w 71"/>
                <a:gd name="T13" fmla="*/ 26 h 46"/>
                <a:gd name="T14" fmla="*/ 66 w 71"/>
                <a:gd name="T15" fmla="*/ 46 h 46"/>
                <a:gd name="T16" fmla="*/ 71 w 71"/>
                <a:gd name="T17" fmla="*/ 46 h 46"/>
                <a:gd name="T18" fmla="*/ 71 w 71"/>
                <a:gd name="T19" fmla="*/ 41 h 46"/>
                <a:gd name="T20" fmla="*/ 22 w 71"/>
                <a:gd name="T21" fmla="*/ 7 h 46"/>
                <a:gd name="T22" fmla="*/ 8 w 71"/>
                <a:gd name="T2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46">
                  <a:moveTo>
                    <a:pt x="8" y="0"/>
                  </a:moveTo>
                  <a:cubicBezTo>
                    <a:pt x="5" y="0"/>
                    <a:pt x="2" y="2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8" y="4"/>
                    <a:pt x="10" y="5"/>
                  </a:cubicBezTo>
                  <a:cubicBezTo>
                    <a:pt x="10" y="6"/>
                    <a:pt x="8" y="9"/>
                    <a:pt x="5" y="10"/>
                  </a:cubicBezTo>
                  <a:cubicBezTo>
                    <a:pt x="7" y="16"/>
                    <a:pt x="22" y="21"/>
                    <a:pt x="32" y="21"/>
                  </a:cubicBezTo>
                  <a:cubicBezTo>
                    <a:pt x="31" y="23"/>
                    <a:pt x="28" y="23"/>
                    <a:pt x="27" y="26"/>
                  </a:cubicBezTo>
                  <a:cubicBezTo>
                    <a:pt x="36" y="32"/>
                    <a:pt x="54" y="46"/>
                    <a:pt x="66" y="46"/>
                  </a:cubicBezTo>
                  <a:cubicBezTo>
                    <a:pt x="68" y="46"/>
                    <a:pt x="69" y="46"/>
                    <a:pt x="71" y="46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57" y="28"/>
                    <a:pt x="45" y="15"/>
                    <a:pt x="22" y="7"/>
                  </a:cubicBezTo>
                  <a:cubicBezTo>
                    <a:pt x="18" y="6"/>
                    <a:pt x="13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179"/>
            <p:cNvSpPr>
              <a:spLocks/>
            </p:cNvSpPr>
            <p:nvPr/>
          </p:nvSpPr>
          <p:spPr bwMode="auto">
            <a:xfrm>
              <a:off x="-1283" y="948"/>
              <a:ext cx="59" cy="85"/>
            </a:xfrm>
            <a:custGeom>
              <a:avLst/>
              <a:gdLst>
                <a:gd name="T0" fmla="*/ 0 w 25"/>
                <a:gd name="T1" fmla="*/ 0 h 36"/>
                <a:gd name="T2" fmla="*/ 0 w 25"/>
                <a:gd name="T3" fmla="*/ 4 h 36"/>
                <a:gd name="T4" fmla="*/ 6 w 25"/>
                <a:gd name="T5" fmla="*/ 13 h 36"/>
                <a:gd name="T6" fmla="*/ 14 w 25"/>
                <a:gd name="T7" fmla="*/ 20 h 36"/>
                <a:gd name="T8" fmla="*/ 12 w 25"/>
                <a:gd name="T9" fmla="*/ 26 h 36"/>
                <a:gd name="T10" fmla="*/ 20 w 25"/>
                <a:gd name="T11" fmla="*/ 36 h 36"/>
                <a:gd name="T12" fmla="*/ 15 w 25"/>
                <a:gd name="T13" fmla="*/ 26 h 36"/>
                <a:gd name="T14" fmla="*/ 18 w 25"/>
                <a:gd name="T15" fmla="*/ 21 h 36"/>
                <a:gd name="T16" fmla="*/ 15 w 25"/>
                <a:gd name="T17" fmla="*/ 14 h 36"/>
                <a:gd name="T18" fmla="*/ 15 w 25"/>
                <a:gd name="T19" fmla="*/ 3 h 36"/>
                <a:gd name="T20" fmla="*/ 8 w 25"/>
                <a:gd name="T21" fmla="*/ 10 h 36"/>
                <a:gd name="T22" fmla="*/ 12 w 25"/>
                <a:gd name="T23" fmla="*/ 3 h 36"/>
                <a:gd name="T24" fmla="*/ 0 w 25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36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7"/>
                    <a:pt x="4" y="13"/>
                    <a:pt x="6" y="13"/>
                  </a:cubicBezTo>
                  <a:cubicBezTo>
                    <a:pt x="9" y="13"/>
                    <a:pt x="10" y="19"/>
                    <a:pt x="14" y="20"/>
                  </a:cubicBezTo>
                  <a:cubicBezTo>
                    <a:pt x="14" y="21"/>
                    <a:pt x="12" y="23"/>
                    <a:pt x="12" y="26"/>
                  </a:cubicBezTo>
                  <a:cubicBezTo>
                    <a:pt x="12" y="30"/>
                    <a:pt x="15" y="36"/>
                    <a:pt x="20" y="36"/>
                  </a:cubicBezTo>
                  <a:cubicBezTo>
                    <a:pt x="25" y="36"/>
                    <a:pt x="15" y="28"/>
                    <a:pt x="15" y="26"/>
                  </a:cubicBezTo>
                  <a:cubicBezTo>
                    <a:pt x="15" y="24"/>
                    <a:pt x="18" y="23"/>
                    <a:pt x="18" y="21"/>
                  </a:cubicBezTo>
                  <a:cubicBezTo>
                    <a:pt x="18" y="18"/>
                    <a:pt x="15" y="17"/>
                    <a:pt x="15" y="14"/>
                  </a:cubicBezTo>
                  <a:cubicBezTo>
                    <a:pt x="15" y="9"/>
                    <a:pt x="16" y="6"/>
                    <a:pt x="15" y="3"/>
                  </a:cubicBezTo>
                  <a:cubicBezTo>
                    <a:pt x="14" y="5"/>
                    <a:pt x="12" y="10"/>
                    <a:pt x="8" y="10"/>
                  </a:cubicBezTo>
                  <a:cubicBezTo>
                    <a:pt x="5" y="10"/>
                    <a:pt x="12" y="4"/>
                    <a:pt x="12" y="3"/>
                  </a:cubicBezTo>
                  <a:cubicBezTo>
                    <a:pt x="7" y="3"/>
                    <a:pt x="4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180"/>
            <p:cNvSpPr>
              <a:spLocks/>
            </p:cNvSpPr>
            <p:nvPr/>
          </p:nvSpPr>
          <p:spPr bwMode="auto">
            <a:xfrm>
              <a:off x="-2047" y="759"/>
              <a:ext cx="76" cy="49"/>
            </a:xfrm>
            <a:custGeom>
              <a:avLst/>
              <a:gdLst>
                <a:gd name="T0" fmla="*/ 32 w 32"/>
                <a:gd name="T1" fmla="*/ 0 h 21"/>
                <a:gd name="T2" fmla="*/ 25 w 32"/>
                <a:gd name="T3" fmla="*/ 0 h 21"/>
                <a:gd name="T4" fmla="*/ 0 w 32"/>
                <a:gd name="T5" fmla="*/ 8 h 21"/>
                <a:gd name="T6" fmla="*/ 0 w 32"/>
                <a:gd name="T7" fmla="*/ 14 h 21"/>
                <a:gd name="T8" fmla="*/ 11 w 32"/>
                <a:gd name="T9" fmla="*/ 21 h 21"/>
                <a:gd name="T10" fmla="*/ 32 w 32"/>
                <a:gd name="T11" fmla="*/ 6 h 21"/>
                <a:gd name="T12" fmla="*/ 32 w 3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1">
                  <a:moveTo>
                    <a:pt x="32" y="0"/>
                  </a:moveTo>
                  <a:cubicBezTo>
                    <a:pt x="29" y="0"/>
                    <a:pt x="29" y="0"/>
                    <a:pt x="25" y="0"/>
                  </a:cubicBezTo>
                  <a:cubicBezTo>
                    <a:pt x="16" y="0"/>
                    <a:pt x="9" y="5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7"/>
                    <a:pt x="6" y="17"/>
                    <a:pt x="11" y="21"/>
                  </a:cubicBezTo>
                  <a:cubicBezTo>
                    <a:pt x="19" y="15"/>
                    <a:pt x="22" y="11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181"/>
            <p:cNvSpPr>
              <a:spLocks/>
            </p:cNvSpPr>
            <p:nvPr/>
          </p:nvSpPr>
          <p:spPr bwMode="auto">
            <a:xfrm>
              <a:off x="3881" y="1648"/>
              <a:ext cx="97" cy="59"/>
            </a:xfrm>
            <a:custGeom>
              <a:avLst/>
              <a:gdLst>
                <a:gd name="T0" fmla="*/ 38 w 41"/>
                <a:gd name="T1" fmla="*/ 0 h 25"/>
                <a:gd name="T2" fmla="*/ 23 w 41"/>
                <a:gd name="T3" fmla="*/ 4 h 25"/>
                <a:gd name="T4" fmla="*/ 8 w 41"/>
                <a:gd name="T5" fmla="*/ 0 h 25"/>
                <a:gd name="T6" fmla="*/ 0 w 41"/>
                <a:gd name="T7" fmla="*/ 2 h 25"/>
                <a:gd name="T8" fmla="*/ 0 w 41"/>
                <a:gd name="T9" fmla="*/ 6 h 25"/>
                <a:gd name="T10" fmla="*/ 7 w 41"/>
                <a:gd name="T11" fmla="*/ 9 h 25"/>
                <a:gd name="T12" fmla="*/ 31 w 41"/>
                <a:gd name="T13" fmla="*/ 22 h 25"/>
                <a:gd name="T14" fmla="*/ 36 w 41"/>
                <a:gd name="T15" fmla="*/ 25 h 25"/>
                <a:gd name="T16" fmla="*/ 39 w 41"/>
                <a:gd name="T17" fmla="*/ 21 h 25"/>
                <a:gd name="T18" fmla="*/ 36 w 41"/>
                <a:gd name="T19" fmla="*/ 12 h 25"/>
                <a:gd name="T20" fmla="*/ 39 w 41"/>
                <a:gd name="T21" fmla="*/ 7 h 25"/>
                <a:gd name="T22" fmla="*/ 41 w 41"/>
                <a:gd name="T23" fmla="*/ 0 h 25"/>
                <a:gd name="T24" fmla="*/ 38 w 41"/>
                <a:gd name="T2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38" y="0"/>
                  </a:moveTo>
                  <a:cubicBezTo>
                    <a:pt x="32" y="0"/>
                    <a:pt x="29" y="4"/>
                    <a:pt x="23" y="4"/>
                  </a:cubicBezTo>
                  <a:cubicBezTo>
                    <a:pt x="18" y="4"/>
                    <a:pt x="14" y="0"/>
                    <a:pt x="8" y="0"/>
                  </a:cubicBezTo>
                  <a:cubicBezTo>
                    <a:pt x="5" y="0"/>
                    <a:pt x="3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9"/>
                    <a:pt x="6" y="8"/>
                    <a:pt x="7" y="9"/>
                  </a:cubicBezTo>
                  <a:cubicBezTo>
                    <a:pt x="16" y="11"/>
                    <a:pt x="22" y="20"/>
                    <a:pt x="31" y="22"/>
                  </a:cubicBezTo>
                  <a:cubicBezTo>
                    <a:pt x="31" y="24"/>
                    <a:pt x="34" y="25"/>
                    <a:pt x="36" y="25"/>
                  </a:cubicBezTo>
                  <a:cubicBezTo>
                    <a:pt x="37" y="25"/>
                    <a:pt x="39" y="22"/>
                    <a:pt x="39" y="21"/>
                  </a:cubicBezTo>
                  <a:cubicBezTo>
                    <a:pt x="39" y="17"/>
                    <a:pt x="36" y="16"/>
                    <a:pt x="36" y="12"/>
                  </a:cubicBezTo>
                  <a:cubicBezTo>
                    <a:pt x="36" y="10"/>
                    <a:pt x="39" y="7"/>
                    <a:pt x="39" y="7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182"/>
            <p:cNvSpPr>
              <a:spLocks/>
            </p:cNvSpPr>
            <p:nvPr/>
          </p:nvSpPr>
          <p:spPr bwMode="auto">
            <a:xfrm>
              <a:off x="3744" y="1447"/>
              <a:ext cx="33" cy="64"/>
            </a:xfrm>
            <a:custGeom>
              <a:avLst/>
              <a:gdLst>
                <a:gd name="T0" fmla="*/ 12 w 14"/>
                <a:gd name="T1" fmla="*/ 0 h 27"/>
                <a:gd name="T2" fmla="*/ 4 w 14"/>
                <a:gd name="T3" fmla="*/ 5 h 27"/>
                <a:gd name="T4" fmla="*/ 0 w 14"/>
                <a:gd name="T5" fmla="*/ 6 h 27"/>
                <a:gd name="T6" fmla="*/ 10 w 14"/>
                <a:gd name="T7" fmla="*/ 27 h 27"/>
                <a:gd name="T8" fmla="*/ 14 w 14"/>
                <a:gd name="T9" fmla="*/ 6 h 27"/>
                <a:gd name="T10" fmla="*/ 12 w 14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7">
                  <a:moveTo>
                    <a:pt x="12" y="0"/>
                  </a:moveTo>
                  <a:cubicBezTo>
                    <a:pt x="10" y="0"/>
                    <a:pt x="8" y="5"/>
                    <a:pt x="4" y="5"/>
                  </a:cubicBezTo>
                  <a:cubicBezTo>
                    <a:pt x="3" y="5"/>
                    <a:pt x="1" y="6"/>
                    <a:pt x="0" y="6"/>
                  </a:cubicBezTo>
                  <a:cubicBezTo>
                    <a:pt x="3" y="10"/>
                    <a:pt x="4" y="26"/>
                    <a:pt x="10" y="27"/>
                  </a:cubicBezTo>
                  <a:cubicBezTo>
                    <a:pt x="11" y="23"/>
                    <a:pt x="13" y="12"/>
                    <a:pt x="14" y="6"/>
                  </a:cubicBezTo>
                  <a:cubicBezTo>
                    <a:pt x="13" y="5"/>
                    <a:pt x="12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183"/>
            <p:cNvSpPr>
              <a:spLocks/>
            </p:cNvSpPr>
            <p:nvPr/>
          </p:nvSpPr>
          <p:spPr bwMode="auto">
            <a:xfrm>
              <a:off x="3735" y="1518"/>
              <a:ext cx="54" cy="95"/>
            </a:xfrm>
            <a:custGeom>
              <a:avLst/>
              <a:gdLst>
                <a:gd name="T0" fmla="*/ 12 w 23"/>
                <a:gd name="T1" fmla="*/ 0 h 40"/>
                <a:gd name="T2" fmla="*/ 0 w 23"/>
                <a:gd name="T3" fmla="*/ 7 h 40"/>
                <a:gd name="T4" fmla="*/ 6 w 23"/>
                <a:gd name="T5" fmla="*/ 18 h 40"/>
                <a:gd name="T6" fmla="*/ 3 w 23"/>
                <a:gd name="T7" fmla="*/ 29 h 40"/>
                <a:gd name="T8" fmla="*/ 8 w 23"/>
                <a:gd name="T9" fmla="*/ 40 h 40"/>
                <a:gd name="T10" fmla="*/ 22 w 23"/>
                <a:gd name="T11" fmla="*/ 25 h 40"/>
                <a:gd name="T12" fmla="*/ 18 w 23"/>
                <a:gd name="T13" fmla="*/ 4 h 40"/>
                <a:gd name="T14" fmla="*/ 12 w 23"/>
                <a:gd name="T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40">
                  <a:moveTo>
                    <a:pt x="12" y="0"/>
                  </a:moveTo>
                  <a:cubicBezTo>
                    <a:pt x="7" y="0"/>
                    <a:pt x="6" y="6"/>
                    <a:pt x="0" y="7"/>
                  </a:cubicBezTo>
                  <a:cubicBezTo>
                    <a:pt x="1" y="11"/>
                    <a:pt x="6" y="14"/>
                    <a:pt x="6" y="18"/>
                  </a:cubicBezTo>
                  <a:cubicBezTo>
                    <a:pt x="6" y="22"/>
                    <a:pt x="3" y="25"/>
                    <a:pt x="3" y="29"/>
                  </a:cubicBezTo>
                  <a:cubicBezTo>
                    <a:pt x="3" y="33"/>
                    <a:pt x="3" y="40"/>
                    <a:pt x="8" y="40"/>
                  </a:cubicBezTo>
                  <a:cubicBezTo>
                    <a:pt x="12" y="40"/>
                    <a:pt x="22" y="33"/>
                    <a:pt x="22" y="25"/>
                  </a:cubicBezTo>
                  <a:cubicBezTo>
                    <a:pt x="22" y="17"/>
                    <a:pt x="23" y="12"/>
                    <a:pt x="18" y="4"/>
                  </a:cubicBezTo>
                  <a:cubicBezTo>
                    <a:pt x="17" y="4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184"/>
            <p:cNvSpPr>
              <a:spLocks/>
            </p:cNvSpPr>
            <p:nvPr/>
          </p:nvSpPr>
          <p:spPr bwMode="auto">
            <a:xfrm>
              <a:off x="3534" y="1575"/>
              <a:ext cx="28" cy="21"/>
            </a:xfrm>
            <a:custGeom>
              <a:avLst/>
              <a:gdLst>
                <a:gd name="T0" fmla="*/ 9 w 12"/>
                <a:gd name="T1" fmla="*/ 0 h 9"/>
                <a:gd name="T2" fmla="*/ 0 w 12"/>
                <a:gd name="T3" fmla="*/ 4 h 9"/>
                <a:gd name="T4" fmla="*/ 7 w 12"/>
                <a:gd name="T5" fmla="*/ 9 h 9"/>
                <a:gd name="T6" fmla="*/ 12 w 12"/>
                <a:gd name="T7" fmla="*/ 6 h 9"/>
                <a:gd name="T8" fmla="*/ 9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9" y="0"/>
                  </a:moveTo>
                  <a:cubicBezTo>
                    <a:pt x="6" y="1"/>
                    <a:pt x="4" y="2"/>
                    <a:pt x="0" y="4"/>
                  </a:cubicBezTo>
                  <a:cubicBezTo>
                    <a:pt x="1" y="4"/>
                    <a:pt x="5" y="9"/>
                    <a:pt x="7" y="9"/>
                  </a:cubicBezTo>
                  <a:cubicBezTo>
                    <a:pt x="9" y="9"/>
                    <a:pt x="12" y="7"/>
                    <a:pt x="12" y="6"/>
                  </a:cubicBezTo>
                  <a:cubicBezTo>
                    <a:pt x="12" y="4"/>
                    <a:pt x="9" y="1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185"/>
            <p:cNvSpPr>
              <a:spLocks/>
            </p:cNvSpPr>
            <p:nvPr/>
          </p:nvSpPr>
          <p:spPr bwMode="auto">
            <a:xfrm>
              <a:off x="3794" y="858"/>
              <a:ext cx="31" cy="38"/>
            </a:xfrm>
            <a:custGeom>
              <a:avLst/>
              <a:gdLst>
                <a:gd name="T0" fmla="*/ 10 w 13"/>
                <a:gd name="T1" fmla="*/ 0 h 16"/>
                <a:gd name="T2" fmla="*/ 0 w 13"/>
                <a:gd name="T3" fmla="*/ 0 h 16"/>
                <a:gd name="T4" fmla="*/ 0 w 13"/>
                <a:gd name="T5" fmla="*/ 5 h 16"/>
                <a:gd name="T6" fmla="*/ 12 w 13"/>
                <a:gd name="T7" fmla="*/ 12 h 16"/>
                <a:gd name="T8" fmla="*/ 12 w 13"/>
                <a:gd name="T9" fmla="*/ 16 h 16"/>
                <a:gd name="T10" fmla="*/ 13 w 13"/>
                <a:gd name="T11" fmla="*/ 10 h 16"/>
                <a:gd name="T12" fmla="*/ 10 w 13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10"/>
                    <a:pt x="6" y="12"/>
                    <a:pt x="12" y="12"/>
                  </a:cubicBezTo>
                  <a:cubicBezTo>
                    <a:pt x="12" y="13"/>
                    <a:pt x="12" y="14"/>
                    <a:pt x="12" y="16"/>
                  </a:cubicBezTo>
                  <a:cubicBezTo>
                    <a:pt x="12" y="13"/>
                    <a:pt x="13" y="14"/>
                    <a:pt x="13" y="10"/>
                  </a:cubicBezTo>
                  <a:cubicBezTo>
                    <a:pt x="13" y="5"/>
                    <a:pt x="10" y="6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186"/>
            <p:cNvSpPr>
              <a:spLocks/>
            </p:cNvSpPr>
            <p:nvPr/>
          </p:nvSpPr>
          <p:spPr bwMode="auto">
            <a:xfrm>
              <a:off x="3832" y="820"/>
              <a:ext cx="56" cy="83"/>
            </a:xfrm>
            <a:custGeom>
              <a:avLst/>
              <a:gdLst>
                <a:gd name="T0" fmla="*/ 10 w 24"/>
                <a:gd name="T1" fmla="*/ 0 h 35"/>
                <a:gd name="T2" fmla="*/ 0 w 24"/>
                <a:gd name="T3" fmla="*/ 16 h 35"/>
                <a:gd name="T4" fmla="*/ 11 w 24"/>
                <a:gd name="T5" fmla="*/ 24 h 35"/>
                <a:gd name="T6" fmla="*/ 4 w 24"/>
                <a:gd name="T7" fmla="*/ 31 h 35"/>
                <a:gd name="T8" fmla="*/ 3 w 24"/>
                <a:gd name="T9" fmla="*/ 29 h 35"/>
                <a:gd name="T10" fmla="*/ 0 w 24"/>
                <a:gd name="T11" fmla="*/ 32 h 35"/>
                <a:gd name="T12" fmla="*/ 8 w 24"/>
                <a:gd name="T13" fmla="*/ 35 h 35"/>
                <a:gd name="T14" fmla="*/ 24 w 24"/>
                <a:gd name="T15" fmla="*/ 14 h 35"/>
                <a:gd name="T16" fmla="*/ 10 w 24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5">
                  <a:moveTo>
                    <a:pt x="10" y="0"/>
                  </a:moveTo>
                  <a:cubicBezTo>
                    <a:pt x="7" y="0"/>
                    <a:pt x="0" y="14"/>
                    <a:pt x="0" y="16"/>
                  </a:cubicBezTo>
                  <a:cubicBezTo>
                    <a:pt x="0" y="19"/>
                    <a:pt x="6" y="23"/>
                    <a:pt x="11" y="24"/>
                  </a:cubicBezTo>
                  <a:cubicBezTo>
                    <a:pt x="11" y="27"/>
                    <a:pt x="8" y="31"/>
                    <a:pt x="4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1" y="31"/>
                    <a:pt x="0" y="32"/>
                  </a:cubicBezTo>
                  <a:cubicBezTo>
                    <a:pt x="1" y="32"/>
                    <a:pt x="4" y="35"/>
                    <a:pt x="8" y="35"/>
                  </a:cubicBezTo>
                  <a:cubicBezTo>
                    <a:pt x="19" y="35"/>
                    <a:pt x="15" y="17"/>
                    <a:pt x="24" y="14"/>
                  </a:cubicBezTo>
                  <a:cubicBezTo>
                    <a:pt x="21" y="5"/>
                    <a:pt x="21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187"/>
            <p:cNvSpPr>
              <a:spLocks/>
            </p:cNvSpPr>
            <p:nvPr/>
          </p:nvSpPr>
          <p:spPr bwMode="auto">
            <a:xfrm>
              <a:off x="4077" y="730"/>
              <a:ext cx="31" cy="48"/>
            </a:xfrm>
            <a:custGeom>
              <a:avLst/>
              <a:gdLst>
                <a:gd name="T0" fmla="*/ 13 w 13"/>
                <a:gd name="T1" fmla="*/ 0 h 20"/>
                <a:gd name="T2" fmla="*/ 1 w 13"/>
                <a:gd name="T3" fmla="*/ 13 h 20"/>
                <a:gd name="T4" fmla="*/ 1 w 13"/>
                <a:gd name="T5" fmla="*/ 20 h 20"/>
                <a:gd name="T6" fmla="*/ 9 w 13"/>
                <a:gd name="T7" fmla="*/ 7 h 20"/>
                <a:gd name="T8" fmla="*/ 13 w 1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0">
                  <a:moveTo>
                    <a:pt x="13" y="0"/>
                  </a:moveTo>
                  <a:cubicBezTo>
                    <a:pt x="4" y="0"/>
                    <a:pt x="1" y="10"/>
                    <a:pt x="1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5" y="15"/>
                    <a:pt x="9" y="12"/>
                    <a:pt x="9" y="7"/>
                  </a:cubicBezTo>
                  <a:cubicBezTo>
                    <a:pt x="9" y="4"/>
                    <a:pt x="12" y="2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188"/>
            <p:cNvSpPr>
              <a:spLocks/>
            </p:cNvSpPr>
            <p:nvPr/>
          </p:nvSpPr>
          <p:spPr bwMode="auto">
            <a:xfrm>
              <a:off x="4210" y="666"/>
              <a:ext cx="42" cy="57"/>
            </a:xfrm>
            <a:custGeom>
              <a:avLst/>
              <a:gdLst>
                <a:gd name="T0" fmla="*/ 12 w 18"/>
                <a:gd name="T1" fmla="*/ 0 h 24"/>
                <a:gd name="T2" fmla="*/ 8 w 18"/>
                <a:gd name="T3" fmla="*/ 6 h 24"/>
                <a:gd name="T4" fmla="*/ 11 w 18"/>
                <a:gd name="T5" fmla="*/ 12 h 24"/>
                <a:gd name="T6" fmla="*/ 0 w 18"/>
                <a:gd name="T7" fmla="*/ 16 h 24"/>
                <a:gd name="T8" fmla="*/ 5 w 18"/>
                <a:gd name="T9" fmla="*/ 24 h 24"/>
                <a:gd name="T10" fmla="*/ 14 w 18"/>
                <a:gd name="T11" fmla="*/ 19 h 24"/>
                <a:gd name="T12" fmla="*/ 14 w 18"/>
                <a:gd name="T13" fmla="*/ 12 h 24"/>
                <a:gd name="T14" fmla="*/ 18 w 18"/>
                <a:gd name="T15" fmla="*/ 6 h 24"/>
                <a:gd name="T16" fmla="*/ 12 w 18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4">
                  <a:moveTo>
                    <a:pt x="12" y="0"/>
                  </a:moveTo>
                  <a:cubicBezTo>
                    <a:pt x="12" y="0"/>
                    <a:pt x="8" y="3"/>
                    <a:pt x="8" y="6"/>
                  </a:cubicBezTo>
                  <a:cubicBezTo>
                    <a:pt x="8" y="8"/>
                    <a:pt x="10" y="10"/>
                    <a:pt x="11" y="12"/>
                  </a:cubicBezTo>
                  <a:cubicBezTo>
                    <a:pt x="7" y="12"/>
                    <a:pt x="4" y="16"/>
                    <a:pt x="0" y="16"/>
                  </a:cubicBezTo>
                  <a:cubicBezTo>
                    <a:pt x="0" y="19"/>
                    <a:pt x="0" y="24"/>
                    <a:pt x="5" y="24"/>
                  </a:cubicBezTo>
                  <a:cubicBezTo>
                    <a:pt x="7" y="24"/>
                    <a:pt x="14" y="20"/>
                    <a:pt x="14" y="19"/>
                  </a:cubicBezTo>
                  <a:cubicBezTo>
                    <a:pt x="14" y="17"/>
                    <a:pt x="14" y="15"/>
                    <a:pt x="14" y="12"/>
                  </a:cubicBezTo>
                  <a:cubicBezTo>
                    <a:pt x="15" y="12"/>
                    <a:pt x="18" y="8"/>
                    <a:pt x="18" y="6"/>
                  </a:cubicBezTo>
                  <a:cubicBezTo>
                    <a:pt x="16" y="5"/>
                    <a:pt x="15" y="3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189"/>
            <p:cNvSpPr>
              <a:spLocks/>
            </p:cNvSpPr>
            <p:nvPr/>
          </p:nvSpPr>
          <p:spPr bwMode="auto">
            <a:xfrm>
              <a:off x="4285" y="1762"/>
              <a:ext cx="81" cy="11"/>
            </a:xfrm>
            <a:custGeom>
              <a:avLst/>
              <a:gdLst>
                <a:gd name="T0" fmla="*/ 9 w 34"/>
                <a:gd name="T1" fmla="*/ 0 h 5"/>
                <a:gd name="T2" fmla="*/ 0 w 34"/>
                <a:gd name="T3" fmla="*/ 0 h 5"/>
                <a:gd name="T4" fmla="*/ 20 w 34"/>
                <a:gd name="T5" fmla="*/ 5 h 5"/>
                <a:gd name="T6" fmla="*/ 27 w 34"/>
                <a:gd name="T7" fmla="*/ 5 h 5"/>
                <a:gd name="T8" fmla="*/ 34 w 34"/>
                <a:gd name="T9" fmla="*/ 3 h 5"/>
                <a:gd name="T10" fmla="*/ 9 w 3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5">
                  <a:moveTo>
                    <a:pt x="9" y="0"/>
                  </a:moveTo>
                  <a:cubicBezTo>
                    <a:pt x="6" y="0"/>
                    <a:pt x="3" y="0"/>
                    <a:pt x="0" y="0"/>
                  </a:cubicBezTo>
                  <a:cubicBezTo>
                    <a:pt x="6" y="3"/>
                    <a:pt x="16" y="5"/>
                    <a:pt x="20" y="5"/>
                  </a:cubicBezTo>
                  <a:cubicBezTo>
                    <a:pt x="23" y="5"/>
                    <a:pt x="24" y="5"/>
                    <a:pt x="27" y="5"/>
                  </a:cubicBezTo>
                  <a:cubicBezTo>
                    <a:pt x="29" y="5"/>
                    <a:pt x="31" y="5"/>
                    <a:pt x="34" y="3"/>
                  </a:cubicBezTo>
                  <a:cubicBezTo>
                    <a:pt x="27" y="2"/>
                    <a:pt x="18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190"/>
            <p:cNvSpPr>
              <a:spLocks/>
            </p:cNvSpPr>
            <p:nvPr/>
          </p:nvSpPr>
          <p:spPr bwMode="auto">
            <a:xfrm>
              <a:off x="4588" y="1747"/>
              <a:ext cx="71" cy="38"/>
            </a:xfrm>
            <a:custGeom>
              <a:avLst/>
              <a:gdLst>
                <a:gd name="T0" fmla="*/ 30 w 30"/>
                <a:gd name="T1" fmla="*/ 0 h 16"/>
                <a:gd name="T2" fmla="*/ 0 w 30"/>
                <a:gd name="T3" fmla="*/ 11 h 16"/>
                <a:gd name="T4" fmla="*/ 2 w 30"/>
                <a:gd name="T5" fmla="*/ 13 h 16"/>
                <a:gd name="T6" fmla="*/ 6 w 30"/>
                <a:gd name="T7" fmla="*/ 16 h 16"/>
                <a:gd name="T8" fmla="*/ 22 w 30"/>
                <a:gd name="T9" fmla="*/ 10 h 16"/>
                <a:gd name="T10" fmla="*/ 23 w 30"/>
                <a:gd name="T11" fmla="*/ 5 h 16"/>
                <a:gd name="T12" fmla="*/ 30 w 30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6">
                  <a:moveTo>
                    <a:pt x="30" y="0"/>
                  </a:moveTo>
                  <a:cubicBezTo>
                    <a:pt x="21" y="2"/>
                    <a:pt x="7" y="7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2" y="15"/>
                    <a:pt x="4" y="16"/>
                    <a:pt x="6" y="16"/>
                  </a:cubicBezTo>
                  <a:cubicBezTo>
                    <a:pt x="11" y="16"/>
                    <a:pt x="21" y="13"/>
                    <a:pt x="22" y="10"/>
                  </a:cubicBezTo>
                  <a:cubicBezTo>
                    <a:pt x="23" y="8"/>
                    <a:pt x="22" y="5"/>
                    <a:pt x="23" y="5"/>
                  </a:cubicBezTo>
                  <a:cubicBezTo>
                    <a:pt x="26" y="3"/>
                    <a:pt x="29" y="5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191"/>
            <p:cNvSpPr>
              <a:spLocks/>
            </p:cNvSpPr>
            <p:nvPr/>
          </p:nvSpPr>
          <p:spPr bwMode="auto">
            <a:xfrm>
              <a:off x="5328" y="2627"/>
              <a:ext cx="35" cy="17"/>
            </a:xfrm>
            <a:custGeom>
              <a:avLst/>
              <a:gdLst>
                <a:gd name="T0" fmla="*/ 15 w 15"/>
                <a:gd name="T1" fmla="*/ 0 h 7"/>
                <a:gd name="T2" fmla="*/ 0 w 15"/>
                <a:gd name="T3" fmla="*/ 3 h 7"/>
                <a:gd name="T4" fmla="*/ 5 w 15"/>
                <a:gd name="T5" fmla="*/ 7 h 7"/>
                <a:gd name="T6" fmla="*/ 15 w 1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7">
                  <a:moveTo>
                    <a:pt x="15" y="0"/>
                  </a:moveTo>
                  <a:cubicBezTo>
                    <a:pt x="8" y="0"/>
                    <a:pt x="4" y="1"/>
                    <a:pt x="0" y="3"/>
                  </a:cubicBezTo>
                  <a:cubicBezTo>
                    <a:pt x="0" y="5"/>
                    <a:pt x="4" y="7"/>
                    <a:pt x="5" y="7"/>
                  </a:cubicBezTo>
                  <a:cubicBezTo>
                    <a:pt x="10" y="7"/>
                    <a:pt x="14" y="2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192"/>
            <p:cNvSpPr>
              <a:spLocks/>
            </p:cNvSpPr>
            <p:nvPr/>
          </p:nvSpPr>
          <p:spPr bwMode="auto">
            <a:xfrm>
              <a:off x="5134" y="68"/>
              <a:ext cx="76" cy="57"/>
            </a:xfrm>
            <a:custGeom>
              <a:avLst/>
              <a:gdLst>
                <a:gd name="T0" fmla="*/ 14 w 32"/>
                <a:gd name="T1" fmla="*/ 0 h 24"/>
                <a:gd name="T2" fmla="*/ 7 w 32"/>
                <a:gd name="T3" fmla="*/ 5 h 24"/>
                <a:gd name="T4" fmla="*/ 0 w 32"/>
                <a:gd name="T5" fmla="*/ 17 h 24"/>
                <a:gd name="T6" fmla="*/ 10 w 32"/>
                <a:gd name="T7" fmla="*/ 24 h 24"/>
                <a:gd name="T8" fmla="*/ 32 w 32"/>
                <a:gd name="T9" fmla="*/ 15 h 24"/>
                <a:gd name="T10" fmla="*/ 32 w 32"/>
                <a:gd name="T11" fmla="*/ 8 h 24"/>
                <a:gd name="T12" fmla="*/ 14 w 32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4">
                  <a:moveTo>
                    <a:pt x="14" y="0"/>
                  </a:moveTo>
                  <a:cubicBezTo>
                    <a:pt x="11" y="0"/>
                    <a:pt x="10" y="5"/>
                    <a:pt x="7" y="5"/>
                  </a:cubicBezTo>
                  <a:cubicBezTo>
                    <a:pt x="6" y="5"/>
                    <a:pt x="0" y="15"/>
                    <a:pt x="0" y="17"/>
                  </a:cubicBezTo>
                  <a:cubicBezTo>
                    <a:pt x="0" y="23"/>
                    <a:pt x="3" y="24"/>
                    <a:pt x="10" y="24"/>
                  </a:cubicBezTo>
                  <a:cubicBezTo>
                    <a:pt x="19" y="24"/>
                    <a:pt x="25" y="18"/>
                    <a:pt x="32" y="15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5" y="7"/>
                    <a:pt x="21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193"/>
            <p:cNvSpPr>
              <a:spLocks/>
            </p:cNvSpPr>
            <p:nvPr/>
          </p:nvSpPr>
          <p:spPr bwMode="auto">
            <a:xfrm>
              <a:off x="5510" y="18"/>
              <a:ext cx="59" cy="41"/>
            </a:xfrm>
            <a:custGeom>
              <a:avLst/>
              <a:gdLst>
                <a:gd name="T0" fmla="*/ 5 w 25"/>
                <a:gd name="T1" fmla="*/ 0 h 17"/>
                <a:gd name="T2" fmla="*/ 0 w 25"/>
                <a:gd name="T3" fmla="*/ 4 h 17"/>
                <a:gd name="T4" fmla="*/ 18 w 25"/>
                <a:gd name="T5" fmla="*/ 17 h 17"/>
                <a:gd name="T6" fmla="*/ 20 w 25"/>
                <a:gd name="T7" fmla="*/ 17 h 17"/>
                <a:gd name="T8" fmla="*/ 25 w 25"/>
                <a:gd name="T9" fmla="*/ 15 h 17"/>
                <a:gd name="T10" fmla="*/ 5 w 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7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10"/>
                    <a:pt x="11" y="17"/>
                    <a:pt x="18" y="17"/>
                  </a:cubicBezTo>
                  <a:cubicBezTo>
                    <a:pt x="18" y="17"/>
                    <a:pt x="19" y="17"/>
                    <a:pt x="20" y="17"/>
                  </a:cubicBezTo>
                  <a:cubicBezTo>
                    <a:pt x="22" y="17"/>
                    <a:pt x="25" y="17"/>
                    <a:pt x="25" y="15"/>
                  </a:cubicBezTo>
                  <a:cubicBezTo>
                    <a:pt x="25" y="7"/>
                    <a:pt x="12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194"/>
            <p:cNvSpPr>
              <a:spLocks/>
            </p:cNvSpPr>
            <p:nvPr/>
          </p:nvSpPr>
          <p:spPr bwMode="auto">
            <a:xfrm>
              <a:off x="5914" y="-197"/>
              <a:ext cx="54" cy="38"/>
            </a:xfrm>
            <a:custGeom>
              <a:avLst/>
              <a:gdLst>
                <a:gd name="T0" fmla="*/ 10 w 23"/>
                <a:gd name="T1" fmla="*/ 0 h 16"/>
                <a:gd name="T2" fmla="*/ 2 w 23"/>
                <a:gd name="T3" fmla="*/ 10 h 16"/>
                <a:gd name="T4" fmla="*/ 2 w 23"/>
                <a:gd name="T5" fmla="*/ 16 h 16"/>
                <a:gd name="T6" fmla="*/ 23 w 23"/>
                <a:gd name="T7" fmla="*/ 10 h 16"/>
                <a:gd name="T8" fmla="*/ 10 w 23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6">
                  <a:moveTo>
                    <a:pt x="10" y="0"/>
                  </a:moveTo>
                  <a:cubicBezTo>
                    <a:pt x="5" y="0"/>
                    <a:pt x="2" y="6"/>
                    <a:pt x="2" y="10"/>
                  </a:cubicBezTo>
                  <a:cubicBezTo>
                    <a:pt x="2" y="12"/>
                    <a:pt x="0" y="16"/>
                    <a:pt x="2" y="16"/>
                  </a:cubicBezTo>
                  <a:cubicBezTo>
                    <a:pt x="8" y="16"/>
                    <a:pt x="20" y="12"/>
                    <a:pt x="23" y="10"/>
                  </a:cubicBezTo>
                  <a:cubicBezTo>
                    <a:pt x="18" y="6"/>
                    <a:pt x="16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195"/>
            <p:cNvSpPr>
              <a:spLocks/>
            </p:cNvSpPr>
            <p:nvPr/>
          </p:nvSpPr>
          <p:spPr bwMode="auto">
            <a:xfrm>
              <a:off x="8417" y="-235"/>
              <a:ext cx="118" cy="50"/>
            </a:xfrm>
            <a:custGeom>
              <a:avLst/>
              <a:gdLst>
                <a:gd name="T0" fmla="*/ 25 w 50"/>
                <a:gd name="T1" fmla="*/ 0 h 21"/>
                <a:gd name="T2" fmla="*/ 0 w 50"/>
                <a:gd name="T3" fmla="*/ 16 h 21"/>
                <a:gd name="T4" fmla="*/ 2 w 50"/>
                <a:gd name="T5" fmla="*/ 13 h 21"/>
                <a:gd name="T6" fmla="*/ 34 w 50"/>
                <a:gd name="T7" fmla="*/ 21 h 21"/>
                <a:gd name="T8" fmla="*/ 50 w 50"/>
                <a:gd name="T9" fmla="*/ 21 h 21"/>
                <a:gd name="T10" fmla="*/ 25 w 5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21">
                  <a:moveTo>
                    <a:pt x="25" y="0"/>
                  </a:moveTo>
                  <a:cubicBezTo>
                    <a:pt x="13" y="0"/>
                    <a:pt x="6" y="8"/>
                    <a:pt x="0" y="16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3" y="17"/>
                    <a:pt x="25" y="16"/>
                    <a:pt x="34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49" y="9"/>
                    <a:pt x="39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196"/>
            <p:cNvSpPr>
              <a:spLocks/>
            </p:cNvSpPr>
            <p:nvPr/>
          </p:nvSpPr>
          <p:spPr bwMode="auto">
            <a:xfrm>
              <a:off x="8642" y="-351"/>
              <a:ext cx="158" cy="57"/>
            </a:xfrm>
            <a:custGeom>
              <a:avLst/>
              <a:gdLst>
                <a:gd name="T0" fmla="*/ 0 w 67"/>
                <a:gd name="T1" fmla="*/ 0 h 24"/>
                <a:gd name="T2" fmla="*/ 5 w 67"/>
                <a:gd name="T3" fmla="*/ 4 h 24"/>
                <a:gd name="T4" fmla="*/ 44 w 67"/>
                <a:gd name="T5" fmla="*/ 24 h 24"/>
                <a:gd name="T6" fmla="*/ 67 w 67"/>
                <a:gd name="T7" fmla="*/ 16 h 24"/>
                <a:gd name="T8" fmla="*/ 62 w 67"/>
                <a:gd name="T9" fmla="*/ 11 h 24"/>
                <a:gd name="T10" fmla="*/ 0 w 67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24">
                  <a:moveTo>
                    <a:pt x="0" y="0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17"/>
                    <a:pt x="30" y="24"/>
                    <a:pt x="44" y="24"/>
                  </a:cubicBezTo>
                  <a:cubicBezTo>
                    <a:pt x="52" y="24"/>
                    <a:pt x="67" y="22"/>
                    <a:pt x="67" y="16"/>
                  </a:cubicBezTo>
                  <a:cubicBezTo>
                    <a:pt x="67" y="13"/>
                    <a:pt x="65" y="11"/>
                    <a:pt x="62" y="11"/>
                  </a:cubicBezTo>
                  <a:cubicBezTo>
                    <a:pt x="60" y="11"/>
                    <a:pt x="5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97"/>
            <p:cNvSpPr>
              <a:spLocks/>
            </p:cNvSpPr>
            <p:nvPr/>
          </p:nvSpPr>
          <p:spPr bwMode="auto">
            <a:xfrm>
              <a:off x="8415" y="-265"/>
              <a:ext cx="33" cy="30"/>
            </a:xfrm>
            <a:custGeom>
              <a:avLst/>
              <a:gdLst>
                <a:gd name="T0" fmla="*/ 7 w 14"/>
                <a:gd name="T1" fmla="*/ 0 h 13"/>
                <a:gd name="T2" fmla="*/ 0 w 14"/>
                <a:gd name="T3" fmla="*/ 6 h 13"/>
                <a:gd name="T4" fmla="*/ 6 w 14"/>
                <a:gd name="T5" fmla="*/ 13 h 13"/>
                <a:gd name="T6" fmla="*/ 14 w 14"/>
                <a:gd name="T7" fmla="*/ 6 h 13"/>
                <a:gd name="T8" fmla="*/ 7 w 1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7" y="0"/>
                  </a:moveTo>
                  <a:cubicBezTo>
                    <a:pt x="3" y="0"/>
                    <a:pt x="0" y="2"/>
                    <a:pt x="0" y="6"/>
                  </a:cubicBezTo>
                  <a:cubicBezTo>
                    <a:pt x="0" y="11"/>
                    <a:pt x="0" y="13"/>
                    <a:pt x="6" y="13"/>
                  </a:cubicBezTo>
                  <a:cubicBezTo>
                    <a:pt x="10" y="13"/>
                    <a:pt x="14" y="10"/>
                    <a:pt x="14" y="6"/>
                  </a:cubicBezTo>
                  <a:cubicBezTo>
                    <a:pt x="14" y="2"/>
                    <a:pt x="10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198"/>
            <p:cNvSpPr>
              <a:spLocks/>
            </p:cNvSpPr>
            <p:nvPr/>
          </p:nvSpPr>
          <p:spPr bwMode="auto">
            <a:xfrm>
              <a:off x="1158" y="1139"/>
              <a:ext cx="90" cy="38"/>
            </a:xfrm>
            <a:custGeom>
              <a:avLst/>
              <a:gdLst>
                <a:gd name="T0" fmla="*/ 7 w 38"/>
                <a:gd name="T1" fmla="*/ 0 h 16"/>
                <a:gd name="T2" fmla="*/ 0 w 38"/>
                <a:gd name="T3" fmla="*/ 0 h 16"/>
                <a:gd name="T4" fmla="*/ 30 w 38"/>
                <a:gd name="T5" fmla="*/ 16 h 16"/>
                <a:gd name="T6" fmla="*/ 38 w 38"/>
                <a:gd name="T7" fmla="*/ 13 h 16"/>
                <a:gd name="T8" fmla="*/ 7 w 3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6">
                  <a:moveTo>
                    <a:pt x="7" y="0"/>
                  </a:moveTo>
                  <a:cubicBezTo>
                    <a:pt x="5" y="0"/>
                    <a:pt x="3" y="0"/>
                    <a:pt x="0" y="0"/>
                  </a:cubicBezTo>
                  <a:cubicBezTo>
                    <a:pt x="7" y="5"/>
                    <a:pt x="22" y="16"/>
                    <a:pt x="30" y="16"/>
                  </a:cubicBezTo>
                  <a:cubicBezTo>
                    <a:pt x="35" y="16"/>
                    <a:pt x="36" y="16"/>
                    <a:pt x="38" y="13"/>
                  </a:cubicBezTo>
                  <a:cubicBezTo>
                    <a:pt x="28" y="8"/>
                    <a:pt x="20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199"/>
            <p:cNvSpPr>
              <a:spLocks/>
            </p:cNvSpPr>
            <p:nvPr/>
          </p:nvSpPr>
          <p:spPr bwMode="auto">
            <a:xfrm>
              <a:off x="1165" y="1274"/>
              <a:ext cx="69" cy="43"/>
            </a:xfrm>
            <a:custGeom>
              <a:avLst/>
              <a:gdLst>
                <a:gd name="T0" fmla="*/ 2 w 29"/>
                <a:gd name="T1" fmla="*/ 0 h 18"/>
                <a:gd name="T2" fmla="*/ 0 w 29"/>
                <a:gd name="T3" fmla="*/ 4 h 18"/>
                <a:gd name="T4" fmla="*/ 23 w 29"/>
                <a:gd name="T5" fmla="*/ 18 h 18"/>
                <a:gd name="T6" fmla="*/ 29 w 29"/>
                <a:gd name="T7" fmla="*/ 12 h 18"/>
                <a:gd name="T8" fmla="*/ 29 w 29"/>
                <a:gd name="T9" fmla="*/ 9 h 18"/>
                <a:gd name="T10" fmla="*/ 14 w 29"/>
                <a:gd name="T11" fmla="*/ 9 h 18"/>
                <a:gd name="T12" fmla="*/ 2 w 29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8"/>
                    <a:pt x="19" y="18"/>
                    <a:pt x="23" y="18"/>
                  </a:cubicBezTo>
                  <a:cubicBezTo>
                    <a:pt x="24" y="18"/>
                    <a:pt x="29" y="15"/>
                    <a:pt x="29" y="12"/>
                  </a:cubicBezTo>
                  <a:cubicBezTo>
                    <a:pt x="29" y="11"/>
                    <a:pt x="29" y="10"/>
                    <a:pt x="29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8" y="8"/>
                    <a:pt x="5" y="6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200"/>
            <p:cNvSpPr>
              <a:spLocks/>
            </p:cNvSpPr>
            <p:nvPr/>
          </p:nvSpPr>
          <p:spPr bwMode="auto">
            <a:xfrm>
              <a:off x="1267" y="1277"/>
              <a:ext cx="47" cy="56"/>
            </a:xfrm>
            <a:custGeom>
              <a:avLst/>
              <a:gdLst>
                <a:gd name="T0" fmla="*/ 12 w 20"/>
                <a:gd name="T1" fmla="*/ 0 h 24"/>
                <a:gd name="T2" fmla="*/ 0 w 20"/>
                <a:gd name="T3" fmla="*/ 18 h 24"/>
                <a:gd name="T4" fmla="*/ 8 w 20"/>
                <a:gd name="T5" fmla="*/ 24 h 24"/>
                <a:gd name="T6" fmla="*/ 20 w 20"/>
                <a:gd name="T7" fmla="*/ 17 h 24"/>
                <a:gd name="T8" fmla="*/ 20 w 20"/>
                <a:gd name="T9" fmla="*/ 13 h 24"/>
                <a:gd name="T10" fmla="*/ 16 w 20"/>
                <a:gd name="T11" fmla="*/ 5 h 24"/>
                <a:gd name="T12" fmla="*/ 12 w 20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4">
                  <a:moveTo>
                    <a:pt x="12" y="0"/>
                  </a:moveTo>
                  <a:cubicBezTo>
                    <a:pt x="7" y="2"/>
                    <a:pt x="0" y="15"/>
                    <a:pt x="0" y="18"/>
                  </a:cubicBezTo>
                  <a:cubicBezTo>
                    <a:pt x="0" y="21"/>
                    <a:pt x="3" y="24"/>
                    <a:pt x="8" y="24"/>
                  </a:cubicBezTo>
                  <a:cubicBezTo>
                    <a:pt x="14" y="24"/>
                    <a:pt x="20" y="21"/>
                    <a:pt x="20" y="17"/>
                  </a:cubicBezTo>
                  <a:cubicBezTo>
                    <a:pt x="20" y="16"/>
                    <a:pt x="20" y="14"/>
                    <a:pt x="20" y="13"/>
                  </a:cubicBezTo>
                  <a:cubicBezTo>
                    <a:pt x="8" y="13"/>
                    <a:pt x="16" y="10"/>
                    <a:pt x="16" y="5"/>
                  </a:cubicBezTo>
                  <a:cubicBezTo>
                    <a:pt x="16" y="3"/>
                    <a:pt x="13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201"/>
            <p:cNvSpPr>
              <a:spLocks/>
            </p:cNvSpPr>
            <p:nvPr/>
          </p:nvSpPr>
          <p:spPr bwMode="auto">
            <a:xfrm>
              <a:off x="-2493" y="626"/>
              <a:ext cx="56" cy="22"/>
            </a:xfrm>
            <a:custGeom>
              <a:avLst/>
              <a:gdLst>
                <a:gd name="T0" fmla="*/ 13 w 24"/>
                <a:gd name="T1" fmla="*/ 0 h 9"/>
                <a:gd name="T2" fmla="*/ 8 w 24"/>
                <a:gd name="T3" fmla="*/ 4 h 9"/>
                <a:gd name="T4" fmla="*/ 0 w 24"/>
                <a:gd name="T5" fmla="*/ 4 h 9"/>
                <a:gd name="T6" fmla="*/ 7 w 24"/>
                <a:gd name="T7" fmla="*/ 9 h 9"/>
                <a:gd name="T8" fmla="*/ 24 w 24"/>
                <a:gd name="T9" fmla="*/ 9 h 9"/>
                <a:gd name="T10" fmla="*/ 16 w 24"/>
                <a:gd name="T11" fmla="*/ 0 h 9"/>
                <a:gd name="T12" fmla="*/ 13 w 2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13" y="0"/>
                  </a:moveTo>
                  <a:cubicBezTo>
                    <a:pt x="11" y="0"/>
                    <a:pt x="10" y="1"/>
                    <a:pt x="8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6"/>
                    <a:pt x="5" y="8"/>
                    <a:pt x="7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4"/>
                    <a:pt x="23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Freeform 202"/>
            <p:cNvSpPr>
              <a:spLocks/>
            </p:cNvSpPr>
            <p:nvPr/>
          </p:nvSpPr>
          <p:spPr bwMode="auto">
            <a:xfrm>
              <a:off x="-2080" y="2393"/>
              <a:ext cx="31" cy="28"/>
            </a:xfrm>
            <a:custGeom>
              <a:avLst/>
              <a:gdLst>
                <a:gd name="T0" fmla="*/ 0 w 13"/>
                <a:gd name="T1" fmla="*/ 0 h 12"/>
                <a:gd name="T2" fmla="*/ 0 w 13"/>
                <a:gd name="T3" fmla="*/ 8 h 12"/>
                <a:gd name="T4" fmla="*/ 3 w 13"/>
                <a:gd name="T5" fmla="*/ 12 h 12"/>
                <a:gd name="T6" fmla="*/ 13 w 13"/>
                <a:gd name="T7" fmla="*/ 9 h 12"/>
                <a:gd name="T8" fmla="*/ 13 w 13"/>
                <a:gd name="T9" fmla="*/ 5 h 12"/>
                <a:gd name="T10" fmla="*/ 0 w 13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2">
                  <a:moveTo>
                    <a:pt x="0" y="0"/>
                  </a:moveTo>
                  <a:cubicBezTo>
                    <a:pt x="1" y="3"/>
                    <a:pt x="0" y="5"/>
                    <a:pt x="0" y="8"/>
                  </a:cubicBezTo>
                  <a:cubicBezTo>
                    <a:pt x="0" y="9"/>
                    <a:pt x="2" y="12"/>
                    <a:pt x="3" y="12"/>
                  </a:cubicBezTo>
                  <a:cubicBezTo>
                    <a:pt x="7" y="12"/>
                    <a:pt x="9" y="10"/>
                    <a:pt x="13" y="9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0" y="2"/>
                    <a:pt x="6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203"/>
            <p:cNvSpPr>
              <a:spLocks/>
            </p:cNvSpPr>
            <p:nvPr/>
          </p:nvSpPr>
          <p:spPr bwMode="auto">
            <a:xfrm>
              <a:off x="-2103" y="2353"/>
              <a:ext cx="16" cy="12"/>
            </a:xfrm>
            <a:custGeom>
              <a:avLst/>
              <a:gdLst>
                <a:gd name="T0" fmla="*/ 0 w 7"/>
                <a:gd name="T1" fmla="*/ 0 h 5"/>
                <a:gd name="T2" fmla="*/ 5 w 7"/>
                <a:gd name="T3" fmla="*/ 5 h 5"/>
                <a:gd name="T4" fmla="*/ 7 w 7"/>
                <a:gd name="T5" fmla="*/ 4 h 5"/>
                <a:gd name="T6" fmla="*/ 0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2" y="1"/>
                    <a:pt x="2" y="5"/>
                    <a:pt x="5" y="5"/>
                  </a:cubicBezTo>
                  <a:cubicBezTo>
                    <a:pt x="5" y="5"/>
                    <a:pt x="7" y="4"/>
                    <a:pt x="7" y="4"/>
                  </a:cubicBezTo>
                  <a:cubicBezTo>
                    <a:pt x="5" y="2"/>
                    <a:pt x="3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204"/>
            <p:cNvSpPr>
              <a:spLocks/>
            </p:cNvSpPr>
            <p:nvPr/>
          </p:nvSpPr>
          <p:spPr bwMode="auto">
            <a:xfrm>
              <a:off x="-2134" y="2339"/>
              <a:ext cx="21" cy="9"/>
            </a:xfrm>
            <a:custGeom>
              <a:avLst/>
              <a:gdLst>
                <a:gd name="T0" fmla="*/ 9 w 9"/>
                <a:gd name="T1" fmla="*/ 0 h 4"/>
                <a:gd name="T2" fmla="*/ 0 w 9"/>
                <a:gd name="T3" fmla="*/ 0 h 4"/>
                <a:gd name="T4" fmla="*/ 3 w 9"/>
                <a:gd name="T5" fmla="*/ 4 h 4"/>
                <a:gd name="T6" fmla="*/ 9 w 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4"/>
                    <a:pt x="3" y="4"/>
                  </a:cubicBezTo>
                  <a:cubicBezTo>
                    <a:pt x="5" y="4"/>
                    <a:pt x="8" y="2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Freeform 205"/>
            <p:cNvSpPr>
              <a:spLocks/>
            </p:cNvSpPr>
            <p:nvPr/>
          </p:nvSpPr>
          <p:spPr bwMode="auto">
            <a:xfrm>
              <a:off x="-2165" y="2324"/>
              <a:ext cx="19" cy="12"/>
            </a:xfrm>
            <a:custGeom>
              <a:avLst/>
              <a:gdLst>
                <a:gd name="T0" fmla="*/ 8 w 8"/>
                <a:gd name="T1" fmla="*/ 0 h 5"/>
                <a:gd name="T2" fmla="*/ 3 w 8"/>
                <a:gd name="T3" fmla="*/ 1 h 5"/>
                <a:gd name="T4" fmla="*/ 4 w 8"/>
                <a:gd name="T5" fmla="*/ 1 h 5"/>
                <a:gd name="T6" fmla="*/ 0 w 8"/>
                <a:gd name="T7" fmla="*/ 1 h 5"/>
                <a:gd name="T8" fmla="*/ 5 w 8"/>
                <a:gd name="T9" fmla="*/ 5 h 5"/>
                <a:gd name="T10" fmla="*/ 8 w 8"/>
                <a:gd name="T11" fmla="*/ 3 h 5"/>
                <a:gd name="T12" fmla="*/ 8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cubicBezTo>
                    <a:pt x="6" y="0"/>
                    <a:pt x="5" y="0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3" y="5"/>
                    <a:pt x="5" y="5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206"/>
            <p:cNvSpPr>
              <a:spLocks/>
            </p:cNvSpPr>
            <p:nvPr/>
          </p:nvSpPr>
          <p:spPr bwMode="auto">
            <a:xfrm>
              <a:off x="-2215" y="2296"/>
              <a:ext cx="19" cy="17"/>
            </a:xfrm>
            <a:custGeom>
              <a:avLst/>
              <a:gdLst>
                <a:gd name="T0" fmla="*/ 3 w 8"/>
                <a:gd name="T1" fmla="*/ 0 h 7"/>
                <a:gd name="T2" fmla="*/ 0 w 8"/>
                <a:gd name="T3" fmla="*/ 3 h 7"/>
                <a:gd name="T4" fmla="*/ 4 w 8"/>
                <a:gd name="T5" fmla="*/ 7 h 7"/>
                <a:gd name="T6" fmla="*/ 8 w 8"/>
                <a:gd name="T7" fmla="*/ 7 h 7"/>
                <a:gd name="T8" fmla="*/ 7 w 8"/>
                <a:gd name="T9" fmla="*/ 2 h 7"/>
                <a:gd name="T10" fmla="*/ 3 w 8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2" y="7"/>
                    <a:pt x="4" y="7"/>
                  </a:cubicBezTo>
                  <a:cubicBezTo>
                    <a:pt x="5" y="7"/>
                    <a:pt x="7" y="7"/>
                    <a:pt x="8" y="7"/>
                  </a:cubicBezTo>
                  <a:cubicBezTo>
                    <a:pt x="7" y="5"/>
                    <a:pt x="7" y="4"/>
                    <a:pt x="7" y="2"/>
                  </a:cubicBezTo>
                  <a:cubicBezTo>
                    <a:pt x="5" y="2"/>
                    <a:pt x="4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3" name="TextBox 28"/>
          <p:cNvSpPr txBox="1"/>
          <p:nvPr/>
        </p:nvSpPr>
        <p:spPr>
          <a:xfrm>
            <a:off x="2396506" y="131006"/>
            <a:ext cx="9332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AA2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PROPOSTA – </a:t>
            </a:r>
            <a:r>
              <a:rPr lang="en-US" sz="2800" b="1" dirty="0" err="1" smtClean="0">
                <a:solidFill>
                  <a:srgbClr val="AA2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L’obiettivo</a:t>
            </a:r>
            <a:r>
              <a:rPr lang="en-US" sz="2800" b="1" dirty="0" smtClean="0">
                <a:solidFill>
                  <a:srgbClr val="AA2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finale </a:t>
            </a:r>
            <a:r>
              <a:rPr lang="en-US" b="1" dirty="0" smtClean="0">
                <a:solidFill>
                  <a:srgbClr val="AA2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(Fase2)</a:t>
            </a:r>
          </a:p>
        </p:txBody>
      </p:sp>
      <p:sp>
        <p:nvSpPr>
          <p:cNvPr id="242" name="CasellaDiTesto 241"/>
          <p:cNvSpPr txBox="1"/>
          <p:nvPr/>
        </p:nvSpPr>
        <p:spPr>
          <a:xfrm rot="2576093">
            <a:off x="9940789" y="714417"/>
            <a:ext cx="2396589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accent6">
                    <a:lumMod val="50000"/>
                  </a:schemeClr>
                </a:solidFill>
              </a:rPr>
              <a:t>Valutare opportune modifiche regolamentari !</a:t>
            </a:r>
            <a:endParaRPr lang="it-IT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37" name="Gruppo 236"/>
          <p:cNvGrpSpPr/>
          <p:nvPr/>
        </p:nvGrpSpPr>
        <p:grpSpPr>
          <a:xfrm>
            <a:off x="25124" y="-144463"/>
            <a:ext cx="2257435" cy="2219083"/>
            <a:chOff x="25124" y="-144463"/>
            <a:chExt cx="2257435" cy="2219083"/>
          </a:xfrm>
        </p:grpSpPr>
        <p:sp>
          <p:nvSpPr>
            <p:cNvPr id="58" name="Trapezoid 18"/>
            <p:cNvSpPr/>
            <p:nvPr/>
          </p:nvSpPr>
          <p:spPr>
            <a:xfrm>
              <a:off x="230184" y="207208"/>
              <a:ext cx="1843314" cy="872688"/>
            </a:xfrm>
            <a:prstGeom prst="trapezoid">
              <a:avLst>
                <a:gd name="adj" fmla="val 46621"/>
              </a:avLst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rect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 13"/>
            <p:cNvSpPr/>
            <p:nvPr/>
          </p:nvSpPr>
          <p:spPr>
            <a:xfrm>
              <a:off x="25124" y="67987"/>
              <a:ext cx="2257435" cy="2006633"/>
            </a:xfrm>
            <a:custGeom>
              <a:avLst/>
              <a:gdLst>
                <a:gd name="connsiteX0" fmla="*/ 746781 w 2598057"/>
                <a:gd name="connsiteY0" fmla="*/ 232229 h 2322284"/>
                <a:gd name="connsiteX1" fmla="*/ 684747 w 2598057"/>
                <a:gd name="connsiteY1" fmla="*/ 357321 h 2322284"/>
                <a:gd name="connsiteX2" fmla="*/ 713911 w 2598057"/>
                <a:gd name="connsiteY2" fmla="*/ 341491 h 2322284"/>
                <a:gd name="connsiteX3" fmla="*/ 874077 w 2598057"/>
                <a:gd name="connsiteY3" fmla="*/ 309155 h 2322284"/>
                <a:gd name="connsiteX4" fmla="*/ 1285557 w 2598057"/>
                <a:gd name="connsiteY4" fmla="*/ 720635 h 2322284"/>
                <a:gd name="connsiteX5" fmla="*/ 874077 w 2598057"/>
                <a:gd name="connsiteY5" fmla="*/ 1132115 h 2322284"/>
                <a:gd name="connsiteX6" fmla="*/ 470957 w 2598057"/>
                <a:gd name="connsiteY6" fmla="*/ 803563 h 2322284"/>
                <a:gd name="connsiteX7" fmla="*/ 469689 w 2598057"/>
                <a:gd name="connsiteY7" fmla="*/ 790986 h 2322284"/>
                <a:gd name="connsiteX8" fmla="*/ 300520 w 2598057"/>
                <a:gd name="connsiteY8" fmla="*/ 1132115 h 2322284"/>
                <a:gd name="connsiteX9" fmla="*/ 874077 w 2598057"/>
                <a:gd name="connsiteY9" fmla="*/ 1132115 h 2322284"/>
                <a:gd name="connsiteX10" fmla="*/ 2297537 w 2598057"/>
                <a:gd name="connsiteY10" fmla="*/ 1132115 h 2322284"/>
                <a:gd name="connsiteX11" fmla="*/ 1851277 w 2598057"/>
                <a:gd name="connsiteY11" fmla="*/ 232229 h 2322284"/>
                <a:gd name="connsiteX12" fmla="*/ 580572 w 2598057"/>
                <a:gd name="connsiteY12" fmla="*/ 0 h 2322284"/>
                <a:gd name="connsiteX13" fmla="*/ 2017486 w 2598057"/>
                <a:gd name="connsiteY13" fmla="*/ 0 h 2322284"/>
                <a:gd name="connsiteX14" fmla="*/ 2598057 w 2598057"/>
                <a:gd name="connsiteY14" fmla="*/ 1161142 h 2322284"/>
                <a:gd name="connsiteX15" fmla="*/ 2017486 w 2598057"/>
                <a:gd name="connsiteY15" fmla="*/ 2322284 h 2322284"/>
                <a:gd name="connsiteX16" fmla="*/ 580572 w 2598057"/>
                <a:gd name="connsiteY16" fmla="*/ 2322284 h 2322284"/>
                <a:gd name="connsiteX17" fmla="*/ 0 w 2598057"/>
                <a:gd name="connsiteY17" fmla="*/ 1161142 h 232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98057" h="2322284">
                  <a:moveTo>
                    <a:pt x="746781" y="232229"/>
                  </a:moveTo>
                  <a:lnTo>
                    <a:pt x="684747" y="357321"/>
                  </a:lnTo>
                  <a:lnTo>
                    <a:pt x="713911" y="341491"/>
                  </a:lnTo>
                  <a:cubicBezTo>
                    <a:pt x="763139" y="320669"/>
                    <a:pt x="817264" y="309155"/>
                    <a:pt x="874077" y="309155"/>
                  </a:cubicBezTo>
                  <a:cubicBezTo>
                    <a:pt x="1101331" y="309155"/>
                    <a:pt x="1285557" y="493381"/>
                    <a:pt x="1285557" y="720635"/>
                  </a:cubicBezTo>
                  <a:cubicBezTo>
                    <a:pt x="1285557" y="947889"/>
                    <a:pt x="1101331" y="1132115"/>
                    <a:pt x="874077" y="1132115"/>
                  </a:cubicBezTo>
                  <a:cubicBezTo>
                    <a:pt x="675230" y="1132115"/>
                    <a:pt x="509326" y="991067"/>
                    <a:pt x="470957" y="803563"/>
                  </a:cubicBezTo>
                  <a:lnTo>
                    <a:pt x="469689" y="790986"/>
                  </a:lnTo>
                  <a:lnTo>
                    <a:pt x="300520" y="1132115"/>
                  </a:lnTo>
                  <a:lnTo>
                    <a:pt x="874077" y="1132115"/>
                  </a:lnTo>
                  <a:lnTo>
                    <a:pt x="2297537" y="1132115"/>
                  </a:lnTo>
                  <a:lnTo>
                    <a:pt x="1851277" y="232229"/>
                  </a:lnTo>
                  <a:close/>
                  <a:moveTo>
                    <a:pt x="580572" y="0"/>
                  </a:moveTo>
                  <a:lnTo>
                    <a:pt x="2017486" y="0"/>
                  </a:lnTo>
                  <a:lnTo>
                    <a:pt x="2598057" y="1161142"/>
                  </a:lnTo>
                  <a:lnTo>
                    <a:pt x="2017486" y="2322284"/>
                  </a:lnTo>
                  <a:lnTo>
                    <a:pt x="580572" y="2322284"/>
                  </a:lnTo>
                  <a:lnTo>
                    <a:pt x="0" y="1161142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path path="rect">
                <a:fillToRect l="100000" b="100000"/>
              </a:path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21"/>
            <p:cNvSpPr/>
            <p:nvPr/>
          </p:nvSpPr>
          <p:spPr>
            <a:xfrm>
              <a:off x="463660" y="363932"/>
              <a:ext cx="65915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b="1" spc="-150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en-US" sz="3600" b="1" dirty="0">
                <a:solidFill>
                  <a:schemeClr val="accent3"/>
                </a:solidFill>
              </a:endParaRPr>
            </a:p>
          </p:txBody>
        </p:sp>
        <p:sp>
          <p:nvSpPr>
            <p:cNvPr id="63" name="TextBox 33"/>
            <p:cNvSpPr txBox="1"/>
            <p:nvPr/>
          </p:nvSpPr>
          <p:spPr>
            <a:xfrm>
              <a:off x="484887" y="1180228"/>
              <a:ext cx="13339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spc="-150" dirty="0" err="1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2000" spc="-150" dirty="0" err="1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roposta</a:t>
              </a:r>
              <a:endParaRPr lang="en-US" sz="2000" spc="-15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AutoShape 59" descr="Risultati immagini per fondirigenti"/>
            <p:cNvSpPr>
              <a:spLocks noChangeAspect="1" noChangeArrowheads="1"/>
            </p:cNvSpPr>
            <p:nvPr/>
          </p:nvSpPr>
          <p:spPr bwMode="auto">
            <a:xfrm>
              <a:off x="155575" y="-144463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grpSp>
        <p:nvGrpSpPr>
          <p:cNvPr id="236" name="Gruppo 235"/>
          <p:cNvGrpSpPr/>
          <p:nvPr/>
        </p:nvGrpSpPr>
        <p:grpSpPr>
          <a:xfrm>
            <a:off x="939944" y="4303270"/>
            <a:ext cx="10289150" cy="2366789"/>
            <a:chOff x="904389" y="4052574"/>
            <a:chExt cx="10698725" cy="2604324"/>
          </a:xfrm>
        </p:grpSpPr>
        <p:pic>
          <p:nvPicPr>
            <p:cNvPr id="64" name="Immagine 6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2303" y="4211248"/>
              <a:ext cx="4850811" cy="2066811"/>
            </a:xfrm>
            <a:prstGeom prst="rect">
              <a:avLst/>
            </a:prstGeom>
          </p:spPr>
        </p:pic>
        <p:sp>
          <p:nvSpPr>
            <p:cNvPr id="67" name="Rettangolo 66"/>
            <p:cNvSpPr/>
            <p:nvPr/>
          </p:nvSpPr>
          <p:spPr>
            <a:xfrm>
              <a:off x="7418782" y="4172013"/>
              <a:ext cx="940796" cy="2484885"/>
            </a:xfrm>
            <a:prstGeom prst="rect">
              <a:avLst/>
            </a:prstGeom>
            <a:solidFill>
              <a:schemeClr val="accent1">
                <a:alpha val="33000"/>
              </a:schemeClr>
            </a:solidFill>
            <a:ln>
              <a:solidFill>
                <a:srgbClr val="4F81B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3270197" y="5354910"/>
              <a:ext cx="1751230" cy="338554"/>
            </a:xfrm>
            <a:prstGeom prst="rect">
              <a:avLst/>
            </a:prstGeom>
            <a:solidFill>
              <a:schemeClr val="accent5"/>
            </a:solidFill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 b="1"/>
              </a:lvl1pPr>
            </a:lstStyle>
            <a:p>
              <a:r>
                <a:rPr lang="it-IT" sz="1600" dirty="0" smtClean="0"/>
                <a:t>Fondo ad Hoc</a:t>
              </a:r>
              <a:endParaRPr lang="it-IT" sz="1600" dirty="0"/>
            </a:p>
          </p:txBody>
        </p:sp>
        <p:sp>
          <p:nvSpPr>
            <p:cNvPr id="30" name="Rettangolo 29"/>
            <p:cNvSpPr/>
            <p:nvPr/>
          </p:nvSpPr>
          <p:spPr>
            <a:xfrm>
              <a:off x="3454782" y="5661085"/>
              <a:ext cx="1735696" cy="33855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b="1" dirty="0" err="1" smtClean="0"/>
                <a:t>Governing</a:t>
              </a:r>
              <a:r>
                <a:rPr lang="it-IT" sz="1600" b="1" dirty="0" smtClean="0"/>
                <a:t> body</a:t>
              </a:r>
              <a:endParaRPr lang="it-IT" sz="1600" b="1" dirty="0"/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7373986" y="5671240"/>
              <a:ext cx="901076" cy="33855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 b="1"/>
              </a:lvl1pPr>
            </a:lstStyle>
            <a:p>
              <a:r>
                <a:rPr lang="it-IT" sz="1600" dirty="0" smtClean="0"/>
                <a:t>Start up</a:t>
              </a:r>
              <a:endParaRPr lang="it-IT" sz="1600" dirty="0"/>
            </a:p>
          </p:txBody>
        </p:sp>
        <p:cxnSp>
          <p:nvCxnSpPr>
            <p:cNvPr id="238" name="Connettore 2 237"/>
            <p:cNvCxnSpPr>
              <a:stCxn id="30" idx="3"/>
              <a:endCxn id="35" idx="1"/>
            </p:cNvCxnSpPr>
            <p:nvPr/>
          </p:nvCxnSpPr>
          <p:spPr>
            <a:xfrm>
              <a:off x="5190478" y="5830362"/>
              <a:ext cx="2183508" cy="10155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nettore 2 238"/>
            <p:cNvCxnSpPr/>
            <p:nvPr/>
          </p:nvCxnSpPr>
          <p:spPr>
            <a:xfrm flipH="1" flipV="1">
              <a:off x="4843189" y="5474158"/>
              <a:ext cx="4148286" cy="4731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5" name="Gruppo 254"/>
            <p:cNvGrpSpPr/>
            <p:nvPr/>
          </p:nvGrpSpPr>
          <p:grpSpPr>
            <a:xfrm>
              <a:off x="2729594" y="4052574"/>
              <a:ext cx="2587321" cy="338495"/>
              <a:chOff x="2903618" y="4251751"/>
              <a:chExt cx="2587321" cy="338495"/>
            </a:xfrm>
          </p:grpSpPr>
          <p:pic>
            <p:nvPicPr>
              <p:cNvPr id="31" name="Immagine 3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86641" y="4251751"/>
                <a:ext cx="804298" cy="338495"/>
              </a:xfrm>
              <a:prstGeom prst="rect">
                <a:avLst/>
              </a:prstGeom>
            </p:spPr>
          </p:pic>
          <p:pic>
            <p:nvPicPr>
              <p:cNvPr id="32" name="Immagine 31"/>
              <p:cNvPicPr>
                <a:picLocks noChangeAspect="1"/>
              </p:cNvPicPr>
              <p:nvPr/>
            </p:nvPicPr>
            <p:blipFill rotWithShape="1"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0937"/>
              <a:stretch/>
            </p:blipFill>
            <p:spPr>
              <a:xfrm>
                <a:off x="2903618" y="4381356"/>
                <a:ext cx="1116671" cy="172337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cxnSp>
          <p:nvCxnSpPr>
            <p:cNvPr id="246" name="Connettore 2 245"/>
            <p:cNvCxnSpPr/>
            <p:nvPr/>
          </p:nvCxnSpPr>
          <p:spPr>
            <a:xfrm flipH="1">
              <a:off x="5021427" y="4706478"/>
              <a:ext cx="738680" cy="648432"/>
            </a:xfrm>
            <a:prstGeom prst="straightConnector1">
              <a:avLst/>
            </a:prstGeom>
            <a:ln w="9525">
              <a:prstDash val="sysDash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8" name="CasellaDiTesto 247"/>
            <p:cNvSpPr txBox="1"/>
            <p:nvPr/>
          </p:nvSpPr>
          <p:spPr>
            <a:xfrm>
              <a:off x="2541693" y="4813928"/>
              <a:ext cx="3883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€</a:t>
              </a:r>
              <a:endParaRPr lang="it-IT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cxnSp>
          <p:nvCxnSpPr>
            <p:cNvPr id="249" name="Connettore 2 248"/>
            <p:cNvCxnSpPr/>
            <p:nvPr/>
          </p:nvCxnSpPr>
          <p:spPr>
            <a:xfrm>
              <a:off x="2011897" y="4621436"/>
              <a:ext cx="1214795" cy="733474"/>
            </a:xfrm>
            <a:prstGeom prst="straightConnector1">
              <a:avLst/>
            </a:prstGeom>
            <a:ln w="12700">
              <a:prstDash val="sysDash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0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2782" y="4185936"/>
              <a:ext cx="1307550" cy="688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1" name="Rettangolo 250"/>
            <p:cNvSpPr/>
            <p:nvPr/>
          </p:nvSpPr>
          <p:spPr>
            <a:xfrm>
              <a:off x="904389" y="4321262"/>
              <a:ext cx="1145523" cy="30777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70C0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dirty="0" smtClean="0"/>
                <a:t>Dirigenti</a:t>
              </a:r>
              <a:endParaRPr lang="it-IT" sz="1400" b="1" dirty="0"/>
            </a:p>
          </p:txBody>
        </p:sp>
        <p:sp>
          <p:nvSpPr>
            <p:cNvPr id="254" name="CasellaDiTesto 253"/>
            <p:cNvSpPr txBox="1"/>
            <p:nvPr/>
          </p:nvSpPr>
          <p:spPr>
            <a:xfrm>
              <a:off x="5257101" y="4766337"/>
              <a:ext cx="3883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€</a:t>
              </a:r>
              <a:endParaRPr lang="it-IT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256" name="CasellaDiTesto 255"/>
            <p:cNvSpPr txBox="1"/>
            <p:nvPr/>
          </p:nvSpPr>
          <p:spPr>
            <a:xfrm>
              <a:off x="8458748" y="5563991"/>
              <a:ext cx="978350" cy="338554"/>
            </a:xfrm>
            <a:prstGeom prst="rect">
              <a:avLst/>
            </a:prstGeom>
            <a:solidFill>
              <a:srgbClr val="FFFFFF">
                <a:alpha val="63137"/>
              </a:srgbClr>
            </a:solidFill>
            <a:ln w="28575">
              <a:solidFill>
                <a:srgbClr val="0070C0"/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 b="1"/>
              </a:lvl1pPr>
            </a:lstStyle>
            <a:p>
              <a:r>
                <a:rPr lang="it-IT" sz="1600" dirty="0" smtClean="0"/>
                <a:t>Start up</a:t>
              </a:r>
              <a:endParaRPr lang="it-IT" sz="1600" dirty="0"/>
            </a:p>
          </p:txBody>
        </p:sp>
        <p:sp>
          <p:nvSpPr>
            <p:cNvPr id="257" name="CasellaDiTesto 256"/>
            <p:cNvSpPr txBox="1"/>
            <p:nvPr/>
          </p:nvSpPr>
          <p:spPr>
            <a:xfrm>
              <a:off x="9448031" y="5106149"/>
              <a:ext cx="978350" cy="338554"/>
            </a:xfrm>
            <a:prstGeom prst="rect">
              <a:avLst/>
            </a:prstGeom>
            <a:solidFill>
              <a:srgbClr val="FFFFFF">
                <a:alpha val="63137"/>
              </a:srgbClr>
            </a:solidFill>
            <a:ln w="28575">
              <a:solidFill>
                <a:srgbClr val="0070C0"/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 b="1"/>
              </a:lvl1pPr>
            </a:lstStyle>
            <a:p>
              <a:r>
                <a:rPr lang="it-IT" sz="1600" dirty="0" smtClean="0"/>
                <a:t>Impresa</a:t>
              </a:r>
              <a:endParaRPr lang="it-IT" sz="1600" dirty="0"/>
            </a:p>
          </p:txBody>
        </p:sp>
        <p:cxnSp>
          <p:nvCxnSpPr>
            <p:cNvPr id="6" name="Connettore 2 5"/>
            <p:cNvCxnSpPr>
              <a:endCxn id="23" idx="0"/>
            </p:cNvCxnSpPr>
            <p:nvPr/>
          </p:nvCxnSpPr>
          <p:spPr>
            <a:xfrm>
              <a:off x="4129762" y="4573284"/>
              <a:ext cx="16050" cy="78162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nettore 1 233"/>
            <p:cNvCxnSpPr/>
            <p:nvPr/>
          </p:nvCxnSpPr>
          <p:spPr>
            <a:xfrm>
              <a:off x="9001528" y="5405878"/>
              <a:ext cx="0" cy="144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" name="Rettangolo 234"/>
          <p:cNvSpPr/>
          <p:nvPr/>
        </p:nvSpPr>
        <p:spPr>
          <a:xfrm>
            <a:off x="3596635" y="6113581"/>
            <a:ext cx="1669249" cy="338554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/>
              <a:t>Technical Advisor</a:t>
            </a:r>
            <a:endParaRPr lang="it-IT" sz="1600" b="1" dirty="0"/>
          </a:p>
        </p:txBody>
      </p:sp>
      <p:pic>
        <p:nvPicPr>
          <p:cNvPr id="240" name="Immagine 239"/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20746" y="6553701"/>
            <a:ext cx="1136985" cy="216680"/>
          </a:xfrm>
          <a:prstGeom prst="rect">
            <a:avLst/>
          </a:prstGeom>
        </p:spPr>
      </p:pic>
      <p:pic>
        <p:nvPicPr>
          <p:cNvPr id="241" name="Immagine 240"/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868306" y="6662041"/>
            <a:ext cx="1323694" cy="187854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3317646" y="4390603"/>
            <a:ext cx="131177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003399"/>
                </a:solidFill>
              </a:rPr>
              <a:t>Fondi</a:t>
            </a:r>
          </a:p>
          <a:p>
            <a:pPr algn="ctr"/>
            <a:r>
              <a:rPr lang="it-IT" sz="1200" b="1" dirty="0" smtClean="0">
                <a:solidFill>
                  <a:srgbClr val="003399"/>
                </a:solidFill>
              </a:rPr>
              <a:t>Interprofessionali</a:t>
            </a:r>
            <a:endParaRPr lang="it-IT" sz="12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65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06977624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12" name="Diapositiva think-cell" r:id="rId4" imgW="270" imgH="270" progId="TCLayout.ActiveDocument.1">
                  <p:embed/>
                </p:oleObj>
              </mc:Choice>
              <mc:Fallback>
                <p:oleObj name="Diapositiva think-cell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5695949" y="6394454"/>
            <a:ext cx="681101" cy="365125"/>
          </a:xfrm>
        </p:spPr>
        <p:txBody>
          <a:bodyPr/>
          <a:lstStyle/>
          <a:p>
            <a:r>
              <a:rPr lang="en-US" dirty="0" smtClean="0"/>
              <a:t>- </a:t>
            </a:r>
            <a:fld id="{BDA12893-4216-46B8-B5E9-157815605F96}" type="slidenum">
              <a:rPr lang="en-US" smtClean="0"/>
              <a:t>33</a:t>
            </a:fld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58" name="Trapezoid 18"/>
          <p:cNvSpPr/>
          <p:nvPr/>
        </p:nvSpPr>
        <p:spPr>
          <a:xfrm>
            <a:off x="230184" y="207208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13"/>
          <p:cNvSpPr/>
          <p:nvPr/>
        </p:nvSpPr>
        <p:spPr>
          <a:xfrm>
            <a:off x="25124" y="67987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21"/>
          <p:cNvSpPr/>
          <p:nvPr/>
        </p:nvSpPr>
        <p:spPr>
          <a:xfrm>
            <a:off x="463660" y="363932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sz="3600" b="1" dirty="0">
              <a:solidFill>
                <a:schemeClr val="accent3"/>
              </a:solidFill>
            </a:endParaRPr>
          </a:p>
        </p:txBody>
      </p:sp>
      <p:sp>
        <p:nvSpPr>
          <p:cNvPr id="63" name="TextBox 33"/>
          <p:cNvSpPr txBox="1"/>
          <p:nvPr/>
        </p:nvSpPr>
        <p:spPr>
          <a:xfrm>
            <a:off x="484887" y="1180228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-150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spc="-150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roposta</a:t>
            </a:r>
            <a:endParaRPr lang="en-US" sz="2000" spc="-150" dirty="0" smtClean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Gruppo 79"/>
          <p:cNvGrpSpPr/>
          <p:nvPr/>
        </p:nvGrpSpPr>
        <p:grpSpPr>
          <a:xfrm>
            <a:off x="6613417" y="3811119"/>
            <a:ext cx="4826109" cy="2263712"/>
            <a:chOff x="6752303" y="4001698"/>
            <a:chExt cx="4850811" cy="2233947"/>
          </a:xfrm>
        </p:grpSpPr>
        <p:pic>
          <p:nvPicPr>
            <p:cNvPr id="64" name="Immagine 6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2303" y="4001698"/>
              <a:ext cx="4850811" cy="2066811"/>
            </a:xfrm>
            <a:prstGeom prst="rect">
              <a:avLst/>
            </a:prstGeom>
          </p:spPr>
        </p:pic>
        <p:sp>
          <p:nvSpPr>
            <p:cNvPr id="67" name="Rettangolo 66"/>
            <p:cNvSpPr/>
            <p:nvPr/>
          </p:nvSpPr>
          <p:spPr>
            <a:xfrm>
              <a:off x="7444290" y="4006858"/>
              <a:ext cx="980924" cy="2228787"/>
            </a:xfrm>
            <a:prstGeom prst="rect">
              <a:avLst/>
            </a:prstGeom>
            <a:solidFill>
              <a:schemeClr val="accent1">
                <a:alpha val="33000"/>
              </a:schemeClr>
            </a:solidFill>
            <a:ln>
              <a:solidFill>
                <a:srgbClr val="4F81B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68" name="CasellaDiTesto 67"/>
          <p:cNvSpPr txBox="1"/>
          <p:nvPr/>
        </p:nvSpPr>
        <p:spPr>
          <a:xfrm>
            <a:off x="2334270" y="748039"/>
            <a:ext cx="9857730" cy="36933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Creazione di </a:t>
            </a:r>
            <a:r>
              <a:rPr lang="it-IT" b="1" u="sng" dirty="0" smtClean="0">
                <a:solidFill>
                  <a:schemeClr val="accent1">
                    <a:lumMod val="75000"/>
                  </a:schemeClr>
                </a:solidFill>
              </a:rPr>
              <a:t>un progetto pilota </a:t>
            </a:r>
            <a:r>
              <a:rPr lang="it-IT" b="1" u="sng" dirty="0">
                <a:solidFill>
                  <a:schemeClr val="accent1">
                    <a:lumMod val="75000"/>
                  </a:schemeClr>
                </a:solidFill>
              </a:rPr>
              <a:t>dedicato alla generazione di imprenditorialità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Finalizzato alla creazione di 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start up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innovative ad opera di dirigenti </a:t>
            </a:r>
            <a:r>
              <a:rPr lang="it-IT" b="1" dirty="0" err="1">
                <a:solidFill>
                  <a:schemeClr val="accent1">
                    <a:lumMod val="75000"/>
                  </a:schemeClr>
                </a:solidFill>
              </a:rPr>
              <a:t>F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edermanager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in uscita dalle aziende, interessati a fare impresa avendo mentalità e capacità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imprenditive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Finanziato attraverso la canalizzazione di strumenti già esistenti per la Formazione e da Business Angel accreditati e specializzati nella fase di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seeding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(anche il dirigente è chiamato ad investire nella propria start up)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Assicura  un processo di formazione selettiva e affiancamento nei primi 18 – 24 mesi di vita della start up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Attiva un </a:t>
            </a:r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marketplace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dell’Innovazione per le aziende interessate ad investire nelle per sostenere la fase di take off.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Il Dirigente imprenditore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è comunque chiamato a investire e scommettere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nella propria start up</a:t>
            </a:r>
          </a:p>
          <a:p>
            <a:pPr algn="just"/>
            <a:endParaRPr lang="it-IT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it-IT" b="1" dirty="0" smtClean="0">
              <a:solidFill>
                <a:schemeClr val="tx2"/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8336347" y="6379141"/>
            <a:ext cx="2414384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/>
            </a:lvl1pPr>
          </a:lstStyle>
          <a:p>
            <a:r>
              <a:rPr lang="it-IT" sz="1400" dirty="0" err="1" smtClean="0"/>
              <a:t>Marketplace</a:t>
            </a:r>
            <a:r>
              <a:rPr lang="it-IT" sz="1400" dirty="0" smtClean="0"/>
              <a:t> e </a:t>
            </a:r>
            <a:r>
              <a:rPr lang="it-IT" sz="1400" dirty="0" err="1" smtClean="0"/>
              <a:t>Crowfunding</a:t>
            </a:r>
            <a:endParaRPr lang="it-IT" sz="1400" dirty="0"/>
          </a:p>
        </p:txBody>
      </p:sp>
      <p:grpSp>
        <p:nvGrpSpPr>
          <p:cNvPr id="36" name="Group 28"/>
          <p:cNvGrpSpPr>
            <a:grpSpLocks noChangeAspect="1"/>
          </p:cNvGrpSpPr>
          <p:nvPr/>
        </p:nvGrpSpPr>
        <p:grpSpPr bwMode="auto">
          <a:xfrm>
            <a:off x="618853" y="946640"/>
            <a:ext cx="10487108" cy="4917469"/>
            <a:chOff x="-2508" y="-947"/>
            <a:chExt cx="12414" cy="5821"/>
          </a:xfrm>
          <a:solidFill>
            <a:schemeClr val="tx1">
              <a:lumMod val="75000"/>
              <a:lumOff val="25000"/>
              <a:alpha val="7000"/>
            </a:schemeClr>
          </a:solidFill>
        </p:grpSpPr>
        <p:sp>
          <p:nvSpPr>
            <p:cNvPr id="37" name="Freeform 29"/>
            <p:cNvSpPr>
              <a:spLocks/>
            </p:cNvSpPr>
            <p:nvPr/>
          </p:nvSpPr>
          <p:spPr bwMode="auto">
            <a:xfrm>
              <a:off x="4964" y="3519"/>
              <a:ext cx="257" cy="494"/>
            </a:xfrm>
            <a:custGeom>
              <a:avLst/>
              <a:gdLst>
                <a:gd name="T0" fmla="*/ 88 w 109"/>
                <a:gd name="T1" fmla="*/ 0 h 209"/>
                <a:gd name="T2" fmla="*/ 84 w 109"/>
                <a:gd name="T3" fmla="*/ 15 h 209"/>
                <a:gd name="T4" fmla="*/ 48 w 109"/>
                <a:gd name="T5" fmla="*/ 51 h 209"/>
                <a:gd name="T6" fmla="*/ 13 w 109"/>
                <a:gd name="T7" fmla="*/ 84 h 209"/>
                <a:gd name="T8" fmla="*/ 21 w 109"/>
                <a:gd name="T9" fmla="*/ 112 h 209"/>
                <a:gd name="T10" fmla="*/ 11 w 109"/>
                <a:gd name="T11" fmla="*/ 135 h 209"/>
                <a:gd name="T12" fmla="*/ 0 w 109"/>
                <a:gd name="T13" fmla="*/ 146 h 209"/>
                <a:gd name="T14" fmla="*/ 6 w 109"/>
                <a:gd name="T15" fmla="*/ 167 h 209"/>
                <a:gd name="T16" fmla="*/ 5 w 109"/>
                <a:gd name="T17" fmla="*/ 180 h 209"/>
                <a:gd name="T18" fmla="*/ 30 w 109"/>
                <a:gd name="T19" fmla="*/ 209 h 209"/>
                <a:gd name="T20" fmla="*/ 77 w 109"/>
                <a:gd name="T21" fmla="*/ 150 h 209"/>
                <a:gd name="T22" fmla="*/ 100 w 109"/>
                <a:gd name="T23" fmla="*/ 55 h 209"/>
                <a:gd name="T24" fmla="*/ 109 w 109"/>
                <a:gd name="T25" fmla="*/ 58 h 209"/>
                <a:gd name="T26" fmla="*/ 109 w 109"/>
                <a:gd name="T27" fmla="*/ 50 h 209"/>
                <a:gd name="T28" fmla="*/ 88 w 109"/>
                <a:gd name="T2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" h="209">
                  <a:moveTo>
                    <a:pt x="88" y="0"/>
                  </a:moveTo>
                  <a:cubicBezTo>
                    <a:pt x="86" y="4"/>
                    <a:pt x="87" y="13"/>
                    <a:pt x="84" y="15"/>
                  </a:cubicBezTo>
                  <a:cubicBezTo>
                    <a:pt x="76" y="24"/>
                    <a:pt x="60" y="44"/>
                    <a:pt x="48" y="51"/>
                  </a:cubicBezTo>
                  <a:cubicBezTo>
                    <a:pt x="32" y="60"/>
                    <a:pt x="13" y="58"/>
                    <a:pt x="13" y="84"/>
                  </a:cubicBezTo>
                  <a:cubicBezTo>
                    <a:pt x="13" y="93"/>
                    <a:pt x="21" y="106"/>
                    <a:pt x="21" y="112"/>
                  </a:cubicBezTo>
                  <a:cubicBezTo>
                    <a:pt x="21" y="113"/>
                    <a:pt x="11" y="135"/>
                    <a:pt x="11" y="135"/>
                  </a:cubicBezTo>
                  <a:cubicBezTo>
                    <a:pt x="10" y="135"/>
                    <a:pt x="0" y="144"/>
                    <a:pt x="0" y="146"/>
                  </a:cubicBezTo>
                  <a:cubicBezTo>
                    <a:pt x="0" y="154"/>
                    <a:pt x="0" y="162"/>
                    <a:pt x="6" y="167"/>
                  </a:cubicBezTo>
                  <a:cubicBezTo>
                    <a:pt x="7" y="171"/>
                    <a:pt x="5" y="173"/>
                    <a:pt x="5" y="180"/>
                  </a:cubicBezTo>
                  <a:cubicBezTo>
                    <a:pt x="5" y="194"/>
                    <a:pt x="17" y="209"/>
                    <a:pt x="30" y="209"/>
                  </a:cubicBezTo>
                  <a:cubicBezTo>
                    <a:pt x="62" y="209"/>
                    <a:pt x="67" y="174"/>
                    <a:pt x="77" y="150"/>
                  </a:cubicBezTo>
                  <a:cubicBezTo>
                    <a:pt x="88" y="120"/>
                    <a:pt x="100" y="94"/>
                    <a:pt x="100" y="55"/>
                  </a:cubicBezTo>
                  <a:cubicBezTo>
                    <a:pt x="101" y="55"/>
                    <a:pt x="107" y="57"/>
                    <a:pt x="109" y="58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04" y="36"/>
                    <a:pt x="106" y="2"/>
                    <a:pt x="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2"/>
            <p:cNvSpPr>
              <a:spLocks/>
            </p:cNvSpPr>
            <p:nvPr/>
          </p:nvSpPr>
          <p:spPr bwMode="auto">
            <a:xfrm>
              <a:off x="6264" y="2726"/>
              <a:ext cx="71" cy="135"/>
            </a:xfrm>
            <a:custGeom>
              <a:avLst/>
              <a:gdLst>
                <a:gd name="T0" fmla="*/ 7 w 30"/>
                <a:gd name="T1" fmla="*/ 0 h 57"/>
                <a:gd name="T2" fmla="*/ 0 w 30"/>
                <a:gd name="T3" fmla="*/ 43 h 57"/>
                <a:gd name="T4" fmla="*/ 13 w 30"/>
                <a:gd name="T5" fmla="*/ 57 h 57"/>
                <a:gd name="T6" fmla="*/ 30 w 30"/>
                <a:gd name="T7" fmla="*/ 36 h 57"/>
                <a:gd name="T8" fmla="*/ 7 w 30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7">
                  <a:moveTo>
                    <a:pt x="7" y="0"/>
                  </a:moveTo>
                  <a:cubicBezTo>
                    <a:pt x="7" y="16"/>
                    <a:pt x="0" y="27"/>
                    <a:pt x="0" y="43"/>
                  </a:cubicBezTo>
                  <a:cubicBezTo>
                    <a:pt x="0" y="50"/>
                    <a:pt x="5" y="57"/>
                    <a:pt x="13" y="57"/>
                  </a:cubicBezTo>
                  <a:cubicBezTo>
                    <a:pt x="23" y="57"/>
                    <a:pt x="30" y="45"/>
                    <a:pt x="30" y="36"/>
                  </a:cubicBezTo>
                  <a:cubicBezTo>
                    <a:pt x="30" y="19"/>
                    <a:pt x="14" y="13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3"/>
            <p:cNvSpPr>
              <a:spLocks/>
            </p:cNvSpPr>
            <p:nvPr/>
          </p:nvSpPr>
          <p:spPr bwMode="auto">
            <a:xfrm>
              <a:off x="5590" y="1622"/>
              <a:ext cx="1440" cy="1161"/>
            </a:xfrm>
            <a:custGeom>
              <a:avLst/>
              <a:gdLst>
                <a:gd name="T0" fmla="*/ 137 w 609"/>
                <a:gd name="T1" fmla="*/ 13 h 491"/>
                <a:gd name="T2" fmla="*/ 137 w 609"/>
                <a:gd name="T3" fmla="*/ 13 h 491"/>
                <a:gd name="T4" fmla="*/ 114 w 609"/>
                <a:gd name="T5" fmla="*/ 26 h 491"/>
                <a:gd name="T6" fmla="*/ 93 w 609"/>
                <a:gd name="T7" fmla="*/ 22 h 491"/>
                <a:gd name="T8" fmla="*/ 87 w 609"/>
                <a:gd name="T9" fmla="*/ 18 h 491"/>
                <a:gd name="T10" fmla="*/ 55 w 609"/>
                <a:gd name="T11" fmla="*/ 39 h 491"/>
                <a:gd name="T12" fmla="*/ 12 w 609"/>
                <a:gd name="T13" fmla="*/ 55 h 491"/>
                <a:gd name="T14" fmla="*/ 1 w 609"/>
                <a:gd name="T15" fmla="*/ 81 h 491"/>
                <a:gd name="T16" fmla="*/ 2 w 609"/>
                <a:gd name="T17" fmla="*/ 105 h 491"/>
                <a:gd name="T18" fmla="*/ 6 w 609"/>
                <a:gd name="T19" fmla="*/ 145 h 491"/>
                <a:gd name="T20" fmla="*/ 39 w 609"/>
                <a:gd name="T21" fmla="*/ 197 h 491"/>
                <a:gd name="T22" fmla="*/ 37 w 609"/>
                <a:gd name="T23" fmla="*/ 226 h 491"/>
                <a:gd name="T24" fmla="*/ 78 w 609"/>
                <a:gd name="T25" fmla="*/ 221 h 491"/>
                <a:gd name="T26" fmla="*/ 142 w 609"/>
                <a:gd name="T27" fmla="*/ 263 h 491"/>
                <a:gd name="T28" fmla="*/ 127 w 609"/>
                <a:gd name="T29" fmla="*/ 271 h 491"/>
                <a:gd name="T30" fmla="*/ 177 w 609"/>
                <a:gd name="T31" fmla="*/ 272 h 491"/>
                <a:gd name="T32" fmla="*/ 177 w 609"/>
                <a:gd name="T33" fmla="*/ 316 h 491"/>
                <a:gd name="T34" fmla="*/ 209 w 609"/>
                <a:gd name="T35" fmla="*/ 408 h 491"/>
                <a:gd name="T36" fmla="*/ 244 w 609"/>
                <a:gd name="T37" fmla="*/ 486 h 491"/>
                <a:gd name="T38" fmla="*/ 269 w 609"/>
                <a:gd name="T39" fmla="*/ 474 h 491"/>
                <a:gd name="T40" fmla="*/ 285 w 609"/>
                <a:gd name="T41" fmla="*/ 440 h 491"/>
                <a:gd name="T42" fmla="*/ 322 w 609"/>
                <a:gd name="T43" fmla="*/ 358 h 491"/>
                <a:gd name="T44" fmla="*/ 408 w 609"/>
                <a:gd name="T45" fmla="*/ 275 h 491"/>
                <a:gd name="T46" fmla="*/ 473 w 609"/>
                <a:gd name="T47" fmla="*/ 294 h 491"/>
                <a:gd name="T48" fmla="*/ 506 w 609"/>
                <a:gd name="T49" fmla="*/ 362 h 491"/>
                <a:gd name="T50" fmla="*/ 554 w 609"/>
                <a:gd name="T51" fmla="*/ 362 h 491"/>
                <a:gd name="T52" fmla="*/ 571 w 609"/>
                <a:gd name="T53" fmla="*/ 460 h 491"/>
                <a:gd name="T54" fmla="*/ 565 w 609"/>
                <a:gd name="T55" fmla="*/ 384 h 491"/>
                <a:gd name="T56" fmla="*/ 565 w 609"/>
                <a:gd name="T57" fmla="*/ 380 h 491"/>
                <a:gd name="T58" fmla="*/ 557 w 609"/>
                <a:gd name="T59" fmla="*/ 331 h 491"/>
                <a:gd name="T60" fmla="*/ 609 w 609"/>
                <a:gd name="T61" fmla="*/ 276 h 491"/>
                <a:gd name="T62" fmla="*/ 562 w 609"/>
                <a:gd name="T63" fmla="*/ 242 h 491"/>
                <a:gd name="T64" fmla="*/ 573 w 609"/>
                <a:gd name="T65" fmla="*/ 195 h 491"/>
                <a:gd name="T66" fmla="*/ 525 w 609"/>
                <a:gd name="T67" fmla="*/ 155 h 491"/>
                <a:gd name="T68" fmla="*/ 522 w 609"/>
                <a:gd name="T69" fmla="*/ 156 h 491"/>
                <a:gd name="T70" fmla="*/ 516 w 609"/>
                <a:gd name="T71" fmla="*/ 155 h 491"/>
                <a:gd name="T72" fmla="*/ 510 w 609"/>
                <a:gd name="T73" fmla="*/ 155 h 491"/>
                <a:gd name="T74" fmla="*/ 507 w 609"/>
                <a:gd name="T75" fmla="*/ 156 h 491"/>
                <a:gd name="T76" fmla="*/ 473 w 609"/>
                <a:gd name="T77" fmla="*/ 179 h 491"/>
                <a:gd name="T78" fmla="*/ 409 w 609"/>
                <a:gd name="T79" fmla="*/ 177 h 491"/>
                <a:gd name="T80" fmla="*/ 362 w 609"/>
                <a:gd name="T81" fmla="*/ 164 h 491"/>
                <a:gd name="T82" fmla="*/ 361 w 609"/>
                <a:gd name="T83" fmla="*/ 163 h 491"/>
                <a:gd name="T84" fmla="*/ 359 w 609"/>
                <a:gd name="T85" fmla="*/ 164 h 491"/>
                <a:gd name="T86" fmla="*/ 358 w 609"/>
                <a:gd name="T87" fmla="*/ 164 h 491"/>
                <a:gd name="T88" fmla="*/ 356 w 609"/>
                <a:gd name="T89" fmla="*/ 164 h 491"/>
                <a:gd name="T90" fmla="*/ 354 w 609"/>
                <a:gd name="T91" fmla="*/ 163 h 491"/>
                <a:gd name="T92" fmla="*/ 328 w 609"/>
                <a:gd name="T93" fmla="*/ 145 h 491"/>
                <a:gd name="T94" fmla="*/ 271 w 609"/>
                <a:gd name="T95" fmla="*/ 107 h 491"/>
                <a:gd name="T96" fmla="*/ 275 w 609"/>
                <a:gd name="T97" fmla="*/ 102 h 491"/>
                <a:gd name="T98" fmla="*/ 275 w 609"/>
                <a:gd name="T99" fmla="*/ 83 h 491"/>
                <a:gd name="T100" fmla="*/ 278 w 609"/>
                <a:gd name="T101" fmla="*/ 42 h 491"/>
                <a:gd name="T102" fmla="*/ 213 w 609"/>
                <a:gd name="T103" fmla="*/ 20 h 491"/>
                <a:gd name="T104" fmla="*/ 162 w 609"/>
                <a:gd name="T105" fmla="*/ 1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09" h="491">
                  <a:moveTo>
                    <a:pt x="157" y="0"/>
                  </a:moveTo>
                  <a:cubicBezTo>
                    <a:pt x="146" y="0"/>
                    <a:pt x="144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6" y="13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2" y="20"/>
                    <a:pt x="124" y="26"/>
                    <a:pt x="114" y="26"/>
                  </a:cubicBezTo>
                  <a:cubicBezTo>
                    <a:pt x="109" y="26"/>
                    <a:pt x="108" y="20"/>
                    <a:pt x="104" y="20"/>
                  </a:cubicBezTo>
                  <a:cubicBezTo>
                    <a:pt x="103" y="20"/>
                    <a:pt x="101" y="21"/>
                    <a:pt x="100" y="21"/>
                  </a:cubicBezTo>
                  <a:cubicBezTo>
                    <a:pt x="98" y="21"/>
                    <a:pt x="95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0" y="22"/>
                    <a:pt x="87" y="21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2" y="18"/>
                    <a:pt x="83" y="16"/>
                    <a:pt x="78" y="16"/>
                  </a:cubicBezTo>
                  <a:cubicBezTo>
                    <a:pt x="65" y="16"/>
                    <a:pt x="64" y="30"/>
                    <a:pt x="55" y="39"/>
                  </a:cubicBezTo>
                  <a:cubicBezTo>
                    <a:pt x="51" y="43"/>
                    <a:pt x="44" y="43"/>
                    <a:pt x="40" y="47"/>
                  </a:cubicBezTo>
                  <a:cubicBezTo>
                    <a:pt x="37" y="50"/>
                    <a:pt x="34" y="56"/>
                    <a:pt x="28" y="56"/>
                  </a:cubicBezTo>
                  <a:cubicBezTo>
                    <a:pt x="23" y="56"/>
                    <a:pt x="20" y="51"/>
                    <a:pt x="15" y="51"/>
                  </a:cubicBezTo>
                  <a:cubicBezTo>
                    <a:pt x="13" y="51"/>
                    <a:pt x="13" y="54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8" y="57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1" y="79"/>
                    <a:pt x="1" y="81"/>
                  </a:cubicBezTo>
                  <a:cubicBezTo>
                    <a:pt x="1" y="81"/>
                    <a:pt x="1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5"/>
                    <a:pt x="1" y="86"/>
                    <a:pt x="2" y="88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4" y="109"/>
                    <a:pt x="3" y="113"/>
                    <a:pt x="5" y="117"/>
                  </a:cubicBezTo>
                  <a:cubicBezTo>
                    <a:pt x="7" y="122"/>
                    <a:pt x="17" y="117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37"/>
                    <a:pt x="6" y="135"/>
                    <a:pt x="6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6" y="151"/>
                    <a:pt x="11" y="151"/>
                    <a:pt x="12" y="154"/>
                  </a:cubicBezTo>
                  <a:cubicBezTo>
                    <a:pt x="21" y="172"/>
                    <a:pt x="39" y="174"/>
                    <a:pt x="39" y="197"/>
                  </a:cubicBezTo>
                  <a:cubicBezTo>
                    <a:pt x="39" y="197"/>
                    <a:pt x="39" y="197"/>
                    <a:pt x="39" y="197"/>
                  </a:cubicBezTo>
                  <a:cubicBezTo>
                    <a:pt x="25" y="200"/>
                    <a:pt x="16" y="203"/>
                    <a:pt x="16" y="218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16" y="221"/>
                    <a:pt x="19" y="224"/>
                    <a:pt x="19" y="227"/>
                  </a:cubicBezTo>
                  <a:cubicBezTo>
                    <a:pt x="37" y="226"/>
                    <a:pt x="37" y="226"/>
                    <a:pt x="37" y="226"/>
                  </a:cubicBezTo>
                  <a:cubicBezTo>
                    <a:pt x="38" y="225"/>
                    <a:pt x="40" y="223"/>
                    <a:pt x="42" y="222"/>
                  </a:cubicBezTo>
                  <a:cubicBezTo>
                    <a:pt x="55" y="226"/>
                    <a:pt x="55" y="226"/>
                    <a:pt x="55" y="226"/>
                  </a:cubicBezTo>
                  <a:cubicBezTo>
                    <a:pt x="61" y="226"/>
                    <a:pt x="62" y="221"/>
                    <a:pt x="69" y="221"/>
                  </a:cubicBezTo>
                  <a:cubicBezTo>
                    <a:pt x="72" y="221"/>
                    <a:pt x="75" y="221"/>
                    <a:pt x="78" y="221"/>
                  </a:cubicBezTo>
                  <a:cubicBezTo>
                    <a:pt x="80" y="221"/>
                    <a:pt x="82" y="221"/>
                    <a:pt x="85" y="222"/>
                  </a:cubicBezTo>
                  <a:cubicBezTo>
                    <a:pt x="91" y="224"/>
                    <a:pt x="94" y="236"/>
                    <a:pt x="98" y="243"/>
                  </a:cubicBezTo>
                  <a:cubicBezTo>
                    <a:pt x="104" y="251"/>
                    <a:pt x="119" y="262"/>
                    <a:pt x="129" y="262"/>
                  </a:cubicBezTo>
                  <a:cubicBezTo>
                    <a:pt x="134" y="262"/>
                    <a:pt x="137" y="262"/>
                    <a:pt x="142" y="263"/>
                  </a:cubicBezTo>
                  <a:cubicBezTo>
                    <a:pt x="139" y="265"/>
                    <a:pt x="139" y="269"/>
                    <a:pt x="135" y="270"/>
                  </a:cubicBezTo>
                  <a:cubicBezTo>
                    <a:pt x="133" y="271"/>
                    <a:pt x="132" y="271"/>
                    <a:pt x="131" y="271"/>
                  </a:cubicBezTo>
                  <a:cubicBezTo>
                    <a:pt x="130" y="271"/>
                    <a:pt x="130" y="271"/>
                    <a:pt x="129" y="271"/>
                  </a:cubicBezTo>
                  <a:cubicBezTo>
                    <a:pt x="128" y="271"/>
                    <a:pt x="128" y="271"/>
                    <a:pt x="127" y="271"/>
                  </a:cubicBezTo>
                  <a:cubicBezTo>
                    <a:pt x="125" y="271"/>
                    <a:pt x="124" y="271"/>
                    <a:pt x="121" y="273"/>
                  </a:cubicBezTo>
                  <a:cubicBezTo>
                    <a:pt x="129" y="281"/>
                    <a:pt x="136" y="297"/>
                    <a:pt x="152" y="297"/>
                  </a:cubicBezTo>
                  <a:cubicBezTo>
                    <a:pt x="166" y="297"/>
                    <a:pt x="166" y="279"/>
                    <a:pt x="173" y="272"/>
                  </a:cubicBezTo>
                  <a:cubicBezTo>
                    <a:pt x="177" y="272"/>
                    <a:pt x="177" y="272"/>
                    <a:pt x="177" y="272"/>
                  </a:cubicBezTo>
                  <a:cubicBezTo>
                    <a:pt x="177" y="274"/>
                    <a:pt x="174" y="278"/>
                    <a:pt x="174" y="279"/>
                  </a:cubicBezTo>
                  <a:cubicBezTo>
                    <a:pt x="174" y="286"/>
                    <a:pt x="180" y="293"/>
                    <a:pt x="180" y="301"/>
                  </a:cubicBezTo>
                  <a:cubicBezTo>
                    <a:pt x="180" y="308"/>
                    <a:pt x="177" y="309"/>
                    <a:pt x="177" y="316"/>
                  </a:cubicBezTo>
                  <a:cubicBezTo>
                    <a:pt x="177" y="316"/>
                    <a:pt x="177" y="316"/>
                    <a:pt x="177" y="316"/>
                  </a:cubicBezTo>
                  <a:cubicBezTo>
                    <a:pt x="177" y="317"/>
                    <a:pt x="177" y="322"/>
                    <a:pt x="177" y="323"/>
                  </a:cubicBezTo>
                  <a:cubicBezTo>
                    <a:pt x="177" y="333"/>
                    <a:pt x="183" y="343"/>
                    <a:pt x="186" y="354"/>
                  </a:cubicBezTo>
                  <a:cubicBezTo>
                    <a:pt x="190" y="366"/>
                    <a:pt x="200" y="383"/>
                    <a:pt x="202" y="391"/>
                  </a:cubicBezTo>
                  <a:cubicBezTo>
                    <a:pt x="204" y="398"/>
                    <a:pt x="204" y="401"/>
                    <a:pt x="209" y="408"/>
                  </a:cubicBezTo>
                  <a:cubicBezTo>
                    <a:pt x="213" y="414"/>
                    <a:pt x="210" y="421"/>
                    <a:pt x="214" y="429"/>
                  </a:cubicBezTo>
                  <a:cubicBezTo>
                    <a:pt x="216" y="434"/>
                    <a:pt x="224" y="439"/>
                    <a:pt x="226" y="446"/>
                  </a:cubicBezTo>
                  <a:cubicBezTo>
                    <a:pt x="230" y="457"/>
                    <a:pt x="236" y="468"/>
                    <a:pt x="240" y="481"/>
                  </a:cubicBezTo>
                  <a:cubicBezTo>
                    <a:pt x="240" y="482"/>
                    <a:pt x="242" y="486"/>
                    <a:pt x="244" y="486"/>
                  </a:cubicBezTo>
                  <a:cubicBezTo>
                    <a:pt x="245" y="489"/>
                    <a:pt x="248" y="491"/>
                    <a:pt x="251" y="491"/>
                  </a:cubicBezTo>
                  <a:cubicBezTo>
                    <a:pt x="252" y="491"/>
                    <a:pt x="252" y="491"/>
                    <a:pt x="252" y="491"/>
                  </a:cubicBezTo>
                  <a:cubicBezTo>
                    <a:pt x="257" y="491"/>
                    <a:pt x="257" y="485"/>
                    <a:pt x="259" y="481"/>
                  </a:cubicBezTo>
                  <a:cubicBezTo>
                    <a:pt x="262" y="475"/>
                    <a:pt x="263" y="477"/>
                    <a:pt x="269" y="474"/>
                  </a:cubicBezTo>
                  <a:cubicBezTo>
                    <a:pt x="274" y="472"/>
                    <a:pt x="272" y="458"/>
                    <a:pt x="279" y="456"/>
                  </a:cubicBezTo>
                  <a:cubicBezTo>
                    <a:pt x="281" y="456"/>
                    <a:pt x="285" y="456"/>
                    <a:pt x="285" y="454"/>
                  </a:cubicBezTo>
                  <a:cubicBezTo>
                    <a:pt x="287" y="454"/>
                    <a:pt x="287" y="454"/>
                    <a:pt x="287" y="454"/>
                  </a:cubicBezTo>
                  <a:cubicBezTo>
                    <a:pt x="285" y="440"/>
                    <a:pt x="285" y="440"/>
                    <a:pt x="285" y="440"/>
                  </a:cubicBezTo>
                  <a:cubicBezTo>
                    <a:pt x="285" y="430"/>
                    <a:pt x="291" y="421"/>
                    <a:pt x="291" y="408"/>
                  </a:cubicBezTo>
                  <a:cubicBezTo>
                    <a:pt x="291" y="400"/>
                    <a:pt x="287" y="395"/>
                    <a:pt x="287" y="385"/>
                  </a:cubicBezTo>
                  <a:cubicBezTo>
                    <a:pt x="287" y="374"/>
                    <a:pt x="298" y="372"/>
                    <a:pt x="308" y="369"/>
                  </a:cubicBezTo>
                  <a:cubicBezTo>
                    <a:pt x="312" y="368"/>
                    <a:pt x="317" y="362"/>
                    <a:pt x="322" y="358"/>
                  </a:cubicBezTo>
                  <a:cubicBezTo>
                    <a:pt x="332" y="348"/>
                    <a:pt x="341" y="337"/>
                    <a:pt x="352" y="326"/>
                  </a:cubicBezTo>
                  <a:cubicBezTo>
                    <a:pt x="360" y="318"/>
                    <a:pt x="375" y="315"/>
                    <a:pt x="385" y="306"/>
                  </a:cubicBezTo>
                  <a:cubicBezTo>
                    <a:pt x="390" y="301"/>
                    <a:pt x="389" y="295"/>
                    <a:pt x="391" y="288"/>
                  </a:cubicBezTo>
                  <a:cubicBezTo>
                    <a:pt x="393" y="283"/>
                    <a:pt x="404" y="283"/>
                    <a:pt x="408" y="275"/>
                  </a:cubicBezTo>
                  <a:cubicBezTo>
                    <a:pt x="412" y="277"/>
                    <a:pt x="412" y="280"/>
                    <a:pt x="420" y="280"/>
                  </a:cubicBezTo>
                  <a:cubicBezTo>
                    <a:pt x="434" y="280"/>
                    <a:pt x="449" y="277"/>
                    <a:pt x="449" y="261"/>
                  </a:cubicBezTo>
                  <a:cubicBezTo>
                    <a:pt x="457" y="263"/>
                    <a:pt x="466" y="266"/>
                    <a:pt x="468" y="273"/>
                  </a:cubicBezTo>
                  <a:cubicBezTo>
                    <a:pt x="470" y="279"/>
                    <a:pt x="469" y="288"/>
                    <a:pt x="473" y="294"/>
                  </a:cubicBezTo>
                  <a:cubicBezTo>
                    <a:pt x="477" y="301"/>
                    <a:pt x="483" y="305"/>
                    <a:pt x="491" y="311"/>
                  </a:cubicBezTo>
                  <a:cubicBezTo>
                    <a:pt x="496" y="320"/>
                    <a:pt x="502" y="328"/>
                    <a:pt x="506" y="339"/>
                  </a:cubicBezTo>
                  <a:cubicBezTo>
                    <a:pt x="506" y="342"/>
                    <a:pt x="509" y="343"/>
                    <a:pt x="509" y="346"/>
                  </a:cubicBezTo>
                  <a:cubicBezTo>
                    <a:pt x="509" y="352"/>
                    <a:pt x="506" y="355"/>
                    <a:pt x="506" y="362"/>
                  </a:cubicBezTo>
                  <a:cubicBezTo>
                    <a:pt x="506" y="369"/>
                    <a:pt x="507" y="375"/>
                    <a:pt x="515" y="375"/>
                  </a:cubicBezTo>
                  <a:cubicBezTo>
                    <a:pt x="530" y="375"/>
                    <a:pt x="533" y="360"/>
                    <a:pt x="542" y="351"/>
                  </a:cubicBezTo>
                  <a:cubicBezTo>
                    <a:pt x="545" y="354"/>
                    <a:pt x="544" y="356"/>
                    <a:pt x="547" y="359"/>
                  </a:cubicBezTo>
                  <a:cubicBezTo>
                    <a:pt x="548" y="360"/>
                    <a:pt x="552" y="359"/>
                    <a:pt x="554" y="362"/>
                  </a:cubicBezTo>
                  <a:cubicBezTo>
                    <a:pt x="559" y="370"/>
                    <a:pt x="550" y="386"/>
                    <a:pt x="557" y="386"/>
                  </a:cubicBezTo>
                  <a:cubicBezTo>
                    <a:pt x="557" y="402"/>
                    <a:pt x="571" y="416"/>
                    <a:pt x="571" y="439"/>
                  </a:cubicBezTo>
                  <a:cubicBezTo>
                    <a:pt x="571" y="445"/>
                    <a:pt x="567" y="457"/>
                    <a:pt x="571" y="460"/>
                  </a:cubicBezTo>
                  <a:cubicBezTo>
                    <a:pt x="571" y="460"/>
                    <a:pt x="571" y="460"/>
                    <a:pt x="571" y="460"/>
                  </a:cubicBezTo>
                  <a:cubicBezTo>
                    <a:pt x="575" y="451"/>
                    <a:pt x="577" y="445"/>
                    <a:pt x="581" y="435"/>
                  </a:cubicBezTo>
                  <a:cubicBezTo>
                    <a:pt x="582" y="433"/>
                    <a:pt x="586" y="432"/>
                    <a:pt x="586" y="429"/>
                  </a:cubicBezTo>
                  <a:cubicBezTo>
                    <a:pt x="586" y="425"/>
                    <a:pt x="578" y="400"/>
                    <a:pt x="574" y="396"/>
                  </a:cubicBezTo>
                  <a:cubicBezTo>
                    <a:pt x="571" y="392"/>
                    <a:pt x="565" y="390"/>
                    <a:pt x="565" y="384"/>
                  </a:cubicBezTo>
                  <a:cubicBezTo>
                    <a:pt x="565" y="384"/>
                    <a:pt x="565" y="384"/>
                    <a:pt x="565" y="384"/>
                  </a:cubicBezTo>
                  <a:cubicBezTo>
                    <a:pt x="565" y="384"/>
                    <a:pt x="565" y="384"/>
                    <a:pt x="565" y="384"/>
                  </a:cubicBezTo>
                  <a:cubicBezTo>
                    <a:pt x="565" y="382"/>
                    <a:pt x="565" y="381"/>
                    <a:pt x="565" y="379"/>
                  </a:cubicBezTo>
                  <a:cubicBezTo>
                    <a:pt x="565" y="380"/>
                    <a:pt x="565" y="380"/>
                    <a:pt x="565" y="380"/>
                  </a:cubicBezTo>
                  <a:cubicBezTo>
                    <a:pt x="567" y="379"/>
                    <a:pt x="571" y="373"/>
                    <a:pt x="571" y="369"/>
                  </a:cubicBezTo>
                  <a:cubicBezTo>
                    <a:pt x="571" y="362"/>
                    <a:pt x="570" y="351"/>
                    <a:pt x="567" y="345"/>
                  </a:cubicBezTo>
                  <a:cubicBezTo>
                    <a:pt x="563" y="341"/>
                    <a:pt x="557" y="341"/>
                    <a:pt x="557" y="331"/>
                  </a:cubicBezTo>
                  <a:cubicBezTo>
                    <a:pt x="557" y="331"/>
                    <a:pt x="557" y="331"/>
                    <a:pt x="557" y="331"/>
                  </a:cubicBezTo>
                  <a:cubicBezTo>
                    <a:pt x="557" y="331"/>
                    <a:pt x="557" y="331"/>
                    <a:pt x="557" y="331"/>
                  </a:cubicBezTo>
                  <a:cubicBezTo>
                    <a:pt x="557" y="322"/>
                    <a:pt x="560" y="314"/>
                    <a:pt x="565" y="309"/>
                  </a:cubicBezTo>
                  <a:cubicBezTo>
                    <a:pt x="568" y="306"/>
                    <a:pt x="574" y="307"/>
                    <a:pt x="578" y="305"/>
                  </a:cubicBezTo>
                  <a:cubicBezTo>
                    <a:pt x="591" y="296"/>
                    <a:pt x="599" y="292"/>
                    <a:pt x="609" y="276"/>
                  </a:cubicBezTo>
                  <a:cubicBezTo>
                    <a:pt x="606" y="276"/>
                    <a:pt x="605" y="277"/>
                    <a:pt x="601" y="277"/>
                  </a:cubicBezTo>
                  <a:cubicBezTo>
                    <a:pt x="590" y="277"/>
                    <a:pt x="584" y="266"/>
                    <a:pt x="584" y="255"/>
                  </a:cubicBezTo>
                  <a:cubicBezTo>
                    <a:pt x="578" y="254"/>
                    <a:pt x="577" y="239"/>
                    <a:pt x="573" y="239"/>
                  </a:cubicBezTo>
                  <a:cubicBezTo>
                    <a:pt x="569" y="239"/>
                    <a:pt x="566" y="242"/>
                    <a:pt x="562" y="242"/>
                  </a:cubicBezTo>
                  <a:cubicBezTo>
                    <a:pt x="560" y="242"/>
                    <a:pt x="560" y="238"/>
                    <a:pt x="560" y="237"/>
                  </a:cubicBezTo>
                  <a:cubicBezTo>
                    <a:pt x="560" y="237"/>
                    <a:pt x="560" y="237"/>
                    <a:pt x="560" y="237"/>
                  </a:cubicBezTo>
                  <a:cubicBezTo>
                    <a:pt x="560" y="237"/>
                    <a:pt x="560" y="237"/>
                    <a:pt x="560" y="237"/>
                  </a:cubicBezTo>
                  <a:cubicBezTo>
                    <a:pt x="560" y="217"/>
                    <a:pt x="573" y="217"/>
                    <a:pt x="573" y="195"/>
                  </a:cubicBezTo>
                  <a:cubicBezTo>
                    <a:pt x="573" y="184"/>
                    <a:pt x="566" y="181"/>
                    <a:pt x="561" y="173"/>
                  </a:cubicBezTo>
                  <a:cubicBezTo>
                    <a:pt x="548" y="166"/>
                    <a:pt x="537" y="168"/>
                    <a:pt x="533" y="151"/>
                  </a:cubicBezTo>
                  <a:cubicBezTo>
                    <a:pt x="530" y="151"/>
                    <a:pt x="530" y="151"/>
                    <a:pt x="530" y="151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4" y="156"/>
                    <a:pt x="523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0" y="156"/>
                    <a:pt x="518" y="155"/>
                    <a:pt x="516" y="155"/>
                  </a:cubicBezTo>
                  <a:cubicBezTo>
                    <a:pt x="515" y="155"/>
                    <a:pt x="513" y="154"/>
                    <a:pt x="512" y="154"/>
                  </a:cubicBezTo>
                  <a:cubicBezTo>
                    <a:pt x="511" y="154"/>
                    <a:pt x="510" y="154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09" y="155"/>
                    <a:pt x="508" y="155"/>
                    <a:pt x="508" y="156"/>
                  </a:cubicBezTo>
                  <a:cubicBezTo>
                    <a:pt x="508" y="156"/>
                    <a:pt x="508" y="156"/>
                    <a:pt x="507" y="156"/>
                  </a:cubicBezTo>
                  <a:cubicBezTo>
                    <a:pt x="507" y="156"/>
                    <a:pt x="507" y="156"/>
                    <a:pt x="507" y="156"/>
                  </a:cubicBezTo>
                  <a:cubicBezTo>
                    <a:pt x="507" y="156"/>
                    <a:pt x="507" y="156"/>
                    <a:pt x="507" y="156"/>
                  </a:cubicBezTo>
                  <a:cubicBezTo>
                    <a:pt x="505" y="158"/>
                    <a:pt x="504" y="160"/>
                    <a:pt x="501" y="162"/>
                  </a:cubicBezTo>
                  <a:cubicBezTo>
                    <a:pt x="497" y="164"/>
                    <a:pt x="480" y="179"/>
                    <a:pt x="473" y="179"/>
                  </a:cubicBezTo>
                  <a:cubicBezTo>
                    <a:pt x="464" y="179"/>
                    <a:pt x="458" y="173"/>
                    <a:pt x="447" y="173"/>
                  </a:cubicBezTo>
                  <a:cubicBezTo>
                    <a:pt x="433" y="173"/>
                    <a:pt x="431" y="182"/>
                    <a:pt x="424" y="186"/>
                  </a:cubicBezTo>
                  <a:cubicBezTo>
                    <a:pt x="423" y="182"/>
                    <a:pt x="421" y="174"/>
                    <a:pt x="419" y="174"/>
                  </a:cubicBezTo>
                  <a:cubicBezTo>
                    <a:pt x="416" y="174"/>
                    <a:pt x="414" y="177"/>
                    <a:pt x="409" y="177"/>
                  </a:cubicBezTo>
                  <a:cubicBezTo>
                    <a:pt x="401" y="177"/>
                    <a:pt x="394" y="177"/>
                    <a:pt x="387" y="177"/>
                  </a:cubicBezTo>
                  <a:cubicBezTo>
                    <a:pt x="375" y="177"/>
                    <a:pt x="370" y="169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1" y="163"/>
                    <a:pt x="361" y="163"/>
                  </a:cubicBezTo>
                  <a:cubicBezTo>
                    <a:pt x="361" y="163"/>
                    <a:pt x="361" y="163"/>
                    <a:pt x="361" y="163"/>
                  </a:cubicBezTo>
                  <a:cubicBezTo>
                    <a:pt x="361" y="163"/>
                    <a:pt x="361" y="163"/>
                    <a:pt x="361" y="163"/>
                  </a:cubicBezTo>
                  <a:cubicBezTo>
                    <a:pt x="360" y="163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7" y="164"/>
                    <a:pt x="357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5" y="164"/>
                    <a:pt x="354" y="164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2" y="159"/>
                    <a:pt x="352" y="155"/>
                    <a:pt x="347" y="153"/>
                  </a:cubicBezTo>
                  <a:cubicBezTo>
                    <a:pt x="340" y="149"/>
                    <a:pt x="334" y="151"/>
                    <a:pt x="328" y="145"/>
                  </a:cubicBezTo>
                  <a:cubicBezTo>
                    <a:pt x="322" y="138"/>
                    <a:pt x="316" y="142"/>
                    <a:pt x="304" y="139"/>
                  </a:cubicBezTo>
                  <a:cubicBezTo>
                    <a:pt x="295" y="137"/>
                    <a:pt x="292" y="130"/>
                    <a:pt x="283" y="127"/>
                  </a:cubicBezTo>
                  <a:cubicBezTo>
                    <a:pt x="280" y="126"/>
                    <a:pt x="275" y="127"/>
                    <a:pt x="274" y="124"/>
                  </a:cubicBezTo>
                  <a:cubicBezTo>
                    <a:pt x="272" y="117"/>
                    <a:pt x="272" y="113"/>
                    <a:pt x="271" y="107"/>
                  </a:cubicBezTo>
                  <a:cubicBezTo>
                    <a:pt x="271" y="102"/>
                    <a:pt x="271" y="102"/>
                    <a:pt x="271" y="102"/>
                  </a:cubicBezTo>
                  <a:cubicBezTo>
                    <a:pt x="271" y="102"/>
                    <a:pt x="271" y="102"/>
                    <a:pt x="271" y="102"/>
                  </a:cubicBezTo>
                  <a:cubicBezTo>
                    <a:pt x="272" y="102"/>
                    <a:pt x="272" y="102"/>
                    <a:pt x="273" y="102"/>
                  </a:cubicBezTo>
                  <a:cubicBezTo>
                    <a:pt x="274" y="102"/>
                    <a:pt x="274" y="102"/>
                    <a:pt x="275" y="102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9" y="102"/>
                    <a:pt x="283" y="101"/>
                    <a:pt x="283" y="96"/>
                  </a:cubicBezTo>
                  <a:cubicBezTo>
                    <a:pt x="283" y="90"/>
                    <a:pt x="275" y="89"/>
                    <a:pt x="275" y="83"/>
                  </a:cubicBezTo>
                  <a:cubicBezTo>
                    <a:pt x="275" y="83"/>
                    <a:pt x="275" y="83"/>
                    <a:pt x="275" y="83"/>
                  </a:cubicBezTo>
                  <a:cubicBezTo>
                    <a:pt x="275" y="83"/>
                    <a:pt x="275" y="83"/>
                    <a:pt x="275" y="83"/>
                  </a:cubicBezTo>
                  <a:cubicBezTo>
                    <a:pt x="275" y="69"/>
                    <a:pt x="295" y="71"/>
                    <a:pt x="295" y="57"/>
                  </a:cubicBezTo>
                  <a:cubicBezTo>
                    <a:pt x="295" y="52"/>
                    <a:pt x="283" y="42"/>
                    <a:pt x="278" y="42"/>
                  </a:cubicBezTo>
                  <a:cubicBezTo>
                    <a:pt x="269" y="42"/>
                    <a:pt x="265" y="50"/>
                    <a:pt x="256" y="52"/>
                  </a:cubicBezTo>
                  <a:cubicBezTo>
                    <a:pt x="246" y="49"/>
                    <a:pt x="240" y="49"/>
                    <a:pt x="232" y="41"/>
                  </a:cubicBezTo>
                  <a:cubicBezTo>
                    <a:pt x="229" y="38"/>
                    <a:pt x="232" y="31"/>
                    <a:pt x="226" y="29"/>
                  </a:cubicBezTo>
                  <a:cubicBezTo>
                    <a:pt x="218" y="27"/>
                    <a:pt x="213" y="29"/>
                    <a:pt x="213" y="20"/>
                  </a:cubicBezTo>
                  <a:cubicBezTo>
                    <a:pt x="206" y="19"/>
                    <a:pt x="202" y="19"/>
                    <a:pt x="195" y="19"/>
                  </a:cubicBezTo>
                  <a:cubicBezTo>
                    <a:pt x="185" y="19"/>
                    <a:pt x="181" y="28"/>
                    <a:pt x="168" y="28"/>
                  </a:cubicBezTo>
                  <a:cubicBezTo>
                    <a:pt x="163" y="28"/>
                    <a:pt x="162" y="22"/>
                    <a:pt x="162" y="16"/>
                  </a:cubicBezTo>
                  <a:cubicBezTo>
                    <a:pt x="162" y="14"/>
                    <a:pt x="162" y="12"/>
                    <a:pt x="162" y="11"/>
                  </a:cubicBezTo>
                  <a:cubicBezTo>
                    <a:pt x="162" y="5"/>
                    <a:pt x="162" y="0"/>
                    <a:pt x="1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auto">
            <a:xfrm>
              <a:off x="6819" y="2871"/>
              <a:ext cx="376" cy="409"/>
            </a:xfrm>
            <a:custGeom>
              <a:avLst/>
              <a:gdLst>
                <a:gd name="T0" fmla="*/ 3 w 159"/>
                <a:gd name="T1" fmla="*/ 0 h 173"/>
                <a:gd name="T2" fmla="*/ 0 w 159"/>
                <a:gd name="T3" fmla="*/ 0 h 173"/>
                <a:gd name="T4" fmla="*/ 0 w 159"/>
                <a:gd name="T5" fmla="*/ 4 h 173"/>
                <a:gd name="T6" fmla="*/ 14 w 159"/>
                <a:gd name="T7" fmla="*/ 25 h 173"/>
                <a:gd name="T8" fmla="*/ 26 w 159"/>
                <a:gd name="T9" fmla="*/ 30 h 173"/>
                <a:gd name="T10" fmla="*/ 34 w 159"/>
                <a:gd name="T11" fmla="*/ 46 h 173"/>
                <a:gd name="T12" fmla="*/ 53 w 159"/>
                <a:gd name="T13" fmla="*/ 63 h 173"/>
                <a:gd name="T14" fmla="*/ 61 w 159"/>
                <a:gd name="T15" fmla="*/ 82 h 173"/>
                <a:gd name="T16" fmla="*/ 69 w 159"/>
                <a:gd name="T17" fmla="*/ 85 h 173"/>
                <a:gd name="T18" fmla="*/ 71 w 159"/>
                <a:gd name="T19" fmla="*/ 89 h 173"/>
                <a:gd name="T20" fmla="*/ 80 w 159"/>
                <a:gd name="T21" fmla="*/ 103 h 173"/>
                <a:gd name="T22" fmla="*/ 100 w 159"/>
                <a:gd name="T23" fmla="*/ 135 h 173"/>
                <a:gd name="T24" fmla="*/ 129 w 159"/>
                <a:gd name="T25" fmla="*/ 159 h 173"/>
                <a:gd name="T26" fmla="*/ 142 w 159"/>
                <a:gd name="T27" fmla="*/ 173 h 173"/>
                <a:gd name="T28" fmla="*/ 156 w 159"/>
                <a:gd name="T29" fmla="*/ 165 h 173"/>
                <a:gd name="T30" fmla="*/ 159 w 159"/>
                <a:gd name="T31" fmla="*/ 151 h 173"/>
                <a:gd name="T32" fmla="*/ 159 w 159"/>
                <a:gd name="T33" fmla="*/ 128 h 173"/>
                <a:gd name="T34" fmla="*/ 148 w 159"/>
                <a:gd name="T35" fmla="*/ 118 h 173"/>
                <a:gd name="T36" fmla="*/ 136 w 159"/>
                <a:gd name="T37" fmla="*/ 98 h 173"/>
                <a:gd name="T38" fmla="*/ 126 w 159"/>
                <a:gd name="T39" fmla="*/ 89 h 173"/>
                <a:gd name="T40" fmla="*/ 128 w 159"/>
                <a:gd name="T41" fmla="*/ 84 h 173"/>
                <a:gd name="T42" fmla="*/ 124 w 159"/>
                <a:gd name="T43" fmla="*/ 79 h 173"/>
                <a:gd name="T44" fmla="*/ 119 w 159"/>
                <a:gd name="T45" fmla="*/ 79 h 173"/>
                <a:gd name="T46" fmla="*/ 120 w 159"/>
                <a:gd name="T47" fmla="*/ 77 h 173"/>
                <a:gd name="T48" fmla="*/ 104 w 159"/>
                <a:gd name="T49" fmla="*/ 63 h 173"/>
                <a:gd name="T50" fmla="*/ 73 w 159"/>
                <a:gd name="T51" fmla="*/ 42 h 173"/>
                <a:gd name="T52" fmla="*/ 56 w 159"/>
                <a:gd name="T53" fmla="*/ 28 h 173"/>
                <a:gd name="T54" fmla="*/ 50 w 159"/>
                <a:gd name="T55" fmla="*/ 25 h 173"/>
                <a:gd name="T56" fmla="*/ 31 w 159"/>
                <a:gd name="T57" fmla="*/ 5 h 173"/>
                <a:gd name="T58" fmla="*/ 13 w 159"/>
                <a:gd name="T59" fmla="*/ 5 h 173"/>
                <a:gd name="T60" fmla="*/ 3 w 159"/>
                <a:gd name="T6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9" h="17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10"/>
                    <a:pt x="10" y="24"/>
                    <a:pt x="14" y="25"/>
                  </a:cubicBezTo>
                  <a:cubicBezTo>
                    <a:pt x="19" y="27"/>
                    <a:pt x="24" y="25"/>
                    <a:pt x="26" y="30"/>
                  </a:cubicBezTo>
                  <a:cubicBezTo>
                    <a:pt x="29" y="37"/>
                    <a:pt x="31" y="40"/>
                    <a:pt x="34" y="46"/>
                  </a:cubicBezTo>
                  <a:cubicBezTo>
                    <a:pt x="38" y="53"/>
                    <a:pt x="50" y="51"/>
                    <a:pt x="53" y="63"/>
                  </a:cubicBezTo>
                  <a:cubicBezTo>
                    <a:pt x="54" y="68"/>
                    <a:pt x="58" y="80"/>
                    <a:pt x="61" y="82"/>
                  </a:cubicBezTo>
                  <a:cubicBezTo>
                    <a:pt x="62" y="83"/>
                    <a:pt x="69" y="84"/>
                    <a:pt x="69" y="85"/>
                  </a:cubicBezTo>
                  <a:cubicBezTo>
                    <a:pt x="70" y="86"/>
                    <a:pt x="69" y="89"/>
                    <a:pt x="71" y="89"/>
                  </a:cubicBezTo>
                  <a:cubicBezTo>
                    <a:pt x="72" y="89"/>
                    <a:pt x="79" y="100"/>
                    <a:pt x="80" y="103"/>
                  </a:cubicBezTo>
                  <a:cubicBezTo>
                    <a:pt x="86" y="115"/>
                    <a:pt x="90" y="124"/>
                    <a:pt x="100" y="135"/>
                  </a:cubicBezTo>
                  <a:cubicBezTo>
                    <a:pt x="110" y="144"/>
                    <a:pt x="119" y="148"/>
                    <a:pt x="129" y="159"/>
                  </a:cubicBezTo>
                  <a:cubicBezTo>
                    <a:pt x="130" y="159"/>
                    <a:pt x="139" y="173"/>
                    <a:pt x="142" y="173"/>
                  </a:cubicBezTo>
                  <a:cubicBezTo>
                    <a:pt x="146" y="173"/>
                    <a:pt x="156" y="171"/>
                    <a:pt x="156" y="165"/>
                  </a:cubicBezTo>
                  <a:cubicBezTo>
                    <a:pt x="156" y="160"/>
                    <a:pt x="154" y="153"/>
                    <a:pt x="159" y="151"/>
                  </a:cubicBezTo>
                  <a:cubicBezTo>
                    <a:pt x="159" y="139"/>
                    <a:pt x="159" y="135"/>
                    <a:pt x="159" y="128"/>
                  </a:cubicBezTo>
                  <a:cubicBezTo>
                    <a:pt x="159" y="123"/>
                    <a:pt x="152" y="121"/>
                    <a:pt x="148" y="118"/>
                  </a:cubicBezTo>
                  <a:cubicBezTo>
                    <a:pt x="143" y="112"/>
                    <a:pt x="136" y="109"/>
                    <a:pt x="136" y="98"/>
                  </a:cubicBezTo>
                  <a:cubicBezTo>
                    <a:pt x="130" y="98"/>
                    <a:pt x="126" y="96"/>
                    <a:pt x="126" y="89"/>
                  </a:cubicBezTo>
                  <a:cubicBezTo>
                    <a:pt x="128" y="84"/>
                    <a:pt x="128" y="84"/>
                    <a:pt x="128" y="84"/>
                  </a:cubicBezTo>
                  <a:cubicBezTo>
                    <a:pt x="127" y="82"/>
                    <a:pt x="126" y="79"/>
                    <a:pt x="124" y="79"/>
                  </a:cubicBezTo>
                  <a:cubicBezTo>
                    <a:pt x="122" y="79"/>
                    <a:pt x="121" y="79"/>
                    <a:pt x="119" y="79"/>
                  </a:cubicBezTo>
                  <a:cubicBezTo>
                    <a:pt x="119" y="79"/>
                    <a:pt x="120" y="77"/>
                    <a:pt x="120" y="77"/>
                  </a:cubicBezTo>
                  <a:cubicBezTo>
                    <a:pt x="120" y="69"/>
                    <a:pt x="111" y="66"/>
                    <a:pt x="104" y="63"/>
                  </a:cubicBezTo>
                  <a:cubicBezTo>
                    <a:pt x="89" y="59"/>
                    <a:pt x="83" y="52"/>
                    <a:pt x="73" y="42"/>
                  </a:cubicBezTo>
                  <a:cubicBezTo>
                    <a:pt x="68" y="37"/>
                    <a:pt x="64" y="30"/>
                    <a:pt x="56" y="28"/>
                  </a:cubicBezTo>
                  <a:cubicBezTo>
                    <a:pt x="54" y="27"/>
                    <a:pt x="51" y="28"/>
                    <a:pt x="50" y="25"/>
                  </a:cubicBezTo>
                  <a:cubicBezTo>
                    <a:pt x="46" y="16"/>
                    <a:pt x="42" y="9"/>
                    <a:pt x="31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9" y="3"/>
                    <a:pt x="8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auto">
            <a:xfrm>
              <a:off x="7304" y="2821"/>
              <a:ext cx="362" cy="397"/>
            </a:xfrm>
            <a:custGeom>
              <a:avLst/>
              <a:gdLst>
                <a:gd name="T0" fmla="*/ 123 w 153"/>
                <a:gd name="T1" fmla="*/ 0 h 168"/>
                <a:gd name="T2" fmla="*/ 99 w 153"/>
                <a:gd name="T3" fmla="*/ 28 h 168"/>
                <a:gd name="T4" fmla="*/ 80 w 153"/>
                <a:gd name="T5" fmla="*/ 34 h 168"/>
                <a:gd name="T6" fmla="*/ 76 w 153"/>
                <a:gd name="T7" fmla="*/ 39 h 168"/>
                <a:gd name="T8" fmla="*/ 71 w 153"/>
                <a:gd name="T9" fmla="*/ 42 h 168"/>
                <a:gd name="T10" fmla="*/ 68 w 153"/>
                <a:gd name="T11" fmla="*/ 49 h 168"/>
                <a:gd name="T12" fmla="*/ 55 w 153"/>
                <a:gd name="T13" fmla="*/ 60 h 168"/>
                <a:gd name="T14" fmla="*/ 41 w 153"/>
                <a:gd name="T15" fmla="*/ 64 h 168"/>
                <a:gd name="T16" fmla="*/ 19 w 153"/>
                <a:gd name="T17" fmla="*/ 88 h 168"/>
                <a:gd name="T18" fmla="*/ 8 w 153"/>
                <a:gd name="T19" fmla="*/ 87 h 168"/>
                <a:gd name="T20" fmla="*/ 0 w 153"/>
                <a:gd name="T21" fmla="*/ 93 h 168"/>
                <a:gd name="T22" fmla="*/ 8 w 153"/>
                <a:gd name="T23" fmla="*/ 116 h 168"/>
                <a:gd name="T24" fmla="*/ 15 w 153"/>
                <a:gd name="T25" fmla="*/ 119 h 168"/>
                <a:gd name="T26" fmla="*/ 15 w 153"/>
                <a:gd name="T27" fmla="*/ 121 h 168"/>
                <a:gd name="T28" fmla="*/ 33 w 153"/>
                <a:gd name="T29" fmla="*/ 150 h 168"/>
                <a:gd name="T30" fmla="*/ 43 w 153"/>
                <a:gd name="T31" fmla="*/ 148 h 168"/>
                <a:gd name="T32" fmla="*/ 44 w 153"/>
                <a:gd name="T33" fmla="*/ 148 h 168"/>
                <a:gd name="T34" fmla="*/ 45 w 153"/>
                <a:gd name="T35" fmla="*/ 156 h 168"/>
                <a:gd name="T36" fmla="*/ 49 w 153"/>
                <a:gd name="T37" fmla="*/ 158 h 168"/>
                <a:gd name="T38" fmla="*/ 62 w 153"/>
                <a:gd name="T39" fmla="*/ 153 h 168"/>
                <a:gd name="T40" fmla="*/ 85 w 153"/>
                <a:gd name="T41" fmla="*/ 161 h 168"/>
                <a:gd name="T42" fmla="*/ 92 w 153"/>
                <a:gd name="T43" fmla="*/ 168 h 168"/>
                <a:gd name="T44" fmla="*/ 109 w 153"/>
                <a:gd name="T45" fmla="*/ 160 h 168"/>
                <a:gd name="T46" fmla="*/ 115 w 153"/>
                <a:gd name="T47" fmla="*/ 142 h 168"/>
                <a:gd name="T48" fmla="*/ 112 w 153"/>
                <a:gd name="T49" fmla="*/ 135 h 168"/>
                <a:gd name="T50" fmla="*/ 124 w 153"/>
                <a:gd name="T51" fmla="*/ 122 h 168"/>
                <a:gd name="T52" fmla="*/ 131 w 153"/>
                <a:gd name="T53" fmla="*/ 99 h 168"/>
                <a:gd name="T54" fmla="*/ 134 w 153"/>
                <a:gd name="T55" fmla="*/ 93 h 168"/>
                <a:gd name="T56" fmla="*/ 139 w 153"/>
                <a:gd name="T57" fmla="*/ 92 h 168"/>
                <a:gd name="T58" fmla="*/ 145 w 153"/>
                <a:gd name="T59" fmla="*/ 93 h 168"/>
                <a:gd name="T60" fmla="*/ 150 w 153"/>
                <a:gd name="T61" fmla="*/ 87 h 168"/>
                <a:gd name="T62" fmla="*/ 127 w 153"/>
                <a:gd name="T63" fmla="*/ 53 h 168"/>
                <a:gd name="T64" fmla="*/ 130 w 153"/>
                <a:gd name="T65" fmla="*/ 49 h 168"/>
                <a:gd name="T66" fmla="*/ 128 w 153"/>
                <a:gd name="T67" fmla="*/ 44 h 168"/>
                <a:gd name="T68" fmla="*/ 144 w 153"/>
                <a:gd name="T69" fmla="*/ 37 h 168"/>
                <a:gd name="T70" fmla="*/ 141 w 153"/>
                <a:gd name="T71" fmla="*/ 34 h 168"/>
                <a:gd name="T72" fmla="*/ 153 w 153"/>
                <a:gd name="T73" fmla="*/ 28 h 168"/>
                <a:gd name="T74" fmla="*/ 131 w 153"/>
                <a:gd name="T75" fmla="*/ 13 h 168"/>
                <a:gd name="T76" fmla="*/ 123 w 153"/>
                <a:gd name="T7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3" h="168">
                  <a:moveTo>
                    <a:pt x="123" y="0"/>
                  </a:moveTo>
                  <a:cubicBezTo>
                    <a:pt x="115" y="0"/>
                    <a:pt x="103" y="20"/>
                    <a:pt x="99" y="28"/>
                  </a:cubicBezTo>
                  <a:cubicBezTo>
                    <a:pt x="97" y="32"/>
                    <a:pt x="84" y="30"/>
                    <a:pt x="80" y="34"/>
                  </a:cubicBezTo>
                  <a:cubicBezTo>
                    <a:pt x="79" y="35"/>
                    <a:pt x="78" y="38"/>
                    <a:pt x="76" y="39"/>
                  </a:cubicBezTo>
                  <a:cubicBezTo>
                    <a:pt x="74" y="40"/>
                    <a:pt x="74" y="41"/>
                    <a:pt x="71" y="42"/>
                  </a:cubicBezTo>
                  <a:cubicBezTo>
                    <a:pt x="71" y="42"/>
                    <a:pt x="65" y="46"/>
                    <a:pt x="68" y="49"/>
                  </a:cubicBezTo>
                  <a:cubicBezTo>
                    <a:pt x="63" y="53"/>
                    <a:pt x="63" y="58"/>
                    <a:pt x="55" y="60"/>
                  </a:cubicBezTo>
                  <a:cubicBezTo>
                    <a:pt x="50" y="61"/>
                    <a:pt x="44" y="61"/>
                    <a:pt x="41" y="64"/>
                  </a:cubicBezTo>
                  <a:cubicBezTo>
                    <a:pt x="33" y="72"/>
                    <a:pt x="35" y="88"/>
                    <a:pt x="19" y="88"/>
                  </a:cubicBezTo>
                  <a:cubicBezTo>
                    <a:pt x="16" y="88"/>
                    <a:pt x="12" y="87"/>
                    <a:pt x="8" y="87"/>
                  </a:cubicBezTo>
                  <a:cubicBezTo>
                    <a:pt x="4" y="87"/>
                    <a:pt x="0" y="89"/>
                    <a:pt x="0" y="93"/>
                  </a:cubicBezTo>
                  <a:cubicBezTo>
                    <a:pt x="0" y="96"/>
                    <a:pt x="6" y="115"/>
                    <a:pt x="8" y="116"/>
                  </a:cubicBezTo>
                  <a:cubicBezTo>
                    <a:pt x="11" y="116"/>
                    <a:pt x="14" y="116"/>
                    <a:pt x="15" y="119"/>
                  </a:cubicBezTo>
                  <a:cubicBezTo>
                    <a:pt x="15" y="119"/>
                    <a:pt x="15" y="121"/>
                    <a:pt x="15" y="121"/>
                  </a:cubicBezTo>
                  <a:cubicBezTo>
                    <a:pt x="22" y="132"/>
                    <a:pt x="13" y="150"/>
                    <a:pt x="33" y="150"/>
                  </a:cubicBezTo>
                  <a:cubicBezTo>
                    <a:pt x="37" y="150"/>
                    <a:pt x="39" y="148"/>
                    <a:pt x="43" y="148"/>
                  </a:cubicBezTo>
                  <a:cubicBezTo>
                    <a:pt x="43" y="148"/>
                    <a:pt x="43" y="148"/>
                    <a:pt x="44" y="148"/>
                  </a:cubicBezTo>
                  <a:cubicBezTo>
                    <a:pt x="44" y="150"/>
                    <a:pt x="44" y="156"/>
                    <a:pt x="45" y="156"/>
                  </a:cubicBezTo>
                  <a:cubicBezTo>
                    <a:pt x="46" y="156"/>
                    <a:pt x="47" y="158"/>
                    <a:pt x="49" y="158"/>
                  </a:cubicBezTo>
                  <a:cubicBezTo>
                    <a:pt x="55" y="158"/>
                    <a:pt x="58" y="153"/>
                    <a:pt x="62" y="153"/>
                  </a:cubicBezTo>
                  <a:cubicBezTo>
                    <a:pt x="71" y="153"/>
                    <a:pt x="77" y="159"/>
                    <a:pt x="85" y="161"/>
                  </a:cubicBezTo>
                  <a:cubicBezTo>
                    <a:pt x="85" y="164"/>
                    <a:pt x="87" y="168"/>
                    <a:pt x="92" y="168"/>
                  </a:cubicBezTo>
                  <a:cubicBezTo>
                    <a:pt x="99" y="168"/>
                    <a:pt x="100" y="162"/>
                    <a:pt x="109" y="160"/>
                  </a:cubicBezTo>
                  <a:cubicBezTo>
                    <a:pt x="109" y="154"/>
                    <a:pt x="115" y="146"/>
                    <a:pt x="115" y="142"/>
                  </a:cubicBezTo>
                  <a:cubicBezTo>
                    <a:pt x="115" y="139"/>
                    <a:pt x="112" y="138"/>
                    <a:pt x="112" y="135"/>
                  </a:cubicBezTo>
                  <a:cubicBezTo>
                    <a:pt x="112" y="131"/>
                    <a:pt x="118" y="124"/>
                    <a:pt x="124" y="122"/>
                  </a:cubicBezTo>
                  <a:cubicBezTo>
                    <a:pt x="124" y="114"/>
                    <a:pt x="128" y="110"/>
                    <a:pt x="131" y="99"/>
                  </a:cubicBezTo>
                  <a:cubicBezTo>
                    <a:pt x="134" y="93"/>
                    <a:pt x="134" y="93"/>
                    <a:pt x="134" y="93"/>
                  </a:cubicBezTo>
                  <a:cubicBezTo>
                    <a:pt x="135" y="93"/>
                    <a:pt x="137" y="92"/>
                    <a:pt x="139" y="92"/>
                  </a:cubicBezTo>
                  <a:cubicBezTo>
                    <a:pt x="141" y="92"/>
                    <a:pt x="143" y="93"/>
                    <a:pt x="145" y="93"/>
                  </a:cubicBezTo>
                  <a:cubicBezTo>
                    <a:pt x="148" y="93"/>
                    <a:pt x="149" y="92"/>
                    <a:pt x="150" y="87"/>
                  </a:cubicBezTo>
                  <a:cubicBezTo>
                    <a:pt x="141" y="87"/>
                    <a:pt x="127" y="61"/>
                    <a:pt x="127" y="53"/>
                  </a:cubicBezTo>
                  <a:cubicBezTo>
                    <a:pt x="127" y="51"/>
                    <a:pt x="129" y="50"/>
                    <a:pt x="130" y="49"/>
                  </a:cubicBezTo>
                  <a:cubicBezTo>
                    <a:pt x="130" y="48"/>
                    <a:pt x="129" y="46"/>
                    <a:pt x="128" y="44"/>
                  </a:cubicBezTo>
                  <a:cubicBezTo>
                    <a:pt x="128" y="44"/>
                    <a:pt x="142" y="39"/>
                    <a:pt x="144" y="37"/>
                  </a:cubicBezTo>
                  <a:cubicBezTo>
                    <a:pt x="142" y="37"/>
                    <a:pt x="141" y="35"/>
                    <a:pt x="141" y="34"/>
                  </a:cubicBezTo>
                  <a:cubicBezTo>
                    <a:pt x="141" y="30"/>
                    <a:pt x="153" y="33"/>
                    <a:pt x="153" y="28"/>
                  </a:cubicBezTo>
                  <a:cubicBezTo>
                    <a:pt x="153" y="17"/>
                    <a:pt x="131" y="24"/>
                    <a:pt x="131" y="13"/>
                  </a:cubicBezTo>
                  <a:cubicBezTo>
                    <a:pt x="131" y="5"/>
                    <a:pt x="132" y="0"/>
                    <a:pt x="1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6"/>
            <p:cNvSpPr>
              <a:spLocks/>
            </p:cNvSpPr>
            <p:nvPr/>
          </p:nvSpPr>
          <p:spPr bwMode="auto">
            <a:xfrm>
              <a:off x="7654" y="3010"/>
              <a:ext cx="224" cy="265"/>
            </a:xfrm>
            <a:custGeom>
              <a:avLst/>
              <a:gdLst>
                <a:gd name="T0" fmla="*/ 95 w 95"/>
                <a:gd name="T1" fmla="*/ 0 h 112"/>
                <a:gd name="T2" fmla="*/ 92 w 95"/>
                <a:gd name="T3" fmla="*/ 0 h 112"/>
                <a:gd name="T4" fmla="*/ 75 w 95"/>
                <a:gd name="T5" fmla="*/ 12 h 112"/>
                <a:gd name="T6" fmla="*/ 71 w 95"/>
                <a:gd name="T7" fmla="*/ 12 h 112"/>
                <a:gd name="T8" fmla="*/ 34 w 95"/>
                <a:gd name="T9" fmla="*/ 6 h 112"/>
                <a:gd name="T10" fmla="*/ 14 w 95"/>
                <a:gd name="T11" fmla="*/ 36 h 112"/>
                <a:gd name="T12" fmla="*/ 9 w 95"/>
                <a:gd name="T13" fmla="*/ 44 h 112"/>
                <a:gd name="T14" fmla="*/ 0 w 95"/>
                <a:gd name="T15" fmla="*/ 73 h 112"/>
                <a:gd name="T16" fmla="*/ 10 w 95"/>
                <a:gd name="T17" fmla="*/ 79 h 112"/>
                <a:gd name="T18" fmla="*/ 10 w 95"/>
                <a:gd name="T19" fmla="*/ 105 h 112"/>
                <a:gd name="T20" fmla="*/ 19 w 95"/>
                <a:gd name="T21" fmla="*/ 112 h 112"/>
                <a:gd name="T22" fmla="*/ 27 w 95"/>
                <a:gd name="T23" fmla="*/ 91 h 112"/>
                <a:gd name="T24" fmla="*/ 22 w 95"/>
                <a:gd name="T25" fmla="*/ 73 h 112"/>
                <a:gd name="T26" fmla="*/ 30 w 95"/>
                <a:gd name="T27" fmla="*/ 67 h 112"/>
                <a:gd name="T28" fmla="*/ 33 w 95"/>
                <a:gd name="T29" fmla="*/ 67 h 112"/>
                <a:gd name="T30" fmla="*/ 34 w 95"/>
                <a:gd name="T31" fmla="*/ 67 h 112"/>
                <a:gd name="T32" fmla="*/ 32 w 95"/>
                <a:gd name="T33" fmla="*/ 78 h 112"/>
                <a:gd name="T34" fmla="*/ 40 w 95"/>
                <a:gd name="T35" fmla="*/ 94 h 112"/>
                <a:gd name="T36" fmla="*/ 40 w 95"/>
                <a:gd name="T37" fmla="*/ 99 h 112"/>
                <a:gd name="T38" fmla="*/ 47 w 95"/>
                <a:gd name="T39" fmla="*/ 99 h 112"/>
                <a:gd name="T40" fmla="*/ 59 w 95"/>
                <a:gd name="T41" fmla="*/ 88 h 112"/>
                <a:gd name="T42" fmla="*/ 52 w 95"/>
                <a:gd name="T43" fmla="*/ 78 h 112"/>
                <a:gd name="T44" fmla="*/ 54 w 95"/>
                <a:gd name="T45" fmla="*/ 75 h 112"/>
                <a:gd name="T46" fmla="*/ 40 w 95"/>
                <a:gd name="T47" fmla="*/ 53 h 112"/>
                <a:gd name="T48" fmla="*/ 68 w 95"/>
                <a:gd name="T49" fmla="*/ 38 h 112"/>
                <a:gd name="T50" fmla="*/ 68 w 95"/>
                <a:gd name="T51" fmla="*/ 34 h 112"/>
                <a:gd name="T52" fmla="*/ 68 w 95"/>
                <a:gd name="T53" fmla="*/ 34 h 112"/>
                <a:gd name="T54" fmla="*/ 37 w 95"/>
                <a:gd name="T55" fmla="*/ 43 h 112"/>
                <a:gd name="T56" fmla="*/ 38 w 95"/>
                <a:gd name="T57" fmla="*/ 41 h 112"/>
                <a:gd name="T58" fmla="*/ 32 w 95"/>
                <a:gd name="T59" fmla="*/ 46 h 112"/>
                <a:gd name="T60" fmla="*/ 21 w 95"/>
                <a:gd name="T61" fmla="*/ 28 h 112"/>
                <a:gd name="T62" fmla="*/ 31 w 95"/>
                <a:gd name="T63" fmla="*/ 20 h 112"/>
                <a:gd name="T64" fmla="*/ 38 w 95"/>
                <a:gd name="T65" fmla="*/ 20 h 112"/>
                <a:gd name="T66" fmla="*/ 58 w 95"/>
                <a:gd name="T67" fmla="*/ 18 h 112"/>
                <a:gd name="T68" fmla="*/ 77 w 95"/>
                <a:gd name="T69" fmla="*/ 21 h 112"/>
                <a:gd name="T70" fmla="*/ 93 w 95"/>
                <a:gd name="T71" fmla="*/ 4 h 112"/>
                <a:gd name="T72" fmla="*/ 95 w 95"/>
                <a:gd name="T7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5" h="112">
                  <a:moveTo>
                    <a:pt x="95" y="0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86" y="4"/>
                    <a:pt x="78" y="9"/>
                    <a:pt x="75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20" y="6"/>
                    <a:pt x="14" y="24"/>
                    <a:pt x="14" y="36"/>
                  </a:cubicBezTo>
                  <a:cubicBezTo>
                    <a:pt x="14" y="39"/>
                    <a:pt x="10" y="42"/>
                    <a:pt x="9" y="44"/>
                  </a:cubicBezTo>
                  <a:cubicBezTo>
                    <a:pt x="6" y="56"/>
                    <a:pt x="0" y="61"/>
                    <a:pt x="0" y="73"/>
                  </a:cubicBezTo>
                  <a:cubicBezTo>
                    <a:pt x="0" y="79"/>
                    <a:pt x="7" y="79"/>
                    <a:pt x="10" y="79"/>
                  </a:cubicBezTo>
                  <a:cubicBezTo>
                    <a:pt x="10" y="88"/>
                    <a:pt x="10" y="99"/>
                    <a:pt x="10" y="105"/>
                  </a:cubicBezTo>
                  <a:cubicBezTo>
                    <a:pt x="10" y="108"/>
                    <a:pt x="15" y="112"/>
                    <a:pt x="19" y="112"/>
                  </a:cubicBezTo>
                  <a:cubicBezTo>
                    <a:pt x="25" y="112"/>
                    <a:pt x="27" y="93"/>
                    <a:pt x="27" y="91"/>
                  </a:cubicBezTo>
                  <a:cubicBezTo>
                    <a:pt x="27" y="84"/>
                    <a:pt x="22" y="80"/>
                    <a:pt x="22" y="73"/>
                  </a:cubicBezTo>
                  <a:cubicBezTo>
                    <a:pt x="22" y="69"/>
                    <a:pt x="26" y="67"/>
                    <a:pt x="30" y="67"/>
                  </a:cubicBezTo>
                  <a:cubicBezTo>
                    <a:pt x="31" y="67"/>
                    <a:pt x="32" y="67"/>
                    <a:pt x="33" y="67"/>
                  </a:cubicBezTo>
                  <a:cubicBezTo>
                    <a:pt x="33" y="67"/>
                    <a:pt x="34" y="67"/>
                    <a:pt x="34" y="67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2" y="85"/>
                    <a:pt x="40" y="87"/>
                    <a:pt x="40" y="94"/>
                  </a:cubicBezTo>
                  <a:cubicBezTo>
                    <a:pt x="40" y="96"/>
                    <a:pt x="41" y="97"/>
                    <a:pt x="40" y="99"/>
                  </a:cubicBezTo>
                  <a:cubicBezTo>
                    <a:pt x="47" y="99"/>
                    <a:pt x="47" y="99"/>
                    <a:pt x="47" y="99"/>
                  </a:cubicBezTo>
                  <a:cubicBezTo>
                    <a:pt x="47" y="93"/>
                    <a:pt x="59" y="94"/>
                    <a:pt x="59" y="88"/>
                  </a:cubicBezTo>
                  <a:cubicBezTo>
                    <a:pt x="57" y="87"/>
                    <a:pt x="52" y="82"/>
                    <a:pt x="52" y="78"/>
                  </a:cubicBezTo>
                  <a:cubicBezTo>
                    <a:pt x="52" y="77"/>
                    <a:pt x="53" y="76"/>
                    <a:pt x="54" y="75"/>
                  </a:cubicBezTo>
                  <a:cubicBezTo>
                    <a:pt x="50" y="74"/>
                    <a:pt x="40" y="55"/>
                    <a:pt x="40" y="53"/>
                  </a:cubicBezTo>
                  <a:cubicBezTo>
                    <a:pt x="55" y="53"/>
                    <a:pt x="56" y="41"/>
                    <a:pt x="68" y="38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4" y="34"/>
                    <a:pt x="38" y="41"/>
                    <a:pt x="37" y="43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4"/>
                    <a:pt x="35" y="46"/>
                    <a:pt x="32" y="46"/>
                  </a:cubicBezTo>
                  <a:cubicBezTo>
                    <a:pt x="24" y="46"/>
                    <a:pt x="21" y="36"/>
                    <a:pt x="21" y="28"/>
                  </a:cubicBezTo>
                  <a:cubicBezTo>
                    <a:pt x="21" y="21"/>
                    <a:pt x="25" y="20"/>
                    <a:pt x="31" y="20"/>
                  </a:cubicBezTo>
                  <a:cubicBezTo>
                    <a:pt x="33" y="20"/>
                    <a:pt x="36" y="20"/>
                    <a:pt x="38" y="20"/>
                  </a:cubicBezTo>
                  <a:cubicBezTo>
                    <a:pt x="47" y="20"/>
                    <a:pt x="51" y="18"/>
                    <a:pt x="58" y="18"/>
                  </a:cubicBezTo>
                  <a:cubicBezTo>
                    <a:pt x="65" y="18"/>
                    <a:pt x="70" y="21"/>
                    <a:pt x="77" y="21"/>
                  </a:cubicBezTo>
                  <a:cubicBezTo>
                    <a:pt x="87" y="21"/>
                    <a:pt x="91" y="12"/>
                    <a:pt x="93" y="4"/>
                  </a:cubicBezTo>
                  <a:cubicBezTo>
                    <a:pt x="94" y="4"/>
                    <a:pt x="95" y="2"/>
                    <a:pt x="9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7"/>
            <p:cNvSpPr>
              <a:spLocks/>
            </p:cNvSpPr>
            <p:nvPr/>
          </p:nvSpPr>
          <p:spPr bwMode="auto">
            <a:xfrm>
              <a:off x="7181" y="3280"/>
              <a:ext cx="364" cy="106"/>
            </a:xfrm>
            <a:custGeom>
              <a:avLst/>
              <a:gdLst>
                <a:gd name="T0" fmla="*/ 26 w 154"/>
                <a:gd name="T1" fmla="*/ 0 h 45"/>
                <a:gd name="T2" fmla="*/ 18 w 154"/>
                <a:gd name="T3" fmla="*/ 3 h 45"/>
                <a:gd name="T4" fmla="*/ 13 w 154"/>
                <a:gd name="T5" fmla="*/ 1 h 45"/>
                <a:gd name="T6" fmla="*/ 0 w 154"/>
                <a:gd name="T7" fmla="*/ 12 h 45"/>
                <a:gd name="T8" fmla="*/ 18 w 154"/>
                <a:gd name="T9" fmla="*/ 24 h 45"/>
                <a:gd name="T10" fmla="*/ 24 w 154"/>
                <a:gd name="T11" fmla="*/ 26 h 45"/>
                <a:gd name="T12" fmla="*/ 29 w 154"/>
                <a:gd name="T13" fmla="*/ 26 h 45"/>
                <a:gd name="T14" fmla="*/ 33 w 154"/>
                <a:gd name="T15" fmla="*/ 25 h 45"/>
                <a:gd name="T16" fmla="*/ 39 w 154"/>
                <a:gd name="T17" fmla="*/ 26 h 45"/>
                <a:gd name="T18" fmla="*/ 68 w 154"/>
                <a:gd name="T19" fmla="*/ 30 h 45"/>
                <a:gd name="T20" fmla="*/ 81 w 154"/>
                <a:gd name="T21" fmla="*/ 37 h 45"/>
                <a:gd name="T22" fmla="*/ 137 w 154"/>
                <a:gd name="T23" fmla="*/ 45 h 45"/>
                <a:gd name="T24" fmla="*/ 137 w 154"/>
                <a:gd name="T25" fmla="*/ 39 h 45"/>
                <a:gd name="T26" fmla="*/ 148 w 154"/>
                <a:gd name="T27" fmla="*/ 43 h 45"/>
                <a:gd name="T28" fmla="*/ 154 w 154"/>
                <a:gd name="T29" fmla="*/ 37 h 45"/>
                <a:gd name="T30" fmla="*/ 145 w 154"/>
                <a:gd name="T31" fmla="*/ 32 h 45"/>
                <a:gd name="T32" fmla="*/ 143 w 154"/>
                <a:gd name="T33" fmla="*/ 32 h 45"/>
                <a:gd name="T34" fmla="*/ 140 w 154"/>
                <a:gd name="T35" fmla="*/ 33 h 45"/>
                <a:gd name="T36" fmla="*/ 136 w 154"/>
                <a:gd name="T37" fmla="*/ 33 h 45"/>
                <a:gd name="T38" fmla="*/ 133 w 154"/>
                <a:gd name="T39" fmla="*/ 31 h 45"/>
                <a:gd name="T40" fmla="*/ 128 w 154"/>
                <a:gd name="T41" fmla="*/ 27 h 45"/>
                <a:gd name="T42" fmla="*/ 106 w 154"/>
                <a:gd name="T43" fmla="*/ 20 h 45"/>
                <a:gd name="T44" fmla="*/ 107 w 154"/>
                <a:gd name="T45" fmla="*/ 20 h 45"/>
                <a:gd name="T46" fmla="*/ 126 w 154"/>
                <a:gd name="T47" fmla="*/ 16 h 45"/>
                <a:gd name="T48" fmla="*/ 122 w 154"/>
                <a:gd name="T49" fmla="*/ 16 h 45"/>
                <a:gd name="T50" fmla="*/ 106 w 154"/>
                <a:gd name="T51" fmla="*/ 18 h 45"/>
                <a:gd name="T52" fmla="*/ 82 w 154"/>
                <a:gd name="T53" fmla="*/ 9 h 45"/>
                <a:gd name="T54" fmla="*/ 66 w 154"/>
                <a:gd name="T55" fmla="*/ 17 h 45"/>
                <a:gd name="T56" fmla="*/ 26 w 154"/>
                <a:gd name="T5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4" h="45">
                  <a:moveTo>
                    <a:pt x="26" y="0"/>
                  </a:moveTo>
                  <a:cubicBezTo>
                    <a:pt x="23" y="0"/>
                    <a:pt x="21" y="3"/>
                    <a:pt x="18" y="3"/>
                  </a:cubicBezTo>
                  <a:cubicBezTo>
                    <a:pt x="16" y="3"/>
                    <a:pt x="15" y="1"/>
                    <a:pt x="13" y="1"/>
                  </a:cubicBezTo>
                  <a:cubicBezTo>
                    <a:pt x="10" y="1"/>
                    <a:pt x="1" y="10"/>
                    <a:pt x="0" y="12"/>
                  </a:cubicBezTo>
                  <a:cubicBezTo>
                    <a:pt x="8" y="12"/>
                    <a:pt x="12" y="18"/>
                    <a:pt x="18" y="24"/>
                  </a:cubicBezTo>
                  <a:cubicBezTo>
                    <a:pt x="20" y="25"/>
                    <a:pt x="22" y="26"/>
                    <a:pt x="24" y="26"/>
                  </a:cubicBezTo>
                  <a:cubicBezTo>
                    <a:pt x="26" y="26"/>
                    <a:pt x="27" y="26"/>
                    <a:pt x="29" y="26"/>
                  </a:cubicBezTo>
                  <a:cubicBezTo>
                    <a:pt x="30" y="26"/>
                    <a:pt x="32" y="25"/>
                    <a:pt x="33" y="25"/>
                  </a:cubicBezTo>
                  <a:cubicBezTo>
                    <a:pt x="35" y="25"/>
                    <a:pt x="37" y="26"/>
                    <a:pt x="39" y="26"/>
                  </a:cubicBezTo>
                  <a:cubicBezTo>
                    <a:pt x="49" y="29"/>
                    <a:pt x="58" y="30"/>
                    <a:pt x="68" y="30"/>
                  </a:cubicBezTo>
                  <a:cubicBezTo>
                    <a:pt x="73" y="30"/>
                    <a:pt x="75" y="37"/>
                    <a:pt x="81" y="37"/>
                  </a:cubicBezTo>
                  <a:cubicBezTo>
                    <a:pt x="102" y="37"/>
                    <a:pt x="120" y="38"/>
                    <a:pt x="137" y="45"/>
                  </a:cubicBezTo>
                  <a:cubicBezTo>
                    <a:pt x="136" y="43"/>
                    <a:pt x="135" y="39"/>
                    <a:pt x="137" y="39"/>
                  </a:cubicBezTo>
                  <a:cubicBezTo>
                    <a:pt x="143" y="39"/>
                    <a:pt x="143" y="43"/>
                    <a:pt x="148" y="43"/>
                  </a:cubicBezTo>
                  <a:cubicBezTo>
                    <a:pt x="149" y="43"/>
                    <a:pt x="153" y="39"/>
                    <a:pt x="154" y="37"/>
                  </a:cubicBezTo>
                  <a:cubicBezTo>
                    <a:pt x="150" y="36"/>
                    <a:pt x="150" y="34"/>
                    <a:pt x="145" y="32"/>
                  </a:cubicBezTo>
                  <a:cubicBezTo>
                    <a:pt x="145" y="32"/>
                    <a:pt x="144" y="32"/>
                    <a:pt x="143" y="32"/>
                  </a:cubicBezTo>
                  <a:cubicBezTo>
                    <a:pt x="142" y="32"/>
                    <a:pt x="141" y="32"/>
                    <a:pt x="140" y="33"/>
                  </a:cubicBezTo>
                  <a:cubicBezTo>
                    <a:pt x="139" y="33"/>
                    <a:pt x="137" y="33"/>
                    <a:pt x="136" y="33"/>
                  </a:cubicBezTo>
                  <a:cubicBezTo>
                    <a:pt x="135" y="33"/>
                    <a:pt x="134" y="33"/>
                    <a:pt x="133" y="31"/>
                  </a:cubicBezTo>
                  <a:cubicBezTo>
                    <a:pt x="132" y="30"/>
                    <a:pt x="132" y="27"/>
                    <a:pt x="128" y="27"/>
                  </a:cubicBezTo>
                  <a:cubicBezTo>
                    <a:pt x="119" y="27"/>
                    <a:pt x="112" y="26"/>
                    <a:pt x="106" y="20"/>
                  </a:cubicBezTo>
                  <a:cubicBezTo>
                    <a:pt x="106" y="20"/>
                    <a:pt x="107" y="20"/>
                    <a:pt x="107" y="20"/>
                  </a:cubicBezTo>
                  <a:cubicBezTo>
                    <a:pt x="112" y="20"/>
                    <a:pt x="125" y="18"/>
                    <a:pt x="126" y="16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96" y="18"/>
                    <a:pt x="93" y="9"/>
                    <a:pt x="82" y="9"/>
                  </a:cubicBezTo>
                  <a:cubicBezTo>
                    <a:pt x="76" y="9"/>
                    <a:pt x="74" y="17"/>
                    <a:pt x="66" y="17"/>
                  </a:cubicBezTo>
                  <a:cubicBezTo>
                    <a:pt x="49" y="17"/>
                    <a:pt x="42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8"/>
            <p:cNvSpPr>
              <a:spLocks/>
            </p:cNvSpPr>
            <p:nvPr/>
          </p:nvSpPr>
          <p:spPr bwMode="auto">
            <a:xfrm>
              <a:off x="7694" y="3365"/>
              <a:ext cx="109" cy="24"/>
            </a:xfrm>
            <a:custGeom>
              <a:avLst/>
              <a:gdLst>
                <a:gd name="T0" fmla="*/ 46 w 46"/>
                <a:gd name="T1" fmla="*/ 0 h 10"/>
                <a:gd name="T2" fmla="*/ 31 w 46"/>
                <a:gd name="T3" fmla="*/ 5 h 10"/>
                <a:gd name="T4" fmla="*/ 10 w 46"/>
                <a:gd name="T5" fmla="*/ 1 h 10"/>
                <a:gd name="T6" fmla="*/ 7 w 46"/>
                <a:gd name="T7" fmla="*/ 1 h 10"/>
                <a:gd name="T8" fmla="*/ 0 w 46"/>
                <a:gd name="T9" fmla="*/ 5 h 10"/>
                <a:gd name="T10" fmla="*/ 10 w 46"/>
                <a:gd name="T11" fmla="*/ 10 h 10"/>
                <a:gd name="T12" fmla="*/ 12 w 46"/>
                <a:gd name="T13" fmla="*/ 10 h 10"/>
                <a:gd name="T14" fmla="*/ 31 w 46"/>
                <a:gd name="T15" fmla="*/ 10 h 10"/>
                <a:gd name="T16" fmla="*/ 46 w 46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10">
                  <a:moveTo>
                    <a:pt x="46" y="0"/>
                  </a:moveTo>
                  <a:cubicBezTo>
                    <a:pt x="41" y="2"/>
                    <a:pt x="39" y="5"/>
                    <a:pt x="31" y="5"/>
                  </a:cubicBezTo>
                  <a:cubicBezTo>
                    <a:pt x="23" y="5"/>
                    <a:pt x="19" y="1"/>
                    <a:pt x="10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4" y="1"/>
                    <a:pt x="0" y="2"/>
                    <a:pt x="0" y="5"/>
                  </a:cubicBezTo>
                  <a:cubicBezTo>
                    <a:pt x="0" y="10"/>
                    <a:pt x="6" y="10"/>
                    <a:pt x="10" y="10"/>
                  </a:cubicBezTo>
                  <a:cubicBezTo>
                    <a:pt x="11" y="10"/>
                    <a:pt x="11" y="10"/>
                    <a:pt x="12" y="10"/>
                  </a:cubicBezTo>
                  <a:cubicBezTo>
                    <a:pt x="16" y="10"/>
                    <a:pt x="23" y="10"/>
                    <a:pt x="31" y="10"/>
                  </a:cubicBezTo>
                  <a:cubicBezTo>
                    <a:pt x="38" y="8"/>
                    <a:pt x="42" y="7"/>
                    <a:pt x="4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9"/>
            <p:cNvSpPr>
              <a:spLocks/>
            </p:cNvSpPr>
            <p:nvPr/>
          </p:nvSpPr>
          <p:spPr bwMode="auto">
            <a:xfrm>
              <a:off x="7585" y="3370"/>
              <a:ext cx="76" cy="26"/>
            </a:xfrm>
            <a:custGeom>
              <a:avLst/>
              <a:gdLst>
                <a:gd name="T0" fmla="*/ 32 w 32"/>
                <a:gd name="T1" fmla="*/ 0 h 11"/>
                <a:gd name="T2" fmla="*/ 20 w 32"/>
                <a:gd name="T3" fmla="*/ 0 h 11"/>
                <a:gd name="T4" fmla="*/ 19 w 32"/>
                <a:gd name="T5" fmla="*/ 4 h 11"/>
                <a:gd name="T6" fmla="*/ 9 w 32"/>
                <a:gd name="T7" fmla="*/ 2 h 11"/>
                <a:gd name="T8" fmla="*/ 7 w 32"/>
                <a:gd name="T9" fmla="*/ 2 h 11"/>
                <a:gd name="T10" fmla="*/ 0 w 32"/>
                <a:gd name="T11" fmla="*/ 7 h 11"/>
                <a:gd name="T12" fmla="*/ 11 w 32"/>
                <a:gd name="T13" fmla="*/ 11 h 11"/>
                <a:gd name="T14" fmla="*/ 23 w 32"/>
                <a:gd name="T15" fmla="*/ 6 h 11"/>
                <a:gd name="T16" fmla="*/ 28 w 32"/>
                <a:gd name="T17" fmla="*/ 8 h 11"/>
                <a:gd name="T18" fmla="*/ 32 w 32"/>
                <a:gd name="T19" fmla="*/ 8 h 11"/>
                <a:gd name="T20" fmla="*/ 32 w 32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11">
                  <a:moveTo>
                    <a:pt x="32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1"/>
                    <a:pt x="19" y="2"/>
                    <a:pt x="19" y="4"/>
                  </a:cubicBezTo>
                  <a:cubicBezTo>
                    <a:pt x="17" y="3"/>
                    <a:pt x="14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3" y="2"/>
                    <a:pt x="0" y="2"/>
                    <a:pt x="0" y="7"/>
                  </a:cubicBezTo>
                  <a:cubicBezTo>
                    <a:pt x="0" y="9"/>
                    <a:pt x="7" y="11"/>
                    <a:pt x="11" y="11"/>
                  </a:cubicBezTo>
                  <a:cubicBezTo>
                    <a:pt x="16" y="11"/>
                    <a:pt x="18" y="8"/>
                    <a:pt x="23" y="6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7"/>
                    <a:pt x="32" y="4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0"/>
            <p:cNvSpPr>
              <a:spLocks/>
            </p:cNvSpPr>
            <p:nvPr/>
          </p:nvSpPr>
          <p:spPr bwMode="auto">
            <a:xfrm>
              <a:off x="7668" y="3403"/>
              <a:ext cx="54" cy="38"/>
            </a:xfrm>
            <a:custGeom>
              <a:avLst/>
              <a:gdLst>
                <a:gd name="T0" fmla="*/ 5 w 23"/>
                <a:gd name="T1" fmla="*/ 0 h 16"/>
                <a:gd name="T2" fmla="*/ 0 w 23"/>
                <a:gd name="T3" fmla="*/ 4 h 16"/>
                <a:gd name="T4" fmla="*/ 13 w 23"/>
                <a:gd name="T5" fmla="*/ 10 h 16"/>
                <a:gd name="T6" fmla="*/ 16 w 23"/>
                <a:gd name="T7" fmla="*/ 16 h 16"/>
                <a:gd name="T8" fmla="*/ 19 w 23"/>
                <a:gd name="T9" fmla="*/ 16 h 16"/>
                <a:gd name="T10" fmla="*/ 23 w 23"/>
                <a:gd name="T11" fmla="*/ 13 h 16"/>
                <a:gd name="T12" fmla="*/ 15 w 23"/>
                <a:gd name="T13" fmla="*/ 1 h 16"/>
                <a:gd name="T14" fmla="*/ 10 w 23"/>
                <a:gd name="T15" fmla="*/ 1 h 16"/>
                <a:gd name="T16" fmla="*/ 5 w 23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6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9"/>
                    <a:pt x="8" y="10"/>
                    <a:pt x="13" y="10"/>
                  </a:cubicBezTo>
                  <a:cubicBezTo>
                    <a:pt x="13" y="11"/>
                    <a:pt x="14" y="16"/>
                    <a:pt x="16" y="16"/>
                  </a:cubicBezTo>
                  <a:cubicBezTo>
                    <a:pt x="17" y="16"/>
                    <a:pt x="18" y="16"/>
                    <a:pt x="19" y="16"/>
                  </a:cubicBezTo>
                  <a:cubicBezTo>
                    <a:pt x="20" y="16"/>
                    <a:pt x="23" y="14"/>
                    <a:pt x="23" y="13"/>
                  </a:cubicBezTo>
                  <a:cubicBezTo>
                    <a:pt x="23" y="6"/>
                    <a:pt x="15" y="8"/>
                    <a:pt x="15" y="1"/>
                  </a:cubicBezTo>
                  <a:cubicBezTo>
                    <a:pt x="13" y="1"/>
                    <a:pt x="11" y="1"/>
                    <a:pt x="10" y="1"/>
                  </a:cubicBezTo>
                  <a:cubicBezTo>
                    <a:pt x="8" y="1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1"/>
            <p:cNvSpPr>
              <a:spLocks/>
            </p:cNvSpPr>
            <p:nvPr/>
          </p:nvSpPr>
          <p:spPr bwMode="auto">
            <a:xfrm>
              <a:off x="7557" y="3367"/>
              <a:ext cx="23" cy="22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0 h 9"/>
                <a:gd name="T4" fmla="*/ 0 w 10"/>
                <a:gd name="T5" fmla="*/ 6 h 9"/>
                <a:gd name="T6" fmla="*/ 4 w 10"/>
                <a:gd name="T7" fmla="*/ 9 h 9"/>
                <a:gd name="T8" fmla="*/ 10 w 10"/>
                <a:gd name="T9" fmla="*/ 4 h 9"/>
                <a:gd name="T10" fmla="*/ 5 w 10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7" y="9"/>
                    <a:pt x="9" y="7"/>
                    <a:pt x="10" y="4"/>
                  </a:cubicBezTo>
                  <a:cubicBezTo>
                    <a:pt x="8" y="3"/>
                    <a:pt x="8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2"/>
            <p:cNvSpPr>
              <a:spLocks/>
            </p:cNvSpPr>
            <p:nvPr/>
          </p:nvSpPr>
          <p:spPr bwMode="auto">
            <a:xfrm>
              <a:off x="7824" y="3375"/>
              <a:ext cx="125" cy="68"/>
            </a:xfrm>
            <a:custGeom>
              <a:avLst/>
              <a:gdLst>
                <a:gd name="T0" fmla="*/ 44 w 53"/>
                <a:gd name="T1" fmla="*/ 0 h 29"/>
                <a:gd name="T2" fmla="*/ 20 w 53"/>
                <a:gd name="T3" fmla="*/ 6 h 29"/>
                <a:gd name="T4" fmla="*/ 17 w 53"/>
                <a:gd name="T5" fmla="*/ 10 h 29"/>
                <a:gd name="T6" fmla="*/ 0 w 53"/>
                <a:gd name="T7" fmla="*/ 25 h 29"/>
                <a:gd name="T8" fmla="*/ 3 w 53"/>
                <a:gd name="T9" fmla="*/ 29 h 29"/>
                <a:gd name="T10" fmla="*/ 21 w 53"/>
                <a:gd name="T11" fmla="*/ 20 h 29"/>
                <a:gd name="T12" fmla="*/ 22 w 53"/>
                <a:gd name="T13" fmla="*/ 14 h 29"/>
                <a:gd name="T14" fmla="*/ 53 w 53"/>
                <a:gd name="T15" fmla="*/ 1 h 29"/>
                <a:gd name="T16" fmla="*/ 44 w 53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9">
                  <a:moveTo>
                    <a:pt x="44" y="0"/>
                  </a:moveTo>
                  <a:cubicBezTo>
                    <a:pt x="36" y="0"/>
                    <a:pt x="24" y="2"/>
                    <a:pt x="20" y="6"/>
                  </a:cubicBezTo>
                  <a:cubicBezTo>
                    <a:pt x="19" y="7"/>
                    <a:pt x="19" y="10"/>
                    <a:pt x="17" y="10"/>
                  </a:cubicBezTo>
                  <a:cubicBezTo>
                    <a:pt x="10" y="13"/>
                    <a:pt x="0" y="13"/>
                    <a:pt x="0" y="25"/>
                  </a:cubicBezTo>
                  <a:cubicBezTo>
                    <a:pt x="0" y="27"/>
                    <a:pt x="1" y="29"/>
                    <a:pt x="3" y="29"/>
                  </a:cubicBezTo>
                  <a:cubicBezTo>
                    <a:pt x="9" y="29"/>
                    <a:pt x="18" y="23"/>
                    <a:pt x="21" y="20"/>
                  </a:cubicBezTo>
                  <a:cubicBezTo>
                    <a:pt x="22" y="19"/>
                    <a:pt x="20" y="14"/>
                    <a:pt x="22" y="14"/>
                  </a:cubicBezTo>
                  <a:cubicBezTo>
                    <a:pt x="31" y="14"/>
                    <a:pt x="48" y="9"/>
                    <a:pt x="53" y="1"/>
                  </a:cubicBezTo>
                  <a:cubicBezTo>
                    <a:pt x="52" y="0"/>
                    <a:pt x="48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3"/>
            <p:cNvSpPr>
              <a:spLocks/>
            </p:cNvSpPr>
            <p:nvPr/>
          </p:nvSpPr>
          <p:spPr bwMode="auto">
            <a:xfrm>
              <a:off x="8195" y="3268"/>
              <a:ext cx="26" cy="52"/>
            </a:xfrm>
            <a:custGeom>
              <a:avLst/>
              <a:gdLst>
                <a:gd name="T0" fmla="*/ 9 w 11"/>
                <a:gd name="T1" fmla="*/ 0 h 22"/>
                <a:gd name="T2" fmla="*/ 6 w 11"/>
                <a:gd name="T3" fmla="*/ 9 h 22"/>
                <a:gd name="T4" fmla="*/ 0 w 11"/>
                <a:gd name="T5" fmla="*/ 18 h 22"/>
                <a:gd name="T6" fmla="*/ 4 w 11"/>
                <a:gd name="T7" fmla="*/ 22 h 22"/>
                <a:gd name="T8" fmla="*/ 7 w 11"/>
                <a:gd name="T9" fmla="*/ 11 h 22"/>
                <a:gd name="T10" fmla="*/ 11 w 11"/>
                <a:gd name="T11" fmla="*/ 6 h 22"/>
                <a:gd name="T12" fmla="*/ 9 w 11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2">
                  <a:moveTo>
                    <a:pt x="9" y="0"/>
                  </a:moveTo>
                  <a:cubicBezTo>
                    <a:pt x="5" y="1"/>
                    <a:pt x="6" y="5"/>
                    <a:pt x="6" y="9"/>
                  </a:cubicBezTo>
                  <a:cubicBezTo>
                    <a:pt x="6" y="12"/>
                    <a:pt x="0" y="13"/>
                    <a:pt x="0" y="18"/>
                  </a:cubicBezTo>
                  <a:cubicBezTo>
                    <a:pt x="0" y="20"/>
                    <a:pt x="2" y="22"/>
                    <a:pt x="4" y="22"/>
                  </a:cubicBezTo>
                  <a:cubicBezTo>
                    <a:pt x="8" y="22"/>
                    <a:pt x="7" y="16"/>
                    <a:pt x="7" y="11"/>
                  </a:cubicBezTo>
                  <a:cubicBezTo>
                    <a:pt x="9" y="11"/>
                    <a:pt x="11" y="9"/>
                    <a:pt x="11" y="6"/>
                  </a:cubicBezTo>
                  <a:cubicBezTo>
                    <a:pt x="11" y="2"/>
                    <a:pt x="10" y="4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4"/>
            <p:cNvSpPr>
              <a:spLocks/>
            </p:cNvSpPr>
            <p:nvPr/>
          </p:nvSpPr>
          <p:spPr bwMode="auto">
            <a:xfrm>
              <a:off x="7914" y="3181"/>
              <a:ext cx="33" cy="30"/>
            </a:xfrm>
            <a:custGeom>
              <a:avLst/>
              <a:gdLst>
                <a:gd name="T0" fmla="*/ 4 w 14"/>
                <a:gd name="T1" fmla="*/ 0 h 13"/>
                <a:gd name="T2" fmla="*/ 0 w 14"/>
                <a:gd name="T3" fmla="*/ 3 h 13"/>
                <a:gd name="T4" fmla="*/ 9 w 14"/>
                <a:gd name="T5" fmla="*/ 13 h 13"/>
                <a:gd name="T6" fmla="*/ 14 w 14"/>
                <a:gd name="T7" fmla="*/ 6 h 13"/>
                <a:gd name="T8" fmla="*/ 4 w 1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4" y="0"/>
                  </a:moveTo>
                  <a:cubicBezTo>
                    <a:pt x="1" y="0"/>
                    <a:pt x="0" y="0"/>
                    <a:pt x="0" y="3"/>
                  </a:cubicBezTo>
                  <a:cubicBezTo>
                    <a:pt x="0" y="7"/>
                    <a:pt x="6" y="13"/>
                    <a:pt x="9" y="13"/>
                  </a:cubicBezTo>
                  <a:cubicBezTo>
                    <a:pt x="11" y="13"/>
                    <a:pt x="14" y="7"/>
                    <a:pt x="14" y="6"/>
                  </a:cubicBezTo>
                  <a:cubicBezTo>
                    <a:pt x="14" y="2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5"/>
            <p:cNvSpPr>
              <a:spLocks/>
            </p:cNvSpPr>
            <p:nvPr/>
          </p:nvSpPr>
          <p:spPr bwMode="auto">
            <a:xfrm>
              <a:off x="7978" y="3176"/>
              <a:ext cx="101" cy="28"/>
            </a:xfrm>
            <a:custGeom>
              <a:avLst/>
              <a:gdLst>
                <a:gd name="T0" fmla="*/ 27 w 43"/>
                <a:gd name="T1" fmla="*/ 0 h 12"/>
                <a:gd name="T2" fmla="*/ 4 w 43"/>
                <a:gd name="T3" fmla="*/ 0 h 12"/>
                <a:gd name="T4" fmla="*/ 0 w 43"/>
                <a:gd name="T5" fmla="*/ 5 h 12"/>
                <a:gd name="T6" fmla="*/ 10 w 43"/>
                <a:gd name="T7" fmla="*/ 7 h 12"/>
                <a:gd name="T8" fmla="*/ 22 w 43"/>
                <a:gd name="T9" fmla="*/ 7 h 12"/>
                <a:gd name="T10" fmla="*/ 40 w 43"/>
                <a:gd name="T11" fmla="*/ 12 h 12"/>
                <a:gd name="T12" fmla="*/ 43 w 43"/>
                <a:gd name="T13" fmla="*/ 11 h 12"/>
                <a:gd name="T14" fmla="*/ 37 w 43"/>
                <a:gd name="T15" fmla="*/ 2 h 12"/>
                <a:gd name="T16" fmla="*/ 35 w 43"/>
                <a:gd name="T17" fmla="*/ 2 h 12"/>
                <a:gd name="T18" fmla="*/ 31 w 43"/>
                <a:gd name="T19" fmla="*/ 2 h 12"/>
                <a:gd name="T20" fmla="*/ 27 w 4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2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0" y="2"/>
                    <a:pt x="0" y="5"/>
                  </a:cubicBezTo>
                  <a:cubicBezTo>
                    <a:pt x="0" y="5"/>
                    <a:pt x="7" y="7"/>
                    <a:pt x="10" y="7"/>
                  </a:cubicBezTo>
                  <a:cubicBezTo>
                    <a:pt x="14" y="7"/>
                    <a:pt x="16" y="7"/>
                    <a:pt x="22" y="7"/>
                  </a:cubicBezTo>
                  <a:cubicBezTo>
                    <a:pt x="29" y="7"/>
                    <a:pt x="33" y="12"/>
                    <a:pt x="40" y="12"/>
                  </a:cubicBezTo>
                  <a:cubicBezTo>
                    <a:pt x="41" y="12"/>
                    <a:pt x="43" y="12"/>
                    <a:pt x="43" y="11"/>
                  </a:cubicBezTo>
                  <a:cubicBezTo>
                    <a:pt x="43" y="7"/>
                    <a:pt x="38" y="6"/>
                    <a:pt x="37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4" y="2"/>
                    <a:pt x="32" y="2"/>
                    <a:pt x="31" y="2"/>
                  </a:cubicBezTo>
                  <a:cubicBezTo>
                    <a:pt x="29" y="2"/>
                    <a:pt x="28" y="2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6"/>
            <p:cNvSpPr>
              <a:spLocks/>
            </p:cNvSpPr>
            <p:nvPr/>
          </p:nvSpPr>
          <p:spPr bwMode="auto">
            <a:xfrm>
              <a:off x="7961" y="2989"/>
              <a:ext cx="45" cy="99"/>
            </a:xfrm>
            <a:custGeom>
              <a:avLst/>
              <a:gdLst>
                <a:gd name="T0" fmla="*/ 5 w 19"/>
                <a:gd name="T1" fmla="*/ 0 h 42"/>
                <a:gd name="T2" fmla="*/ 0 w 19"/>
                <a:gd name="T3" fmla="*/ 10 h 42"/>
                <a:gd name="T4" fmla="*/ 4 w 19"/>
                <a:gd name="T5" fmla="*/ 25 h 42"/>
                <a:gd name="T6" fmla="*/ 4 w 19"/>
                <a:gd name="T7" fmla="*/ 32 h 42"/>
                <a:gd name="T8" fmla="*/ 11 w 19"/>
                <a:gd name="T9" fmla="*/ 42 h 42"/>
                <a:gd name="T10" fmla="*/ 5 w 19"/>
                <a:gd name="T11" fmla="*/ 33 h 42"/>
                <a:gd name="T12" fmla="*/ 5 w 19"/>
                <a:gd name="T13" fmla="*/ 29 h 42"/>
                <a:gd name="T14" fmla="*/ 18 w 19"/>
                <a:gd name="T15" fmla="*/ 28 h 42"/>
                <a:gd name="T16" fmla="*/ 13 w 19"/>
                <a:gd name="T17" fmla="*/ 20 h 42"/>
                <a:gd name="T18" fmla="*/ 19 w 19"/>
                <a:gd name="T19" fmla="*/ 13 h 42"/>
                <a:gd name="T20" fmla="*/ 5 w 19"/>
                <a:gd name="T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2">
                  <a:moveTo>
                    <a:pt x="5" y="0"/>
                  </a:moveTo>
                  <a:cubicBezTo>
                    <a:pt x="1" y="2"/>
                    <a:pt x="0" y="6"/>
                    <a:pt x="0" y="10"/>
                  </a:cubicBezTo>
                  <a:cubicBezTo>
                    <a:pt x="0" y="17"/>
                    <a:pt x="4" y="19"/>
                    <a:pt x="4" y="25"/>
                  </a:cubicBezTo>
                  <a:cubicBezTo>
                    <a:pt x="4" y="30"/>
                    <a:pt x="4" y="29"/>
                    <a:pt x="4" y="32"/>
                  </a:cubicBezTo>
                  <a:cubicBezTo>
                    <a:pt x="4" y="35"/>
                    <a:pt x="6" y="42"/>
                    <a:pt x="11" y="42"/>
                  </a:cubicBezTo>
                  <a:cubicBezTo>
                    <a:pt x="9" y="38"/>
                    <a:pt x="8" y="36"/>
                    <a:pt x="5" y="3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10" y="29"/>
                    <a:pt x="15" y="29"/>
                    <a:pt x="18" y="28"/>
                  </a:cubicBezTo>
                  <a:cubicBezTo>
                    <a:pt x="17" y="24"/>
                    <a:pt x="13" y="23"/>
                    <a:pt x="13" y="20"/>
                  </a:cubicBezTo>
                  <a:cubicBezTo>
                    <a:pt x="13" y="17"/>
                    <a:pt x="19" y="17"/>
                    <a:pt x="19" y="13"/>
                  </a:cubicBezTo>
                  <a:cubicBezTo>
                    <a:pt x="10" y="11"/>
                    <a:pt x="6" y="7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7"/>
            <p:cNvSpPr>
              <a:spLocks noEditPoints="1"/>
            </p:cNvSpPr>
            <p:nvPr/>
          </p:nvSpPr>
          <p:spPr bwMode="auto">
            <a:xfrm>
              <a:off x="8715" y="3218"/>
              <a:ext cx="139" cy="81"/>
            </a:xfrm>
            <a:custGeom>
              <a:avLst/>
              <a:gdLst>
                <a:gd name="T0" fmla="*/ 14 w 59"/>
                <a:gd name="T1" fmla="*/ 31 h 34"/>
                <a:gd name="T2" fmla="*/ 15 w 59"/>
                <a:gd name="T3" fmla="*/ 32 h 34"/>
                <a:gd name="T4" fmla="*/ 15 w 59"/>
                <a:gd name="T5" fmla="*/ 31 h 34"/>
                <a:gd name="T6" fmla="*/ 14 w 59"/>
                <a:gd name="T7" fmla="*/ 31 h 34"/>
                <a:gd name="T8" fmla="*/ 54 w 59"/>
                <a:gd name="T9" fmla="*/ 0 h 34"/>
                <a:gd name="T10" fmla="*/ 42 w 59"/>
                <a:gd name="T11" fmla="*/ 15 h 34"/>
                <a:gd name="T12" fmla="*/ 22 w 59"/>
                <a:gd name="T13" fmla="*/ 19 h 34"/>
                <a:gd name="T14" fmla="*/ 16 w 59"/>
                <a:gd name="T15" fmla="*/ 21 h 34"/>
                <a:gd name="T16" fmla="*/ 16 w 59"/>
                <a:gd name="T17" fmla="*/ 21 h 34"/>
                <a:gd name="T18" fmla="*/ 0 w 59"/>
                <a:gd name="T19" fmla="*/ 21 h 34"/>
                <a:gd name="T20" fmla="*/ 13 w 59"/>
                <a:gd name="T21" fmla="*/ 30 h 34"/>
                <a:gd name="T22" fmla="*/ 14 w 59"/>
                <a:gd name="T23" fmla="*/ 31 h 34"/>
                <a:gd name="T24" fmla="*/ 14 w 59"/>
                <a:gd name="T25" fmla="*/ 30 h 34"/>
                <a:gd name="T26" fmla="*/ 15 w 59"/>
                <a:gd name="T27" fmla="*/ 31 h 34"/>
                <a:gd name="T28" fmla="*/ 22 w 59"/>
                <a:gd name="T29" fmla="*/ 34 h 34"/>
                <a:gd name="T30" fmla="*/ 48 w 59"/>
                <a:gd name="T31" fmla="*/ 26 h 34"/>
                <a:gd name="T32" fmla="*/ 59 w 59"/>
                <a:gd name="T33" fmla="*/ 8 h 34"/>
                <a:gd name="T34" fmla="*/ 54 w 59"/>
                <a:gd name="T3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34">
                  <a:moveTo>
                    <a:pt x="14" y="31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4" y="31"/>
                  </a:cubicBezTo>
                  <a:moveTo>
                    <a:pt x="54" y="0"/>
                  </a:moveTo>
                  <a:cubicBezTo>
                    <a:pt x="47" y="0"/>
                    <a:pt x="50" y="12"/>
                    <a:pt x="42" y="15"/>
                  </a:cubicBezTo>
                  <a:cubicBezTo>
                    <a:pt x="38" y="17"/>
                    <a:pt x="30" y="17"/>
                    <a:pt x="22" y="19"/>
                  </a:cubicBezTo>
                  <a:cubicBezTo>
                    <a:pt x="22" y="19"/>
                    <a:pt x="18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7"/>
                    <a:pt x="8" y="27"/>
                    <a:pt x="13" y="30"/>
                  </a:cubicBezTo>
                  <a:cubicBezTo>
                    <a:pt x="13" y="30"/>
                    <a:pt x="14" y="30"/>
                    <a:pt x="14" y="31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5" y="31"/>
                    <a:pt x="15" y="31"/>
                  </a:cubicBezTo>
                  <a:cubicBezTo>
                    <a:pt x="17" y="33"/>
                    <a:pt x="21" y="34"/>
                    <a:pt x="22" y="34"/>
                  </a:cubicBezTo>
                  <a:cubicBezTo>
                    <a:pt x="33" y="34"/>
                    <a:pt x="38" y="28"/>
                    <a:pt x="48" y="26"/>
                  </a:cubicBezTo>
                  <a:cubicBezTo>
                    <a:pt x="48" y="17"/>
                    <a:pt x="59" y="19"/>
                    <a:pt x="59" y="8"/>
                  </a:cubicBezTo>
                  <a:cubicBezTo>
                    <a:pt x="59" y="5"/>
                    <a:pt x="57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8"/>
            <p:cNvSpPr>
              <a:spLocks/>
            </p:cNvSpPr>
            <p:nvPr/>
          </p:nvSpPr>
          <p:spPr bwMode="auto">
            <a:xfrm>
              <a:off x="8079" y="3079"/>
              <a:ext cx="721" cy="376"/>
            </a:xfrm>
            <a:custGeom>
              <a:avLst/>
              <a:gdLst>
                <a:gd name="T0" fmla="*/ 7 w 305"/>
                <a:gd name="T1" fmla="*/ 9 h 159"/>
                <a:gd name="T2" fmla="*/ 16 w 305"/>
                <a:gd name="T3" fmla="*/ 26 h 159"/>
                <a:gd name="T4" fmla="*/ 27 w 305"/>
                <a:gd name="T5" fmla="*/ 32 h 159"/>
                <a:gd name="T6" fmla="*/ 46 w 305"/>
                <a:gd name="T7" fmla="*/ 30 h 159"/>
                <a:gd name="T8" fmla="*/ 28 w 305"/>
                <a:gd name="T9" fmla="*/ 45 h 159"/>
                <a:gd name="T10" fmla="*/ 36 w 305"/>
                <a:gd name="T11" fmla="*/ 58 h 159"/>
                <a:gd name="T12" fmla="*/ 44 w 305"/>
                <a:gd name="T13" fmla="*/ 54 h 159"/>
                <a:gd name="T14" fmla="*/ 64 w 305"/>
                <a:gd name="T15" fmla="*/ 65 h 159"/>
                <a:gd name="T16" fmla="*/ 114 w 305"/>
                <a:gd name="T17" fmla="*/ 85 h 159"/>
                <a:gd name="T18" fmla="*/ 108 w 305"/>
                <a:gd name="T19" fmla="*/ 118 h 159"/>
                <a:gd name="T20" fmla="*/ 128 w 305"/>
                <a:gd name="T21" fmla="*/ 122 h 159"/>
                <a:gd name="T22" fmla="*/ 167 w 305"/>
                <a:gd name="T23" fmla="*/ 135 h 159"/>
                <a:gd name="T24" fmla="*/ 189 w 305"/>
                <a:gd name="T25" fmla="*/ 123 h 159"/>
                <a:gd name="T26" fmla="*/ 246 w 305"/>
                <a:gd name="T27" fmla="*/ 135 h 159"/>
                <a:gd name="T28" fmla="*/ 272 w 305"/>
                <a:gd name="T29" fmla="*/ 152 h 159"/>
                <a:gd name="T30" fmla="*/ 295 w 305"/>
                <a:gd name="T31" fmla="*/ 159 h 159"/>
                <a:gd name="T32" fmla="*/ 305 w 305"/>
                <a:gd name="T33" fmla="*/ 150 h 159"/>
                <a:gd name="T34" fmla="*/ 290 w 305"/>
                <a:gd name="T35" fmla="*/ 142 h 159"/>
                <a:gd name="T36" fmla="*/ 287 w 305"/>
                <a:gd name="T37" fmla="*/ 142 h 159"/>
                <a:gd name="T38" fmla="*/ 283 w 305"/>
                <a:gd name="T39" fmla="*/ 141 h 159"/>
                <a:gd name="T40" fmla="*/ 267 w 305"/>
                <a:gd name="T41" fmla="*/ 130 h 159"/>
                <a:gd name="T42" fmla="*/ 249 w 305"/>
                <a:gd name="T43" fmla="*/ 102 h 159"/>
                <a:gd name="T44" fmla="*/ 251 w 305"/>
                <a:gd name="T45" fmla="*/ 86 h 159"/>
                <a:gd name="T46" fmla="*/ 248 w 305"/>
                <a:gd name="T47" fmla="*/ 86 h 159"/>
                <a:gd name="T48" fmla="*/ 214 w 305"/>
                <a:gd name="T49" fmla="*/ 59 h 159"/>
                <a:gd name="T50" fmla="*/ 191 w 305"/>
                <a:gd name="T51" fmla="*/ 46 h 159"/>
                <a:gd name="T52" fmla="*/ 155 w 305"/>
                <a:gd name="T53" fmla="*/ 35 h 159"/>
                <a:gd name="T54" fmla="*/ 152 w 305"/>
                <a:gd name="T55" fmla="*/ 33 h 159"/>
                <a:gd name="T56" fmla="*/ 144 w 305"/>
                <a:gd name="T57" fmla="*/ 30 h 159"/>
                <a:gd name="T58" fmla="*/ 116 w 305"/>
                <a:gd name="T59" fmla="*/ 20 h 159"/>
                <a:gd name="T60" fmla="*/ 93 w 305"/>
                <a:gd name="T61" fmla="*/ 29 h 159"/>
                <a:gd name="T62" fmla="*/ 71 w 305"/>
                <a:gd name="T63" fmla="*/ 45 h 159"/>
                <a:gd name="T64" fmla="*/ 52 w 305"/>
                <a:gd name="T65" fmla="*/ 30 h 159"/>
                <a:gd name="T66" fmla="*/ 27 w 305"/>
                <a:gd name="T6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159">
                  <a:moveTo>
                    <a:pt x="27" y="0"/>
                  </a:moveTo>
                  <a:cubicBezTo>
                    <a:pt x="17" y="0"/>
                    <a:pt x="14" y="9"/>
                    <a:pt x="7" y="9"/>
                  </a:cubicBezTo>
                  <a:cubicBezTo>
                    <a:pt x="4" y="9"/>
                    <a:pt x="0" y="11"/>
                    <a:pt x="0" y="14"/>
                  </a:cubicBezTo>
                  <a:cubicBezTo>
                    <a:pt x="0" y="21"/>
                    <a:pt x="12" y="18"/>
                    <a:pt x="16" y="26"/>
                  </a:cubicBezTo>
                  <a:cubicBezTo>
                    <a:pt x="17" y="27"/>
                    <a:pt x="18" y="30"/>
                    <a:pt x="19" y="30"/>
                  </a:cubicBezTo>
                  <a:cubicBezTo>
                    <a:pt x="22" y="31"/>
                    <a:pt x="24" y="32"/>
                    <a:pt x="27" y="32"/>
                  </a:cubicBezTo>
                  <a:cubicBezTo>
                    <a:pt x="32" y="32"/>
                    <a:pt x="36" y="31"/>
                    <a:pt x="42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2" y="36"/>
                    <a:pt x="26" y="35"/>
                    <a:pt x="19" y="39"/>
                  </a:cubicBezTo>
                  <a:cubicBezTo>
                    <a:pt x="20" y="43"/>
                    <a:pt x="26" y="41"/>
                    <a:pt x="28" y="45"/>
                  </a:cubicBezTo>
                  <a:cubicBezTo>
                    <a:pt x="31" y="49"/>
                    <a:pt x="28" y="52"/>
                    <a:pt x="31" y="57"/>
                  </a:cubicBezTo>
                  <a:cubicBezTo>
                    <a:pt x="31" y="58"/>
                    <a:pt x="35" y="58"/>
                    <a:pt x="36" y="58"/>
                  </a:cubicBezTo>
                  <a:cubicBezTo>
                    <a:pt x="40" y="58"/>
                    <a:pt x="43" y="53"/>
                    <a:pt x="44" y="49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3"/>
                    <a:pt x="46" y="53"/>
                    <a:pt x="46" y="53"/>
                  </a:cubicBezTo>
                  <a:cubicBezTo>
                    <a:pt x="53" y="53"/>
                    <a:pt x="56" y="65"/>
                    <a:pt x="64" y="65"/>
                  </a:cubicBezTo>
                  <a:cubicBezTo>
                    <a:pt x="72" y="65"/>
                    <a:pt x="86" y="67"/>
                    <a:pt x="92" y="70"/>
                  </a:cubicBezTo>
                  <a:cubicBezTo>
                    <a:pt x="97" y="73"/>
                    <a:pt x="112" y="78"/>
                    <a:pt x="114" y="85"/>
                  </a:cubicBezTo>
                  <a:cubicBezTo>
                    <a:pt x="117" y="93"/>
                    <a:pt x="114" y="100"/>
                    <a:pt x="121" y="107"/>
                  </a:cubicBezTo>
                  <a:cubicBezTo>
                    <a:pt x="118" y="109"/>
                    <a:pt x="108" y="112"/>
                    <a:pt x="108" y="118"/>
                  </a:cubicBezTo>
                  <a:cubicBezTo>
                    <a:pt x="108" y="122"/>
                    <a:pt x="113" y="122"/>
                    <a:pt x="116" y="122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8" y="120"/>
                    <a:pt x="133" y="119"/>
                    <a:pt x="135" y="119"/>
                  </a:cubicBezTo>
                  <a:cubicBezTo>
                    <a:pt x="149" y="119"/>
                    <a:pt x="153" y="135"/>
                    <a:pt x="167" y="135"/>
                  </a:cubicBezTo>
                  <a:cubicBezTo>
                    <a:pt x="172" y="135"/>
                    <a:pt x="175" y="135"/>
                    <a:pt x="187" y="135"/>
                  </a:cubicBezTo>
                  <a:cubicBezTo>
                    <a:pt x="187" y="132"/>
                    <a:pt x="191" y="130"/>
                    <a:pt x="189" y="123"/>
                  </a:cubicBezTo>
                  <a:cubicBezTo>
                    <a:pt x="197" y="119"/>
                    <a:pt x="196" y="110"/>
                    <a:pt x="209" y="110"/>
                  </a:cubicBezTo>
                  <a:cubicBezTo>
                    <a:pt x="226" y="110"/>
                    <a:pt x="236" y="124"/>
                    <a:pt x="246" y="135"/>
                  </a:cubicBezTo>
                  <a:cubicBezTo>
                    <a:pt x="247" y="136"/>
                    <a:pt x="252" y="137"/>
                    <a:pt x="252" y="139"/>
                  </a:cubicBezTo>
                  <a:cubicBezTo>
                    <a:pt x="252" y="145"/>
                    <a:pt x="264" y="151"/>
                    <a:pt x="272" y="152"/>
                  </a:cubicBezTo>
                  <a:cubicBezTo>
                    <a:pt x="285" y="152"/>
                    <a:pt x="285" y="152"/>
                    <a:pt x="285" y="152"/>
                  </a:cubicBezTo>
                  <a:cubicBezTo>
                    <a:pt x="286" y="153"/>
                    <a:pt x="294" y="159"/>
                    <a:pt x="295" y="159"/>
                  </a:cubicBezTo>
                  <a:cubicBezTo>
                    <a:pt x="296" y="159"/>
                    <a:pt x="298" y="159"/>
                    <a:pt x="299" y="159"/>
                  </a:cubicBezTo>
                  <a:cubicBezTo>
                    <a:pt x="299" y="155"/>
                    <a:pt x="302" y="152"/>
                    <a:pt x="305" y="150"/>
                  </a:cubicBezTo>
                  <a:cubicBezTo>
                    <a:pt x="304" y="150"/>
                    <a:pt x="296" y="151"/>
                    <a:pt x="295" y="148"/>
                  </a:cubicBezTo>
                  <a:cubicBezTo>
                    <a:pt x="294" y="146"/>
                    <a:pt x="293" y="143"/>
                    <a:pt x="290" y="142"/>
                  </a:cubicBezTo>
                  <a:cubicBezTo>
                    <a:pt x="289" y="142"/>
                    <a:pt x="289" y="142"/>
                    <a:pt x="289" y="142"/>
                  </a:cubicBezTo>
                  <a:cubicBezTo>
                    <a:pt x="288" y="142"/>
                    <a:pt x="288" y="142"/>
                    <a:pt x="287" y="142"/>
                  </a:cubicBezTo>
                  <a:cubicBezTo>
                    <a:pt x="287" y="142"/>
                    <a:pt x="286" y="142"/>
                    <a:pt x="285" y="142"/>
                  </a:cubicBezTo>
                  <a:cubicBezTo>
                    <a:pt x="285" y="142"/>
                    <a:pt x="284" y="142"/>
                    <a:pt x="283" y="141"/>
                  </a:cubicBezTo>
                  <a:cubicBezTo>
                    <a:pt x="282" y="139"/>
                    <a:pt x="281" y="135"/>
                    <a:pt x="279" y="135"/>
                  </a:cubicBezTo>
                  <a:cubicBezTo>
                    <a:pt x="275" y="135"/>
                    <a:pt x="269" y="132"/>
                    <a:pt x="267" y="130"/>
                  </a:cubicBezTo>
                  <a:cubicBezTo>
                    <a:pt x="263" y="123"/>
                    <a:pt x="264" y="120"/>
                    <a:pt x="259" y="114"/>
                  </a:cubicBezTo>
                  <a:cubicBezTo>
                    <a:pt x="258" y="113"/>
                    <a:pt x="249" y="104"/>
                    <a:pt x="249" y="102"/>
                  </a:cubicBezTo>
                  <a:cubicBezTo>
                    <a:pt x="249" y="97"/>
                    <a:pt x="259" y="99"/>
                    <a:pt x="259" y="93"/>
                  </a:cubicBezTo>
                  <a:cubicBezTo>
                    <a:pt x="259" y="86"/>
                    <a:pt x="255" y="86"/>
                    <a:pt x="251" y="86"/>
                  </a:cubicBezTo>
                  <a:cubicBezTo>
                    <a:pt x="250" y="86"/>
                    <a:pt x="250" y="86"/>
                    <a:pt x="249" y="86"/>
                  </a:cubicBezTo>
                  <a:cubicBezTo>
                    <a:pt x="249" y="86"/>
                    <a:pt x="248" y="86"/>
                    <a:pt x="248" y="86"/>
                  </a:cubicBezTo>
                  <a:cubicBezTo>
                    <a:pt x="246" y="86"/>
                    <a:pt x="244" y="85"/>
                    <a:pt x="243" y="85"/>
                  </a:cubicBezTo>
                  <a:cubicBezTo>
                    <a:pt x="230" y="78"/>
                    <a:pt x="231" y="64"/>
                    <a:pt x="214" y="59"/>
                  </a:cubicBezTo>
                  <a:cubicBezTo>
                    <a:pt x="211" y="58"/>
                    <a:pt x="207" y="58"/>
                    <a:pt x="207" y="54"/>
                  </a:cubicBezTo>
                  <a:cubicBezTo>
                    <a:pt x="200" y="54"/>
                    <a:pt x="197" y="46"/>
                    <a:pt x="191" y="46"/>
                  </a:cubicBezTo>
                  <a:cubicBezTo>
                    <a:pt x="179" y="46"/>
                    <a:pt x="163" y="41"/>
                    <a:pt x="155" y="35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5" y="35"/>
                    <a:pt x="154" y="34"/>
                    <a:pt x="154" y="34"/>
                  </a:cubicBezTo>
                  <a:cubicBezTo>
                    <a:pt x="153" y="34"/>
                    <a:pt x="153" y="33"/>
                    <a:pt x="152" y="33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1" y="34"/>
                    <a:pt x="147" y="32"/>
                    <a:pt x="144" y="30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27" y="28"/>
                    <a:pt x="123" y="22"/>
                    <a:pt x="116" y="20"/>
                  </a:cubicBezTo>
                  <a:cubicBezTo>
                    <a:pt x="115" y="19"/>
                    <a:pt x="111" y="20"/>
                    <a:pt x="110" y="17"/>
                  </a:cubicBezTo>
                  <a:cubicBezTo>
                    <a:pt x="104" y="18"/>
                    <a:pt x="97" y="28"/>
                    <a:pt x="93" y="29"/>
                  </a:cubicBezTo>
                  <a:cubicBezTo>
                    <a:pt x="85" y="31"/>
                    <a:pt x="84" y="32"/>
                    <a:pt x="80" y="36"/>
                  </a:cubicBezTo>
                  <a:cubicBezTo>
                    <a:pt x="79" y="37"/>
                    <a:pt x="74" y="45"/>
                    <a:pt x="71" y="45"/>
                  </a:cubicBezTo>
                  <a:cubicBezTo>
                    <a:pt x="67" y="45"/>
                    <a:pt x="60" y="37"/>
                    <a:pt x="60" y="35"/>
                  </a:cubicBezTo>
                  <a:cubicBezTo>
                    <a:pt x="55" y="35"/>
                    <a:pt x="52" y="32"/>
                    <a:pt x="52" y="30"/>
                  </a:cubicBezTo>
                  <a:cubicBezTo>
                    <a:pt x="52" y="26"/>
                    <a:pt x="52" y="18"/>
                    <a:pt x="52" y="11"/>
                  </a:cubicBezTo>
                  <a:cubicBezTo>
                    <a:pt x="43" y="9"/>
                    <a:pt x="36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9"/>
            <p:cNvSpPr>
              <a:spLocks/>
            </p:cNvSpPr>
            <p:nvPr/>
          </p:nvSpPr>
          <p:spPr bwMode="auto">
            <a:xfrm>
              <a:off x="8812" y="3162"/>
              <a:ext cx="73" cy="71"/>
            </a:xfrm>
            <a:custGeom>
              <a:avLst/>
              <a:gdLst>
                <a:gd name="T0" fmla="*/ 0 w 31"/>
                <a:gd name="T1" fmla="*/ 0 h 30"/>
                <a:gd name="T2" fmla="*/ 10 w 31"/>
                <a:gd name="T3" fmla="*/ 6 h 30"/>
                <a:gd name="T4" fmla="*/ 22 w 31"/>
                <a:gd name="T5" fmla="*/ 20 h 30"/>
                <a:gd name="T6" fmla="*/ 28 w 31"/>
                <a:gd name="T7" fmla="*/ 30 h 30"/>
                <a:gd name="T8" fmla="*/ 29 w 31"/>
                <a:gd name="T9" fmla="*/ 30 h 30"/>
                <a:gd name="T10" fmla="*/ 31 w 31"/>
                <a:gd name="T11" fmla="*/ 30 h 30"/>
                <a:gd name="T12" fmla="*/ 31 w 31"/>
                <a:gd name="T13" fmla="*/ 26 h 30"/>
                <a:gd name="T14" fmla="*/ 21 w 31"/>
                <a:gd name="T15" fmla="*/ 15 h 30"/>
                <a:gd name="T16" fmla="*/ 0 w 31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0" y="0"/>
                  </a:moveTo>
                  <a:cubicBezTo>
                    <a:pt x="2" y="4"/>
                    <a:pt x="6" y="4"/>
                    <a:pt x="10" y="6"/>
                  </a:cubicBezTo>
                  <a:cubicBezTo>
                    <a:pt x="17" y="11"/>
                    <a:pt x="16" y="17"/>
                    <a:pt x="22" y="20"/>
                  </a:cubicBezTo>
                  <a:cubicBezTo>
                    <a:pt x="21" y="25"/>
                    <a:pt x="21" y="29"/>
                    <a:pt x="28" y="30"/>
                  </a:cubicBezTo>
                  <a:cubicBezTo>
                    <a:pt x="28" y="30"/>
                    <a:pt x="28" y="30"/>
                    <a:pt x="29" y="30"/>
                  </a:cubicBezTo>
                  <a:cubicBezTo>
                    <a:pt x="29" y="30"/>
                    <a:pt x="30" y="30"/>
                    <a:pt x="31" y="30"/>
                  </a:cubicBezTo>
                  <a:cubicBezTo>
                    <a:pt x="30" y="29"/>
                    <a:pt x="31" y="27"/>
                    <a:pt x="31" y="26"/>
                  </a:cubicBezTo>
                  <a:cubicBezTo>
                    <a:pt x="31" y="19"/>
                    <a:pt x="25" y="20"/>
                    <a:pt x="21" y="15"/>
                  </a:cubicBezTo>
                  <a:cubicBezTo>
                    <a:pt x="15" y="10"/>
                    <a:pt x="10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0"/>
            <p:cNvSpPr>
              <a:spLocks/>
            </p:cNvSpPr>
            <p:nvPr/>
          </p:nvSpPr>
          <p:spPr bwMode="auto">
            <a:xfrm>
              <a:off x="8940" y="3263"/>
              <a:ext cx="35" cy="48"/>
            </a:xfrm>
            <a:custGeom>
              <a:avLst/>
              <a:gdLst>
                <a:gd name="T0" fmla="*/ 1 w 15"/>
                <a:gd name="T1" fmla="*/ 0 h 20"/>
                <a:gd name="T2" fmla="*/ 9 w 15"/>
                <a:gd name="T3" fmla="*/ 12 h 20"/>
                <a:gd name="T4" fmla="*/ 9 w 15"/>
                <a:gd name="T5" fmla="*/ 16 h 20"/>
                <a:gd name="T6" fmla="*/ 12 w 15"/>
                <a:gd name="T7" fmla="*/ 20 h 20"/>
                <a:gd name="T8" fmla="*/ 15 w 15"/>
                <a:gd name="T9" fmla="*/ 16 h 20"/>
                <a:gd name="T10" fmla="*/ 1 w 15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0">
                  <a:moveTo>
                    <a:pt x="1" y="0"/>
                  </a:moveTo>
                  <a:cubicBezTo>
                    <a:pt x="0" y="6"/>
                    <a:pt x="2" y="11"/>
                    <a:pt x="9" y="12"/>
                  </a:cubicBezTo>
                  <a:cubicBezTo>
                    <a:pt x="9" y="14"/>
                    <a:pt x="9" y="15"/>
                    <a:pt x="9" y="16"/>
                  </a:cubicBezTo>
                  <a:cubicBezTo>
                    <a:pt x="9" y="18"/>
                    <a:pt x="10" y="20"/>
                    <a:pt x="12" y="20"/>
                  </a:cubicBezTo>
                  <a:cubicBezTo>
                    <a:pt x="13" y="20"/>
                    <a:pt x="15" y="17"/>
                    <a:pt x="15" y="16"/>
                  </a:cubicBezTo>
                  <a:cubicBezTo>
                    <a:pt x="15" y="14"/>
                    <a:pt x="4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1"/>
            <p:cNvSpPr>
              <a:spLocks/>
            </p:cNvSpPr>
            <p:nvPr/>
          </p:nvSpPr>
          <p:spPr bwMode="auto">
            <a:xfrm>
              <a:off x="9183" y="3431"/>
              <a:ext cx="19" cy="26"/>
            </a:xfrm>
            <a:custGeom>
              <a:avLst/>
              <a:gdLst>
                <a:gd name="T0" fmla="*/ 0 w 8"/>
                <a:gd name="T1" fmla="*/ 0 h 11"/>
                <a:gd name="T2" fmla="*/ 8 w 8"/>
                <a:gd name="T3" fmla="*/ 11 h 11"/>
                <a:gd name="T4" fmla="*/ 8 w 8"/>
                <a:gd name="T5" fmla="*/ 8 h 11"/>
                <a:gd name="T6" fmla="*/ 0 w 8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1">
                  <a:moveTo>
                    <a:pt x="0" y="0"/>
                  </a:moveTo>
                  <a:cubicBezTo>
                    <a:pt x="0" y="3"/>
                    <a:pt x="3" y="11"/>
                    <a:pt x="8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4"/>
                    <a:pt x="4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52"/>
            <p:cNvSpPr>
              <a:spLocks/>
            </p:cNvSpPr>
            <p:nvPr/>
          </p:nvSpPr>
          <p:spPr bwMode="auto">
            <a:xfrm>
              <a:off x="9129" y="3412"/>
              <a:ext cx="40" cy="19"/>
            </a:xfrm>
            <a:custGeom>
              <a:avLst/>
              <a:gdLst>
                <a:gd name="T0" fmla="*/ 0 w 17"/>
                <a:gd name="T1" fmla="*/ 0 h 8"/>
                <a:gd name="T2" fmla="*/ 15 w 17"/>
                <a:gd name="T3" fmla="*/ 8 h 8"/>
                <a:gd name="T4" fmla="*/ 17 w 17"/>
                <a:gd name="T5" fmla="*/ 7 h 8"/>
                <a:gd name="T6" fmla="*/ 0 w 1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cubicBezTo>
                    <a:pt x="0" y="6"/>
                    <a:pt x="8" y="8"/>
                    <a:pt x="15" y="8"/>
                  </a:cubicBezTo>
                  <a:cubicBezTo>
                    <a:pt x="15" y="8"/>
                    <a:pt x="17" y="7"/>
                    <a:pt x="17" y="7"/>
                  </a:cubicBezTo>
                  <a:cubicBezTo>
                    <a:pt x="14" y="2"/>
                    <a:pt x="8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53"/>
            <p:cNvSpPr>
              <a:spLocks/>
            </p:cNvSpPr>
            <p:nvPr/>
          </p:nvSpPr>
          <p:spPr bwMode="auto">
            <a:xfrm>
              <a:off x="9133" y="3363"/>
              <a:ext cx="38" cy="40"/>
            </a:xfrm>
            <a:custGeom>
              <a:avLst/>
              <a:gdLst>
                <a:gd name="T0" fmla="*/ 0 w 16"/>
                <a:gd name="T1" fmla="*/ 0 h 17"/>
                <a:gd name="T2" fmla="*/ 16 w 16"/>
                <a:gd name="T3" fmla="*/ 17 h 17"/>
                <a:gd name="T4" fmla="*/ 0 w 1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0" y="0"/>
                  </a:moveTo>
                  <a:cubicBezTo>
                    <a:pt x="1" y="4"/>
                    <a:pt x="10" y="17"/>
                    <a:pt x="16" y="17"/>
                  </a:cubicBezTo>
                  <a:cubicBezTo>
                    <a:pt x="13" y="9"/>
                    <a:pt x="8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54"/>
            <p:cNvSpPr>
              <a:spLocks/>
            </p:cNvSpPr>
            <p:nvPr/>
          </p:nvSpPr>
          <p:spPr bwMode="auto">
            <a:xfrm>
              <a:off x="9058" y="3332"/>
              <a:ext cx="49" cy="28"/>
            </a:xfrm>
            <a:custGeom>
              <a:avLst/>
              <a:gdLst>
                <a:gd name="T0" fmla="*/ 2 w 21"/>
                <a:gd name="T1" fmla="*/ 0 h 12"/>
                <a:gd name="T2" fmla="*/ 1 w 21"/>
                <a:gd name="T3" fmla="*/ 2 h 12"/>
                <a:gd name="T4" fmla="*/ 0 w 21"/>
                <a:gd name="T5" fmla="*/ 2 h 12"/>
                <a:gd name="T6" fmla="*/ 17 w 21"/>
                <a:gd name="T7" fmla="*/ 12 h 12"/>
                <a:gd name="T8" fmla="*/ 21 w 21"/>
                <a:gd name="T9" fmla="*/ 11 h 12"/>
                <a:gd name="T10" fmla="*/ 2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2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8"/>
                    <a:pt x="12" y="12"/>
                    <a:pt x="17" y="12"/>
                  </a:cubicBezTo>
                  <a:cubicBezTo>
                    <a:pt x="18" y="12"/>
                    <a:pt x="20" y="12"/>
                    <a:pt x="21" y="11"/>
                  </a:cubicBezTo>
                  <a:cubicBezTo>
                    <a:pt x="18" y="6"/>
                    <a:pt x="7" y="3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55"/>
            <p:cNvSpPr>
              <a:spLocks noEditPoints="1"/>
            </p:cNvSpPr>
            <p:nvPr/>
          </p:nvSpPr>
          <p:spPr bwMode="auto">
            <a:xfrm>
              <a:off x="9001" y="3301"/>
              <a:ext cx="31" cy="19"/>
            </a:xfrm>
            <a:custGeom>
              <a:avLst/>
              <a:gdLst>
                <a:gd name="T0" fmla="*/ 3 w 13"/>
                <a:gd name="T1" fmla="*/ 2 h 8"/>
                <a:gd name="T2" fmla="*/ 0 w 13"/>
                <a:gd name="T3" fmla="*/ 2 h 8"/>
                <a:gd name="T4" fmla="*/ 8 w 13"/>
                <a:gd name="T5" fmla="*/ 8 h 8"/>
                <a:gd name="T6" fmla="*/ 13 w 13"/>
                <a:gd name="T7" fmla="*/ 8 h 8"/>
                <a:gd name="T8" fmla="*/ 3 w 13"/>
                <a:gd name="T9" fmla="*/ 2 h 8"/>
                <a:gd name="T10" fmla="*/ 0 w 13"/>
                <a:gd name="T11" fmla="*/ 0 h 8"/>
                <a:gd name="T12" fmla="*/ 3 w 13"/>
                <a:gd name="T13" fmla="*/ 2 h 8"/>
                <a:gd name="T14" fmla="*/ 3 w 13"/>
                <a:gd name="T15" fmla="*/ 2 h 8"/>
                <a:gd name="T16" fmla="*/ 0 w 13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8">
                  <a:moveTo>
                    <a:pt x="3" y="2"/>
                  </a:moveTo>
                  <a:cubicBezTo>
                    <a:pt x="3" y="2"/>
                    <a:pt x="1" y="2"/>
                    <a:pt x="0" y="2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0" y="4"/>
                    <a:pt x="7" y="4"/>
                    <a:pt x="3" y="2"/>
                  </a:cubicBezTo>
                  <a:moveTo>
                    <a:pt x="0" y="0"/>
                  </a:moveTo>
                  <a:cubicBezTo>
                    <a:pt x="1" y="1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6"/>
            <p:cNvSpPr>
              <a:spLocks/>
            </p:cNvSpPr>
            <p:nvPr/>
          </p:nvSpPr>
          <p:spPr bwMode="auto">
            <a:xfrm>
              <a:off x="8573" y="4607"/>
              <a:ext cx="137" cy="130"/>
            </a:xfrm>
            <a:custGeom>
              <a:avLst/>
              <a:gdLst>
                <a:gd name="T0" fmla="*/ 52 w 58"/>
                <a:gd name="T1" fmla="*/ 0 h 55"/>
                <a:gd name="T2" fmla="*/ 29 w 58"/>
                <a:gd name="T3" fmla="*/ 5 h 55"/>
                <a:gd name="T4" fmla="*/ 7 w 58"/>
                <a:gd name="T5" fmla="*/ 2 h 55"/>
                <a:gd name="T6" fmla="*/ 0 w 58"/>
                <a:gd name="T7" fmla="*/ 5 h 55"/>
                <a:gd name="T8" fmla="*/ 33 w 58"/>
                <a:gd name="T9" fmla="*/ 55 h 55"/>
                <a:gd name="T10" fmla="*/ 58 w 58"/>
                <a:gd name="T11" fmla="*/ 16 h 55"/>
                <a:gd name="T12" fmla="*/ 52 w 58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55">
                  <a:moveTo>
                    <a:pt x="52" y="0"/>
                  </a:moveTo>
                  <a:cubicBezTo>
                    <a:pt x="45" y="2"/>
                    <a:pt x="36" y="5"/>
                    <a:pt x="29" y="5"/>
                  </a:cubicBezTo>
                  <a:cubicBezTo>
                    <a:pt x="29" y="5"/>
                    <a:pt x="16" y="2"/>
                    <a:pt x="7" y="2"/>
                  </a:cubicBezTo>
                  <a:cubicBezTo>
                    <a:pt x="3" y="2"/>
                    <a:pt x="0" y="2"/>
                    <a:pt x="0" y="5"/>
                  </a:cubicBezTo>
                  <a:cubicBezTo>
                    <a:pt x="0" y="16"/>
                    <a:pt x="17" y="55"/>
                    <a:pt x="33" y="55"/>
                  </a:cubicBezTo>
                  <a:cubicBezTo>
                    <a:pt x="44" y="55"/>
                    <a:pt x="58" y="27"/>
                    <a:pt x="58" y="16"/>
                  </a:cubicBezTo>
                  <a:cubicBezTo>
                    <a:pt x="58" y="9"/>
                    <a:pt x="54" y="6"/>
                    <a:pt x="5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7"/>
            <p:cNvSpPr>
              <a:spLocks/>
            </p:cNvSpPr>
            <p:nvPr/>
          </p:nvSpPr>
          <p:spPr bwMode="auto">
            <a:xfrm>
              <a:off x="8691" y="4574"/>
              <a:ext cx="17" cy="21"/>
            </a:xfrm>
            <a:custGeom>
              <a:avLst/>
              <a:gdLst>
                <a:gd name="T0" fmla="*/ 7 w 7"/>
                <a:gd name="T1" fmla="*/ 0 h 9"/>
                <a:gd name="T2" fmla="*/ 4 w 7"/>
                <a:gd name="T3" fmla="*/ 0 h 9"/>
                <a:gd name="T4" fmla="*/ 0 w 7"/>
                <a:gd name="T5" fmla="*/ 0 h 9"/>
                <a:gd name="T6" fmla="*/ 5 w 7"/>
                <a:gd name="T7" fmla="*/ 9 h 9"/>
                <a:gd name="T8" fmla="*/ 7 w 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4"/>
                    <a:pt x="1" y="7"/>
                    <a:pt x="5" y="9"/>
                  </a:cubicBezTo>
                  <a:cubicBezTo>
                    <a:pt x="6" y="6"/>
                    <a:pt x="7" y="5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8"/>
            <p:cNvSpPr>
              <a:spLocks/>
            </p:cNvSpPr>
            <p:nvPr/>
          </p:nvSpPr>
          <p:spPr bwMode="auto">
            <a:xfrm>
              <a:off x="8285" y="4403"/>
              <a:ext cx="45" cy="15"/>
            </a:xfrm>
            <a:custGeom>
              <a:avLst/>
              <a:gdLst>
                <a:gd name="T0" fmla="*/ 10 w 19"/>
                <a:gd name="T1" fmla="*/ 0 h 6"/>
                <a:gd name="T2" fmla="*/ 0 w 19"/>
                <a:gd name="T3" fmla="*/ 3 h 6"/>
                <a:gd name="T4" fmla="*/ 9 w 19"/>
                <a:gd name="T5" fmla="*/ 6 h 6"/>
                <a:gd name="T6" fmla="*/ 19 w 19"/>
                <a:gd name="T7" fmla="*/ 3 h 6"/>
                <a:gd name="T8" fmla="*/ 10 w 19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">
                  <a:moveTo>
                    <a:pt x="10" y="0"/>
                  </a:moveTo>
                  <a:cubicBezTo>
                    <a:pt x="8" y="0"/>
                    <a:pt x="5" y="1"/>
                    <a:pt x="0" y="3"/>
                  </a:cubicBezTo>
                  <a:cubicBezTo>
                    <a:pt x="3" y="5"/>
                    <a:pt x="6" y="6"/>
                    <a:pt x="9" y="6"/>
                  </a:cubicBezTo>
                  <a:cubicBezTo>
                    <a:pt x="12" y="6"/>
                    <a:pt x="16" y="5"/>
                    <a:pt x="19" y="3"/>
                  </a:cubicBezTo>
                  <a:cubicBezTo>
                    <a:pt x="15" y="1"/>
                    <a:pt x="13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59"/>
            <p:cNvSpPr>
              <a:spLocks/>
            </p:cNvSpPr>
            <p:nvPr/>
          </p:nvSpPr>
          <p:spPr bwMode="auto">
            <a:xfrm>
              <a:off x="8053" y="3476"/>
              <a:ext cx="50" cy="19"/>
            </a:xfrm>
            <a:custGeom>
              <a:avLst/>
              <a:gdLst>
                <a:gd name="T0" fmla="*/ 17 w 21"/>
                <a:gd name="T1" fmla="*/ 0 h 8"/>
                <a:gd name="T2" fmla="*/ 0 w 21"/>
                <a:gd name="T3" fmla="*/ 3 h 8"/>
                <a:gd name="T4" fmla="*/ 16 w 21"/>
                <a:gd name="T5" fmla="*/ 8 h 8"/>
                <a:gd name="T6" fmla="*/ 21 w 21"/>
                <a:gd name="T7" fmla="*/ 8 h 8"/>
                <a:gd name="T8" fmla="*/ 21 w 21"/>
                <a:gd name="T9" fmla="*/ 0 h 8"/>
                <a:gd name="T10" fmla="*/ 17 w 21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17" y="0"/>
                  </a:moveTo>
                  <a:cubicBezTo>
                    <a:pt x="12" y="0"/>
                    <a:pt x="8" y="1"/>
                    <a:pt x="0" y="3"/>
                  </a:cubicBezTo>
                  <a:cubicBezTo>
                    <a:pt x="2" y="5"/>
                    <a:pt x="9" y="8"/>
                    <a:pt x="16" y="8"/>
                  </a:cubicBezTo>
                  <a:cubicBezTo>
                    <a:pt x="17" y="8"/>
                    <a:pt x="19" y="8"/>
                    <a:pt x="21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60"/>
            <p:cNvSpPr>
              <a:spLocks/>
            </p:cNvSpPr>
            <p:nvPr/>
          </p:nvSpPr>
          <p:spPr bwMode="auto">
            <a:xfrm>
              <a:off x="7455" y="3457"/>
              <a:ext cx="1437" cy="1086"/>
            </a:xfrm>
            <a:custGeom>
              <a:avLst/>
              <a:gdLst>
                <a:gd name="T0" fmla="*/ 431 w 608"/>
                <a:gd name="T1" fmla="*/ 18 h 459"/>
                <a:gd name="T2" fmla="*/ 408 w 608"/>
                <a:gd name="T3" fmla="*/ 108 h 459"/>
                <a:gd name="T4" fmla="*/ 353 w 608"/>
                <a:gd name="T5" fmla="*/ 81 h 459"/>
                <a:gd name="T6" fmla="*/ 337 w 608"/>
                <a:gd name="T7" fmla="*/ 65 h 459"/>
                <a:gd name="T8" fmla="*/ 356 w 608"/>
                <a:gd name="T9" fmla="*/ 28 h 459"/>
                <a:gd name="T10" fmla="*/ 330 w 608"/>
                <a:gd name="T11" fmla="*/ 23 h 459"/>
                <a:gd name="T12" fmla="*/ 292 w 608"/>
                <a:gd name="T13" fmla="*/ 20 h 459"/>
                <a:gd name="T14" fmla="*/ 253 w 608"/>
                <a:gd name="T15" fmla="*/ 36 h 459"/>
                <a:gd name="T16" fmla="*/ 243 w 608"/>
                <a:gd name="T17" fmla="*/ 68 h 459"/>
                <a:gd name="T18" fmla="*/ 224 w 608"/>
                <a:gd name="T19" fmla="*/ 69 h 459"/>
                <a:gd name="T20" fmla="*/ 180 w 608"/>
                <a:gd name="T21" fmla="*/ 60 h 459"/>
                <a:gd name="T22" fmla="*/ 157 w 608"/>
                <a:gd name="T23" fmla="*/ 85 h 459"/>
                <a:gd name="T24" fmla="*/ 143 w 608"/>
                <a:gd name="T25" fmla="*/ 92 h 459"/>
                <a:gd name="T26" fmla="*/ 137 w 608"/>
                <a:gd name="T27" fmla="*/ 114 h 459"/>
                <a:gd name="T28" fmla="*/ 39 w 608"/>
                <a:gd name="T29" fmla="*/ 159 h 459"/>
                <a:gd name="T30" fmla="*/ 10 w 608"/>
                <a:gd name="T31" fmla="*/ 173 h 459"/>
                <a:gd name="T32" fmla="*/ 5 w 608"/>
                <a:gd name="T33" fmla="*/ 210 h 459"/>
                <a:gd name="T34" fmla="*/ 11 w 608"/>
                <a:gd name="T35" fmla="*/ 245 h 459"/>
                <a:gd name="T36" fmla="*/ 3 w 608"/>
                <a:gd name="T37" fmla="*/ 245 h 459"/>
                <a:gd name="T38" fmla="*/ 28 w 608"/>
                <a:gd name="T39" fmla="*/ 314 h 459"/>
                <a:gd name="T40" fmla="*/ 27 w 608"/>
                <a:gd name="T41" fmla="*/ 371 h 459"/>
                <a:gd name="T42" fmla="*/ 111 w 608"/>
                <a:gd name="T43" fmla="*/ 372 h 459"/>
                <a:gd name="T44" fmla="*/ 126 w 608"/>
                <a:gd name="T45" fmla="*/ 372 h 459"/>
                <a:gd name="T46" fmla="*/ 222 w 608"/>
                <a:gd name="T47" fmla="*/ 342 h 459"/>
                <a:gd name="T48" fmla="*/ 313 w 608"/>
                <a:gd name="T49" fmla="*/ 346 h 459"/>
                <a:gd name="T50" fmla="*/ 337 w 608"/>
                <a:gd name="T51" fmla="*/ 387 h 459"/>
                <a:gd name="T52" fmla="*/ 356 w 608"/>
                <a:gd name="T53" fmla="*/ 388 h 459"/>
                <a:gd name="T54" fmla="*/ 374 w 608"/>
                <a:gd name="T55" fmla="*/ 382 h 459"/>
                <a:gd name="T56" fmla="*/ 380 w 608"/>
                <a:gd name="T57" fmla="*/ 387 h 459"/>
                <a:gd name="T58" fmla="*/ 383 w 608"/>
                <a:gd name="T59" fmla="*/ 399 h 459"/>
                <a:gd name="T60" fmla="*/ 394 w 608"/>
                <a:gd name="T61" fmla="*/ 398 h 459"/>
                <a:gd name="T62" fmla="*/ 456 w 608"/>
                <a:gd name="T63" fmla="*/ 454 h 459"/>
                <a:gd name="T64" fmla="*/ 503 w 608"/>
                <a:gd name="T65" fmla="*/ 459 h 459"/>
                <a:gd name="T66" fmla="*/ 557 w 608"/>
                <a:gd name="T67" fmla="*/ 421 h 459"/>
                <a:gd name="T68" fmla="*/ 596 w 608"/>
                <a:gd name="T69" fmla="*/ 337 h 459"/>
                <a:gd name="T70" fmla="*/ 600 w 608"/>
                <a:gd name="T71" fmla="*/ 311 h 459"/>
                <a:gd name="T72" fmla="*/ 594 w 608"/>
                <a:gd name="T73" fmla="*/ 223 h 459"/>
                <a:gd name="T74" fmla="*/ 565 w 608"/>
                <a:gd name="T75" fmla="*/ 181 h 459"/>
                <a:gd name="T76" fmla="*/ 538 w 608"/>
                <a:gd name="T77" fmla="*/ 151 h 459"/>
                <a:gd name="T78" fmla="*/ 489 w 608"/>
                <a:gd name="T79" fmla="*/ 90 h 459"/>
                <a:gd name="T80" fmla="*/ 462 w 608"/>
                <a:gd name="T81" fmla="*/ 55 h 459"/>
                <a:gd name="T82" fmla="*/ 445 w 608"/>
                <a:gd name="T8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8" h="459">
                  <a:moveTo>
                    <a:pt x="445" y="0"/>
                  </a:moveTo>
                  <a:cubicBezTo>
                    <a:pt x="436" y="4"/>
                    <a:pt x="439" y="11"/>
                    <a:pt x="431" y="18"/>
                  </a:cubicBezTo>
                  <a:cubicBezTo>
                    <a:pt x="431" y="65"/>
                    <a:pt x="431" y="65"/>
                    <a:pt x="431" y="65"/>
                  </a:cubicBezTo>
                  <a:cubicBezTo>
                    <a:pt x="428" y="77"/>
                    <a:pt x="425" y="108"/>
                    <a:pt x="408" y="108"/>
                  </a:cubicBezTo>
                  <a:cubicBezTo>
                    <a:pt x="398" y="108"/>
                    <a:pt x="396" y="97"/>
                    <a:pt x="388" y="94"/>
                  </a:cubicBezTo>
                  <a:cubicBezTo>
                    <a:pt x="375" y="89"/>
                    <a:pt x="367" y="86"/>
                    <a:pt x="353" y="81"/>
                  </a:cubicBezTo>
                  <a:cubicBezTo>
                    <a:pt x="351" y="81"/>
                    <a:pt x="351" y="73"/>
                    <a:pt x="348" y="70"/>
                  </a:cubicBezTo>
                  <a:cubicBezTo>
                    <a:pt x="345" y="68"/>
                    <a:pt x="337" y="69"/>
                    <a:pt x="337" y="65"/>
                  </a:cubicBezTo>
                  <a:cubicBezTo>
                    <a:pt x="344" y="39"/>
                    <a:pt x="344" y="39"/>
                    <a:pt x="344" y="39"/>
                  </a:cubicBezTo>
                  <a:cubicBezTo>
                    <a:pt x="348" y="36"/>
                    <a:pt x="356" y="35"/>
                    <a:pt x="356" y="28"/>
                  </a:cubicBezTo>
                  <a:cubicBezTo>
                    <a:pt x="356" y="24"/>
                    <a:pt x="348" y="19"/>
                    <a:pt x="345" y="19"/>
                  </a:cubicBezTo>
                  <a:cubicBezTo>
                    <a:pt x="339" y="19"/>
                    <a:pt x="337" y="23"/>
                    <a:pt x="330" y="23"/>
                  </a:cubicBezTo>
                  <a:cubicBezTo>
                    <a:pt x="311" y="23"/>
                    <a:pt x="301" y="16"/>
                    <a:pt x="283" y="8"/>
                  </a:cubicBezTo>
                  <a:cubicBezTo>
                    <a:pt x="284" y="14"/>
                    <a:pt x="289" y="16"/>
                    <a:pt x="292" y="20"/>
                  </a:cubicBezTo>
                  <a:cubicBezTo>
                    <a:pt x="291" y="21"/>
                    <a:pt x="286" y="24"/>
                    <a:pt x="283" y="24"/>
                  </a:cubicBezTo>
                  <a:cubicBezTo>
                    <a:pt x="274" y="24"/>
                    <a:pt x="253" y="29"/>
                    <a:pt x="253" y="36"/>
                  </a:cubicBezTo>
                  <a:cubicBezTo>
                    <a:pt x="253" y="44"/>
                    <a:pt x="245" y="47"/>
                    <a:pt x="245" y="55"/>
                  </a:cubicBezTo>
                  <a:cubicBezTo>
                    <a:pt x="245" y="59"/>
                    <a:pt x="246" y="63"/>
                    <a:pt x="243" y="68"/>
                  </a:cubicBezTo>
                  <a:cubicBezTo>
                    <a:pt x="242" y="67"/>
                    <a:pt x="238" y="64"/>
                    <a:pt x="235" y="64"/>
                  </a:cubicBezTo>
                  <a:cubicBezTo>
                    <a:pt x="231" y="64"/>
                    <a:pt x="226" y="66"/>
                    <a:pt x="224" y="69"/>
                  </a:cubicBezTo>
                  <a:cubicBezTo>
                    <a:pt x="223" y="60"/>
                    <a:pt x="217" y="49"/>
                    <a:pt x="208" y="49"/>
                  </a:cubicBezTo>
                  <a:cubicBezTo>
                    <a:pt x="197" y="49"/>
                    <a:pt x="194" y="60"/>
                    <a:pt x="180" y="60"/>
                  </a:cubicBezTo>
                  <a:cubicBezTo>
                    <a:pt x="179" y="72"/>
                    <a:pt x="168" y="74"/>
                    <a:pt x="168" y="89"/>
                  </a:cubicBezTo>
                  <a:cubicBezTo>
                    <a:pt x="164" y="89"/>
                    <a:pt x="161" y="87"/>
                    <a:pt x="157" y="85"/>
                  </a:cubicBezTo>
                  <a:cubicBezTo>
                    <a:pt x="154" y="91"/>
                    <a:pt x="157" y="98"/>
                    <a:pt x="151" y="102"/>
                  </a:cubicBezTo>
                  <a:cubicBezTo>
                    <a:pt x="149" y="98"/>
                    <a:pt x="146" y="96"/>
                    <a:pt x="143" y="92"/>
                  </a:cubicBezTo>
                  <a:cubicBezTo>
                    <a:pt x="138" y="94"/>
                    <a:pt x="137" y="100"/>
                    <a:pt x="137" y="105"/>
                  </a:cubicBezTo>
                  <a:cubicBezTo>
                    <a:pt x="137" y="108"/>
                    <a:pt x="137" y="111"/>
                    <a:pt x="137" y="114"/>
                  </a:cubicBezTo>
                  <a:cubicBezTo>
                    <a:pt x="137" y="132"/>
                    <a:pt x="93" y="147"/>
                    <a:pt x="74" y="150"/>
                  </a:cubicBezTo>
                  <a:cubicBezTo>
                    <a:pt x="64" y="151"/>
                    <a:pt x="45" y="152"/>
                    <a:pt x="39" y="159"/>
                  </a:cubicBezTo>
                  <a:cubicBezTo>
                    <a:pt x="33" y="164"/>
                    <a:pt x="21" y="178"/>
                    <a:pt x="11" y="179"/>
                  </a:cubicBezTo>
                  <a:cubicBezTo>
                    <a:pt x="11" y="177"/>
                    <a:pt x="11" y="175"/>
                    <a:pt x="10" y="173"/>
                  </a:cubicBezTo>
                  <a:cubicBezTo>
                    <a:pt x="8" y="174"/>
                    <a:pt x="5" y="176"/>
                    <a:pt x="5" y="180"/>
                  </a:cubicBezTo>
                  <a:cubicBezTo>
                    <a:pt x="5" y="194"/>
                    <a:pt x="5" y="195"/>
                    <a:pt x="5" y="210"/>
                  </a:cubicBezTo>
                  <a:cubicBezTo>
                    <a:pt x="5" y="224"/>
                    <a:pt x="11" y="230"/>
                    <a:pt x="11" y="238"/>
                  </a:cubicBezTo>
                  <a:cubicBezTo>
                    <a:pt x="11" y="240"/>
                    <a:pt x="12" y="243"/>
                    <a:pt x="11" y="245"/>
                  </a:cubicBezTo>
                  <a:cubicBezTo>
                    <a:pt x="9" y="243"/>
                    <a:pt x="7" y="240"/>
                    <a:pt x="6" y="238"/>
                  </a:cubicBezTo>
                  <a:cubicBezTo>
                    <a:pt x="5" y="240"/>
                    <a:pt x="4" y="243"/>
                    <a:pt x="3" y="245"/>
                  </a:cubicBezTo>
                  <a:cubicBezTo>
                    <a:pt x="0" y="253"/>
                    <a:pt x="11" y="255"/>
                    <a:pt x="14" y="263"/>
                  </a:cubicBezTo>
                  <a:cubicBezTo>
                    <a:pt x="20" y="284"/>
                    <a:pt x="22" y="291"/>
                    <a:pt x="28" y="314"/>
                  </a:cubicBezTo>
                  <a:cubicBezTo>
                    <a:pt x="31" y="324"/>
                    <a:pt x="39" y="332"/>
                    <a:pt x="39" y="348"/>
                  </a:cubicBezTo>
                  <a:cubicBezTo>
                    <a:pt x="39" y="360"/>
                    <a:pt x="27" y="364"/>
                    <a:pt x="27" y="371"/>
                  </a:cubicBezTo>
                  <a:cubicBezTo>
                    <a:pt x="27" y="379"/>
                    <a:pt x="52" y="390"/>
                    <a:pt x="61" y="390"/>
                  </a:cubicBezTo>
                  <a:cubicBezTo>
                    <a:pt x="85" y="390"/>
                    <a:pt x="93" y="372"/>
                    <a:pt x="111" y="372"/>
                  </a:cubicBezTo>
                  <a:cubicBezTo>
                    <a:pt x="115" y="372"/>
                    <a:pt x="117" y="371"/>
                    <a:pt x="120" y="371"/>
                  </a:cubicBezTo>
                  <a:cubicBezTo>
                    <a:pt x="121" y="371"/>
                    <a:pt x="123" y="371"/>
                    <a:pt x="126" y="372"/>
                  </a:cubicBezTo>
                  <a:cubicBezTo>
                    <a:pt x="138" y="372"/>
                    <a:pt x="147" y="370"/>
                    <a:pt x="158" y="369"/>
                  </a:cubicBezTo>
                  <a:cubicBezTo>
                    <a:pt x="162" y="342"/>
                    <a:pt x="195" y="351"/>
                    <a:pt x="222" y="342"/>
                  </a:cubicBezTo>
                  <a:cubicBezTo>
                    <a:pt x="234" y="339"/>
                    <a:pt x="237" y="330"/>
                    <a:pt x="256" y="330"/>
                  </a:cubicBezTo>
                  <a:cubicBezTo>
                    <a:pt x="274" y="330"/>
                    <a:pt x="305" y="336"/>
                    <a:pt x="313" y="346"/>
                  </a:cubicBezTo>
                  <a:cubicBezTo>
                    <a:pt x="318" y="352"/>
                    <a:pt x="329" y="378"/>
                    <a:pt x="333" y="378"/>
                  </a:cubicBezTo>
                  <a:cubicBezTo>
                    <a:pt x="333" y="378"/>
                    <a:pt x="331" y="387"/>
                    <a:pt x="337" y="387"/>
                  </a:cubicBezTo>
                  <a:cubicBezTo>
                    <a:pt x="348" y="387"/>
                    <a:pt x="361" y="360"/>
                    <a:pt x="371" y="350"/>
                  </a:cubicBezTo>
                  <a:cubicBezTo>
                    <a:pt x="371" y="358"/>
                    <a:pt x="369" y="386"/>
                    <a:pt x="356" y="388"/>
                  </a:cubicBezTo>
                  <a:cubicBezTo>
                    <a:pt x="356" y="391"/>
                    <a:pt x="358" y="394"/>
                    <a:pt x="361" y="394"/>
                  </a:cubicBezTo>
                  <a:cubicBezTo>
                    <a:pt x="369" y="394"/>
                    <a:pt x="369" y="384"/>
                    <a:pt x="374" y="382"/>
                  </a:cubicBezTo>
                  <a:cubicBezTo>
                    <a:pt x="374" y="380"/>
                    <a:pt x="375" y="378"/>
                    <a:pt x="375" y="377"/>
                  </a:cubicBezTo>
                  <a:cubicBezTo>
                    <a:pt x="377" y="379"/>
                    <a:pt x="380" y="381"/>
                    <a:pt x="380" y="387"/>
                  </a:cubicBezTo>
                  <a:cubicBezTo>
                    <a:pt x="380" y="393"/>
                    <a:pt x="378" y="396"/>
                    <a:pt x="377" y="399"/>
                  </a:cubicBezTo>
                  <a:cubicBezTo>
                    <a:pt x="383" y="399"/>
                    <a:pt x="383" y="399"/>
                    <a:pt x="383" y="399"/>
                  </a:cubicBezTo>
                  <a:cubicBezTo>
                    <a:pt x="387" y="398"/>
                    <a:pt x="390" y="397"/>
                    <a:pt x="394" y="395"/>
                  </a:cubicBezTo>
                  <a:cubicBezTo>
                    <a:pt x="394" y="396"/>
                    <a:pt x="394" y="398"/>
                    <a:pt x="394" y="398"/>
                  </a:cubicBezTo>
                  <a:cubicBezTo>
                    <a:pt x="395" y="405"/>
                    <a:pt x="402" y="411"/>
                    <a:pt x="402" y="419"/>
                  </a:cubicBezTo>
                  <a:cubicBezTo>
                    <a:pt x="402" y="441"/>
                    <a:pt x="435" y="454"/>
                    <a:pt x="456" y="454"/>
                  </a:cubicBezTo>
                  <a:cubicBezTo>
                    <a:pt x="469" y="454"/>
                    <a:pt x="465" y="444"/>
                    <a:pt x="477" y="443"/>
                  </a:cubicBezTo>
                  <a:cubicBezTo>
                    <a:pt x="478" y="446"/>
                    <a:pt x="499" y="458"/>
                    <a:pt x="503" y="459"/>
                  </a:cubicBezTo>
                  <a:cubicBezTo>
                    <a:pt x="508" y="433"/>
                    <a:pt x="551" y="444"/>
                    <a:pt x="557" y="420"/>
                  </a:cubicBezTo>
                  <a:cubicBezTo>
                    <a:pt x="557" y="421"/>
                    <a:pt x="557" y="421"/>
                    <a:pt x="557" y="421"/>
                  </a:cubicBezTo>
                  <a:cubicBezTo>
                    <a:pt x="557" y="403"/>
                    <a:pt x="568" y="386"/>
                    <a:pt x="572" y="374"/>
                  </a:cubicBezTo>
                  <a:cubicBezTo>
                    <a:pt x="577" y="357"/>
                    <a:pt x="587" y="351"/>
                    <a:pt x="596" y="337"/>
                  </a:cubicBezTo>
                  <a:cubicBezTo>
                    <a:pt x="599" y="332"/>
                    <a:pt x="597" y="330"/>
                    <a:pt x="600" y="326"/>
                  </a:cubicBezTo>
                  <a:cubicBezTo>
                    <a:pt x="600" y="311"/>
                    <a:pt x="600" y="311"/>
                    <a:pt x="600" y="311"/>
                  </a:cubicBezTo>
                  <a:cubicBezTo>
                    <a:pt x="605" y="306"/>
                    <a:pt x="608" y="290"/>
                    <a:pt x="608" y="279"/>
                  </a:cubicBezTo>
                  <a:cubicBezTo>
                    <a:pt x="608" y="263"/>
                    <a:pt x="603" y="234"/>
                    <a:pt x="594" y="223"/>
                  </a:cubicBezTo>
                  <a:cubicBezTo>
                    <a:pt x="595" y="221"/>
                    <a:pt x="595" y="221"/>
                    <a:pt x="595" y="221"/>
                  </a:cubicBezTo>
                  <a:cubicBezTo>
                    <a:pt x="585" y="211"/>
                    <a:pt x="565" y="202"/>
                    <a:pt x="565" y="181"/>
                  </a:cubicBezTo>
                  <a:cubicBezTo>
                    <a:pt x="558" y="181"/>
                    <a:pt x="549" y="181"/>
                    <a:pt x="547" y="174"/>
                  </a:cubicBezTo>
                  <a:cubicBezTo>
                    <a:pt x="545" y="167"/>
                    <a:pt x="544" y="157"/>
                    <a:pt x="538" y="151"/>
                  </a:cubicBezTo>
                  <a:cubicBezTo>
                    <a:pt x="529" y="142"/>
                    <a:pt x="506" y="137"/>
                    <a:pt x="502" y="124"/>
                  </a:cubicBezTo>
                  <a:cubicBezTo>
                    <a:pt x="498" y="111"/>
                    <a:pt x="493" y="104"/>
                    <a:pt x="489" y="90"/>
                  </a:cubicBezTo>
                  <a:cubicBezTo>
                    <a:pt x="486" y="82"/>
                    <a:pt x="486" y="65"/>
                    <a:pt x="480" y="60"/>
                  </a:cubicBezTo>
                  <a:cubicBezTo>
                    <a:pt x="478" y="59"/>
                    <a:pt x="468" y="56"/>
                    <a:pt x="462" y="55"/>
                  </a:cubicBezTo>
                  <a:cubicBezTo>
                    <a:pt x="456" y="50"/>
                    <a:pt x="459" y="41"/>
                    <a:pt x="457" y="34"/>
                  </a:cubicBezTo>
                  <a:cubicBezTo>
                    <a:pt x="454" y="23"/>
                    <a:pt x="447" y="14"/>
                    <a:pt x="4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61"/>
            <p:cNvSpPr>
              <a:spLocks/>
            </p:cNvSpPr>
            <p:nvPr/>
          </p:nvSpPr>
          <p:spPr bwMode="auto">
            <a:xfrm>
              <a:off x="9351" y="4607"/>
              <a:ext cx="269" cy="267"/>
            </a:xfrm>
            <a:custGeom>
              <a:avLst/>
              <a:gdLst>
                <a:gd name="T0" fmla="*/ 92 w 114"/>
                <a:gd name="T1" fmla="*/ 0 h 113"/>
                <a:gd name="T2" fmla="*/ 80 w 114"/>
                <a:gd name="T3" fmla="*/ 17 h 113"/>
                <a:gd name="T4" fmla="*/ 79 w 114"/>
                <a:gd name="T5" fmla="*/ 21 h 113"/>
                <a:gd name="T6" fmla="*/ 69 w 114"/>
                <a:gd name="T7" fmla="*/ 26 h 113"/>
                <a:gd name="T8" fmla="*/ 69 w 114"/>
                <a:gd name="T9" fmla="*/ 32 h 113"/>
                <a:gd name="T10" fmla="*/ 59 w 114"/>
                <a:gd name="T11" fmla="*/ 44 h 113"/>
                <a:gd name="T12" fmla="*/ 29 w 114"/>
                <a:gd name="T13" fmla="*/ 62 h 113"/>
                <a:gd name="T14" fmla="*/ 21 w 114"/>
                <a:gd name="T15" fmla="*/ 69 h 113"/>
                <a:gd name="T16" fmla="*/ 0 w 114"/>
                <a:gd name="T17" fmla="*/ 98 h 113"/>
                <a:gd name="T18" fmla="*/ 2 w 114"/>
                <a:gd name="T19" fmla="*/ 100 h 113"/>
                <a:gd name="T20" fmla="*/ 26 w 114"/>
                <a:gd name="T21" fmla="*/ 110 h 113"/>
                <a:gd name="T22" fmla="*/ 38 w 114"/>
                <a:gd name="T23" fmla="*/ 113 h 113"/>
                <a:gd name="T24" fmla="*/ 58 w 114"/>
                <a:gd name="T25" fmla="*/ 100 h 113"/>
                <a:gd name="T26" fmla="*/ 74 w 114"/>
                <a:gd name="T27" fmla="*/ 63 h 113"/>
                <a:gd name="T28" fmla="*/ 94 w 114"/>
                <a:gd name="T29" fmla="*/ 61 h 113"/>
                <a:gd name="T30" fmla="*/ 94 w 114"/>
                <a:gd name="T31" fmla="*/ 44 h 113"/>
                <a:gd name="T32" fmla="*/ 114 w 114"/>
                <a:gd name="T33" fmla="*/ 18 h 113"/>
                <a:gd name="T34" fmla="*/ 111 w 114"/>
                <a:gd name="T35" fmla="*/ 10 h 113"/>
                <a:gd name="T36" fmla="*/ 107 w 114"/>
                <a:gd name="T37" fmla="*/ 8 h 113"/>
                <a:gd name="T38" fmla="*/ 98 w 114"/>
                <a:gd name="T39" fmla="*/ 13 h 113"/>
                <a:gd name="T40" fmla="*/ 96 w 114"/>
                <a:gd name="T41" fmla="*/ 5 h 113"/>
                <a:gd name="T42" fmla="*/ 92 w 114"/>
                <a:gd name="T4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13">
                  <a:moveTo>
                    <a:pt x="92" y="0"/>
                  </a:moveTo>
                  <a:cubicBezTo>
                    <a:pt x="87" y="2"/>
                    <a:pt x="80" y="9"/>
                    <a:pt x="80" y="17"/>
                  </a:cubicBezTo>
                  <a:cubicBezTo>
                    <a:pt x="80" y="18"/>
                    <a:pt x="79" y="20"/>
                    <a:pt x="79" y="21"/>
                  </a:cubicBezTo>
                  <a:cubicBezTo>
                    <a:pt x="75" y="21"/>
                    <a:pt x="72" y="22"/>
                    <a:pt x="69" y="26"/>
                  </a:cubicBezTo>
                  <a:cubicBezTo>
                    <a:pt x="69" y="28"/>
                    <a:pt x="69" y="32"/>
                    <a:pt x="69" y="32"/>
                  </a:cubicBezTo>
                  <a:cubicBezTo>
                    <a:pt x="69" y="32"/>
                    <a:pt x="62" y="43"/>
                    <a:pt x="59" y="44"/>
                  </a:cubicBezTo>
                  <a:cubicBezTo>
                    <a:pt x="50" y="49"/>
                    <a:pt x="42" y="62"/>
                    <a:pt x="29" y="62"/>
                  </a:cubicBezTo>
                  <a:cubicBezTo>
                    <a:pt x="26" y="62"/>
                    <a:pt x="23" y="65"/>
                    <a:pt x="21" y="69"/>
                  </a:cubicBezTo>
                  <a:cubicBezTo>
                    <a:pt x="16" y="77"/>
                    <a:pt x="0" y="84"/>
                    <a:pt x="0" y="98"/>
                  </a:cubicBezTo>
                  <a:cubicBezTo>
                    <a:pt x="0" y="99"/>
                    <a:pt x="1" y="100"/>
                    <a:pt x="2" y="100"/>
                  </a:cubicBezTo>
                  <a:cubicBezTo>
                    <a:pt x="2" y="102"/>
                    <a:pt x="23" y="110"/>
                    <a:pt x="26" y="110"/>
                  </a:cubicBezTo>
                  <a:cubicBezTo>
                    <a:pt x="29" y="110"/>
                    <a:pt x="36" y="113"/>
                    <a:pt x="38" y="113"/>
                  </a:cubicBezTo>
                  <a:cubicBezTo>
                    <a:pt x="44" y="113"/>
                    <a:pt x="53" y="105"/>
                    <a:pt x="58" y="100"/>
                  </a:cubicBezTo>
                  <a:cubicBezTo>
                    <a:pt x="58" y="100"/>
                    <a:pt x="73" y="70"/>
                    <a:pt x="74" y="63"/>
                  </a:cubicBezTo>
                  <a:cubicBezTo>
                    <a:pt x="78" y="63"/>
                    <a:pt x="91" y="61"/>
                    <a:pt x="94" y="61"/>
                  </a:cubicBezTo>
                  <a:cubicBezTo>
                    <a:pt x="95" y="54"/>
                    <a:pt x="92" y="52"/>
                    <a:pt x="94" y="44"/>
                  </a:cubicBezTo>
                  <a:cubicBezTo>
                    <a:pt x="102" y="44"/>
                    <a:pt x="113" y="25"/>
                    <a:pt x="114" y="18"/>
                  </a:cubicBezTo>
                  <a:cubicBezTo>
                    <a:pt x="112" y="17"/>
                    <a:pt x="111" y="14"/>
                    <a:pt x="111" y="10"/>
                  </a:cubicBezTo>
                  <a:cubicBezTo>
                    <a:pt x="110" y="10"/>
                    <a:pt x="108" y="9"/>
                    <a:pt x="107" y="8"/>
                  </a:cubicBezTo>
                  <a:cubicBezTo>
                    <a:pt x="105" y="9"/>
                    <a:pt x="102" y="13"/>
                    <a:pt x="98" y="13"/>
                  </a:cubicBezTo>
                  <a:cubicBezTo>
                    <a:pt x="95" y="13"/>
                    <a:pt x="96" y="9"/>
                    <a:pt x="96" y="5"/>
                  </a:cubicBezTo>
                  <a:cubicBezTo>
                    <a:pt x="94" y="5"/>
                    <a:pt x="92" y="4"/>
                    <a:pt x="9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62"/>
            <p:cNvSpPr>
              <a:spLocks/>
            </p:cNvSpPr>
            <p:nvPr/>
          </p:nvSpPr>
          <p:spPr bwMode="auto">
            <a:xfrm>
              <a:off x="9571" y="4349"/>
              <a:ext cx="203" cy="296"/>
            </a:xfrm>
            <a:custGeom>
              <a:avLst/>
              <a:gdLst>
                <a:gd name="T0" fmla="*/ 0 w 86"/>
                <a:gd name="T1" fmla="*/ 0 h 125"/>
                <a:gd name="T2" fmla="*/ 23 w 86"/>
                <a:gd name="T3" fmla="*/ 32 h 125"/>
                <a:gd name="T4" fmla="*/ 21 w 86"/>
                <a:gd name="T5" fmla="*/ 38 h 125"/>
                <a:gd name="T6" fmla="*/ 27 w 86"/>
                <a:gd name="T7" fmla="*/ 48 h 125"/>
                <a:gd name="T8" fmla="*/ 27 w 86"/>
                <a:gd name="T9" fmla="*/ 47 h 125"/>
                <a:gd name="T10" fmla="*/ 29 w 86"/>
                <a:gd name="T11" fmla="*/ 58 h 125"/>
                <a:gd name="T12" fmla="*/ 23 w 86"/>
                <a:gd name="T13" fmla="*/ 78 h 125"/>
                <a:gd name="T14" fmla="*/ 16 w 86"/>
                <a:gd name="T15" fmla="*/ 87 h 125"/>
                <a:gd name="T16" fmla="*/ 35 w 86"/>
                <a:gd name="T17" fmla="*/ 103 h 125"/>
                <a:gd name="T18" fmla="*/ 29 w 86"/>
                <a:gd name="T19" fmla="*/ 118 h 125"/>
                <a:gd name="T20" fmla="*/ 37 w 86"/>
                <a:gd name="T21" fmla="*/ 125 h 125"/>
                <a:gd name="T22" fmla="*/ 56 w 86"/>
                <a:gd name="T23" fmla="*/ 106 h 125"/>
                <a:gd name="T24" fmla="*/ 64 w 86"/>
                <a:gd name="T25" fmla="*/ 96 h 125"/>
                <a:gd name="T26" fmla="*/ 61 w 86"/>
                <a:gd name="T27" fmla="*/ 91 h 125"/>
                <a:gd name="T28" fmla="*/ 72 w 86"/>
                <a:gd name="T29" fmla="*/ 84 h 125"/>
                <a:gd name="T30" fmla="*/ 74 w 86"/>
                <a:gd name="T31" fmla="*/ 82 h 125"/>
                <a:gd name="T32" fmla="*/ 76 w 86"/>
                <a:gd name="T33" fmla="*/ 85 h 125"/>
                <a:gd name="T34" fmla="*/ 86 w 86"/>
                <a:gd name="T35" fmla="*/ 58 h 125"/>
                <a:gd name="T36" fmla="*/ 82 w 86"/>
                <a:gd name="T37" fmla="*/ 55 h 125"/>
                <a:gd name="T38" fmla="*/ 64 w 86"/>
                <a:gd name="T39" fmla="*/ 60 h 125"/>
                <a:gd name="T40" fmla="*/ 45 w 86"/>
                <a:gd name="T41" fmla="*/ 39 h 125"/>
                <a:gd name="T42" fmla="*/ 41 w 86"/>
                <a:gd name="T43" fmla="*/ 39 h 125"/>
                <a:gd name="T44" fmla="*/ 37 w 86"/>
                <a:gd name="T45" fmla="*/ 44 h 125"/>
                <a:gd name="T46" fmla="*/ 33 w 86"/>
                <a:gd name="T47" fmla="*/ 44 h 125"/>
                <a:gd name="T48" fmla="*/ 25 w 86"/>
                <a:gd name="T49" fmla="*/ 27 h 125"/>
                <a:gd name="T50" fmla="*/ 27 w 86"/>
                <a:gd name="T51" fmla="*/ 23 h 125"/>
                <a:gd name="T52" fmla="*/ 20 w 86"/>
                <a:gd name="T53" fmla="*/ 15 h 125"/>
                <a:gd name="T54" fmla="*/ 0 w 86"/>
                <a:gd name="T5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125">
                  <a:moveTo>
                    <a:pt x="0" y="0"/>
                  </a:moveTo>
                  <a:cubicBezTo>
                    <a:pt x="3" y="13"/>
                    <a:pt x="11" y="30"/>
                    <a:pt x="23" y="32"/>
                  </a:cubicBezTo>
                  <a:cubicBezTo>
                    <a:pt x="22" y="34"/>
                    <a:pt x="21" y="36"/>
                    <a:pt x="21" y="38"/>
                  </a:cubicBezTo>
                  <a:cubicBezTo>
                    <a:pt x="21" y="42"/>
                    <a:pt x="26" y="44"/>
                    <a:pt x="27" y="48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50"/>
                    <a:pt x="29" y="55"/>
                    <a:pt x="29" y="58"/>
                  </a:cubicBezTo>
                  <a:cubicBezTo>
                    <a:pt x="29" y="66"/>
                    <a:pt x="28" y="73"/>
                    <a:pt x="23" y="78"/>
                  </a:cubicBezTo>
                  <a:cubicBezTo>
                    <a:pt x="20" y="81"/>
                    <a:pt x="16" y="82"/>
                    <a:pt x="16" y="87"/>
                  </a:cubicBezTo>
                  <a:cubicBezTo>
                    <a:pt x="16" y="96"/>
                    <a:pt x="35" y="92"/>
                    <a:pt x="35" y="103"/>
                  </a:cubicBezTo>
                  <a:cubicBezTo>
                    <a:pt x="35" y="109"/>
                    <a:pt x="29" y="112"/>
                    <a:pt x="29" y="118"/>
                  </a:cubicBezTo>
                  <a:cubicBezTo>
                    <a:pt x="29" y="122"/>
                    <a:pt x="32" y="125"/>
                    <a:pt x="37" y="125"/>
                  </a:cubicBezTo>
                  <a:cubicBezTo>
                    <a:pt x="48" y="125"/>
                    <a:pt x="51" y="114"/>
                    <a:pt x="56" y="106"/>
                  </a:cubicBezTo>
                  <a:cubicBezTo>
                    <a:pt x="57" y="105"/>
                    <a:pt x="64" y="99"/>
                    <a:pt x="64" y="96"/>
                  </a:cubicBezTo>
                  <a:cubicBezTo>
                    <a:pt x="64" y="94"/>
                    <a:pt x="61" y="92"/>
                    <a:pt x="61" y="91"/>
                  </a:cubicBezTo>
                  <a:cubicBezTo>
                    <a:pt x="61" y="86"/>
                    <a:pt x="67" y="85"/>
                    <a:pt x="72" y="84"/>
                  </a:cubicBezTo>
                  <a:cubicBezTo>
                    <a:pt x="73" y="84"/>
                    <a:pt x="73" y="82"/>
                    <a:pt x="74" y="82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81" y="77"/>
                    <a:pt x="79" y="66"/>
                    <a:pt x="86" y="58"/>
                  </a:cubicBezTo>
                  <a:cubicBezTo>
                    <a:pt x="85" y="57"/>
                    <a:pt x="84" y="55"/>
                    <a:pt x="82" y="55"/>
                  </a:cubicBezTo>
                  <a:cubicBezTo>
                    <a:pt x="74" y="55"/>
                    <a:pt x="74" y="60"/>
                    <a:pt x="64" y="60"/>
                  </a:cubicBezTo>
                  <a:cubicBezTo>
                    <a:pt x="51" y="60"/>
                    <a:pt x="45" y="53"/>
                    <a:pt x="45" y="39"/>
                  </a:cubicBezTo>
                  <a:cubicBezTo>
                    <a:pt x="44" y="39"/>
                    <a:pt x="42" y="39"/>
                    <a:pt x="41" y="39"/>
                  </a:cubicBezTo>
                  <a:cubicBezTo>
                    <a:pt x="39" y="39"/>
                    <a:pt x="37" y="41"/>
                    <a:pt x="37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1" y="41"/>
                    <a:pt x="25" y="30"/>
                    <a:pt x="25" y="27"/>
                  </a:cubicBezTo>
                  <a:cubicBezTo>
                    <a:pt x="25" y="26"/>
                    <a:pt x="26" y="25"/>
                    <a:pt x="27" y="23"/>
                  </a:cubicBezTo>
                  <a:cubicBezTo>
                    <a:pt x="23" y="22"/>
                    <a:pt x="23" y="18"/>
                    <a:pt x="20" y="15"/>
                  </a:cubicBezTo>
                  <a:cubicBezTo>
                    <a:pt x="15" y="10"/>
                    <a:pt x="6" y="9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63"/>
            <p:cNvSpPr>
              <a:spLocks/>
            </p:cNvSpPr>
            <p:nvPr/>
          </p:nvSpPr>
          <p:spPr bwMode="auto">
            <a:xfrm>
              <a:off x="9724" y="3694"/>
              <a:ext cx="45" cy="31"/>
            </a:xfrm>
            <a:custGeom>
              <a:avLst/>
              <a:gdLst>
                <a:gd name="T0" fmla="*/ 12 w 19"/>
                <a:gd name="T1" fmla="*/ 0 h 13"/>
                <a:gd name="T2" fmla="*/ 0 w 19"/>
                <a:gd name="T3" fmla="*/ 10 h 13"/>
                <a:gd name="T4" fmla="*/ 11 w 19"/>
                <a:gd name="T5" fmla="*/ 13 h 13"/>
                <a:gd name="T6" fmla="*/ 15 w 19"/>
                <a:gd name="T7" fmla="*/ 13 h 13"/>
                <a:gd name="T8" fmla="*/ 19 w 19"/>
                <a:gd name="T9" fmla="*/ 11 h 13"/>
                <a:gd name="T10" fmla="*/ 19 w 19"/>
                <a:gd name="T11" fmla="*/ 5 h 13"/>
                <a:gd name="T12" fmla="*/ 12 w 19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3">
                  <a:moveTo>
                    <a:pt x="12" y="0"/>
                  </a:moveTo>
                  <a:cubicBezTo>
                    <a:pt x="8" y="2"/>
                    <a:pt x="0" y="3"/>
                    <a:pt x="0" y="10"/>
                  </a:cubicBezTo>
                  <a:cubicBezTo>
                    <a:pt x="0" y="12"/>
                    <a:pt x="7" y="13"/>
                    <a:pt x="11" y="13"/>
                  </a:cubicBezTo>
                  <a:cubicBezTo>
                    <a:pt x="13" y="13"/>
                    <a:pt x="14" y="13"/>
                    <a:pt x="15" y="13"/>
                  </a:cubicBezTo>
                  <a:cubicBezTo>
                    <a:pt x="16" y="13"/>
                    <a:pt x="17" y="13"/>
                    <a:pt x="19" y="11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6" y="4"/>
                    <a:pt x="14" y="3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64"/>
            <p:cNvSpPr>
              <a:spLocks/>
            </p:cNvSpPr>
            <p:nvPr/>
          </p:nvSpPr>
          <p:spPr bwMode="auto">
            <a:xfrm>
              <a:off x="9774" y="3658"/>
              <a:ext cx="40" cy="26"/>
            </a:xfrm>
            <a:custGeom>
              <a:avLst/>
              <a:gdLst>
                <a:gd name="T0" fmla="*/ 17 w 17"/>
                <a:gd name="T1" fmla="*/ 0 h 11"/>
                <a:gd name="T2" fmla="*/ 0 w 17"/>
                <a:gd name="T3" fmla="*/ 7 h 11"/>
                <a:gd name="T4" fmla="*/ 3 w 17"/>
                <a:gd name="T5" fmla="*/ 11 h 11"/>
                <a:gd name="T6" fmla="*/ 17 w 17"/>
                <a:gd name="T7" fmla="*/ 4 h 11"/>
                <a:gd name="T8" fmla="*/ 17 w 17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">
                  <a:moveTo>
                    <a:pt x="17" y="0"/>
                  </a:moveTo>
                  <a:cubicBezTo>
                    <a:pt x="13" y="0"/>
                    <a:pt x="0" y="0"/>
                    <a:pt x="0" y="7"/>
                  </a:cubicBezTo>
                  <a:cubicBezTo>
                    <a:pt x="0" y="8"/>
                    <a:pt x="2" y="11"/>
                    <a:pt x="3" y="11"/>
                  </a:cubicBezTo>
                  <a:cubicBezTo>
                    <a:pt x="9" y="11"/>
                    <a:pt x="10" y="6"/>
                    <a:pt x="17" y="4"/>
                  </a:cubicBezTo>
                  <a:cubicBezTo>
                    <a:pt x="17" y="3"/>
                    <a:pt x="17" y="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65"/>
            <p:cNvSpPr>
              <a:spLocks/>
            </p:cNvSpPr>
            <p:nvPr/>
          </p:nvSpPr>
          <p:spPr bwMode="auto">
            <a:xfrm>
              <a:off x="7774" y="2719"/>
              <a:ext cx="163" cy="152"/>
            </a:xfrm>
            <a:custGeom>
              <a:avLst/>
              <a:gdLst>
                <a:gd name="T0" fmla="*/ 50 w 69"/>
                <a:gd name="T1" fmla="*/ 0 h 64"/>
                <a:gd name="T2" fmla="*/ 48 w 69"/>
                <a:gd name="T3" fmla="*/ 11 h 64"/>
                <a:gd name="T4" fmla="*/ 38 w 69"/>
                <a:gd name="T5" fmla="*/ 18 h 64"/>
                <a:gd name="T6" fmla="*/ 33 w 69"/>
                <a:gd name="T7" fmla="*/ 24 h 64"/>
                <a:gd name="T8" fmla="*/ 30 w 69"/>
                <a:gd name="T9" fmla="*/ 24 h 64"/>
                <a:gd name="T10" fmla="*/ 22 w 69"/>
                <a:gd name="T11" fmla="*/ 16 h 64"/>
                <a:gd name="T12" fmla="*/ 22 w 69"/>
                <a:gd name="T13" fmla="*/ 16 h 64"/>
                <a:gd name="T14" fmla="*/ 14 w 69"/>
                <a:gd name="T15" fmla="*/ 21 h 64"/>
                <a:gd name="T16" fmla="*/ 6 w 69"/>
                <a:gd name="T17" fmla="*/ 26 h 64"/>
                <a:gd name="T18" fmla="*/ 5 w 69"/>
                <a:gd name="T19" fmla="*/ 26 h 64"/>
                <a:gd name="T20" fmla="*/ 2 w 69"/>
                <a:gd name="T21" fmla="*/ 38 h 64"/>
                <a:gd name="T22" fmla="*/ 4 w 69"/>
                <a:gd name="T23" fmla="*/ 43 h 64"/>
                <a:gd name="T24" fmla="*/ 4 w 69"/>
                <a:gd name="T25" fmla="*/ 53 h 64"/>
                <a:gd name="T26" fmla="*/ 4 w 69"/>
                <a:gd name="T27" fmla="*/ 53 h 64"/>
                <a:gd name="T28" fmla="*/ 13 w 69"/>
                <a:gd name="T29" fmla="*/ 34 h 64"/>
                <a:gd name="T30" fmla="*/ 18 w 69"/>
                <a:gd name="T31" fmla="*/ 38 h 64"/>
                <a:gd name="T32" fmla="*/ 20 w 69"/>
                <a:gd name="T33" fmla="*/ 36 h 64"/>
                <a:gd name="T34" fmla="*/ 24 w 69"/>
                <a:gd name="T35" fmla="*/ 38 h 64"/>
                <a:gd name="T36" fmla="*/ 24 w 69"/>
                <a:gd name="T37" fmla="*/ 34 h 64"/>
                <a:gd name="T38" fmla="*/ 31 w 69"/>
                <a:gd name="T39" fmla="*/ 34 h 64"/>
                <a:gd name="T40" fmla="*/ 33 w 69"/>
                <a:gd name="T41" fmla="*/ 39 h 64"/>
                <a:gd name="T42" fmla="*/ 31 w 69"/>
                <a:gd name="T43" fmla="*/ 44 h 64"/>
                <a:gd name="T44" fmla="*/ 43 w 69"/>
                <a:gd name="T45" fmla="*/ 60 h 64"/>
                <a:gd name="T46" fmla="*/ 45 w 69"/>
                <a:gd name="T47" fmla="*/ 61 h 64"/>
                <a:gd name="T48" fmla="*/ 48 w 69"/>
                <a:gd name="T49" fmla="*/ 60 h 64"/>
                <a:gd name="T50" fmla="*/ 50 w 69"/>
                <a:gd name="T51" fmla="*/ 64 h 64"/>
                <a:gd name="T52" fmla="*/ 50 w 69"/>
                <a:gd name="T53" fmla="*/ 64 h 64"/>
                <a:gd name="T54" fmla="*/ 55 w 69"/>
                <a:gd name="T55" fmla="*/ 57 h 64"/>
                <a:gd name="T56" fmla="*/ 50 w 69"/>
                <a:gd name="T57" fmla="*/ 48 h 64"/>
                <a:gd name="T58" fmla="*/ 54 w 69"/>
                <a:gd name="T59" fmla="*/ 41 h 64"/>
                <a:gd name="T60" fmla="*/ 57 w 69"/>
                <a:gd name="T61" fmla="*/ 45 h 64"/>
                <a:gd name="T62" fmla="*/ 57 w 69"/>
                <a:gd name="T63" fmla="*/ 44 h 64"/>
                <a:gd name="T64" fmla="*/ 63 w 69"/>
                <a:gd name="T65" fmla="*/ 55 h 64"/>
                <a:gd name="T66" fmla="*/ 69 w 69"/>
                <a:gd name="T67" fmla="*/ 39 h 64"/>
                <a:gd name="T68" fmla="*/ 57 w 69"/>
                <a:gd name="T69" fmla="*/ 4 h 64"/>
                <a:gd name="T70" fmla="*/ 50 w 69"/>
                <a:gd name="T7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9" h="64">
                  <a:moveTo>
                    <a:pt x="50" y="0"/>
                  </a:moveTo>
                  <a:cubicBezTo>
                    <a:pt x="49" y="1"/>
                    <a:pt x="50" y="8"/>
                    <a:pt x="48" y="11"/>
                  </a:cubicBezTo>
                  <a:cubicBezTo>
                    <a:pt x="46" y="14"/>
                    <a:pt x="38" y="12"/>
                    <a:pt x="38" y="18"/>
                  </a:cubicBezTo>
                  <a:cubicBezTo>
                    <a:pt x="35" y="18"/>
                    <a:pt x="33" y="21"/>
                    <a:pt x="33" y="24"/>
                  </a:cubicBezTo>
                  <a:cubicBezTo>
                    <a:pt x="32" y="24"/>
                    <a:pt x="31" y="24"/>
                    <a:pt x="30" y="24"/>
                  </a:cubicBezTo>
                  <a:cubicBezTo>
                    <a:pt x="27" y="24"/>
                    <a:pt x="28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8" y="16"/>
                    <a:pt x="16" y="19"/>
                    <a:pt x="14" y="21"/>
                  </a:cubicBezTo>
                  <a:cubicBezTo>
                    <a:pt x="12" y="24"/>
                    <a:pt x="10" y="26"/>
                    <a:pt x="6" y="26"/>
                  </a:cubicBezTo>
                  <a:cubicBezTo>
                    <a:pt x="6" y="26"/>
                    <a:pt x="5" y="26"/>
                    <a:pt x="5" y="26"/>
                  </a:cubicBezTo>
                  <a:cubicBezTo>
                    <a:pt x="4" y="31"/>
                    <a:pt x="2" y="34"/>
                    <a:pt x="2" y="38"/>
                  </a:cubicBezTo>
                  <a:cubicBezTo>
                    <a:pt x="2" y="40"/>
                    <a:pt x="4" y="41"/>
                    <a:pt x="4" y="43"/>
                  </a:cubicBezTo>
                  <a:cubicBezTo>
                    <a:pt x="4" y="45"/>
                    <a:pt x="0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9" y="53"/>
                    <a:pt x="9" y="38"/>
                    <a:pt x="13" y="34"/>
                  </a:cubicBezTo>
                  <a:cubicBezTo>
                    <a:pt x="13" y="34"/>
                    <a:pt x="17" y="37"/>
                    <a:pt x="18" y="38"/>
                  </a:cubicBezTo>
                  <a:cubicBezTo>
                    <a:pt x="19" y="38"/>
                    <a:pt x="20" y="36"/>
                    <a:pt x="20" y="36"/>
                  </a:cubicBezTo>
                  <a:cubicBezTo>
                    <a:pt x="21" y="37"/>
                    <a:pt x="22" y="38"/>
                    <a:pt x="24" y="38"/>
                  </a:cubicBezTo>
                  <a:cubicBezTo>
                    <a:pt x="24" y="37"/>
                    <a:pt x="24" y="35"/>
                    <a:pt x="24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5"/>
                    <a:pt x="33" y="37"/>
                    <a:pt x="33" y="39"/>
                  </a:cubicBezTo>
                  <a:cubicBezTo>
                    <a:pt x="32" y="40"/>
                    <a:pt x="31" y="41"/>
                    <a:pt x="31" y="44"/>
                  </a:cubicBezTo>
                  <a:cubicBezTo>
                    <a:pt x="30" y="53"/>
                    <a:pt x="36" y="60"/>
                    <a:pt x="43" y="60"/>
                  </a:cubicBezTo>
                  <a:cubicBezTo>
                    <a:pt x="44" y="60"/>
                    <a:pt x="44" y="61"/>
                    <a:pt x="45" y="61"/>
                  </a:cubicBezTo>
                  <a:cubicBezTo>
                    <a:pt x="46" y="61"/>
                    <a:pt x="47" y="60"/>
                    <a:pt x="48" y="60"/>
                  </a:cubicBezTo>
                  <a:cubicBezTo>
                    <a:pt x="48" y="61"/>
                    <a:pt x="49" y="64"/>
                    <a:pt x="50" y="64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3" y="64"/>
                    <a:pt x="55" y="61"/>
                    <a:pt x="55" y="57"/>
                  </a:cubicBezTo>
                  <a:cubicBezTo>
                    <a:pt x="55" y="52"/>
                    <a:pt x="50" y="51"/>
                    <a:pt x="50" y="48"/>
                  </a:cubicBezTo>
                  <a:cubicBezTo>
                    <a:pt x="50" y="45"/>
                    <a:pt x="52" y="44"/>
                    <a:pt x="54" y="41"/>
                  </a:cubicBezTo>
                  <a:cubicBezTo>
                    <a:pt x="55" y="43"/>
                    <a:pt x="57" y="44"/>
                    <a:pt x="57" y="45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8" y="47"/>
                    <a:pt x="61" y="54"/>
                    <a:pt x="63" y="55"/>
                  </a:cubicBezTo>
                  <a:cubicBezTo>
                    <a:pt x="63" y="47"/>
                    <a:pt x="69" y="44"/>
                    <a:pt x="69" y="39"/>
                  </a:cubicBezTo>
                  <a:cubicBezTo>
                    <a:pt x="69" y="35"/>
                    <a:pt x="61" y="8"/>
                    <a:pt x="57" y="4"/>
                  </a:cubicBezTo>
                  <a:cubicBezTo>
                    <a:pt x="55" y="2"/>
                    <a:pt x="53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66"/>
            <p:cNvSpPr>
              <a:spLocks/>
            </p:cNvSpPr>
            <p:nvPr/>
          </p:nvSpPr>
          <p:spPr bwMode="auto">
            <a:xfrm>
              <a:off x="7625" y="2679"/>
              <a:ext cx="81" cy="83"/>
            </a:xfrm>
            <a:custGeom>
              <a:avLst/>
              <a:gdLst>
                <a:gd name="T0" fmla="*/ 30 w 34"/>
                <a:gd name="T1" fmla="*/ 0 h 35"/>
                <a:gd name="T2" fmla="*/ 27 w 34"/>
                <a:gd name="T3" fmla="*/ 6 h 35"/>
                <a:gd name="T4" fmla="*/ 0 w 34"/>
                <a:gd name="T5" fmla="*/ 35 h 35"/>
                <a:gd name="T6" fmla="*/ 3 w 34"/>
                <a:gd name="T7" fmla="*/ 35 h 35"/>
                <a:gd name="T8" fmla="*/ 21 w 34"/>
                <a:gd name="T9" fmla="*/ 15 h 35"/>
                <a:gd name="T10" fmla="*/ 21 w 34"/>
                <a:gd name="T11" fmla="*/ 15 h 35"/>
                <a:gd name="T12" fmla="*/ 29 w 34"/>
                <a:gd name="T13" fmla="*/ 10 h 35"/>
                <a:gd name="T14" fmla="*/ 29 w 34"/>
                <a:gd name="T15" fmla="*/ 10 h 35"/>
                <a:gd name="T16" fmla="*/ 34 w 34"/>
                <a:gd name="T17" fmla="*/ 8 h 35"/>
                <a:gd name="T18" fmla="*/ 30 w 34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30" y="0"/>
                  </a:moveTo>
                  <a:cubicBezTo>
                    <a:pt x="28" y="2"/>
                    <a:pt x="28" y="4"/>
                    <a:pt x="27" y="6"/>
                  </a:cubicBezTo>
                  <a:cubicBezTo>
                    <a:pt x="22" y="16"/>
                    <a:pt x="5" y="21"/>
                    <a:pt x="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9" y="32"/>
                    <a:pt x="19" y="26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5" y="15"/>
                    <a:pt x="28" y="14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1" y="10"/>
                    <a:pt x="32" y="9"/>
                    <a:pt x="34" y="8"/>
                  </a:cubicBezTo>
                  <a:cubicBezTo>
                    <a:pt x="32" y="6"/>
                    <a:pt x="30" y="5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67"/>
            <p:cNvSpPr>
              <a:spLocks/>
            </p:cNvSpPr>
            <p:nvPr/>
          </p:nvSpPr>
          <p:spPr bwMode="auto">
            <a:xfrm>
              <a:off x="7684" y="2407"/>
              <a:ext cx="154" cy="218"/>
            </a:xfrm>
            <a:custGeom>
              <a:avLst/>
              <a:gdLst>
                <a:gd name="T0" fmla="*/ 11 w 65"/>
                <a:gd name="T1" fmla="*/ 0 h 92"/>
                <a:gd name="T2" fmla="*/ 6 w 65"/>
                <a:gd name="T3" fmla="*/ 9 h 92"/>
                <a:gd name="T4" fmla="*/ 8 w 65"/>
                <a:gd name="T5" fmla="*/ 24 h 92"/>
                <a:gd name="T6" fmla="*/ 5 w 65"/>
                <a:gd name="T7" fmla="*/ 37 h 92"/>
                <a:gd name="T8" fmla="*/ 4 w 65"/>
                <a:gd name="T9" fmla="*/ 37 h 92"/>
                <a:gd name="T10" fmla="*/ 2 w 65"/>
                <a:gd name="T11" fmla="*/ 53 h 92"/>
                <a:gd name="T12" fmla="*/ 12 w 65"/>
                <a:gd name="T13" fmla="*/ 62 h 92"/>
                <a:gd name="T14" fmla="*/ 12 w 65"/>
                <a:gd name="T15" fmla="*/ 62 h 92"/>
                <a:gd name="T16" fmla="*/ 16 w 65"/>
                <a:gd name="T17" fmla="*/ 59 h 92"/>
                <a:gd name="T18" fmla="*/ 19 w 65"/>
                <a:gd name="T19" fmla="*/ 59 h 92"/>
                <a:gd name="T20" fmla="*/ 19 w 65"/>
                <a:gd name="T21" fmla="*/ 63 h 92"/>
                <a:gd name="T22" fmla="*/ 16 w 65"/>
                <a:gd name="T23" fmla="*/ 68 h 92"/>
                <a:gd name="T24" fmla="*/ 23 w 65"/>
                <a:gd name="T25" fmla="*/ 75 h 92"/>
                <a:gd name="T26" fmla="*/ 23 w 65"/>
                <a:gd name="T27" fmla="*/ 75 h 92"/>
                <a:gd name="T28" fmla="*/ 27 w 65"/>
                <a:gd name="T29" fmla="*/ 73 h 92"/>
                <a:gd name="T30" fmla="*/ 30 w 65"/>
                <a:gd name="T31" fmla="*/ 72 h 92"/>
                <a:gd name="T32" fmla="*/ 30 w 65"/>
                <a:gd name="T33" fmla="*/ 72 h 92"/>
                <a:gd name="T34" fmla="*/ 44 w 65"/>
                <a:gd name="T35" fmla="*/ 82 h 92"/>
                <a:gd name="T36" fmla="*/ 44 w 65"/>
                <a:gd name="T37" fmla="*/ 74 h 92"/>
                <a:gd name="T38" fmla="*/ 61 w 65"/>
                <a:gd name="T39" fmla="*/ 88 h 92"/>
                <a:gd name="T40" fmla="*/ 63 w 65"/>
                <a:gd name="T41" fmla="*/ 92 h 92"/>
                <a:gd name="T42" fmla="*/ 63 w 65"/>
                <a:gd name="T43" fmla="*/ 92 h 92"/>
                <a:gd name="T44" fmla="*/ 65 w 65"/>
                <a:gd name="T45" fmla="*/ 89 h 92"/>
                <a:gd name="T46" fmla="*/ 65 w 65"/>
                <a:gd name="T47" fmla="*/ 85 h 92"/>
                <a:gd name="T48" fmla="*/ 59 w 65"/>
                <a:gd name="T49" fmla="*/ 80 h 92"/>
                <a:gd name="T50" fmla="*/ 57 w 65"/>
                <a:gd name="T51" fmla="*/ 80 h 92"/>
                <a:gd name="T52" fmla="*/ 56 w 65"/>
                <a:gd name="T53" fmla="*/ 79 h 92"/>
                <a:gd name="T54" fmla="*/ 59 w 65"/>
                <a:gd name="T55" fmla="*/ 74 h 92"/>
                <a:gd name="T56" fmla="*/ 56 w 65"/>
                <a:gd name="T57" fmla="*/ 73 h 92"/>
                <a:gd name="T58" fmla="*/ 56 w 65"/>
                <a:gd name="T59" fmla="*/ 73 h 92"/>
                <a:gd name="T60" fmla="*/ 54 w 65"/>
                <a:gd name="T61" fmla="*/ 75 h 92"/>
                <a:gd name="T62" fmla="*/ 52 w 65"/>
                <a:gd name="T63" fmla="*/ 76 h 92"/>
                <a:gd name="T64" fmla="*/ 52 w 65"/>
                <a:gd name="T65" fmla="*/ 76 h 92"/>
                <a:gd name="T66" fmla="*/ 42 w 65"/>
                <a:gd name="T67" fmla="*/ 65 h 92"/>
                <a:gd name="T68" fmla="*/ 42 w 65"/>
                <a:gd name="T69" fmla="*/ 65 h 92"/>
                <a:gd name="T70" fmla="*/ 36 w 65"/>
                <a:gd name="T71" fmla="*/ 69 h 92"/>
                <a:gd name="T72" fmla="*/ 36 w 65"/>
                <a:gd name="T73" fmla="*/ 71 h 92"/>
                <a:gd name="T74" fmla="*/ 25 w 65"/>
                <a:gd name="T75" fmla="*/ 50 h 92"/>
                <a:gd name="T76" fmla="*/ 34 w 65"/>
                <a:gd name="T77" fmla="*/ 30 h 92"/>
                <a:gd name="T78" fmla="*/ 28 w 65"/>
                <a:gd name="T79" fmla="*/ 9 h 92"/>
                <a:gd name="T80" fmla="*/ 27 w 65"/>
                <a:gd name="T81" fmla="*/ 6 h 92"/>
                <a:gd name="T82" fmla="*/ 26 w 65"/>
                <a:gd name="T83" fmla="*/ 4 h 92"/>
                <a:gd name="T84" fmla="*/ 20 w 65"/>
                <a:gd name="T85" fmla="*/ 8 h 92"/>
                <a:gd name="T86" fmla="*/ 19 w 65"/>
                <a:gd name="T87" fmla="*/ 8 h 92"/>
                <a:gd name="T88" fmla="*/ 11 w 65"/>
                <a:gd name="T89" fmla="*/ 0 h 92"/>
                <a:gd name="T90" fmla="*/ 11 w 65"/>
                <a:gd name="T9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5" h="92">
                  <a:moveTo>
                    <a:pt x="11" y="0"/>
                  </a:moveTo>
                  <a:cubicBezTo>
                    <a:pt x="7" y="0"/>
                    <a:pt x="6" y="4"/>
                    <a:pt x="6" y="9"/>
                  </a:cubicBezTo>
                  <a:cubicBezTo>
                    <a:pt x="6" y="14"/>
                    <a:pt x="8" y="18"/>
                    <a:pt x="8" y="24"/>
                  </a:cubicBezTo>
                  <a:cubicBezTo>
                    <a:pt x="8" y="28"/>
                    <a:pt x="7" y="34"/>
                    <a:pt x="5" y="37"/>
                  </a:cubicBezTo>
                  <a:cubicBezTo>
                    <a:pt x="5" y="37"/>
                    <a:pt x="5" y="37"/>
                    <a:pt x="4" y="37"/>
                  </a:cubicBezTo>
                  <a:cubicBezTo>
                    <a:pt x="0" y="37"/>
                    <a:pt x="2" y="46"/>
                    <a:pt x="2" y="53"/>
                  </a:cubicBezTo>
                  <a:cubicBezTo>
                    <a:pt x="2" y="56"/>
                    <a:pt x="10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4" y="62"/>
                    <a:pt x="15" y="60"/>
                    <a:pt x="16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8" y="64"/>
                    <a:pt x="16" y="65"/>
                    <a:pt x="16" y="68"/>
                  </a:cubicBezTo>
                  <a:cubicBezTo>
                    <a:pt x="16" y="70"/>
                    <a:pt x="19" y="75"/>
                    <a:pt x="23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4" y="75"/>
                    <a:pt x="25" y="74"/>
                    <a:pt x="27" y="73"/>
                  </a:cubicBezTo>
                  <a:cubicBezTo>
                    <a:pt x="28" y="73"/>
                    <a:pt x="29" y="72"/>
                    <a:pt x="30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7" y="72"/>
                    <a:pt x="37" y="82"/>
                    <a:pt x="44" y="82"/>
                  </a:cubicBezTo>
                  <a:cubicBezTo>
                    <a:pt x="43" y="79"/>
                    <a:pt x="41" y="77"/>
                    <a:pt x="44" y="74"/>
                  </a:cubicBezTo>
                  <a:cubicBezTo>
                    <a:pt x="47" y="78"/>
                    <a:pt x="58" y="82"/>
                    <a:pt x="61" y="88"/>
                  </a:cubicBezTo>
                  <a:cubicBezTo>
                    <a:pt x="61" y="89"/>
                    <a:pt x="62" y="92"/>
                    <a:pt x="63" y="92"/>
                  </a:cubicBezTo>
                  <a:cubicBezTo>
                    <a:pt x="63" y="92"/>
                    <a:pt x="63" y="92"/>
                    <a:pt x="63" y="92"/>
                  </a:cubicBezTo>
                  <a:cubicBezTo>
                    <a:pt x="64" y="92"/>
                    <a:pt x="65" y="90"/>
                    <a:pt x="65" y="89"/>
                  </a:cubicBezTo>
                  <a:cubicBezTo>
                    <a:pt x="65" y="87"/>
                    <a:pt x="65" y="87"/>
                    <a:pt x="65" y="85"/>
                  </a:cubicBezTo>
                  <a:cubicBezTo>
                    <a:pt x="62" y="85"/>
                    <a:pt x="59" y="83"/>
                    <a:pt x="59" y="80"/>
                  </a:cubicBezTo>
                  <a:cubicBezTo>
                    <a:pt x="59" y="80"/>
                    <a:pt x="58" y="80"/>
                    <a:pt x="57" y="80"/>
                  </a:cubicBezTo>
                  <a:cubicBezTo>
                    <a:pt x="56" y="80"/>
                    <a:pt x="56" y="80"/>
                    <a:pt x="56" y="79"/>
                  </a:cubicBezTo>
                  <a:cubicBezTo>
                    <a:pt x="56" y="77"/>
                    <a:pt x="58" y="77"/>
                    <a:pt x="59" y="74"/>
                  </a:cubicBezTo>
                  <a:cubicBezTo>
                    <a:pt x="58" y="74"/>
                    <a:pt x="57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5" y="73"/>
                    <a:pt x="54" y="74"/>
                    <a:pt x="54" y="75"/>
                  </a:cubicBezTo>
                  <a:cubicBezTo>
                    <a:pt x="53" y="75"/>
                    <a:pt x="53" y="76"/>
                    <a:pt x="52" y="76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49" y="76"/>
                    <a:pt x="47" y="66"/>
                    <a:pt x="42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39" y="65"/>
                    <a:pt x="36" y="67"/>
                    <a:pt x="36" y="69"/>
                  </a:cubicBezTo>
                  <a:cubicBezTo>
                    <a:pt x="36" y="69"/>
                    <a:pt x="36" y="71"/>
                    <a:pt x="36" y="71"/>
                  </a:cubicBezTo>
                  <a:cubicBezTo>
                    <a:pt x="31" y="69"/>
                    <a:pt x="24" y="57"/>
                    <a:pt x="25" y="50"/>
                  </a:cubicBezTo>
                  <a:cubicBezTo>
                    <a:pt x="25" y="41"/>
                    <a:pt x="33" y="40"/>
                    <a:pt x="34" y="30"/>
                  </a:cubicBezTo>
                  <a:cubicBezTo>
                    <a:pt x="34" y="22"/>
                    <a:pt x="28" y="15"/>
                    <a:pt x="28" y="9"/>
                  </a:cubicBezTo>
                  <a:cubicBezTo>
                    <a:pt x="28" y="8"/>
                    <a:pt x="27" y="7"/>
                    <a:pt x="27" y="6"/>
                  </a:cubicBezTo>
                  <a:cubicBezTo>
                    <a:pt x="27" y="5"/>
                    <a:pt x="26" y="4"/>
                    <a:pt x="26" y="4"/>
                  </a:cubicBezTo>
                  <a:cubicBezTo>
                    <a:pt x="24" y="4"/>
                    <a:pt x="22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5" y="8"/>
                    <a:pt x="16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68"/>
            <p:cNvSpPr>
              <a:spLocks/>
            </p:cNvSpPr>
            <p:nvPr/>
          </p:nvSpPr>
          <p:spPr bwMode="auto">
            <a:xfrm>
              <a:off x="7845" y="2627"/>
              <a:ext cx="50" cy="85"/>
            </a:xfrm>
            <a:custGeom>
              <a:avLst/>
              <a:gdLst>
                <a:gd name="T0" fmla="*/ 4 w 21"/>
                <a:gd name="T1" fmla="*/ 0 h 36"/>
                <a:gd name="T2" fmla="*/ 0 w 21"/>
                <a:gd name="T3" fmla="*/ 1 h 36"/>
                <a:gd name="T4" fmla="*/ 11 w 21"/>
                <a:gd name="T5" fmla="*/ 15 h 36"/>
                <a:gd name="T6" fmla="*/ 8 w 21"/>
                <a:gd name="T7" fmla="*/ 18 h 36"/>
                <a:gd name="T8" fmla="*/ 2 w 21"/>
                <a:gd name="T9" fmla="*/ 17 h 36"/>
                <a:gd name="T10" fmla="*/ 2 w 21"/>
                <a:gd name="T11" fmla="*/ 20 h 36"/>
                <a:gd name="T12" fmla="*/ 9 w 21"/>
                <a:gd name="T13" fmla="*/ 26 h 36"/>
                <a:gd name="T14" fmla="*/ 9 w 21"/>
                <a:gd name="T15" fmla="*/ 29 h 36"/>
                <a:gd name="T16" fmla="*/ 12 w 21"/>
                <a:gd name="T17" fmla="*/ 36 h 36"/>
                <a:gd name="T18" fmla="*/ 16 w 21"/>
                <a:gd name="T19" fmla="*/ 36 h 36"/>
                <a:gd name="T20" fmla="*/ 16 w 21"/>
                <a:gd name="T21" fmla="*/ 33 h 36"/>
                <a:gd name="T22" fmla="*/ 12 w 21"/>
                <a:gd name="T23" fmla="*/ 24 h 36"/>
                <a:gd name="T24" fmla="*/ 19 w 21"/>
                <a:gd name="T25" fmla="*/ 24 h 36"/>
                <a:gd name="T26" fmla="*/ 21 w 21"/>
                <a:gd name="T27" fmla="*/ 18 h 36"/>
                <a:gd name="T28" fmla="*/ 17 w 21"/>
                <a:gd name="T29" fmla="*/ 14 h 36"/>
                <a:gd name="T30" fmla="*/ 17 w 21"/>
                <a:gd name="T31" fmla="*/ 6 h 36"/>
                <a:gd name="T32" fmla="*/ 14 w 21"/>
                <a:gd name="T33" fmla="*/ 6 h 36"/>
                <a:gd name="T34" fmla="*/ 14 w 21"/>
                <a:gd name="T35" fmla="*/ 2 h 36"/>
                <a:gd name="T36" fmla="*/ 4 w 21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36">
                  <a:moveTo>
                    <a:pt x="4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5"/>
                    <a:pt x="11" y="8"/>
                    <a:pt x="11" y="15"/>
                  </a:cubicBezTo>
                  <a:cubicBezTo>
                    <a:pt x="11" y="16"/>
                    <a:pt x="9" y="18"/>
                    <a:pt x="8" y="18"/>
                  </a:cubicBezTo>
                  <a:cubicBezTo>
                    <a:pt x="8" y="18"/>
                    <a:pt x="5" y="18"/>
                    <a:pt x="2" y="17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2"/>
                    <a:pt x="6" y="26"/>
                    <a:pt x="9" y="26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7" y="32"/>
                    <a:pt x="8" y="36"/>
                    <a:pt x="12" y="36"/>
                  </a:cubicBezTo>
                  <a:cubicBezTo>
                    <a:pt x="13" y="36"/>
                    <a:pt x="14" y="36"/>
                    <a:pt x="16" y="36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4" y="32"/>
                    <a:pt x="12" y="27"/>
                    <a:pt x="12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2"/>
                    <a:pt x="20" y="21"/>
                    <a:pt x="21" y="18"/>
                  </a:cubicBezTo>
                  <a:cubicBezTo>
                    <a:pt x="20" y="18"/>
                    <a:pt x="17" y="14"/>
                    <a:pt x="17" y="14"/>
                  </a:cubicBezTo>
                  <a:cubicBezTo>
                    <a:pt x="17" y="14"/>
                    <a:pt x="18" y="9"/>
                    <a:pt x="17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5" y="5"/>
                    <a:pt x="14" y="3"/>
                    <a:pt x="14" y="2"/>
                  </a:cubicBezTo>
                  <a:cubicBezTo>
                    <a:pt x="11" y="2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69"/>
            <p:cNvSpPr>
              <a:spLocks noEditPoints="1"/>
            </p:cNvSpPr>
            <p:nvPr/>
          </p:nvSpPr>
          <p:spPr bwMode="auto">
            <a:xfrm>
              <a:off x="7770" y="2648"/>
              <a:ext cx="40" cy="55"/>
            </a:xfrm>
            <a:custGeom>
              <a:avLst/>
              <a:gdLst>
                <a:gd name="T0" fmla="*/ 4 w 17"/>
                <a:gd name="T1" fmla="*/ 1 h 23"/>
                <a:gd name="T2" fmla="*/ 3 w 17"/>
                <a:gd name="T3" fmla="*/ 1 h 23"/>
                <a:gd name="T4" fmla="*/ 4 w 17"/>
                <a:gd name="T5" fmla="*/ 1 h 23"/>
                <a:gd name="T6" fmla="*/ 3 w 17"/>
                <a:gd name="T7" fmla="*/ 0 h 23"/>
                <a:gd name="T8" fmla="*/ 0 w 17"/>
                <a:gd name="T9" fmla="*/ 2 h 23"/>
                <a:gd name="T10" fmla="*/ 2 w 17"/>
                <a:gd name="T11" fmla="*/ 23 h 23"/>
                <a:gd name="T12" fmla="*/ 17 w 17"/>
                <a:gd name="T13" fmla="*/ 9 h 23"/>
                <a:gd name="T14" fmla="*/ 5 w 17"/>
                <a:gd name="T15" fmla="*/ 2 h 23"/>
                <a:gd name="T16" fmla="*/ 3 w 17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3">
                  <a:moveTo>
                    <a:pt x="4" y="1"/>
                  </a:moveTo>
                  <a:cubicBezTo>
                    <a:pt x="4" y="1"/>
                    <a:pt x="4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3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7"/>
                    <a:pt x="2" y="15"/>
                    <a:pt x="2" y="23"/>
                  </a:cubicBezTo>
                  <a:cubicBezTo>
                    <a:pt x="6" y="20"/>
                    <a:pt x="17" y="16"/>
                    <a:pt x="17" y="9"/>
                  </a:cubicBezTo>
                  <a:cubicBezTo>
                    <a:pt x="17" y="5"/>
                    <a:pt x="9" y="4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70"/>
            <p:cNvSpPr>
              <a:spLocks/>
            </p:cNvSpPr>
            <p:nvPr/>
          </p:nvSpPr>
          <p:spPr bwMode="auto">
            <a:xfrm>
              <a:off x="7793" y="2684"/>
              <a:ext cx="40" cy="66"/>
            </a:xfrm>
            <a:custGeom>
              <a:avLst/>
              <a:gdLst>
                <a:gd name="T0" fmla="*/ 12 w 17"/>
                <a:gd name="T1" fmla="*/ 0 h 28"/>
                <a:gd name="T2" fmla="*/ 10 w 17"/>
                <a:gd name="T3" fmla="*/ 0 h 28"/>
                <a:gd name="T4" fmla="*/ 5 w 17"/>
                <a:gd name="T5" fmla="*/ 13 h 28"/>
                <a:gd name="T6" fmla="*/ 5 w 17"/>
                <a:gd name="T7" fmla="*/ 13 h 28"/>
                <a:gd name="T8" fmla="*/ 0 w 17"/>
                <a:gd name="T9" fmla="*/ 16 h 28"/>
                <a:gd name="T10" fmla="*/ 11 w 17"/>
                <a:gd name="T11" fmla="*/ 28 h 28"/>
                <a:gd name="T12" fmla="*/ 14 w 17"/>
                <a:gd name="T13" fmla="*/ 26 h 28"/>
                <a:gd name="T14" fmla="*/ 11 w 17"/>
                <a:gd name="T15" fmla="*/ 20 h 28"/>
                <a:gd name="T16" fmla="*/ 17 w 17"/>
                <a:gd name="T17" fmla="*/ 5 h 28"/>
                <a:gd name="T18" fmla="*/ 12 w 17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28">
                  <a:moveTo>
                    <a:pt x="12" y="0"/>
                  </a:moveTo>
                  <a:cubicBezTo>
                    <a:pt x="11" y="0"/>
                    <a:pt x="10" y="0"/>
                    <a:pt x="10" y="0"/>
                  </a:cubicBezTo>
                  <a:cubicBezTo>
                    <a:pt x="7" y="1"/>
                    <a:pt x="5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3" y="13"/>
                    <a:pt x="0" y="15"/>
                    <a:pt x="0" y="16"/>
                  </a:cubicBezTo>
                  <a:cubicBezTo>
                    <a:pt x="0" y="19"/>
                    <a:pt x="9" y="28"/>
                    <a:pt x="11" y="28"/>
                  </a:cubicBezTo>
                  <a:cubicBezTo>
                    <a:pt x="12" y="28"/>
                    <a:pt x="13" y="27"/>
                    <a:pt x="14" y="26"/>
                  </a:cubicBezTo>
                  <a:cubicBezTo>
                    <a:pt x="14" y="23"/>
                    <a:pt x="11" y="24"/>
                    <a:pt x="11" y="20"/>
                  </a:cubicBezTo>
                  <a:cubicBezTo>
                    <a:pt x="11" y="14"/>
                    <a:pt x="17" y="11"/>
                    <a:pt x="17" y="5"/>
                  </a:cubicBezTo>
                  <a:cubicBezTo>
                    <a:pt x="17" y="3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71"/>
            <p:cNvSpPr>
              <a:spLocks/>
            </p:cNvSpPr>
            <p:nvPr/>
          </p:nvSpPr>
          <p:spPr bwMode="auto">
            <a:xfrm>
              <a:off x="7826" y="2686"/>
              <a:ext cx="22" cy="40"/>
            </a:xfrm>
            <a:custGeom>
              <a:avLst/>
              <a:gdLst>
                <a:gd name="T0" fmla="*/ 5 w 9"/>
                <a:gd name="T1" fmla="*/ 0 h 17"/>
                <a:gd name="T2" fmla="*/ 0 w 9"/>
                <a:gd name="T3" fmla="*/ 17 h 17"/>
                <a:gd name="T4" fmla="*/ 3 w 9"/>
                <a:gd name="T5" fmla="*/ 17 h 17"/>
                <a:gd name="T6" fmla="*/ 9 w 9"/>
                <a:gd name="T7" fmla="*/ 0 h 17"/>
                <a:gd name="T8" fmla="*/ 5 w 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7">
                  <a:moveTo>
                    <a:pt x="5" y="0"/>
                  </a:moveTo>
                  <a:cubicBezTo>
                    <a:pt x="5" y="8"/>
                    <a:pt x="2" y="12"/>
                    <a:pt x="0" y="17"/>
                  </a:cubicBezTo>
                  <a:cubicBezTo>
                    <a:pt x="1" y="17"/>
                    <a:pt x="2" y="17"/>
                    <a:pt x="3" y="17"/>
                  </a:cubicBezTo>
                  <a:cubicBezTo>
                    <a:pt x="3" y="10"/>
                    <a:pt x="9" y="8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72"/>
            <p:cNvSpPr>
              <a:spLocks/>
            </p:cNvSpPr>
            <p:nvPr/>
          </p:nvSpPr>
          <p:spPr bwMode="auto">
            <a:xfrm>
              <a:off x="7836" y="2712"/>
              <a:ext cx="26" cy="22"/>
            </a:xfrm>
            <a:custGeom>
              <a:avLst/>
              <a:gdLst>
                <a:gd name="T0" fmla="*/ 5 w 11"/>
                <a:gd name="T1" fmla="*/ 0 h 9"/>
                <a:gd name="T2" fmla="*/ 0 w 11"/>
                <a:gd name="T3" fmla="*/ 7 h 9"/>
                <a:gd name="T4" fmla="*/ 3 w 11"/>
                <a:gd name="T5" fmla="*/ 9 h 9"/>
                <a:gd name="T6" fmla="*/ 4 w 11"/>
                <a:gd name="T7" fmla="*/ 9 h 9"/>
                <a:gd name="T8" fmla="*/ 11 w 11"/>
                <a:gd name="T9" fmla="*/ 0 h 9"/>
                <a:gd name="T10" fmla="*/ 9 w 11"/>
                <a:gd name="T11" fmla="*/ 1 h 9"/>
                <a:gd name="T12" fmla="*/ 5 w 1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5" y="0"/>
                  </a:moveTo>
                  <a:cubicBezTo>
                    <a:pt x="3" y="3"/>
                    <a:pt x="0" y="4"/>
                    <a:pt x="0" y="7"/>
                  </a:cubicBezTo>
                  <a:cubicBezTo>
                    <a:pt x="0" y="8"/>
                    <a:pt x="2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8" y="9"/>
                    <a:pt x="11" y="5"/>
                    <a:pt x="11" y="0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1"/>
                    <a:pt x="6" y="1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73"/>
            <p:cNvSpPr>
              <a:spLocks/>
            </p:cNvSpPr>
            <p:nvPr/>
          </p:nvSpPr>
          <p:spPr bwMode="auto">
            <a:xfrm>
              <a:off x="7810" y="2625"/>
              <a:ext cx="28" cy="31"/>
            </a:xfrm>
            <a:custGeom>
              <a:avLst/>
              <a:gdLst>
                <a:gd name="T0" fmla="*/ 0 w 12"/>
                <a:gd name="T1" fmla="*/ 0 h 13"/>
                <a:gd name="T2" fmla="*/ 0 w 12"/>
                <a:gd name="T3" fmla="*/ 7 h 13"/>
                <a:gd name="T4" fmla="*/ 0 w 12"/>
                <a:gd name="T5" fmla="*/ 7 h 13"/>
                <a:gd name="T6" fmla="*/ 2 w 12"/>
                <a:gd name="T7" fmla="*/ 7 h 13"/>
                <a:gd name="T8" fmla="*/ 4 w 12"/>
                <a:gd name="T9" fmla="*/ 7 h 13"/>
                <a:gd name="T10" fmla="*/ 7 w 12"/>
                <a:gd name="T11" fmla="*/ 7 h 13"/>
                <a:gd name="T12" fmla="*/ 11 w 12"/>
                <a:gd name="T13" fmla="*/ 13 h 13"/>
                <a:gd name="T14" fmla="*/ 12 w 12"/>
                <a:gd name="T15" fmla="*/ 12 h 13"/>
                <a:gd name="T16" fmla="*/ 4 w 12"/>
                <a:gd name="T17" fmla="*/ 0 h 13"/>
                <a:gd name="T18" fmla="*/ 0 w 12"/>
                <a:gd name="T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3">
                  <a:moveTo>
                    <a:pt x="0" y="0"/>
                  </a:moveTo>
                  <a:cubicBezTo>
                    <a:pt x="0" y="2"/>
                    <a:pt x="0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9"/>
                    <a:pt x="10" y="13"/>
                    <a:pt x="11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6"/>
                    <a:pt x="6" y="5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74"/>
            <p:cNvSpPr>
              <a:spLocks/>
            </p:cNvSpPr>
            <p:nvPr/>
          </p:nvSpPr>
          <p:spPr bwMode="auto">
            <a:xfrm>
              <a:off x="7715" y="2592"/>
              <a:ext cx="43" cy="42"/>
            </a:xfrm>
            <a:custGeom>
              <a:avLst/>
              <a:gdLst>
                <a:gd name="T0" fmla="*/ 0 w 18"/>
                <a:gd name="T1" fmla="*/ 0 h 18"/>
                <a:gd name="T2" fmla="*/ 14 w 18"/>
                <a:gd name="T3" fmla="*/ 18 h 18"/>
                <a:gd name="T4" fmla="*/ 17 w 18"/>
                <a:gd name="T5" fmla="*/ 8 h 18"/>
                <a:gd name="T6" fmla="*/ 5 w 18"/>
                <a:gd name="T7" fmla="*/ 0 h 18"/>
                <a:gd name="T8" fmla="*/ 0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0" y="0"/>
                  </a:moveTo>
                  <a:cubicBezTo>
                    <a:pt x="0" y="0"/>
                    <a:pt x="11" y="17"/>
                    <a:pt x="14" y="18"/>
                  </a:cubicBezTo>
                  <a:cubicBezTo>
                    <a:pt x="16" y="18"/>
                    <a:pt x="18" y="12"/>
                    <a:pt x="17" y="8"/>
                  </a:cubicBezTo>
                  <a:cubicBezTo>
                    <a:pt x="16" y="3"/>
                    <a:pt x="11" y="4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75"/>
            <p:cNvSpPr>
              <a:spLocks/>
            </p:cNvSpPr>
            <p:nvPr/>
          </p:nvSpPr>
          <p:spPr bwMode="auto">
            <a:xfrm>
              <a:off x="7760" y="2596"/>
              <a:ext cx="12" cy="3"/>
            </a:xfrm>
            <a:custGeom>
              <a:avLst/>
              <a:gdLst>
                <a:gd name="T0" fmla="*/ 2 w 5"/>
                <a:gd name="T1" fmla="*/ 0 h 1"/>
                <a:gd name="T2" fmla="*/ 0 w 5"/>
                <a:gd name="T3" fmla="*/ 1 h 1"/>
                <a:gd name="T4" fmla="*/ 2 w 5"/>
                <a:gd name="T5" fmla="*/ 1 h 1"/>
                <a:gd name="T6" fmla="*/ 5 w 5"/>
                <a:gd name="T7" fmla="*/ 1 h 1"/>
                <a:gd name="T8" fmla="*/ 2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76"/>
            <p:cNvSpPr>
              <a:spLocks/>
            </p:cNvSpPr>
            <p:nvPr/>
          </p:nvSpPr>
          <p:spPr bwMode="auto">
            <a:xfrm>
              <a:off x="7696" y="2147"/>
              <a:ext cx="78" cy="109"/>
            </a:xfrm>
            <a:custGeom>
              <a:avLst/>
              <a:gdLst>
                <a:gd name="T0" fmla="*/ 20 w 33"/>
                <a:gd name="T1" fmla="*/ 0 h 46"/>
                <a:gd name="T2" fmla="*/ 1 w 33"/>
                <a:gd name="T3" fmla="*/ 32 h 46"/>
                <a:gd name="T4" fmla="*/ 9 w 33"/>
                <a:gd name="T5" fmla="*/ 46 h 46"/>
                <a:gd name="T6" fmla="*/ 20 w 33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6">
                  <a:moveTo>
                    <a:pt x="20" y="0"/>
                  </a:moveTo>
                  <a:cubicBezTo>
                    <a:pt x="12" y="0"/>
                    <a:pt x="1" y="20"/>
                    <a:pt x="1" y="32"/>
                  </a:cubicBezTo>
                  <a:cubicBezTo>
                    <a:pt x="1" y="40"/>
                    <a:pt x="0" y="46"/>
                    <a:pt x="9" y="46"/>
                  </a:cubicBezTo>
                  <a:cubicBezTo>
                    <a:pt x="21" y="46"/>
                    <a:pt x="33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77"/>
            <p:cNvSpPr>
              <a:spLocks/>
            </p:cNvSpPr>
            <p:nvPr/>
          </p:nvSpPr>
          <p:spPr bwMode="auto">
            <a:xfrm>
              <a:off x="7285" y="2341"/>
              <a:ext cx="90" cy="73"/>
            </a:xfrm>
            <a:custGeom>
              <a:avLst/>
              <a:gdLst>
                <a:gd name="T0" fmla="*/ 32 w 38"/>
                <a:gd name="T1" fmla="*/ 0 h 31"/>
                <a:gd name="T2" fmla="*/ 3 w 38"/>
                <a:gd name="T3" fmla="*/ 13 h 31"/>
                <a:gd name="T4" fmla="*/ 3 w 38"/>
                <a:gd name="T5" fmla="*/ 21 h 31"/>
                <a:gd name="T6" fmla="*/ 14 w 38"/>
                <a:gd name="T7" fmla="*/ 31 h 31"/>
                <a:gd name="T8" fmla="*/ 38 w 38"/>
                <a:gd name="T9" fmla="*/ 8 h 31"/>
                <a:gd name="T10" fmla="*/ 32 w 38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1">
                  <a:moveTo>
                    <a:pt x="32" y="0"/>
                  </a:moveTo>
                  <a:cubicBezTo>
                    <a:pt x="25" y="0"/>
                    <a:pt x="7" y="13"/>
                    <a:pt x="3" y="13"/>
                  </a:cubicBezTo>
                  <a:cubicBezTo>
                    <a:pt x="0" y="13"/>
                    <a:pt x="3" y="18"/>
                    <a:pt x="3" y="21"/>
                  </a:cubicBezTo>
                  <a:cubicBezTo>
                    <a:pt x="3" y="28"/>
                    <a:pt x="6" y="31"/>
                    <a:pt x="14" y="31"/>
                  </a:cubicBezTo>
                  <a:cubicBezTo>
                    <a:pt x="22" y="31"/>
                    <a:pt x="38" y="15"/>
                    <a:pt x="38" y="8"/>
                  </a:cubicBezTo>
                  <a:cubicBezTo>
                    <a:pt x="38" y="5"/>
                    <a:pt x="34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78"/>
            <p:cNvSpPr>
              <a:spLocks/>
            </p:cNvSpPr>
            <p:nvPr/>
          </p:nvSpPr>
          <p:spPr bwMode="auto">
            <a:xfrm>
              <a:off x="6907" y="2220"/>
              <a:ext cx="413" cy="800"/>
            </a:xfrm>
            <a:custGeom>
              <a:avLst/>
              <a:gdLst>
                <a:gd name="T0" fmla="*/ 95 w 175"/>
                <a:gd name="T1" fmla="*/ 8 h 338"/>
                <a:gd name="T2" fmla="*/ 76 w 175"/>
                <a:gd name="T3" fmla="*/ 7 h 338"/>
                <a:gd name="T4" fmla="*/ 61 w 175"/>
                <a:gd name="T5" fmla="*/ 11 h 338"/>
                <a:gd name="T6" fmla="*/ 61 w 175"/>
                <a:gd name="T7" fmla="*/ 24 h 338"/>
                <a:gd name="T8" fmla="*/ 59 w 175"/>
                <a:gd name="T9" fmla="*/ 29 h 338"/>
                <a:gd name="T10" fmla="*/ 52 w 175"/>
                <a:gd name="T11" fmla="*/ 23 h 338"/>
                <a:gd name="T12" fmla="*/ 21 w 175"/>
                <a:gd name="T13" fmla="*/ 52 h 338"/>
                <a:gd name="T14" fmla="*/ 0 w 175"/>
                <a:gd name="T15" fmla="*/ 78 h 338"/>
                <a:gd name="T16" fmla="*/ 10 w 175"/>
                <a:gd name="T17" fmla="*/ 92 h 338"/>
                <a:gd name="T18" fmla="*/ 14 w 175"/>
                <a:gd name="T19" fmla="*/ 116 h 338"/>
                <a:gd name="T20" fmla="*/ 8 w 175"/>
                <a:gd name="T21" fmla="*/ 126 h 338"/>
                <a:gd name="T22" fmla="*/ 8 w 175"/>
                <a:gd name="T23" fmla="*/ 131 h 338"/>
                <a:gd name="T24" fmla="*/ 29 w 175"/>
                <a:gd name="T25" fmla="*/ 176 h 338"/>
                <a:gd name="T26" fmla="*/ 24 w 175"/>
                <a:gd name="T27" fmla="*/ 182 h 338"/>
                <a:gd name="T28" fmla="*/ 14 w 175"/>
                <a:gd name="T29" fmla="*/ 207 h 338"/>
                <a:gd name="T30" fmla="*/ 11 w 175"/>
                <a:gd name="T31" fmla="*/ 207 h 338"/>
                <a:gd name="T32" fmla="*/ 8 w 175"/>
                <a:gd name="T33" fmla="*/ 230 h 338"/>
                <a:gd name="T34" fmla="*/ 15 w 175"/>
                <a:gd name="T35" fmla="*/ 230 h 338"/>
                <a:gd name="T36" fmla="*/ 43 w 175"/>
                <a:gd name="T37" fmla="*/ 295 h 338"/>
                <a:gd name="T38" fmla="*/ 89 w 175"/>
                <a:gd name="T39" fmla="*/ 338 h 338"/>
                <a:gd name="T40" fmla="*/ 99 w 175"/>
                <a:gd name="T41" fmla="*/ 335 h 338"/>
                <a:gd name="T42" fmla="*/ 85 w 175"/>
                <a:gd name="T43" fmla="*/ 301 h 338"/>
                <a:gd name="T44" fmla="*/ 41 w 175"/>
                <a:gd name="T45" fmla="*/ 247 h 338"/>
                <a:gd name="T46" fmla="*/ 36 w 175"/>
                <a:gd name="T47" fmla="*/ 230 h 338"/>
                <a:gd name="T48" fmla="*/ 33 w 175"/>
                <a:gd name="T49" fmla="*/ 171 h 338"/>
                <a:gd name="T50" fmla="*/ 34 w 175"/>
                <a:gd name="T51" fmla="*/ 155 h 338"/>
                <a:gd name="T52" fmla="*/ 51 w 175"/>
                <a:gd name="T53" fmla="*/ 168 h 338"/>
                <a:gd name="T54" fmla="*/ 86 w 175"/>
                <a:gd name="T55" fmla="*/ 193 h 338"/>
                <a:gd name="T56" fmla="*/ 108 w 175"/>
                <a:gd name="T57" fmla="*/ 212 h 338"/>
                <a:gd name="T58" fmla="*/ 110 w 175"/>
                <a:gd name="T59" fmla="*/ 230 h 338"/>
                <a:gd name="T60" fmla="*/ 123 w 175"/>
                <a:gd name="T61" fmla="*/ 211 h 338"/>
                <a:gd name="T62" fmla="*/ 136 w 175"/>
                <a:gd name="T63" fmla="*/ 204 h 338"/>
                <a:gd name="T64" fmla="*/ 175 w 175"/>
                <a:gd name="T65" fmla="*/ 161 h 338"/>
                <a:gd name="T66" fmla="*/ 123 w 175"/>
                <a:gd name="T67" fmla="*/ 77 h 338"/>
                <a:gd name="T68" fmla="*/ 155 w 175"/>
                <a:gd name="T69" fmla="*/ 26 h 338"/>
                <a:gd name="T70" fmla="*/ 114 w 175"/>
                <a:gd name="T7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5" h="338">
                  <a:moveTo>
                    <a:pt x="114" y="0"/>
                  </a:moveTo>
                  <a:cubicBezTo>
                    <a:pt x="107" y="0"/>
                    <a:pt x="102" y="8"/>
                    <a:pt x="95" y="8"/>
                  </a:cubicBezTo>
                  <a:cubicBezTo>
                    <a:pt x="95" y="8"/>
                    <a:pt x="93" y="8"/>
                    <a:pt x="92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2" y="7"/>
                    <a:pt x="61" y="11"/>
                    <a:pt x="61" y="11"/>
                  </a:cubicBezTo>
                  <a:cubicBezTo>
                    <a:pt x="61" y="16"/>
                    <a:pt x="61" y="19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6"/>
                    <a:pt x="60" y="29"/>
                    <a:pt x="59" y="29"/>
                  </a:cubicBezTo>
                  <a:cubicBezTo>
                    <a:pt x="58" y="29"/>
                    <a:pt x="55" y="28"/>
                    <a:pt x="55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2" y="39"/>
                    <a:pt x="34" y="43"/>
                    <a:pt x="21" y="52"/>
                  </a:cubicBezTo>
                  <a:cubicBezTo>
                    <a:pt x="17" y="54"/>
                    <a:pt x="11" y="53"/>
                    <a:pt x="8" y="56"/>
                  </a:cubicBezTo>
                  <a:cubicBezTo>
                    <a:pt x="3" y="61"/>
                    <a:pt x="0" y="69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6" y="88"/>
                    <a:pt x="10" y="92"/>
                  </a:cubicBezTo>
                  <a:cubicBezTo>
                    <a:pt x="13" y="98"/>
                    <a:pt x="14" y="109"/>
                    <a:pt x="14" y="116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4" y="120"/>
                    <a:pt x="10" y="126"/>
                    <a:pt x="8" y="127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8" y="128"/>
                    <a:pt x="8" y="129"/>
                    <a:pt x="8" y="131"/>
                  </a:cubicBezTo>
                  <a:cubicBezTo>
                    <a:pt x="8" y="131"/>
                    <a:pt x="8" y="131"/>
                    <a:pt x="8" y="131"/>
                  </a:cubicBezTo>
                  <a:cubicBezTo>
                    <a:pt x="8" y="137"/>
                    <a:pt x="14" y="139"/>
                    <a:pt x="17" y="143"/>
                  </a:cubicBezTo>
                  <a:cubicBezTo>
                    <a:pt x="21" y="147"/>
                    <a:pt x="29" y="172"/>
                    <a:pt x="29" y="176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9" y="179"/>
                    <a:pt x="25" y="180"/>
                    <a:pt x="24" y="182"/>
                  </a:cubicBezTo>
                  <a:cubicBezTo>
                    <a:pt x="20" y="192"/>
                    <a:pt x="18" y="198"/>
                    <a:pt x="14" y="207"/>
                  </a:cubicBezTo>
                  <a:cubicBezTo>
                    <a:pt x="14" y="207"/>
                    <a:pt x="14" y="207"/>
                    <a:pt x="14" y="207"/>
                  </a:cubicBezTo>
                  <a:cubicBezTo>
                    <a:pt x="12" y="207"/>
                    <a:pt x="12" y="207"/>
                    <a:pt x="12" y="207"/>
                  </a:cubicBezTo>
                  <a:cubicBezTo>
                    <a:pt x="11" y="207"/>
                    <a:pt x="11" y="207"/>
                    <a:pt x="11" y="207"/>
                  </a:cubicBezTo>
                  <a:cubicBezTo>
                    <a:pt x="10" y="214"/>
                    <a:pt x="8" y="219"/>
                    <a:pt x="8" y="227"/>
                  </a:cubicBezTo>
                  <a:cubicBezTo>
                    <a:pt x="8" y="228"/>
                    <a:pt x="7" y="230"/>
                    <a:pt x="8" y="230"/>
                  </a:cubicBezTo>
                  <a:cubicBezTo>
                    <a:pt x="10" y="231"/>
                    <a:pt x="11" y="231"/>
                    <a:pt x="11" y="231"/>
                  </a:cubicBezTo>
                  <a:cubicBezTo>
                    <a:pt x="12" y="231"/>
                    <a:pt x="12" y="230"/>
                    <a:pt x="15" y="230"/>
                  </a:cubicBezTo>
                  <a:cubicBezTo>
                    <a:pt x="24" y="230"/>
                    <a:pt x="28" y="249"/>
                    <a:pt x="31" y="256"/>
                  </a:cubicBezTo>
                  <a:cubicBezTo>
                    <a:pt x="37" y="268"/>
                    <a:pt x="38" y="279"/>
                    <a:pt x="43" y="295"/>
                  </a:cubicBezTo>
                  <a:cubicBezTo>
                    <a:pt x="49" y="312"/>
                    <a:pt x="63" y="328"/>
                    <a:pt x="80" y="333"/>
                  </a:cubicBezTo>
                  <a:cubicBezTo>
                    <a:pt x="83" y="334"/>
                    <a:pt x="83" y="338"/>
                    <a:pt x="89" y="338"/>
                  </a:cubicBezTo>
                  <a:cubicBezTo>
                    <a:pt x="90" y="338"/>
                    <a:pt x="91" y="336"/>
                    <a:pt x="92" y="336"/>
                  </a:cubicBezTo>
                  <a:cubicBezTo>
                    <a:pt x="95" y="336"/>
                    <a:pt x="95" y="336"/>
                    <a:pt x="99" y="335"/>
                  </a:cubicBezTo>
                  <a:cubicBezTo>
                    <a:pt x="97" y="330"/>
                    <a:pt x="97" y="327"/>
                    <a:pt x="95" y="320"/>
                  </a:cubicBezTo>
                  <a:cubicBezTo>
                    <a:pt x="92" y="314"/>
                    <a:pt x="85" y="310"/>
                    <a:pt x="85" y="301"/>
                  </a:cubicBezTo>
                  <a:cubicBezTo>
                    <a:pt x="85" y="296"/>
                    <a:pt x="87" y="296"/>
                    <a:pt x="87" y="291"/>
                  </a:cubicBezTo>
                  <a:cubicBezTo>
                    <a:pt x="87" y="265"/>
                    <a:pt x="55" y="261"/>
                    <a:pt x="41" y="247"/>
                  </a:cubicBezTo>
                  <a:cubicBezTo>
                    <a:pt x="38" y="243"/>
                    <a:pt x="37" y="234"/>
                    <a:pt x="35" y="230"/>
                  </a:cubicBezTo>
                  <a:cubicBezTo>
                    <a:pt x="36" y="230"/>
                    <a:pt x="36" y="230"/>
                    <a:pt x="36" y="230"/>
                  </a:cubicBezTo>
                  <a:cubicBezTo>
                    <a:pt x="36" y="215"/>
                    <a:pt x="18" y="221"/>
                    <a:pt x="18" y="205"/>
                  </a:cubicBezTo>
                  <a:cubicBezTo>
                    <a:pt x="18" y="191"/>
                    <a:pt x="33" y="186"/>
                    <a:pt x="33" y="171"/>
                  </a:cubicBezTo>
                  <a:cubicBezTo>
                    <a:pt x="33" y="166"/>
                    <a:pt x="31" y="165"/>
                    <a:pt x="31" y="161"/>
                  </a:cubicBezTo>
                  <a:cubicBezTo>
                    <a:pt x="31" y="158"/>
                    <a:pt x="30" y="155"/>
                    <a:pt x="34" y="155"/>
                  </a:cubicBezTo>
                  <a:cubicBezTo>
                    <a:pt x="40" y="155"/>
                    <a:pt x="46" y="156"/>
                    <a:pt x="48" y="162"/>
                  </a:cubicBezTo>
                  <a:cubicBezTo>
                    <a:pt x="48" y="162"/>
                    <a:pt x="50" y="168"/>
                    <a:pt x="51" y="168"/>
                  </a:cubicBezTo>
                  <a:cubicBezTo>
                    <a:pt x="59" y="171"/>
                    <a:pt x="67" y="172"/>
                    <a:pt x="74" y="179"/>
                  </a:cubicBezTo>
                  <a:cubicBezTo>
                    <a:pt x="80" y="185"/>
                    <a:pt x="74" y="193"/>
                    <a:pt x="86" y="193"/>
                  </a:cubicBezTo>
                  <a:cubicBezTo>
                    <a:pt x="86" y="201"/>
                    <a:pt x="97" y="204"/>
                    <a:pt x="105" y="204"/>
                  </a:cubicBezTo>
                  <a:cubicBezTo>
                    <a:pt x="105" y="207"/>
                    <a:pt x="106" y="211"/>
                    <a:pt x="108" y="212"/>
                  </a:cubicBezTo>
                  <a:cubicBezTo>
                    <a:pt x="106" y="213"/>
                    <a:pt x="106" y="215"/>
                    <a:pt x="106" y="219"/>
                  </a:cubicBezTo>
                  <a:cubicBezTo>
                    <a:pt x="106" y="222"/>
                    <a:pt x="108" y="230"/>
                    <a:pt x="110" y="230"/>
                  </a:cubicBezTo>
                  <a:cubicBezTo>
                    <a:pt x="112" y="230"/>
                    <a:pt x="123" y="222"/>
                    <a:pt x="123" y="217"/>
                  </a:cubicBezTo>
                  <a:cubicBezTo>
                    <a:pt x="123" y="216"/>
                    <a:pt x="123" y="214"/>
                    <a:pt x="123" y="211"/>
                  </a:cubicBezTo>
                  <a:cubicBezTo>
                    <a:pt x="123" y="212"/>
                    <a:pt x="123" y="215"/>
                    <a:pt x="125" y="215"/>
                  </a:cubicBezTo>
                  <a:cubicBezTo>
                    <a:pt x="131" y="215"/>
                    <a:pt x="130" y="207"/>
                    <a:pt x="136" y="204"/>
                  </a:cubicBezTo>
                  <a:cubicBezTo>
                    <a:pt x="150" y="197"/>
                    <a:pt x="152" y="191"/>
                    <a:pt x="168" y="187"/>
                  </a:cubicBezTo>
                  <a:cubicBezTo>
                    <a:pt x="168" y="177"/>
                    <a:pt x="175" y="173"/>
                    <a:pt x="175" y="161"/>
                  </a:cubicBezTo>
                  <a:cubicBezTo>
                    <a:pt x="175" y="143"/>
                    <a:pt x="166" y="120"/>
                    <a:pt x="154" y="111"/>
                  </a:cubicBezTo>
                  <a:cubicBezTo>
                    <a:pt x="140" y="103"/>
                    <a:pt x="135" y="89"/>
                    <a:pt x="123" y="77"/>
                  </a:cubicBezTo>
                  <a:cubicBezTo>
                    <a:pt x="121" y="75"/>
                    <a:pt x="118" y="74"/>
                    <a:pt x="118" y="69"/>
                  </a:cubicBezTo>
                  <a:cubicBezTo>
                    <a:pt x="118" y="47"/>
                    <a:pt x="144" y="43"/>
                    <a:pt x="155" y="26"/>
                  </a:cubicBezTo>
                  <a:cubicBezTo>
                    <a:pt x="147" y="24"/>
                    <a:pt x="136" y="20"/>
                    <a:pt x="136" y="6"/>
                  </a:cubicBezTo>
                  <a:cubicBezTo>
                    <a:pt x="127" y="6"/>
                    <a:pt x="122" y="0"/>
                    <a:pt x="1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79"/>
            <p:cNvSpPr>
              <a:spLocks/>
            </p:cNvSpPr>
            <p:nvPr/>
          </p:nvSpPr>
          <p:spPr bwMode="auto">
            <a:xfrm>
              <a:off x="7172" y="3121"/>
              <a:ext cx="59" cy="55"/>
            </a:xfrm>
            <a:custGeom>
              <a:avLst/>
              <a:gdLst>
                <a:gd name="T0" fmla="*/ 12 w 25"/>
                <a:gd name="T1" fmla="*/ 0 h 23"/>
                <a:gd name="T2" fmla="*/ 0 w 25"/>
                <a:gd name="T3" fmla="*/ 7 h 23"/>
                <a:gd name="T4" fmla="*/ 11 w 25"/>
                <a:gd name="T5" fmla="*/ 12 h 23"/>
                <a:gd name="T6" fmla="*/ 15 w 25"/>
                <a:gd name="T7" fmla="*/ 20 h 23"/>
                <a:gd name="T8" fmla="*/ 22 w 25"/>
                <a:gd name="T9" fmla="*/ 23 h 23"/>
                <a:gd name="T10" fmla="*/ 25 w 25"/>
                <a:gd name="T11" fmla="*/ 23 h 23"/>
                <a:gd name="T12" fmla="*/ 25 w 25"/>
                <a:gd name="T13" fmla="*/ 18 h 23"/>
                <a:gd name="T14" fmla="*/ 12 w 25"/>
                <a:gd name="T1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3">
                  <a:moveTo>
                    <a:pt x="12" y="0"/>
                  </a:moveTo>
                  <a:cubicBezTo>
                    <a:pt x="8" y="0"/>
                    <a:pt x="0" y="4"/>
                    <a:pt x="0" y="7"/>
                  </a:cubicBezTo>
                  <a:cubicBezTo>
                    <a:pt x="0" y="11"/>
                    <a:pt x="9" y="8"/>
                    <a:pt x="11" y="12"/>
                  </a:cubicBezTo>
                  <a:cubicBezTo>
                    <a:pt x="12" y="14"/>
                    <a:pt x="14" y="20"/>
                    <a:pt x="15" y="20"/>
                  </a:cubicBezTo>
                  <a:cubicBezTo>
                    <a:pt x="17" y="20"/>
                    <a:pt x="18" y="23"/>
                    <a:pt x="22" y="23"/>
                  </a:cubicBezTo>
                  <a:cubicBezTo>
                    <a:pt x="23" y="23"/>
                    <a:pt x="24" y="23"/>
                    <a:pt x="25" y="23"/>
                  </a:cubicBezTo>
                  <a:cubicBezTo>
                    <a:pt x="25" y="21"/>
                    <a:pt x="25" y="19"/>
                    <a:pt x="25" y="18"/>
                  </a:cubicBezTo>
                  <a:cubicBezTo>
                    <a:pt x="17" y="18"/>
                    <a:pt x="14" y="8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80"/>
            <p:cNvSpPr>
              <a:spLocks/>
            </p:cNvSpPr>
            <p:nvPr/>
          </p:nvSpPr>
          <p:spPr bwMode="auto">
            <a:xfrm>
              <a:off x="7261" y="3162"/>
              <a:ext cx="26" cy="21"/>
            </a:xfrm>
            <a:custGeom>
              <a:avLst/>
              <a:gdLst>
                <a:gd name="T0" fmla="*/ 6 w 11"/>
                <a:gd name="T1" fmla="*/ 0 h 9"/>
                <a:gd name="T2" fmla="*/ 1 w 11"/>
                <a:gd name="T3" fmla="*/ 0 h 9"/>
                <a:gd name="T4" fmla="*/ 1 w 11"/>
                <a:gd name="T5" fmla="*/ 3 h 9"/>
                <a:gd name="T6" fmla="*/ 5 w 11"/>
                <a:gd name="T7" fmla="*/ 9 h 9"/>
                <a:gd name="T8" fmla="*/ 11 w 11"/>
                <a:gd name="T9" fmla="*/ 3 h 9"/>
                <a:gd name="T10" fmla="*/ 6 w 11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6" y="0"/>
                  </a:moveTo>
                  <a:cubicBezTo>
                    <a:pt x="4" y="0"/>
                    <a:pt x="2" y="0"/>
                    <a:pt x="1" y="0"/>
                  </a:cubicBezTo>
                  <a:cubicBezTo>
                    <a:pt x="0" y="0"/>
                    <a:pt x="1" y="2"/>
                    <a:pt x="1" y="3"/>
                  </a:cubicBezTo>
                  <a:cubicBezTo>
                    <a:pt x="1" y="5"/>
                    <a:pt x="2" y="9"/>
                    <a:pt x="5" y="9"/>
                  </a:cubicBezTo>
                  <a:cubicBezTo>
                    <a:pt x="8" y="9"/>
                    <a:pt x="10" y="6"/>
                    <a:pt x="11" y="3"/>
                  </a:cubicBezTo>
                  <a:cubicBezTo>
                    <a:pt x="9" y="2"/>
                    <a:pt x="7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81"/>
            <p:cNvSpPr>
              <a:spLocks/>
            </p:cNvSpPr>
            <p:nvPr/>
          </p:nvSpPr>
          <p:spPr bwMode="auto">
            <a:xfrm>
              <a:off x="6945" y="3107"/>
              <a:ext cx="23" cy="36"/>
            </a:xfrm>
            <a:custGeom>
              <a:avLst/>
              <a:gdLst>
                <a:gd name="T0" fmla="*/ 5 w 10"/>
                <a:gd name="T1" fmla="*/ 0 h 15"/>
                <a:gd name="T2" fmla="*/ 3 w 10"/>
                <a:gd name="T3" fmla="*/ 0 h 15"/>
                <a:gd name="T4" fmla="*/ 3 w 10"/>
                <a:gd name="T5" fmla="*/ 0 h 15"/>
                <a:gd name="T6" fmla="*/ 3 w 10"/>
                <a:gd name="T7" fmla="*/ 0 h 15"/>
                <a:gd name="T8" fmla="*/ 0 w 10"/>
                <a:gd name="T9" fmla="*/ 0 h 15"/>
                <a:gd name="T10" fmla="*/ 0 w 10"/>
                <a:gd name="T11" fmla="*/ 2 h 15"/>
                <a:gd name="T12" fmla="*/ 10 w 10"/>
                <a:gd name="T13" fmla="*/ 15 h 15"/>
                <a:gd name="T14" fmla="*/ 5 w 10"/>
                <a:gd name="T15" fmla="*/ 2 h 15"/>
                <a:gd name="T16" fmla="*/ 5 w 10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5">
                  <a:moveTo>
                    <a:pt x="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6"/>
                    <a:pt x="7" y="14"/>
                    <a:pt x="10" y="15"/>
                  </a:cubicBezTo>
                  <a:cubicBezTo>
                    <a:pt x="10" y="9"/>
                    <a:pt x="8" y="6"/>
                    <a:pt x="5" y="2"/>
                  </a:cubicBezTo>
                  <a:cubicBezTo>
                    <a:pt x="5" y="2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82"/>
            <p:cNvSpPr>
              <a:spLocks/>
            </p:cNvSpPr>
            <p:nvPr/>
          </p:nvSpPr>
          <p:spPr bwMode="auto">
            <a:xfrm>
              <a:off x="6900" y="3032"/>
              <a:ext cx="35" cy="28"/>
            </a:xfrm>
            <a:custGeom>
              <a:avLst/>
              <a:gdLst>
                <a:gd name="T0" fmla="*/ 3 w 15"/>
                <a:gd name="T1" fmla="*/ 0 h 12"/>
                <a:gd name="T2" fmla="*/ 0 w 15"/>
                <a:gd name="T3" fmla="*/ 1 h 12"/>
                <a:gd name="T4" fmla="*/ 1 w 15"/>
                <a:gd name="T5" fmla="*/ 1 h 12"/>
                <a:gd name="T6" fmla="*/ 10 w 15"/>
                <a:gd name="T7" fmla="*/ 12 h 12"/>
                <a:gd name="T8" fmla="*/ 3 w 1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4"/>
                    <a:pt x="8" y="12"/>
                    <a:pt x="10" y="12"/>
                  </a:cubicBezTo>
                  <a:cubicBezTo>
                    <a:pt x="15" y="12"/>
                    <a:pt x="6" y="2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83"/>
            <p:cNvSpPr>
              <a:spLocks/>
            </p:cNvSpPr>
            <p:nvPr/>
          </p:nvSpPr>
          <p:spPr bwMode="auto">
            <a:xfrm>
              <a:off x="8039" y="1811"/>
              <a:ext cx="85" cy="107"/>
            </a:xfrm>
            <a:custGeom>
              <a:avLst/>
              <a:gdLst>
                <a:gd name="T0" fmla="*/ 17 w 36"/>
                <a:gd name="T1" fmla="*/ 0 h 45"/>
                <a:gd name="T2" fmla="*/ 0 w 36"/>
                <a:gd name="T3" fmla="*/ 14 h 45"/>
                <a:gd name="T4" fmla="*/ 6 w 36"/>
                <a:gd name="T5" fmla="*/ 19 h 45"/>
                <a:gd name="T6" fmla="*/ 12 w 36"/>
                <a:gd name="T7" fmla="*/ 17 h 45"/>
                <a:gd name="T8" fmla="*/ 12 w 36"/>
                <a:gd name="T9" fmla="*/ 13 h 45"/>
                <a:gd name="T10" fmla="*/ 16 w 36"/>
                <a:gd name="T11" fmla="*/ 19 h 45"/>
                <a:gd name="T12" fmla="*/ 14 w 36"/>
                <a:gd name="T13" fmla="*/ 27 h 45"/>
                <a:gd name="T14" fmla="*/ 9 w 36"/>
                <a:gd name="T15" fmla="*/ 35 h 45"/>
                <a:gd name="T16" fmla="*/ 16 w 36"/>
                <a:gd name="T17" fmla="*/ 44 h 45"/>
                <a:gd name="T18" fmla="*/ 16 w 36"/>
                <a:gd name="T19" fmla="*/ 41 h 45"/>
                <a:gd name="T20" fmla="*/ 18 w 36"/>
                <a:gd name="T21" fmla="*/ 45 h 45"/>
                <a:gd name="T22" fmla="*/ 31 w 36"/>
                <a:gd name="T23" fmla="*/ 19 h 45"/>
                <a:gd name="T24" fmla="*/ 33 w 36"/>
                <a:gd name="T25" fmla="*/ 20 h 45"/>
                <a:gd name="T26" fmla="*/ 36 w 36"/>
                <a:gd name="T27" fmla="*/ 19 h 45"/>
                <a:gd name="T28" fmla="*/ 36 w 36"/>
                <a:gd name="T29" fmla="*/ 14 h 45"/>
                <a:gd name="T30" fmla="*/ 31 w 36"/>
                <a:gd name="T31" fmla="*/ 10 h 45"/>
                <a:gd name="T32" fmla="*/ 31 w 36"/>
                <a:gd name="T33" fmla="*/ 5 h 45"/>
                <a:gd name="T34" fmla="*/ 17 w 36"/>
                <a:gd name="T3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45">
                  <a:moveTo>
                    <a:pt x="17" y="0"/>
                  </a:moveTo>
                  <a:cubicBezTo>
                    <a:pt x="15" y="0"/>
                    <a:pt x="0" y="10"/>
                    <a:pt x="0" y="14"/>
                  </a:cubicBezTo>
                  <a:cubicBezTo>
                    <a:pt x="0" y="16"/>
                    <a:pt x="3" y="19"/>
                    <a:pt x="6" y="19"/>
                  </a:cubicBezTo>
                  <a:cubicBezTo>
                    <a:pt x="7" y="19"/>
                    <a:pt x="9" y="17"/>
                    <a:pt x="12" y="17"/>
                  </a:cubicBezTo>
                  <a:cubicBezTo>
                    <a:pt x="11" y="16"/>
                    <a:pt x="12" y="14"/>
                    <a:pt x="12" y="13"/>
                  </a:cubicBezTo>
                  <a:cubicBezTo>
                    <a:pt x="13" y="15"/>
                    <a:pt x="13" y="18"/>
                    <a:pt x="16" y="19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9" y="34"/>
                    <a:pt x="9" y="35"/>
                  </a:cubicBezTo>
                  <a:cubicBezTo>
                    <a:pt x="9" y="37"/>
                    <a:pt x="12" y="44"/>
                    <a:pt x="16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2"/>
                    <a:pt x="16" y="45"/>
                    <a:pt x="18" y="45"/>
                  </a:cubicBezTo>
                  <a:cubicBezTo>
                    <a:pt x="25" y="45"/>
                    <a:pt x="29" y="29"/>
                    <a:pt x="31" y="19"/>
                  </a:cubicBezTo>
                  <a:cubicBezTo>
                    <a:pt x="32" y="20"/>
                    <a:pt x="32" y="20"/>
                    <a:pt x="33" y="20"/>
                  </a:cubicBezTo>
                  <a:cubicBezTo>
                    <a:pt x="34" y="20"/>
                    <a:pt x="35" y="19"/>
                    <a:pt x="36" y="19"/>
                  </a:cubicBezTo>
                  <a:cubicBezTo>
                    <a:pt x="35" y="18"/>
                    <a:pt x="36" y="16"/>
                    <a:pt x="36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9" y="10"/>
                    <a:pt x="31" y="6"/>
                    <a:pt x="31" y="5"/>
                  </a:cubicBezTo>
                  <a:cubicBezTo>
                    <a:pt x="24" y="5"/>
                    <a:pt x="21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84"/>
            <p:cNvSpPr>
              <a:spLocks/>
            </p:cNvSpPr>
            <p:nvPr/>
          </p:nvSpPr>
          <p:spPr bwMode="auto">
            <a:xfrm>
              <a:off x="8138" y="1788"/>
              <a:ext cx="92" cy="66"/>
            </a:xfrm>
            <a:custGeom>
              <a:avLst/>
              <a:gdLst>
                <a:gd name="T0" fmla="*/ 28 w 39"/>
                <a:gd name="T1" fmla="*/ 0 h 28"/>
                <a:gd name="T2" fmla="*/ 13 w 39"/>
                <a:gd name="T3" fmla="*/ 7 h 28"/>
                <a:gd name="T4" fmla="*/ 10 w 39"/>
                <a:gd name="T5" fmla="*/ 6 h 28"/>
                <a:gd name="T6" fmla="*/ 0 w 39"/>
                <a:gd name="T7" fmla="*/ 14 h 28"/>
                <a:gd name="T8" fmla="*/ 4 w 39"/>
                <a:gd name="T9" fmla="*/ 20 h 28"/>
                <a:gd name="T10" fmla="*/ 7 w 39"/>
                <a:gd name="T11" fmla="*/ 28 h 28"/>
                <a:gd name="T12" fmla="*/ 20 w 39"/>
                <a:gd name="T13" fmla="*/ 15 h 28"/>
                <a:gd name="T14" fmla="*/ 28 w 39"/>
                <a:gd name="T15" fmla="*/ 18 h 28"/>
                <a:gd name="T16" fmla="*/ 28 w 3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8">
                  <a:moveTo>
                    <a:pt x="28" y="0"/>
                  </a:moveTo>
                  <a:cubicBezTo>
                    <a:pt x="21" y="0"/>
                    <a:pt x="19" y="7"/>
                    <a:pt x="13" y="7"/>
                  </a:cubicBezTo>
                  <a:cubicBezTo>
                    <a:pt x="12" y="7"/>
                    <a:pt x="11" y="7"/>
                    <a:pt x="10" y="6"/>
                  </a:cubicBezTo>
                  <a:cubicBezTo>
                    <a:pt x="10" y="7"/>
                    <a:pt x="0" y="14"/>
                    <a:pt x="0" y="14"/>
                  </a:cubicBezTo>
                  <a:cubicBezTo>
                    <a:pt x="0" y="17"/>
                    <a:pt x="1" y="18"/>
                    <a:pt x="4" y="20"/>
                  </a:cubicBezTo>
                  <a:cubicBezTo>
                    <a:pt x="3" y="23"/>
                    <a:pt x="4" y="28"/>
                    <a:pt x="7" y="28"/>
                  </a:cubicBezTo>
                  <a:cubicBezTo>
                    <a:pt x="14" y="28"/>
                    <a:pt x="15" y="19"/>
                    <a:pt x="20" y="15"/>
                  </a:cubicBezTo>
                  <a:cubicBezTo>
                    <a:pt x="21" y="15"/>
                    <a:pt x="23" y="18"/>
                    <a:pt x="28" y="18"/>
                  </a:cubicBezTo>
                  <a:cubicBezTo>
                    <a:pt x="33" y="18"/>
                    <a:pt x="39" y="0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86"/>
            <p:cNvSpPr>
              <a:spLocks/>
            </p:cNvSpPr>
            <p:nvPr/>
          </p:nvSpPr>
          <p:spPr bwMode="auto">
            <a:xfrm>
              <a:off x="8408" y="1322"/>
              <a:ext cx="203" cy="172"/>
            </a:xfrm>
            <a:custGeom>
              <a:avLst/>
              <a:gdLst>
                <a:gd name="T0" fmla="*/ 31 w 86"/>
                <a:gd name="T1" fmla="*/ 0 h 73"/>
                <a:gd name="T2" fmla="*/ 28 w 86"/>
                <a:gd name="T3" fmla="*/ 7 h 73"/>
                <a:gd name="T4" fmla="*/ 30 w 86"/>
                <a:gd name="T5" fmla="*/ 13 h 73"/>
                <a:gd name="T6" fmla="*/ 18 w 86"/>
                <a:gd name="T7" fmla="*/ 40 h 73"/>
                <a:gd name="T8" fmla="*/ 14 w 86"/>
                <a:gd name="T9" fmla="*/ 40 h 73"/>
                <a:gd name="T10" fmla="*/ 12 w 86"/>
                <a:gd name="T11" fmla="*/ 40 h 73"/>
                <a:gd name="T12" fmla="*/ 13 w 86"/>
                <a:gd name="T13" fmla="*/ 41 h 73"/>
                <a:gd name="T14" fmla="*/ 10 w 86"/>
                <a:gd name="T15" fmla="*/ 38 h 73"/>
                <a:gd name="T16" fmla="*/ 10 w 86"/>
                <a:gd name="T17" fmla="*/ 43 h 73"/>
                <a:gd name="T18" fmla="*/ 0 w 86"/>
                <a:gd name="T19" fmla="*/ 56 h 73"/>
                <a:gd name="T20" fmla="*/ 3 w 86"/>
                <a:gd name="T21" fmla="*/ 61 h 73"/>
                <a:gd name="T22" fmla="*/ 3 w 86"/>
                <a:gd name="T23" fmla="*/ 73 h 73"/>
                <a:gd name="T24" fmla="*/ 6 w 86"/>
                <a:gd name="T25" fmla="*/ 73 h 73"/>
                <a:gd name="T26" fmla="*/ 19 w 86"/>
                <a:gd name="T27" fmla="*/ 65 h 73"/>
                <a:gd name="T28" fmla="*/ 9 w 86"/>
                <a:gd name="T29" fmla="*/ 58 h 73"/>
                <a:gd name="T30" fmla="*/ 13 w 86"/>
                <a:gd name="T31" fmla="*/ 53 h 73"/>
                <a:gd name="T32" fmla="*/ 24 w 86"/>
                <a:gd name="T33" fmla="*/ 54 h 73"/>
                <a:gd name="T34" fmla="*/ 28 w 86"/>
                <a:gd name="T35" fmla="*/ 50 h 73"/>
                <a:gd name="T36" fmla="*/ 51 w 86"/>
                <a:gd name="T37" fmla="*/ 62 h 73"/>
                <a:gd name="T38" fmla="*/ 70 w 86"/>
                <a:gd name="T39" fmla="*/ 44 h 73"/>
                <a:gd name="T40" fmla="*/ 86 w 86"/>
                <a:gd name="T41" fmla="*/ 39 h 73"/>
                <a:gd name="T42" fmla="*/ 80 w 86"/>
                <a:gd name="T43" fmla="*/ 32 h 73"/>
                <a:gd name="T44" fmla="*/ 83 w 86"/>
                <a:gd name="T45" fmla="*/ 26 h 73"/>
                <a:gd name="T46" fmla="*/ 81 w 86"/>
                <a:gd name="T47" fmla="*/ 25 h 73"/>
                <a:gd name="T48" fmla="*/ 72 w 86"/>
                <a:gd name="T49" fmla="*/ 27 h 73"/>
                <a:gd name="T50" fmla="*/ 31 w 86"/>
                <a:gd name="T5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73">
                  <a:moveTo>
                    <a:pt x="31" y="0"/>
                  </a:moveTo>
                  <a:cubicBezTo>
                    <a:pt x="30" y="2"/>
                    <a:pt x="28" y="4"/>
                    <a:pt x="28" y="7"/>
                  </a:cubicBezTo>
                  <a:cubicBezTo>
                    <a:pt x="28" y="9"/>
                    <a:pt x="30" y="10"/>
                    <a:pt x="30" y="13"/>
                  </a:cubicBezTo>
                  <a:cubicBezTo>
                    <a:pt x="30" y="19"/>
                    <a:pt x="27" y="40"/>
                    <a:pt x="18" y="40"/>
                  </a:cubicBezTo>
                  <a:cubicBezTo>
                    <a:pt x="17" y="40"/>
                    <a:pt x="15" y="40"/>
                    <a:pt x="14" y="40"/>
                  </a:cubicBezTo>
                  <a:cubicBezTo>
                    <a:pt x="13" y="40"/>
                    <a:pt x="13" y="40"/>
                    <a:pt x="12" y="40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2" y="40"/>
                    <a:pt x="11" y="40"/>
                    <a:pt x="10" y="38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9" y="46"/>
                    <a:pt x="0" y="50"/>
                    <a:pt x="0" y="56"/>
                  </a:cubicBezTo>
                  <a:cubicBezTo>
                    <a:pt x="0" y="58"/>
                    <a:pt x="3" y="59"/>
                    <a:pt x="3" y="61"/>
                  </a:cubicBezTo>
                  <a:cubicBezTo>
                    <a:pt x="3" y="62"/>
                    <a:pt x="3" y="70"/>
                    <a:pt x="3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10" y="69"/>
                    <a:pt x="14" y="71"/>
                    <a:pt x="19" y="65"/>
                  </a:cubicBezTo>
                  <a:cubicBezTo>
                    <a:pt x="17" y="63"/>
                    <a:pt x="9" y="63"/>
                    <a:pt x="9" y="58"/>
                  </a:cubicBezTo>
                  <a:cubicBezTo>
                    <a:pt x="9" y="54"/>
                    <a:pt x="11" y="53"/>
                    <a:pt x="13" y="53"/>
                  </a:cubicBezTo>
                  <a:cubicBezTo>
                    <a:pt x="16" y="53"/>
                    <a:pt x="21" y="54"/>
                    <a:pt x="24" y="54"/>
                  </a:cubicBezTo>
                  <a:cubicBezTo>
                    <a:pt x="24" y="53"/>
                    <a:pt x="27" y="51"/>
                    <a:pt x="28" y="50"/>
                  </a:cubicBezTo>
                  <a:cubicBezTo>
                    <a:pt x="37" y="56"/>
                    <a:pt x="42" y="57"/>
                    <a:pt x="51" y="62"/>
                  </a:cubicBezTo>
                  <a:cubicBezTo>
                    <a:pt x="55" y="56"/>
                    <a:pt x="59" y="44"/>
                    <a:pt x="70" y="44"/>
                  </a:cubicBezTo>
                  <a:cubicBezTo>
                    <a:pt x="78" y="44"/>
                    <a:pt x="81" y="42"/>
                    <a:pt x="86" y="39"/>
                  </a:cubicBezTo>
                  <a:cubicBezTo>
                    <a:pt x="84" y="38"/>
                    <a:pt x="80" y="35"/>
                    <a:pt x="80" y="32"/>
                  </a:cubicBezTo>
                  <a:cubicBezTo>
                    <a:pt x="80" y="29"/>
                    <a:pt x="82" y="28"/>
                    <a:pt x="83" y="26"/>
                  </a:cubicBezTo>
                  <a:cubicBezTo>
                    <a:pt x="82" y="25"/>
                    <a:pt x="81" y="25"/>
                    <a:pt x="81" y="25"/>
                  </a:cubicBezTo>
                  <a:cubicBezTo>
                    <a:pt x="78" y="25"/>
                    <a:pt x="75" y="27"/>
                    <a:pt x="72" y="27"/>
                  </a:cubicBezTo>
                  <a:cubicBezTo>
                    <a:pt x="51" y="27"/>
                    <a:pt x="45" y="10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87"/>
            <p:cNvSpPr>
              <a:spLocks noEditPoints="1"/>
            </p:cNvSpPr>
            <p:nvPr/>
          </p:nvSpPr>
          <p:spPr bwMode="auto">
            <a:xfrm>
              <a:off x="8606" y="1364"/>
              <a:ext cx="36" cy="33"/>
            </a:xfrm>
            <a:custGeom>
              <a:avLst/>
              <a:gdLst>
                <a:gd name="T0" fmla="*/ 13 w 15"/>
                <a:gd name="T1" fmla="*/ 1 h 14"/>
                <a:gd name="T2" fmla="*/ 2 w 15"/>
                <a:gd name="T3" fmla="*/ 9 h 14"/>
                <a:gd name="T4" fmla="*/ 2 w 15"/>
                <a:gd name="T5" fmla="*/ 14 h 14"/>
                <a:gd name="T6" fmla="*/ 15 w 15"/>
                <a:gd name="T7" fmla="*/ 3 h 14"/>
                <a:gd name="T8" fmla="*/ 13 w 15"/>
                <a:gd name="T9" fmla="*/ 1 h 14"/>
                <a:gd name="T10" fmla="*/ 12 w 15"/>
                <a:gd name="T11" fmla="*/ 0 h 14"/>
                <a:gd name="T12" fmla="*/ 13 w 15"/>
                <a:gd name="T13" fmla="*/ 1 h 14"/>
                <a:gd name="T14" fmla="*/ 14 w 15"/>
                <a:gd name="T15" fmla="*/ 1 h 14"/>
                <a:gd name="T16" fmla="*/ 12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3" y="1"/>
                  </a:moveTo>
                  <a:cubicBezTo>
                    <a:pt x="9" y="2"/>
                    <a:pt x="4" y="6"/>
                    <a:pt x="2" y="9"/>
                  </a:cubicBezTo>
                  <a:cubicBezTo>
                    <a:pt x="1" y="10"/>
                    <a:pt x="0" y="14"/>
                    <a:pt x="2" y="14"/>
                  </a:cubicBezTo>
                  <a:cubicBezTo>
                    <a:pt x="6" y="14"/>
                    <a:pt x="13" y="6"/>
                    <a:pt x="15" y="3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2" y="0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88"/>
            <p:cNvSpPr>
              <a:spLocks/>
            </p:cNvSpPr>
            <p:nvPr/>
          </p:nvSpPr>
          <p:spPr bwMode="auto">
            <a:xfrm>
              <a:off x="8677" y="1319"/>
              <a:ext cx="47" cy="36"/>
            </a:xfrm>
            <a:custGeom>
              <a:avLst/>
              <a:gdLst>
                <a:gd name="T0" fmla="*/ 20 w 20"/>
                <a:gd name="T1" fmla="*/ 0 h 15"/>
                <a:gd name="T2" fmla="*/ 17 w 20"/>
                <a:gd name="T3" fmla="*/ 1 h 15"/>
                <a:gd name="T4" fmla="*/ 12 w 20"/>
                <a:gd name="T5" fmla="*/ 0 h 15"/>
                <a:gd name="T6" fmla="*/ 0 w 20"/>
                <a:gd name="T7" fmla="*/ 12 h 15"/>
                <a:gd name="T8" fmla="*/ 0 w 20"/>
                <a:gd name="T9" fmla="*/ 15 h 15"/>
                <a:gd name="T10" fmla="*/ 20 w 20"/>
                <a:gd name="T11" fmla="*/ 4 h 15"/>
                <a:gd name="T12" fmla="*/ 20 w 2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5">
                  <a:moveTo>
                    <a:pt x="20" y="0"/>
                  </a:moveTo>
                  <a:cubicBezTo>
                    <a:pt x="19" y="1"/>
                    <a:pt x="18" y="1"/>
                    <a:pt x="17" y="1"/>
                  </a:cubicBezTo>
                  <a:cubicBezTo>
                    <a:pt x="16" y="1"/>
                    <a:pt x="14" y="0"/>
                    <a:pt x="12" y="0"/>
                  </a:cubicBezTo>
                  <a:cubicBezTo>
                    <a:pt x="6" y="0"/>
                    <a:pt x="0" y="12"/>
                    <a:pt x="0" y="12"/>
                  </a:cubicBezTo>
                  <a:cubicBezTo>
                    <a:pt x="0" y="13"/>
                    <a:pt x="0" y="15"/>
                    <a:pt x="0" y="15"/>
                  </a:cubicBezTo>
                  <a:cubicBezTo>
                    <a:pt x="8" y="15"/>
                    <a:pt x="8" y="4"/>
                    <a:pt x="20" y="4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89"/>
            <p:cNvSpPr>
              <a:spLocks/>
            </p:cNvSpPr>
            <p:nvPr/>
          </p:nvSpPr>
          <p:spPr bwMode="auto">
            <a:xfrm>
              <a:off x="8762" y="1284"/>
              <a:ext cx="24" cy="26"/>
            </a:xfrm>
            <a:custGeom>
              <a:avLst/>
              <a:gdLst>
                <a:gd name="T0" fmla="*/ 10 w 10"/>
                <a:gd name="T1" fmla="*/ 0 h 11"/>
                <a:gd name="T2" fmla="*/ 1 w 10"/>
                <a:gd name="T3" fmla="*/ 3 h 11"/>
                <a:gd name="T4" fmla="*/ 1 w 10"/>
                <a:gd name="T5" fmla="*/ 8 h 11"/>
                <a:gd name="T6" fmla="*/ 1 w 10"/>
                <a:gd name="T7" fmla="*/ 11 h 11"/>
                <a:gd name="T8" fmla="*/ 1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cubicBezTo>
                    <a:pt x="9" y="0"/>
                    <a:pt x="2" y="0"/>
                    <a:pt x="1" y="3"/>
                  </a:cubicBezTo>
                  <a:cubicBezTo>
                    <a:pt x="1" y="5"/>
                    <a:pt x="2" y="8"/>
                    <a:pt x="1" y="8"/>
                  </a:cubicBezTo>
                  <a:cubicBezTo>
                    <a:pt x="0" y="8"/>
                    <a:pt x="0" y="11"/>
                    <a:pt x="1" y="11"/>
                  </a:cubicBezTo>
                  <a:cubicBezTo>
                    <a:pt x="5" y="11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90"/>
            <p:cNvSpPr>
              <a:spLocks/>
            </p:cNvSpPr>
            <p:nvPr/>
          </p:nvSpPr>
          <p:spPr bwMode="auto">
            <a:xfrm>
              <a:off x="8472" y="903"/>
              <a:ext cx="101" cy="390"/>
            </a:xfrm>
            <a:custGeom>
              <a:avLst/>
              <a:gdLst>
                <a:gd name="T0" fmla="*/ 17 w 43"/>
                <a:gd name="T1" fmla="*/ 0 h 165"/>
                <a:gd name="T2" fmla="*/ 13 w 43"/>
                <a:gd name="T3" fmla="*/ 0 h 165"/>
                <a:gd name="T4" fmla="*/ 13 w 43"/>
                <a:gd name="T5" fmla="*/ 11 h 165"/>
                <a:gd name="T6" fmla="*/ 11 w 43"/>
                <a:gd name="T7" fmla="*/ 18 h 165"/>
                <a:gd name="T8" fmla="*/ 0 w 43"/>
                <a:gd name="T9" fmla="*/ 45 h 165"/>
                <a:gd name="T10" fmla="*/ 8 w 43"/>
                <a:gd name="T11" fmla="*/ 64 h 165"/>
                <a:gd name="T12" fmla="*/ 8 w 43"/>
                <a:gd name="T13" fmla="*/ 95 h 165"/>
                <a:gd name="T14" fmla="*/ 5 w 43"/>
                <a:gd name="T15" fmla="*/ 111 h 165"/>
                <a:gd name="T16" fmla="*/ 9 w 43"/>
                <a:gd name="T17" fmla="*/ 126 h 165"/>
                <a:gd name="T18" fmla="*/ 6 w 43"/>
                <a:gd name="T19" fmla="*/ 150 h 165"/>
                <a:gd name="T20" fmla="*/ 6 w 43"/>
                <a:gd name="T21" fmla="*/ 165 h 165"/>
                <a:gd name="T22" fmla="*/ 19 w 43"/>
                <a:gd name="T23" fmla="*/ 154 h 165"/>
                <a:gd name="T24" fmla="*/ 24 w 43"/>
                <a:gd name="T25" fmla="*/ 154 h 165"/>
                <a:gd name="T26" fmla="*/ 29 w 43"/>
                <a:gd name="T27" fmla="*/ 159 h 165"/>
                <a:gd name="T28" fmla="*/ 30 w 43"/>
                <a:gd name="T29" fmla="*/ 159 h 165"/>
                <a:gd name="T30" fmla="*/ 31 w 43"/>
                <a:gd name="T31" fmla="*/ 158 h 165"/>
                <a:gd name="T32" fmla="*/ 16 w 43"/>
                <a:gd name="T33" fmla="*/ 132 h 165"/>
                <a:gd name="T34" fmla="*/ 32 w 43"/>
                <a:gd name="T35" fmla="*/ 101 h 165"/>
                <a:gd name="T36" fmla="*/ 43 w 43"/>
                <a:gd name="T37" fmla="*/ 108 h 165"/>
                <a:gd name="T38" fmla="*/ 29 w 43"/>
                <a:gd name="T39" fmla="*/ 71 h 165"/>
                <a:gd name="T40" fmla="*/ 25 w 43"/>
                <a:gd name="T41" fmla="*/ 57 h 165"/>
                <a:gd name="T42" fmla="*/ 25 w 43"/>
                <a:gd name="T43" fmla="*/ 44 h 165"/>
                <a:gd name="T44" fmla="*/ 23 w 43"/>
                <a:gd name="T45" fmla="*/ 24 h 165"/>
                <a:gd name="T46" fmla="*/ 17 w 43"/>
                <a:gd name="T4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" h="165">
                  <a:moveTo>
                    <a:pt x="17" y="0"/>
                  </a:moveTo>
                  <a:cubicBezTo>
                    <a:pt x="16" y="0"/>
                    <a:pt x="14" y="0"/>
                    <a:pt x="13" y="0"/>
                  </a:cubicBezTo>
                  <a:cubicBezTo>
                    <a:pt x="13" y="4"/>
                    <a:pt x="13" y="6"/>
                    <a:pt x="13" y="11"/>
                  </a:cubicBezTo>
                  <a:cubicBezTo>
                    <a:pt x="13" y="14"/>
                    <a:pt x="11" y="15"/>
                    <a:pt x="11" y="18"/>
                  </a:cubicBezTo>
                  <a:cubicBezTo>
                    <a:pt x="3" y="20"/>
                    <a:pt x="0" y="34"/>
                    <a:pt x="0" y="45"/>
                  </a:cubicBezTo>
                  <a:cubicBezTo>
                    <a:pt x="0" y="53"/>
                    <a:pt x="8" y="56"/>
                    <a:pt x="8" y="64"/>
                  </a:cubicBezTo>
                  <a:cubicBezTo>
                    <a:pt x="8" y="77"/>
                    <a:pt x="8" y="81"/>
                    <a:pt x="8" y="95"/>
                  </a:cubicBezTo>
                  <a:cubicBezTo>
                    <a:pt x="8" y="101"/>
                    <a:pt x="5" y="104"/>
                    <a:pt x="5" y="111"/>
                  </a:cubicBezTo>
                  <a:cubicBezTo>
                    <a:pt x="5" y="118"/>
                    <a:pt x="9" y="119"/>
                    <a:pt x="9" y="126"/>
                  </a:cubicBezTo>
                  <a:cubicBezTo>
                    <a:pt x="9" y="134"/>
                    <a:pt x="6" y="140"/>
                    <a:pt x="6" y="150"/>
                  </a:cubicBezTo>
                  <a:cubicBezTo>
                    <a:pt x="6" y="153"/>
                    <a:pt x="5" y="165"/>
                    <a:pt x="6" y="165"/>
                  </a:cubicBezTo>
                  <a:cubicBezTo>
                    <a:pt x="13" y="165"/>
                    <a:pt x="13" y="154"/>
                    <a:pt x="19" y="154"/>
                  </a:cubicBezTo>
                  <a:cubicBezTo>
                    <a:pt x="21" y="154"/>
                    <a:pt x="23" y="154"/>
                    <a:pt x="24" y="154"/>
                  </a:cubicBezTo>
                  <a:cubicBezTo>
                    <a:pt x="25" y="156"/>
                    <a:pt x="27" y="159"/>
                    <a:pt x="29" y="159"/>
                  </a:cubicBezTo>
                  <a:cubicBezTo>
                    <a:pt x="29" y="159"/>
                    <a:pt x="30" y="159"/>
                    <a:pt x="30" y="159"/>
                  </a:cubicBezTo>
                  <a:cubicBezTo>
                    <a:pt x="30" y="159"/>
                    <a:pt x="31" y="158"/>
                    <a:pt x="31" y="158"/>
                  </a:cubicBezTo>
                  <a:cubicBezTo>
                    <a:pt x="27" y="149"/>
                    <a:pt x="16" y="144"/>
                    <a:pt x="16" y="132"/>
                  </a:cubicBezTo>
                  <a:cubicBezTo>
                    <a:pt x="16" y="118"/>
                    <a:pt x="18" y="101"/>
                    <a:pt x="32" y="101"/>
                  </a:cubicBezTo>
                  <a:cubicBezTo>
                    <a:pt x="37" y="101"/>
                    <a:pt x="40" y="104"/>
                    <a:pt x="43" y="108"/>
                  </a:cubicBezTo>
                  <a:cubicBezTo>
                    <a:pt x="40" y="95"/>
                    <a:pt x="33" y="85"/>
                    <a:pt x="29" y="71"/>
                  </a:cubicBezTo>
                  <a:cubicBezTo>
                    <a:pt x="28" y="68"/>
                    <a:pt x="24" y="62"/>
                    <a:pt x="25" y="57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1" y="37"/>
                    <a:pt x="25" y="32"/>
                    <a:pt x="23" y="24"/>
                  </a:cubicBezTo>
                  <a:cubicBezTo>
                    <a:pt x="21" y="18"/>
                    <a:pt x="17" y="1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91"/>
            <p:cNvSpPr>
              <a:spLocks noEditPoints="1"/>
            </p:cNvSpPr>
            <p:nvPr/>
          </p:nvSpPr>
          <p:spPr bwMode="auto">
            <a:xfrm>
              <a:off x="5259" y="-452"/>
              <a:ext cx="624" cy="456"/>
            </a:xfrm>
            <a:custGeom>
              <a:avLst/>
              <a:gdLst>
                <a:gd name="T0" fmla="*/ 91 w 264"/>
                <a:gd name="T1" fmla="*/ 192 h 193"/>
                <a:gd name="T2" fmla="*/ 91 w 264"/>
                <a:gd name="T3" fmla="*/ 192 h 193"/>
                <a:gd name="T4" fmla="*/ 91 w 264"/>
                <a:gd name="T5" fmla="*/ 192 h 193"/>
                <a:gd name="T6" fmla="*/ 90 w 264"/>
                <a:gd name="T7" fmla="*/ 191 h 193"/>
                <a:gd name="T8" fmla="*/ 90 w 264"/>
                <a:gd name="T9" fmla="*/ 191 h 193"/>
                <a:gd name="T10" fmla="*/ 91 w 264"/>
                <a:gd name="T11" fmla="*/ 192 h 193"/>
                <a:gd name="T12" fmla="*/ 90 w 264"/>
                <a:gd name="T13" fmla="*/ 191 h 193"/>
                <a:gd name="T14" fmla="*/ 86 w 264"/>
                <a:gd name="T15" fmla="*/ 187 h 193"/>
                <a:gd name="T16" fmla="*/ 90 w 264"/>
                <a:gd name="T17" fmla="*/ 191 h 193"/>
                <a:gd name="T18" fmla="*/ 86 w 264"/>
                <a:gd name="T19" fmla="*/ 187 h 193"/>
                <a:gd name="T20" fmla="*/ 243 w 264"/>
                <a:gd name="T21" fmla="*/ 0 h 193"/>
                <a:gd name="T22" fmla="*/ 164 w 264"/>
                <a:gd name="T23" fmla="*/ 30 h 193"/>
                <a:gd name="T24" fmla="*/ 148 w 264"/>
                <a:gd name="T25" fmla="*/ 23 h 193"/>
                <a:gd name="T26" fmla="*/ 131 w 264"/>
                <a:gd name="T27" fmla="*/ 30 h 193"/>
                <a:gd name="T28" fmla="*/ 84 w 264"/>
                <a:gd name="T29" fmla="*/ 55 h 193"/>
                <a:gd name="T30" fmla="*/ 62 w 264"/>
                <a:gd name="T31" fmla="*/ 59 h 193"/>
                <a:gd name="T32" fmla="*/ 57 w 264"/>
                <a:gd name="T33" fmla="*/ 64 h 193"/>
                <a:gd name="T34" fmla="*/ 61 w 264"/>
                <a:gd name="T35" fmla="*/ 74 h 193"/>
                <a:gd name="T36" fmla="*/ 33 w 264"/>
                <a:gd name="T37" fmla="*/ 105 h 193"/>
                <a:gd name="T38" fmla="*/ 41 w 264"/>
                <a:gd name="T39" fmla="*/ 117 h 193"/>
                <a:gd name="T40" fmla="*/ 16 w 264"/>
                <a:gd name="T41" fmla="*/ 132 h 193"/>
                <a:gd name="T42" fmla="*/ 16 w 264"/>
                <a:gd name="T43" fmla="*/ 140 h 193"/>
                <a:gd name="T44" fmla="*/ 0 w 264"/>
                <a:gd name="T45" fmla="*/ 161 h 193"/>
                <a:gd name="T46" fmla="*/ 10 w 264"/>
                <a:gd name="T47" fmla="*/ 171 h 193"/>
                <a:gd name="T48" fmla="*/ 21 w 264"/>
                <a:gd name="T49" fmla="*/ 171 h 193"/>
                <a:gd name="T50" fmla="*/ 25 w 264"/>
                <a:gd name="T51" fmla="*/ 171 h 193"/>
                <a:gd name="T52" fmla="*/ 33 w 264"/>
                <a:gd name="T53" fmla="*/ 190 h 193"/>
                <a:gd name="T54" fmla="*/ 36 w 264"/>
                <a:gd name="T55" fmla="*/ 191 h 193"/>
                <a:gd name="T56" fmla="*/ 47 w 264"/>
                <a:gd name="T57" fmla="*/ 190 h 193"/>
                <a:gd name="T58" fmla="*/ 50 w 264"/>
                <a:gd name="T59" fmla="*/ 193 h 193"/>
                <a:gd name="T60" fmla="*/ 91 w 264"/>
                <a:gd name="T61" fmla="*/ 193 h 193"/>
                <a:gd name="T62" fmla="*/ 90 w 264"/>
                <a:gd name="T63" fmla="*/ 191 h 193"/>
                <a:gd name="T64" fmla="*/ 61 w 264"/>
                <a:gd name="T65" fmla="*/ 157 h 193"/>
                <a:gd name="T66" fmla="*/ 124 w 264"/>
                <a:gd name="T67" fmla="*/ 80 h 193"/>
                <a:gd name="T68" fmla="*/ 150 w 264"/>
                <a:gd name="T69" fmla="*/ 66 h 193"/>
                <a:gd name="T70" fmla="*/ 161 w 264"/>
                <a:gd name="T71" fmla="*/ 54 h 193"/>
                <a:gd name="T72" fmla="*/ 210 w 264"/>
                <a:gd name="T73" fmla="*/ 40 h 193"/>
                <a:gd name="T74" fmla="*/ 264 w 264"/>
                <a:gd name="T75" fmla="*/ 13 h 193"/>
                <a:gd name="T76" fmla="*/ 243 w 264"/>
                <a:gd name="T7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4" h="193">
                  <a:moveTo>
                    <a:pt x="91" y="192"/>
                  </a:moveTo>
                  <a:cubicBezTo>
                    <a:pt x="91" y="192"/>
                    <a:pt x="91" y="192"/>
                    <a:pt x="91" y="192"/>
                  </a:cubicBezTo>
                  <a:cubicBezTo>
                    <a:pt x="91" y="192"/>
                    <a:pt x="91" y="192"/>
                    <a:pt x="91" y="192"/>
                  </a:cubicBezTo>
                  <a:moveTo>
                    <a:pt x="90" y="191"/>
                  </a:moveTo>
                  <a:cubicBezTo>
                    <a:pt x="90" y="191"/>
                    <a:pt x="90" y="191"/>
                    <a:pt x="90" y="191"/>
                  </a:cubicBezTo>
                  <a:cubicBezTo>
                    <a:pt x="90" y="191"/>
                    <a:pt x="91" y="192"/>
                    <a:pt x="91" y="192"/>
                  </a:cubicBezTo>
                  <a:cubicBezTo>
                    <a:pt x="90" y="191"/>
                    <a:pt x="90" y="191"/>
                    <a:pt x="90" y="191"/>
                  </a:cubicBezTo>
                  <a:moveTo>
                    <a:pt x="86" y="187"/>
                  </a:moveTo>
                  <a:cubicBezTo>
                    <a:pt x="90" y="191"/>
                    <a:pt x="90" y="191"/>
                    <a:pt x="90" y="191"/>
                  </a:cubicBezTo>
                  <a:cubicBezTo>
                    <a:pt x="89" y="189"/>
                    <a:pt x="87" y="188"/>
                    <a:pt x="86" y="187"/>
                  </a:cubicBezTo>
                  <a:moveTo>
                    <a:pt x="243" y="0"/>
                  </a:moveTo>
                  <a:cubicBezTo>
                    <a:pt x="217" y="0"/>
                    <a:pt x="192" y="30"/>
                    <a:pt x="164" y="30"/>
                  </a:cubicBezTo>
                  <a:cubicBezTo>
                    <a:pt x="157" y="30"/>
                    <a:pt x="154" y="23"/>
                    <a:pt x="148" y="23"/>
                  </a:cubicBezTo>
                  <a:cubicBezTo>
                    <a:pt x="138" y="23"/>
                    <a:pt x="138" y="30"/>
                    <a:pt x="131" y="30"/>
                  </a:cubicBezTo>
                  <a:cubicBezTo>
                    <a:pt x="112" y="30"/>
                    <a:pt x="97" y="55"/>
                    <a:pt x="84" y="55"/>
                  </a:cubicBezTo>
                  <a:cubicBezTo>
                    <a:pt x="76" y="55"/>
                    <a:pt x="70" y="59"/>
                    <a:pt x="62" y="59"/>
                  </a:cubicBezTo>
                  <a:cubicBezTo>
                    <a:pt x="59" y="59"/>
                    <a:pt x="57" y="62"/>
                    <a:pt x="57" y="64"/>
                  </a:cubicBezTo>
                  <a:cubicBezTo>
                    <a:pt x="57" y="67"/>
                    <a:pt x="61" y="69"/>
                    <a:pt x="61" y="74"/>
                  </a:cubicBezTo>
                  <a:cubicBezTo>
                    <a:pt x="61" y="88"/>
                    <a:pt x="33" y="96"/>
                    <a:pt x="33" y="105"/>
                  </a:cubicBezTo>
                  <a:cubicBezTo>
                    <a:pt x="33" y="110"/>
                    <a:pt x="41" y="111"/>
                    <a:pt x="41" y="117"/>
                  </a:cubicBezTo>
                  <a:cubicBezTo>
                    <a:pt x="33" y="119"/>
                    <a:pt x="16" y="123"/>
                    <a:pt x="16" y="132"/>
                  </a:cubicBezTo>
                  <a:cubicBezTo>
                    <a:pt x="16" y="138"/>
                    <a:pt x="16" y="140"/>
                    <a:pt x="16" y="140"/>
                  </a:cubicBezTo>
                  <a:cubicBezTo>
                    <a:pt x="16" y="149"/>
                    <a:pt x="0" y="148"/>
                    <a:pt x="0" y="161"/>
                  </a:cubicBezTo>
                  <a:cubicBezTo>
                    <a:pt x="0" y="167"/>
                    <a:pt x="10" y="171"/>
                    <a:pt x="10" y="171"/>
                  </a:cubicBezTo>
                  <a:cubicBezTo>
                    <a:pt x="10" y="171"/>
                    <a:pt x="16" y="171"/>
                    <a:pt x="21" y="171"/>
                  </a:cubicBezTo>
                  <a:cubicBezTo>
                    <a:pt x="23" y="171"/>
                    <a:pt x="25" y="171"/>
                    <a:pt x="25" y="171"/>
                  </a:cubicBezTo>
                  <a:cubicBezTo>
                    <a:pt x="34" y="174"/>
                    <a:pt x="30" y="182"/>
                    <a:pt x="33" y="190"/>
                  </a:cubicBezTo>
                  <a:cubicBezTo>
                    <a:pt x="34" y="191"/>
                    <a:pt x="35" y="191"/>
                    <a:pt x="36" y="191"/>
                  </a:cubicBezTo>
                  <a:cubicBezTo>
                    <a:pt x="40" y="191"/>
                    <a:pt x="44" y="190"/>
                    <a:pt x="47" y="190"/>
                  </a:cubicBezTo>
                  <a:cubicBezTo>
                    <a:pt x="48" y="190"/>
                    <a:pt x="49" y="193"/>
                    <a:pt x="50" y="193"/>
                  </a:cubicBezTo>
                  <a:cubicBezTo>
                    <a:pt x="91" y="193"/>
                    <a:pt x="91" y="193"/>
                    <a:pt x="91" y="193"/>
                  </a:cubicBezTo>
                  <a:cubicBezTo>
                    <a:pt x="91" y="193"/>
                    <a:pt x="91" y="192"/>
                    <a:pt x="90" y="191"/>
                  </a:cubicBezTo>
                  <a:cubicBezTo>
                    <a:pt x="78" y="180"/>
                    <a:pt x="61" y="176"/>
                    <a:pt x="61" y="157"/>
                  </a:cubicBezTo>
                  <a:cubicBezTo>
                    <a:pt x="61" y="123"/>
                    <a:pt x="97" y="87"/>
                    <a:pt x="124" y="80"/>
                  </a:cubicBezTo>
                  <a:cubicBezTo>
                    <a:pt x="134" y="77"/>
                    <a:pt x="136" y="66"/>
                    <a:pt x="150" y="66"/>
                  </a:cubicBezTo>
                  <a:cubicBezTo>
                    <a:pt x="156" y="66"/>
                    <a:pt x="158" y="55"/>
                    <a:pt x="161" y="54"/>
                  </a:cubicBezTo>
                  <a:cubicBezTo>
                    <a:pt x="179" y="45"/>
                    <a:pt x="192" y="49"/>
                    <a:pt x="210" y="40"/>
                  </a:cubicBezTo>
                  <a:cubicBezTo>
                    <a:pt x="223" y="34"/>
                    <a:pt x="264" y="31"/>
                    <a:pt x="264" y="13"/>
                  </a:cubicBezTo>
                  <a:cubicBezTo>
                    <a:pt x="264" y="7"/>
                    <a:pt x="249" y="0"/>
                    <a:pt x="2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95"/>
            <p:cNvSpPr>
              <a:spLocks/>
            </p:cNvSpPr>
            <p:nvPr/>
          </p:nvSpPr>
          <p:spPr bwMode="auto">
            <a:xfrm>
              <a:off x="6051" y="953"/>
              <a:ext cx="2179" cy="1374"/>
            </a:xfrm>
            <a:custGeom>
              <a:avLst/>
              <a:gdLst>
                <a:gd name="T0" fmla="*/ 668 w 922"/>
                <a:gd name="T1" fmla="*/ 71 h 581"/>
                <a:gd name="T2" fmla="*/ 655 w 922"/>
                <a:gd name="T3" fmla="*/ 68 h 581"/>
                <a:gd name="T4" fmla="*/ 631 w 922"/>
                <a:gd name="T5" fmla="*/ 64 h 581"/>
                <a:gd name="T6" fmla="*/ 549 w 922"/>
                <a:gd name="T7" fmla="*/ 81 h 581"/>
                <a:gd name="T8" fmla="*/ 463 w 922"/>
                <a:gd name="T9" fmla="*/ 57 h 581"/>
                <a:gd name="T10" fmla="*/ 448 w 922"/>
                <a:gd name="T11" fmla="*/ 60 h 581"/>
                <a:gd name="T12" fmla="*/ 425 w 922"/>
                <a:gd name="T13" fmla="*/ 39 h 581"/>
                <a:gd name="T14" fmla="*/ 341 w 922"/>
                <a:gd name="T15" fmla="*/ 66 h 581"/>
                <a:gd name="T16" fmla="*/ 182 w 922"/>
                <a:gd name="T17" fmla="*/ 97 h 581"/>
                <a:gd name="T18" fmla="*/ 157 w 922"/>
                <a:gd name="T19" fmla="*/ 130 h 581"/>
                <a:gd name="T20" fmla="*/ 148 w 922"/>
                <a:gd name="T21" fmla="*/ 129 h 581"/>
                <a:gd name="T22" fmla="*/ 147 w 922"/>
                <a:gd name="T23" fmla="*/ 129 h 581"/>
                <a:gd name="T24" fmla="*/ 103 w 922"/>
                <a:gd name="T25" fmla="*/ 163 h 581"/>
                <a:gd name="T26" fmla="*/ 0 w 922"/>
                <a:gd name="T27" fmla="*/ 282 h 581"/>
                <a:gd name="T28" fmla="*/ 18 w 922"/>
                <a:gd name="T29" fmla="*/ 303 h 581"/>
                <a:gd name="T30" fmla="*/ 83 w 922"/>
                <a:gd name="T31" fmla="*/ 325 h 581"/>
                <a:gd name="T32" fmla="*/ 80 w 922"/>
                <a:gd name="T33" fmla="*/ 366 h 581"/>
                <a:gd name="T34" fmla="*/ 80 w 922"/>
                <a:gd name="T35" fmla="*/ 385 h 581"/>
                <a:gd name="T36" fmla="*/ 76 w 922"/>
                <a:gd name="T37" fmla="*/ 385 h 581"/>
                <a:gd name="T38" fmla="*/ 88 w 922"/>
                <a:gd name="T39" fmla="*/ 410 h 581"/>
                <a:gd name="T40" fmla="*/ 159 w 922"/>
                <a:gd name="T41" fmla="*/ 446 h 581"/>
                <a:gd name="T42" fmla="*/ 159 w 922"/>
                <a:gd name="T43" fmla="*/ 446 h 581"/>
                <a:gd name="T44" fmla="*/ 161 w 922"/>
                <a:gd name="T45" fmla="*/ 447 h 581"/>
                <a:gd name="T46" fmla="*/ 164 w 922"/>
                <a:gd name="T47" fmla="*/ 447 h 581"/>
                <a:gd name="T48" fmla="*/ 166 w 922"/>
                <a:gd name="T49" fmla="*/ 446 h 581"/>
                <a:gd name="T50" fmla="*/ 167 w 922"/>
                <a:gd name="T51" fmla="*/ 447 h 581"/>
                <a:gd name="T52" fmla="*/ 167 w 922"/>
                <a:gd name="T53" fmla="*/ 447 h 581"/>
                <a:gd name="T54" fmla="*/ 229 w 922"/>
                <a:gd name="T55" fmla="*/ 469 h 581"/>
                <a:gd name="T56" fmla="*/ 312 w 922"/>
                <a:gd name="T57" fmla="*/ 439 h 581"/>
                <a:gd name="T58" fmla="*/ 315 w 922"/>
                <a:gd name="T59" fmla="*/ 438 h 581"/>
                <a:gd name="T60" fmla="*/ 315 w 922"/>
                <a:gd name="T61" fmla="*/ 438 h 581"/>
                <a:gd name="T62" fmla="*/ 327 w 922"/>
                <a:gd name="T63" fmla="*/ 439 h 581"/>
                <a:gd name="T64" fmla="*/ 330 w 922"/>
                <a:gd name="T65" fmla="*/ 438 h 581"/>
                <a:gd name="T66" fmla="*/ 338 w 922"/>
                <a:gd name="T67" fmla="*/ 434 h 581"/>
                <a:gd name="T68" fmla="*/ 365 w 922"/>
                <a:gd name="T69" fmla="*/ 520 h 581"/>
                <a:gd name="T70" fmla="*/ 389 w 922"/>
                <a:gd name="T71" fmla="*/ 538 h 581"/>
                <a:gd name="T72" fmla="*/ 421 w 922"/>
                <a:gd name="T73" fmla="*/ 565 h 581"/>
                <a:gd name="T74" fmla="*/ 423 w 922"/>
                <a:gd name="T75" fmla="*/ 547 h 581"/>
                <a:gd name="T76" fmla="*/ 457 w 922"/>
                <a:gd name="T77" fmla="*/ 544 h 581"/>
                <a:gd name="T78" fmla="*/ 542 w 922"/>
                <a:gd name="T79" fmla="*/ 568 h 581"/>
                <a:gd name="T80" fmla="*/ 596 w 922"/>
                <a:gd name="T81" fmla="*/ 554 h 581"/>
                <a:gd name="T82" fmla="*/ 669 w 922"/>
                <a:gd name="T83" fmla="*/ 515 h 581"/>
                <a:gd name="T84" fmla="*/ 708 w 922"/>
                <a:gd name="T85" fmla="*/ 379 h 581"/>
                <a:gd name="T86" fmla="*/ 701 w 922"/>
                <a:gd name="T87" fmla="*/ 357 h 581"/>
                <a:gd name="T88" fmla="*/ 729 w 922"/>
                <a:gd name="T89" fmla="*/ 303 h 581"/>
                <a:gd name="T90" fmla="*/ 705 w 922"/>
                <a:gd name="T91" fmla="*/ 295 h 581"/>
                <a:gd name="T92" fmla="*/ 673 w 922"/>
                <a:gd name="T93" fmla="*/ 291 h 581"/>
                <a:gd name="T94" fmla="*/ 716 w 922"/>
                <a:gd name="T95" fmla="*/ 243 h 581"/>
                <a:gd name="T96" fmla="*/ 776 w 922"/>
                <a:gd name="T97" fmla="*/ 265 h 581"/>
                <a:gd name="T98" fmla="*/ 783 w 922"/>
                <a:gd name="T99" fmla="*/ 294 h 581"/>
                <a:gd name="T100" fmla="*/ 794 w 922"/>
                <a:gd name="T101" fmla="*/ 320 h 581"/>
                <a:gd name="T102" fmla="*/ 792 w 922"/>
                <a:gd name="T103" fmla="*/ 353 h 581"/>
                <a:gd name="T104" fmla="*/ 837 w 922"/>
                <a:gd name="T105" fmla="*/ 322 h 581"/>
                <a:gd name="T106" fmla="*/ 840 w 922"/>
                <a:gd name="T107" fmla="*/ 238 h 581"/>
                <a:gd name="T108" fmla="*/ 865 w 922"/>
                <a:gd name="T109" fmla="*/ 169 h 581"/>
                <a:gd name="T110" fmla="*/ 922 w 922"/>
                <a:gd name="T111" fmla="*/ 97 h 581"/>
                <a:gd name="T112" fmla="*/ 747 w 922"/>
                <a:gd name="T113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22" h="581">
                  <a:moveTo>
                    <a:pt x="747" y="0"/>
                  </a:moveTo>
                  <a:cubicBezTo>
                    <a:pt x="747" y="0"/>
                    <a:pt x="747" y="0"/>
                    <a:pt x="747" y="0"/>
                  </a:cubicBezTo>
                  <a:cubicBezTo>
                    <a:pt x="728" y="0"/>
                    <a:pt x="717" y="7"/>
                    <a:pt x="709" y="17"/>
                  </a:cubicBezTo>
                  <a:cubicBezTo>
                    <a:pt x="692" y="38"/>
                    <a:pt x="691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4" y="71"/>
                    <a:pt x="660" y="70"/>
                    <a:pt x="655" y="68"/>
                  </a:cubicBezTo>
                  <a:cubicBezTo>
                    <a:pt x="655" y="68"/>
                    <a:pt x="655" y="68"/>
                    <a:pt x="655" y="68"/>
                  </a:cubicBezTo>
                  <a:cubicBezTo>
                    <a:pt x="655" y="68"/>
                    <a:pt x="655" y="68"/>
                    <a:pt x="655" y="68"/>
                  </a:cubicBezTo>
                  <a:cubicBezTo>
                    <a:pt x="647" y="65"/>
                    <a:pt x="639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14" y="64"/>
                    <a:pt x="597" y="70"/>
                    <a:pt x="582" y="75"/>
                  </a:cubicBezTo>
                  <a:cubicBezTo>
                    <a:pt x="570" y="78"/>
                    <a:pt x="559" y="81"/>
                    <a:pt x="549" y="81"/>
                  </a:cubicBezTo>
                  <a:cubicBezTo>
                    <a:pt x="549" y="81"/>
                    <a:pt x="549" y="81"/>
                    <a:pt x="549" y="81"/>
                  </a:cubicBezTo>
                  <a:cubicBezTo>
                    <a:pt x="515" y="81"/>
                    <a:pt x="506" y="55"/>
                    <a:pt x="473" y="55"/>
                  </a:cubicBezTo>
                  <a:cubicBezTo>
                    <a:pt x="473" y="55"/>
                    <a:pt x="473" y="55"/>
                    <a:pt x="473" y="55"/>
                  </a:cubicBezTo>
                  <a:cubicBezTo>
                    <a:pt x="470" y="55"/>
                    <a:pt x="466" y="56"/>
                    <a:pt x="463" y="57"/>
                  </a:cubicBezTo>
                  <a:cubicBezTo>
                    <a:pt x="458" y="58"/>
                    <a:pt x="453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0" y="60"/>
                    <a:pt x="432" y="56"/>
                    <a:pt x="426" y="40"/>
                  </a:cubicBezTo>
                  <a:cubicBezTo>
                    <a:pt x="426" y="40"/>
                    <a:pt x="426" y="40"/>
                    <a:pt x="426" y="40"/>
                  </a:cubicBezTo>
                  <a:cubicBezTo>
                    <a:pt x="426" y="40"/>
                    <a:pt x="426" y="40"/>
                    <a:pt x="426" y="40"/>
                  </a:cubicBezTo>
                  <a:cubicBezTo>
                    <a:pt x="426" y="40"/>
                    <a:pt x="426" y="40"/>
                    <a:pt x="425" y="39"/>
                  </a:cubicBezTo>
                  <a:cubicBezTo>
                    <a:pt x="425" y="39"/>
                    <a:pt x="425" y="39"/>
                    <a:pt x="425" y="39"/>
                  </a:cubicBezTo>
                  <a:cubicBezTo>
                    <a:pt x="425" y="39"/>
                    <a:pt x="425" y="39"/>
                    <a:pt x="425" y="39"/>
                  </a:cubicBezTo>
                  <a:cubicBezTo>
                    <a:pt x="422" y="31"/>
                    <a:pt x="390" y="26"/>
                    <a:pt x="381" y="26"/>
                  </a:cubicBezTo>
                  <a:cubicBezTo>
                    <a:pt x="364" y="26"/>
                    <a:pt x="370" y="66"/>
                    <a:pt x="341" y="66"/>
                  </a:cubicBezTo>
                  <a:cubicBezTo>
                    <a:pt x="319" y="66"/>
                    <a:pt x="297" y="50"/>
                    <a:pt x="283" y="50"/>
                  </a:cubicBezTo>
                  <a:cubicBezTo>
                    <a:pt x="274" y="50"/>
                    <a:pt x="265" y="61"/>
                    <a:pt x="262" y="63"/>
                  </a:cubicBezTo>
                  <a:cubicBezTo>
                    <a:pt x="236" y="78"/>
                    <a:pt x="204" y="79"/>
                    <a:pt x="183" y="97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2" y="98"/>
                    <a:pt x="182" y="98"/>
                    <a:pt x="182" y="98"/>
                  </a:cubicBezTo>
                  <a:cubicBezTo>
                    <a:pt x="182" y="98"/>
                    <a:pt x="182" y="98"/>
                    <a:pt x="182" y="98"/>
                  </a:cubicBezTo>
                  <a:cubicBezTo>
                    <a:pt x="175" y="105"/>
                    <a:pt x="188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5" y="130"/>
                    <a:pt x="152" y="129"/>
                    <a:pt x="148" y="129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48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37" y="129"/>
                    <a:pt x="133" y="141"/>
                    <a:pt x="124" y="151"/>
                  </a:cubicBezTo>
                  <a:cubicBezTo>
                    <a:pt x="119" y="157"/>
                    <a:pt x="113" y="162"/>
                    <a:pt x="103" y="163"/>
                  </a:cubicBezTo>
                  <a:cubicBezTo>
                    <a:pt x="103" y="163"/>
                    <a:pt x="103" y="163"/>
                    <a:pt x="103" y="163"/>
                  </a:cubicBezTo>
                  <a:cubicBezTo>
                    <a:pt x="103" y="222"/>
                    <a:pt x="70" y="248"/>
                    <a:pt x="21" y="248"/>
                  </a:cubicBezTo>
                  <a:cubicBezTo>
                    <a:pt x="13" y="248"/>
                    <a:pt x="2" y="272"/>
                    <a:pt x="0" y="282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4" y="285"/>
                    <a:pt x="17" y="288"/>
                    <a:pt x="19" y="301"/>
                  </a:cubicBezTo>
                  <a:cubicBezTo>
                    <a:pt x="19" y="301"/>
                    <a:pt x="19" y="301"/>
                    <a:pt x="19" y="301"/>
                  </a:cubicBezTo>
                  <a:cubicBezTo>
                    <a:pt x="18" y="303"/>
                    <a:pt x="18" y="303"/>
                    <a:pt x="18" y="303"/>
                  </a:cubicBezTo>
                  <a:cubicBezTo>
                    <a:pt x="18" y="303"/>
                    <a:pt x="18" y="303"/>
                    <a:pt x="18" y="303"/>
                  </a:cubicBezTo>
                  <a:cubicBezTo>
                    <a:pt x="18" y="312"/>
                    <a:pt x="23" y="310"/>
                    <a:pt x="31" y="312"/>
                  </a:cubicBezTo>
                  <a:cubicBezTo>
                    <a:pt x="37" y="314"/>
                    <a:pt x="34" y="321"/>
                    <a:pt x="37" y="324"/>
                  </a:cubicBezTo>
                  <a:cubicBezTo>
                    <a:pt x="45" y="332"/>
                    <a:pt x="51" y="332"/>
                    <a:pt x="61" y="335"/>
                  </a:cubicBezTo>
                  <a:cubicBezTo>
                    <a:pt x="70" y="333"/>
                    <a:pt x="74" y="325"/>
                    <a:pt x="83" y="325"/>
                  </a:cubicBezTo>
                  <a:cubicBezTo>
                    <a:pt x="88" y="325"/>
                    <a:pt x="100" y="335"/>
                    <a:pt x="100" y="340"/>
                  </a:cubicBezTo>
                  <a:cubicBezTo>
                    <a:pt x="100" y="340"/>
                    <a:pt x="100" y="340"/>
                    <a:pt x="100" y="340"/>
                  </a:cubicBezTo>
                  <a:cubicBezTo>
                    <a:pt x="100" y="354"/>
                    <a:pt x="80" y="352"/>
                    <a:pt x="80" y="366"/>
                  </a:cubicBezTo>
                  <a:cubicBezTo>
                    <a:pt x="80" y="366"/>
                    <a:pt x="80" y="366"/>
                    <a:pt x="80" y="366"/>
                  </a:cubicBezTo>
                  <a:cubicBezTo>
                    <a:pt x="80" y="372"/>
                    <a:pt x="88" y="373"/>
                    <a:pt x="88" y="379"/>
                  </a:cubicBezTo>
                  <a:cubicBezTo>
                    <a:pt x="88" y="379"/>
                    <a:pt x="88" y="379"/>
                    <a:pt x="88" y="379"/>
                  </a:cubicBezTo>
                  <a:cubicBezTo>
                    <a:pt x="88" y="384"/>
                    <a:pt x="84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79" y="385"/>
                    <a:pt x="79" y="385"/>
                    <a:pt x="78" y="385"/>
                  </a:cubicBezTo>
                  <a:cubicBezTo>
                    <a:pt x="77" y="385"/>
                    <a:pt x="77" y="385"/>
                    <a:pt x="76" y="385"/>
                  </a:cubicBezTo>
                  <a:cubicBezTo>
                    <a:pt x="76" y="385"/>
                    <a:pt x="76" y="385"/>
                    <a:pt x="76" y="385"/>
                  </a:cubicBezTo>
                  <a:cubicBezTo>
                    <a:pt x="76" y="390"/>
                    <a:pt x="76" y="390"/>
                    <a:pt x="76" y="390"/>
                  </a:cubicBezTo>
                  <a:cubicBezTo>
                    <a:pt x="77" y="396"/>
                    <a:pt x="77" y="400"/>
                    <a:pt x="79" y="407"/>
                  </a:cubicBezTo>
                  <a:cubicBezTo>
                    <a:pt x="80" y="410"/>
                    <a:pt x="85" y="409"/>
                    <a:pt x="88" y="410"/>
                  </a:cubicBezTo>
                  <a:cubicBezTo>
                    <a:pt x="97" y="413"/>
                    <a:pt x="100" y="420"/>
                    <a:pt x="109" y="422"/>
                  </a:cubicBezTo>
                  <a:cubicBezTo>
                    <a:pt x="121" y="425"/>
                    <a:pt x="127" y="421"/>
                    <a:pt x="133" y="428"/>
                  </a:cubicBezTo>
                  <a:cubicBezTo>
                    <a:pt x="139" y="434"/>
                    <a:pt x="145" y="432"/>
                    <a:pt x="152" y="436"/>
                  </a:cubicBezTo>
                  <a:cubicBezTo>
                    <a:pt x="157" y="438"/>
                    <a:pt x="157" y="442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7"/>
                    <a:pt x="160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2" y="447"/>
                    <a:pt x="162" y="447"/>
                    <a:pt x="163" y="447"/>
                  </a:cubicBezTo>
                  <a:cubicBezTo>
                    <a:pt x="163" y="447"/>
                    <a:pt x="163" y="447"/>
                    <a:pt x="163" y="447"/>
                  </a:cubicBezTo>
                  <a:cubicBezTo>
                    <a:pt x="163" y="447"/>
                    <a:pt x="163" y="447"/>
                    <a:pt x="163" y="447"/>
                  </a:cubicBezTo>
                  <a:cubicBezTo>
                    <a:pt x="163" y="447"/>
                    <a:pt x="163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5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75" y="452"/>
                    <a:pt x="180" y="460"/>
                    <a:pt x="192" y="460"/>
                  </a:cubicBezTo>
                  <a:cubicBezTo>
                    <a:pt x="199" y="460"/>
                    <a:pt x="206" y="460"/>
                    <a:pt x="214" y="460"/>
                  </a:cubicBezTo>
                  <a:cubicBezTo>
                    <a:pt x="219" y="460"/>
                    <a:pt x="221" y="457"/>
                    <a:pt x="224" y="457"/>
                  </a:cubicBezTo>
                  <a:cubicBezTo>
                    <a:pt x="226" y="457"/>
                    <a:pt x="228" y="465"/>
                    <a:pt x="229" y="469"/>
                  </a:cubicBezTo>
                  <a:cubicBezTo>
                    <a:pt x="236" y="465"/>
                    <a:pt x="238" y="456"/>
                    <a:pt x="252" y="456"/>
                  </a:cubicBezTo>
                  <a:cubicBezTo>
                    <a:pt x="263" y="456"/>
                    <a:pt x="269" y="462"/>
                    <a:pt x="278" y="462"/>
                  </a:cubicBezTo>
                  <a:cubicBezTo>
                    <a:pt x="285" y="462"/>
                    <a:pt x="302" y="447"/>
                    <a:pt x="306" y="445"/>
                  </a:cubicBezTo>
                  <a:cubicBezTo>
                    <a:pt x="309" y="443"/>
                    <a:pt x="310" y="441"/>
                    <a:pt x="312" y="439"/>
                  </a:cubicBezTo>
                  <a:cubicBezTo>
                    <a:pt x="312" y="439"/>
                    <a:pt x="312" y="439"/>
                    <a:pt x="312" y="439"/>
                  </a:cubicBezTo>
                  <a:cubicBezTo>
                    <a:pt x="312" y="439"/>
                    <a:pt x="312" y="439"/>
                    <a:pt x="312" y="439"/>
                  </a:cubicBezTo>
                  <a:cubicBezTo>
                    <a:pt x="313" y="439"/>
                    <a:pt x="313" y="439"/>
                    <a:pt x="313" y="439"/>
                  </a:cubicBezTo>
                  <a:cubicBezTo>
                    <a:pt x="313" y="438"/>
                    <a:pt x="314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7"/>
                    <a:pt x="316" y="437"/>
                    <a:pt x="317" y="437"/>
                  </a:cubicBezTo>
                  <a:cubicBezTo>
                    <a:pt x="317" y="437"/>
                    <a:pt x="317" y="437"/>
                    <a:pt x="317" y="437"/>
                  </a:cubicBezTo>
                  <a:cubicBezTo>
                    <a:pt x="318" y="437"/>
                    <a:pt x="320" y="438"/>
                    <a:pt x="321" y="438"/>
                  </a:cubicBezTo>
                  <a:cubicBezTo>
                    <a:pt x="323" y="438"/>
                    <a:pt x="325" y="439"/>
                    <a:pt x="327" y="439"/>
                  </a:cubicBezTo>
                  <a:cubicBezTo>
                    <a:pt x="327" y="439"/>
                    <a:pt x="327" y="439"/>
                    <a:pt x="327" y="439"/>
                  </a:cubicBezTo>
                  <a:cubicBezTo>
                    <a:pt x="327" y="439"/>
                    <a:pt x="327" y="439"/>
                    <a:pt x="327" y="439"/>
                  </a:cubicBezTo>
                  <a:cubicBezTo>
                    <a:pt x="328" y="439"/>
                    <a:pt x="329" y="439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5" y="434"/>
                    <a:pt x="335" y="434"/>
                    <a:pt x="335" y="434"/>
                  </a:cubicBezTo>
                  <a:cubicBezTo>
                    <a:pt x="338" y="434"/>
                    <a:pt x="338" y="434"/>
                    <a:pt x="338" y="434"/>
                  </a:cubicBezTo>
                  <a:cubicBezTo>
                    <a:pt x="342" y="451"/>
                    <a:pt x="353" y="449"/>
                    <a:pt x="366" y="456"/>
                  </a:cubicBezTo>
                  <a:cubicBezTo>
                    <a:pt x="371" y="464"/>
                    <a:pt x="378" y="467"/>
                    <a:pt x="378" y="478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8" y="500"/>
                    <a:pt x="365" y="500"/>
                    <a:pt x="365" y="520"/>
                  </a:cubicBezTo>
                  <a:cubicBezTo>
                    <a:pt x="365" y="520"/>
                    <a:pt x="365" y="520"/>
                    <a:pt x="365" y="520"/>
                  </a:cubicBezTo>
                  <a:cubicBezTo>
                    <a:pt x="365" y="521"/>
                    <a:pt x="365" y="525"/>
                    <a:pt x="367" y="525"/>
                  </a:cubicBezTo>
                  <a:cubicBezTo>
                    <a:pt x="371" y="525"/>
                    <a:pt x="374" y="522"/>
                    <a:pt x="378" y="522"/>
                  </a:cubicBezTo>
                  <a:cubicBezTo>
                    <a:pt x="382" y="522"/>
                    <a:pt x="383" y="537"/>
                    <a:pt x="389" y="538"/>
                  </a:cubicBezTo>
                  <a:cubicBezTo>
                    <a:pt x="389" y="549"/>
                    <a:pt x="395" y="560"/>
                    <a:pt x="406" y="560"/>
                  </a:cubicBezTo>
                  <a:cubicBezTo>
                    <a:pt x="410" y="560"/>
                    <a:pt x="411" y="559"/>
                    <a:pt x="414" y="559"/>
                  </a:cubicBezTo>
                  <a:cubicBezTo>
                    <a:pt x="417" y="559"/>
                    <a:pt x="417" y="559"/>
                    <a:pt x="417" y="559"/>
                  </a:cubicBezTo>
                  <a:cubicBezTo>
                    <a:pt x="417" y="564"/>
                    <a:pt x="420" y="565"/>
                    <a:pt x="421" y="565"/>
                  </a:cubicBezTo>
                  <a:cubicBezTo>
                    <a:pt x="422" y="565"/>
                    <a:pt x="423" y="562"/>
                    <a:pt x="423" y="560"/>
                  </a:cubicBezTo>
                  <a:cubicBezTo>
                    <a:pt x="423" y="560"/>
                    <a:pt x="423" y="560"/>
                    <a:pt x="423" y="560"/>
                  </a:cubicBezTo>
                  <a:cubicBezTo>
                    <a:pt x="423" y="555"/>
                    <a:pt x="423" y="552"/>
                    <a:pt x="423" y="547"/>
                  </a:cubicBezTo>
                  <a:cubicBezTo>
                    <a:pt x="423" y="547"/>
                    <a:pt x="423" y="547"/>
                    <a:pt x="423" y="547"/>
                  </a:cubicBezTo>
                  <a:cubicBezTo>
                    <a:pt x="423" y="547"/>
                    <a:pt x="434" y="543"/>
                    <a:pt x="437" y="543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54" y="543"/>
                    <a:pt x="454" y="543"/>
                    <a:pt x="454" y="543"/>
                  </a:cubicBezTo>
                  <a:cubicBezTo>
                    <a:pt x="455" y="544"/>
                    <a:pt x="457" y="544"/>
                    <a:pt x="457" y="544"/>
                  </a:cubicBezTo>
                  <a:cubicBezTo>
                    <a:pt x="464" y="544"/>
                    <a:pt x="469" y="536"/>
                    <a:pt x="476" y="536"/>
                  </a:cubicBezTo>
                  <a:cubicBezTo>
                    <a:pt x="484" y="536"/>
                    <a:pt x="489" y="542"/>
                    <a:pt x="498" y="542"/>
                  </a:cubicBezTo>
                  <a:cubicBezTo>
                    <a:pt x="498" y="556"/>
                    <a:pt x="509" y="560"/>
                    <a:pt x="517" y="562"/>
                  </a:cubicBezTo>
                  <a:cubicBezTo>
                    <a:pt x="526" y="567"/>
                    <a:pt x="532" y="564"/>
                    <a:pt x="542" y="568"/>
                  </a:cubicBezTo>
                  <a:cubicBezTo>
                    <a:pt x="542" y="571"/>
                    <a:pt x="540" y="581"/>
                    <a:pt x="545" y="581"/>
                  </a:cubicBezTo>
                  <a:cubicBezTo>
                    <a:pt x="551" y="581"/>
                    <a:pt x="547" y="575"/>
                    <a:pt x="552" y="570"/>
                  </a:cubicBezTo>
                  <a:cubicBezTo>
                    <a:pt x="555" y="567"/>
                    <a:pt x="566" y="565"/>
                    <a:pt x="570" y="563"/>
                  </a:cubicBezTo>
                  <a:cubicBezTo>
                    <a:pt x="580" y="558"/>
                    <a:pt x="590" y="560"/>
                    <a:pt x="596" y="554"/>
                  </a:cubicBezTo>
                  <a:cubicBezTo>
                    <a:pt x="596" y="554"/>
                    <a:pt x="602" y="544"/>
                    <a:pt x="603" y="544"/>
                  </a:cubicBezTo>
                  <a:cubicBezTo>
                    <a:pt x="608" y="544"/>
                    <a:pt x="611" y="548"/>
                    <a:pt x="616" y="548"/>
                  </a:cubicBezTo>
                  <a:cubicBezTo>
                    <a:pt x="640" y="548"/>
                    <a:pt x="646" y="533"/>
                    <a:pt x="661" y="525"/>
                  </a:cubicBezTo>
                  <a:cubicBezTo>
                    <a:pt x="665" y="523"/>
                    <a:pt x="668" y="521"/>
                    <a:pt x="669" y="515"/>
                  </a:cubicBezTo>
                  <a:cubicBezTo>
                    <a:pt x="681" y="515"/>
                    <a:pt x="685" y="496"/>
                    <a:pt x="690" y="486"/>
                  </a:cubicBezTo>
                  <a:cubicBezTo>
                    <a:pt x="693" y="480"/>
                    <a:pt x="707" y="458"/>
                    <a:pt x="715" y="457"/>
                  </a:cubicBezTo>
                  <a:cubicBezTo>
                    <a:pt x="715" y="445"/>
                    <a:pt x="723" y="440"/>
                    <a:pt x="723" y="425"/>
                  </a:cubicBezTo>
                  <a:cubicBezTo>
                    <a:pt x="723" y="402"/>
                    <a:pt x="718" y="394"/>
                    <a:pt x="708" y="379"/>
                  </a:cubicBezTo>
                  <a:cubicBezTo>
                    <a:pt x="707" y="377"/>
                    <a:pt x="707" y="370"/>
                    <a:pt x="702" y="368"/>
                  </a:cubicBezTo>
                  <a:cubicBezTo>
                    <a:pt x="703" y="367"/>
                    <a:pt x="703" y="367"/>
                    <a:pt x="703" y="367"/>
                  </a:cubicBezTo>
                  <a:cubicBezTo>
                    <a:pt x="701" y="367"/>
                    <a:pt x="701" y="367"/>
                    <a:pt x="701" y="367"/>
                  </a:cubicBezTo>
                  <a:cubicBezTo>
                    <a:pt x="701" y="367"/>
                    <a:pt x="701" y="359"/>
                    <a:pt x="701" y="357"/>
                  </a:cubicBezTo>
                  <a:cubicBezTo>
                    <a:pt x="697" y="357"/>
                    <a:pt x="687" y="351"/>
                    <a:pt x="687" y="344"/>
                  </a:cubicBezTo>
                  <a:cubicBezTo>
                    <a:pt x="687" y="338"/>
                    <a:pt x="696" y="337"/>
                    <a:pt x="698" y="331"/>
                  </a:cubicBezTo>
                  <a:cubicBezTo>
                    <a:pt x="703" y="316"/>
                    <a:pt x="725" y="316"/>
                    <a:pt x="736" y="306"/>
                  </a:cubicBezTo>
                  <a:cubicBezTo>
                    <a:pt x="734" y="303"/>
                    <a:pt x="732" y="303"/>
                    <a:pt x="729" y="303"/>
                  </a:cubicBezTo>
                  <a:cubicBezTo>
                    <a:pt x="728" y="303"/>
                    <a:pt x="728" y="303"/>
                    <a:pt x="727" y="303"/>
                  </a:cubicBezTo>
                  <a:cubicBezTo>
                    <a:pt x="726" y="303"/>
                    <a:pt x="725" y="303"/>
                    <a:pt x="724" y="303"/>
                  </a:cubicBezTo>
                  <a:cubicBezTo>
                    <a:pt x="722" y="303"/>
                    <a:pt x="719" y="303"/>
                    <a:pt x="716" y="301"/>
                  </a:cubicBezTo>
                  <a:cubicBezTo>
                    <a:pt x="713" y="299"/>
                    <a:pt x="711" y="295"/>
                    <a:pt x="705" y="295"/>
                  </a:cubicBezTo>
                  <a:cubicBezTo>
                    <a:pt x="700" y="295"/>
                    <a:pt x="700" y="306"/>
                    <a:pt x="697" y="306"/>
                  </a:cubicBezTo>
                  <a:cubicBezTo>
                    <a:pt x="695" y="306"/>
                    <a:pt x="692" y="307"/>
                    <a:pt x="690" y="307"/>
                  </a:cubicBezTo>
                  <a:cubicBezTo>
                    <a:pt x="688" y="307"/>
                    <a:pt x="686" y="307"/>
                    <a:pt x="684" y="305"/>
                  </a:cubicBezTo>
                  <a:cubicBezTo>
                    <a:pt x="677" y="301"/>
                    <a:pt x="679" y="296"/>
                    <a:pt x="673" y="291"/>
                  </a:cubicBezTo>
                  <a:cubicBezTo>
                    <a:pt x="671" y="289"/>
                    <a:pt x="662" y="287"/>
                    <a:pt x="662" y="282"/>
                  </a:cubicBezTo>
                  <a:cubicBezTo>
                    <a:pt x="662" y="271"/>
                    <a:pt x="677" y="275"/>
                    <a:pt x="685" y="269"/>
                  </a:cubicBezTo>
                  <a:cubicBezTo>
                    <a:pt x="691" y="265"/>
                    <a:pt x="703" y="257"/>
                    <a:pt x="707" y="250"/>
                  </a:cubicBezTo>
                  <a:cubicBezTo>
                    <a:pt x="708" y="248"/>
                    <a:pt x="711" y="243"/>
                    <a:pt x="716" y="243"/>
                  </a:cubicBezTo>
                  <a:cubicBezTo>
                    <a:pt x="720" y="243"/>
                    <a:pt x="726" y="250"/>
                    <a:pt x="726" y="253"/>
                  </a:cubicBezTo>
                  <a:cubicBezTo>
                    <a:pt x="726" y="262"/>
                    <a:pt x="716" y="265"/>
                    <a:pt x="716" y="275"/>
                  </a:cubicBezTo>
                  <a:cubicBezTo>
                    <a:pt x="731" y="275"/>
                    <a:pt x="743" y="259"/>
                    <a:pt x="760" y="259"/>
                  </a:cubicBezTo>
                  <a:cubicBezTo>
                    <a:pt x="766" y="259"/>
                    <a:pt x="769" y="265"/>
                    <a:pt x="776" y="265"/>
                  </a:cubicBezTo>
                  <a:cubicBezTo>
                    <a:pt x="774" y="270"/>
                    <a:pt x="776" y="270"/>
                    <a:pt x="776" y="276"/>
                  </a:cubicBezTo>
                  <a:cubicBezTo>
                    <a:pt x="776" y="282"/>
                    <a:pt x="771" y="281"/>
                    <a:pt x="771" y="287"/>
                  </a:cubicBezTo>
                  <a:cubicBezTo>
                    <a:pt x="771" y="290"/>
                    <a:pt x="772" y="296"/>
                    <a:pt x="776" y="296"/>
                  </a:cubicBezTo>
                  <a:cubicBezTo>
                    <a:pt x="778" y="296"/>
                    <a:pt x="780" y="294"/>
                    <a:pt x="783" y="294"/>
                  </a:cubicBezTo>
                  <a:cubicBezTo>
                    <a:pt x="790" y="294"/>
                    <a:pt x="798" y="298"/>
                    <a:pt x="798" y="304"/>
                  </a:cubicBezTo>
                  <a:cubicBezTo>
                    <a:pt x="798" y="308"/>
                    <a:pt x="793" y="311"/>
                    <a:pt x="789" y="311"/>
                  </a:cubicBezTo>
                  <a:cubicBezTo>
                    <a:pt x="789" y="316"/>
                    <a:pt x="789" y="316"/>
                    <a:pt x="789" y="316"/>
                  </a:cubicBezTo>
                  <a:cubicBezTo>
                    <a:pt x="790" y="317"/>
                    <a:pt x="791" y="320"/>
                    <a:pt x="794" y="320"/>
                  </a:cubicBezTo>
                  <a:cubicBezTo>
                    <a:pt x="794" y="323"/>
                    <a:pt x="797" y="326"/>
                    <a:pt x="797" y="329"/>
                  </a:cubicBezTo>
                  <a:cubicBezTo>
                    <a:pt x="797" y="331"/>
                    <a:pt x="792" y="338"/>
                    <a:pt x="792" y="341"/>
                  </a:cubicBezTo>
                  <a:cubicBezTo>
                    <a:pt x="792" y="343"/>
                    <a:pt x="792" y="346"/>
                    <a:pt x="795" y="347"/>
                  </a:cubicBezTo>
                  <a:cubicBezTo>
                    <a:pt x="794" y="349"/>
                    <a:pt x="792" y="351"/>
                    <a:pt x="792" y="353"/>
                  </a:cubicBezTo>
                  <a:cubicBezTo>
                    <a:pt x="800" y="353"/>
                    <a:pt x="800" y="353"/>
                    <a:pt x="800" y="353"/>
                  </a:cubicBezTo>
                  <a:cubicBezTo>
                    <a:pt x="803" y="350"/>
                    <a:pt x="804" y="350"/>
                    <a:pt x="810" y="349"/>
                  </a:cubicBezTo>
                  <a:cubicBezTo>
                    <a:pt x="810" y="344"/>
                    <a:pt x="823" y="343"/>
                    <a:pt x="827" y="342"/>
                  </a:cubicBezTo>
                  <a:cubicBezTo>
                    <a:pt x="834" y="340"/>
                    <a:pt x="837" y="334"/>
                    <a:pt x="837" y="322"/>
                  </a:cubicBezTo>
                  <a:cubicBezTo>
                    <a:pt x="837" y="302"/>
                    <a:pt x="829" y="289"/>
                    <a:pt x="818" y="278"/>
                  </a:cubicBezTo>
                  <a:cubicBezTo>
                    <a:pt x="813" y="273"/>
                    <a:pt x="808" y="268"/>
                    <a:pt x="809" y="259"/>
                  </a:cubicBezTo>
                  <a:cubicBezTo>
                    <a:pt x="815" y="259"/>
                    <a:pt x="820" y="256"/>
                    <a:pt x="825" y="252"/>
                  </a:cubicBezTo>
                  <a:cubicBezTo>
                    <a:pt x="828" y="248"/>
                    <a:pt x="838" y="243"/>
                    <a:pt x="840" y="238"/>
                  </a:cubicBezTo>
                  <a:cubicBezTo>
                    <a:pt x="847" y="224"/>
                    <a:pt x="851" y="216"/>
                    <a:pt x="864" y="206"/>
                  </a:cubicBezTo>
                  <a:cubicBezTo>
                    <a:pt x="864" y="206"/>
                    <a:pt x="873" y="195"/>
                    <a:pt x="873" y="184"/>
                  </a:cubicBezTo>
                  <a:cubicBezTo>
                    <a:pt x="873" y="179"/>
                    <a:pt x="872" y="175"/>
                    <a:pt x="866" y="171"/>
                  </a:cubicBezTo>
                  <a:cubicBezTo>
                    <a:pt x="865" y="171"/>
                    <a:pt x="865" y="170"/>
                    <a:pt x="865" y="169"/>
                  </a:cubicBezTo>
                  <a:cubicBezTo>
                    <a:pt x="865" y="166"/>
                    <a:pt x="882" y="164"/>
                    <a:pt x="893" y="158"/>
                  </a:cubicBezTo>
                  <a:cubicBezTo>
                    <a:pt x="906" y="150"/>
                    <a:pt x="910" y="122"/>
                    <a:pt x="922" y="111"/>
                  </a:cubicBezTo>
                  <a:cubicBezTo>
                    <a:pt x="922" y="111"/>
                    <a:pt x="922" y="111"/>
                    <a:pt x="922" y="111"/>
                  </a:cubicBezTo>
                  <a:cubicBezTo>
                    <a:pt x="922" y="97"/>
                    <a:pt x="922" y="97"/>
                    <a:pt x="922" y="97"/>
                  </a:cubicBezTo>
                  <a:cubicBezTo>
                    <a:pt x="900" y="97"/>
                    <a:pt x="897" y="113"/>
                    <a:pt x="879" y="113"/>
                  </a:cubicBezTo>
                  <a:cubicBezTo>
                    <a:pt x="864" y="113"/>
                    <a:pt x="857" y="94"/>
                    <a:pt x="850" y="87"/>
                  </a:cubicBezTo>
                  <a:cubicBezTo>
                    <a:pt x="841" y="78"/>
                    <a:pt x="818" y="77"/>
                    <a:pt x="811" y="66"/>
                  </a:cubicBezTo>
                  <a:cubicBezTo>
                    <a:pt x="793" y="37"/>
                    <a:pt x="794" y="0"/>
                    <a:pt x="7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96"/>
            <p:cNvSpPr>
              <a:spLocks/>
            </p:cNvSpPr>
            <p:nvPr/>
          </p:nvSpPr>
          <p:spPr bwMode="auto">
            <a:xfrm>
              <a:off x="9781" y="-76"/>
              <a:ext cx="125" cy="54"/>
            </a:xfrm>
            <a:custGeom>
              <a:avLst/>
              <a:gdLst>
                <a:gd name="T0" fmla="*/ 25 w 53"/>
                <a:gd name="T1" fmla="*/ 0 h 23"/>
                <a:gd name="T2" fmla="*/ 0 w 53"/>
                <a:gd name="T3" fmla="*/ 18 h 23"/>
                <a:gd name="T4" fmla="*/ 5 w 53"/>
                <a:gd name="T5" fmla="*/ 23 h 23"/>
                <a:gd name="T6" fmla="*/ 53 w 53"/>
                <a:gd name="T7" fmla="*/ 13 h 23"/>
                <a:gd name="T8" fmla="*/ 25 w 5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3">
                  <a:moveTo>
                    <a:pt x="25" y="0"/>
                  </a:moveTo>
                  <a:cubicBezTo>
                    <a:pt x="16" y="0"/>
                    <a:pt x="0" y="10"/>
                    <a:pt x="0" y="18"/>
                  </a:cubicBezTo>
                  <a:cubicBezTo>
                    <a:pt x="0" y="20"/>
                    <a:pt x="2" y="23"/>
                    <a:pt x="5" y="23"/>
                  </a:cubicBezTo>
                  <a:cubicBezTo>
                    <a:pt x="11" y="23"/>
                    <a:pt x="53" y="20"/>
                    <a:pt x="53" y="13"/>
                  </a:cubicBezTo>
                  <a:cubicBezTo>
                    <a:pt x="53" y="5"/>
                    <a:pt x="33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97"/>
            <p:cNvSpPr>
              <a:spLocks/>
            </p:cNvSpPr>
            <p:nvPr/>
          </p:nvSpPr>
          <p:spPr bwMode="auto">
            <a:xfrm>
              <a:off x="9403" y="28"/>
              <a:ext cx="49" cy="28"/>
            </a:xfrm>
            <a:custGeom>
              <a:avLst/>
              <a:gdLst>
                <a:gd name="T0" fmla="*/ 17 w 21"/>
                <a:gd name="T1" fmla="*/ 0 h 12"/>
                <a:gd name="T2" fmla="*/ 0 w 21"/>
                <a:gd name="T3" fmla="*/ 0 h 12"/>
                <a:gd name="T4" fmla="*/ 16 w 21"/>
                <a:gd name="T5" fmla="*/ 12 h 12"/>
                <a:gd name="T6" fmla="*/ 21 w 21"/>
                <a:gd name="T7" fmla="*/ 6 h 12"/>
                <a:gd name="T8" fmla="*/ 17 w 21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6"/>
                    <a:pt x="8" y="12"/>
                    <a:pt x="16" y="12"/>
                  </a:cubicBezTo>
                  <a:cubicBezTo>
                    <a:pt x="18" y="12"/>
                    <a:pt x="21" y="9"/>
                    <a:pt x="21" y="6"/>
                  </a:cubicBezTo>
                  <a:cubicBezTo>
                    <a:pt x="21" y="3"/>
                    <a:pt x="18" y="2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98"/>
            <p:cNvSpPr>
              <a:spLocks/>
            </p:cNvSpPr>
            <p:nvPr/>
          </p:nvSpPr>
          <p:spPr bwMode="auto">
            <a:xfrm>
              <a:off x="8242" y="-369"/>
              <a:ext cx="22" cy="28"/>
            </a:xfrm>
            <a:custGeom>
              <a:avLst/>
              <a:gdLst>
                <a:gd name="T0" fmla="*/ 4 w 9"/>
                <a:gd name="T1" fmla="*/ 0 h 12"/>
                <a:gd name="T2" fmla="*/ 0 w 9"/>
                <a:gd name="T3" fmla="*/ 8 h 12"/>
                <a:gd name="T4" fmla="*/ 4 w 9"/>
                <a:gd name="T5" fmla="*/ 12 h 12"/>
                <a:gd name="T6" fmla="*/ 9 w 9"/>
                <a:gd name="T7" fmla="*/ 5 h 12"/>
                <a:gd name="T8" fmla="*/ 9 w 9"/>
                <a:gd name="T9" fmla="*/ 5 h 12"/>
                <a:gd name="T10" fmla="*/ 9 w 9"/>
                <a:gd name="T11" fmla="*/ 5 h 12"/>
                <a:gd name="T12" fmla="*/ 9 w 9"/>
                <a:gd name="T13" fmla="*/ 4 h 12"/>
                <a:gd name="T14" fmla="*/ 8 w 9"/>
                <a:gd name="T15" fmla="*/ 4 h 12"/>
                <a:gd name="T16" fmla="*/ 4 w 9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2">
                  <a:moveTo>
                    <a:pt x="4" y="0"/>
                  </a:moveTo>
                  <a:cubicBezTo>
                    <a:pt x="2" y="3"/>
                    <a:pt x="0" y="5"/>
                    <a:pt x="0" y="8"/>
                  </a:cubicBezTo>
                  <a:cubicBezTo>
                    <a:pt x="0" y="11"/>
                    <a:pt x="2" y="12"/>
                    <a:pt x="4" y="12"/>
                  </a:cubicBezTo>
                  <a:cubicBezTo>
                    <a:pt x="8" y="12"/>
                    <a:pt x="9" y="8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99"/>
            <p:cNvSpPr>
              <a:spLocks noEditPoints="1"/>
            </p:cNvSpPr>
            <p:nvPr/>
          </p:nvSpPr>
          <p:spPr bwMode="auto">
            <a:xfrm>
              <a:off x="7403" y="-277"/>
              <a:ext cx="57" cy="33"/>
            </a:xfrm>
            <a:custGeom>
              <a:avLst/>
              <a:gdLst>
                <a:gd name="T0" fmla="*/ 24 w 24"/>
                <a:gd name="T1" fmla="*/ 10 h 14"/>
                <a:gd name="T2" fmla="*/ 23 w 24"/>
                <a:gd name="T3" fmla="*/ 11 h 14"/>
                <a:gd name="T4" fmla="*/ 20 w 24"/>
                <a:gd name="T5" fmla="*/ 14 h 14"/>
                <a:gd name="T6" fmla="*/ 24 w 24"/>
                <a:gd name="T7" fmla="*/ 10 h 14"/>
                <a:gd name="T8" fmla="*/ 12 w 24"/>
                <a:gd name="T9" fmla="*/ 0 h 14"/>
                <a:gd name="T10" fmla="*/ 0 w 24"/>
                <a:gd name="T11" fmla="*/ 8 h 14"/>
                <a:gd name="T12" fmla="*/ 12 w 24"/>
                <a:gd name="T13" fmla="*/ 14 h 14"/>
                <a:gd name="T14" fmla="*/ 23 w 24"/>
                <a:gd name="T15" fmla="*/ 11 h 14"/>
                <a:gd name="T16" fmla="*/ 24 w 24"/>
                <a:gd name="T17" fmla="*/ 8 h 14"/>
                <a:gd name="T18" fmla="*/ 12 w 24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14">
                  <a:moveTo>
                    <a:pt x="24" y="10"/>
                  </a:moveTo>
                  <a:cubicBezTo>
                    <a:pt x="24" y="10"/>
                    <a:pt x="23" y="11"/>
                    <a:pt x="23" y="11"/>
                  </a:cubicBezTo>
                  <a:cubicBezTo>
                    <a:pt x="22" y="12"/>
                    <a:pt x="21" y="13"/>
                    <a:pt x="20" y="14"/>
                  </a:cubicBezTo>
                  <a:cubicBezTo>
                    <a:pt x="24" y="10"/>
                    <a:pt x="24" y="10"/>
                    <a:pt x="24" y="10"/>
                  </a:cubicBezTo>
                  <a:moveTo>
                    <a:pt x="12" y="0"/>
                  </a:moveTo>
                  <a:cubicBezTo>
                    <a:pt x="7" y="0"/>
                    <a:pt x="0" y="2"/>
                    <a:pt x="0" y="8"/>
                  </a:cubicBezTo>
                  <a:cubicBezTo>
                    <a:pt x="0" y="12"/>
                    <a:pt x="6" y="14"/>
                    <a:pt x="12" y="14"/>
                  </a:cubicBezTo>
                  <a:cubicBezTo>
                    <a:pt x="16" y="14"/>
                    <a:pt x="19" y="13"/>
                    <a:pt x="23" y="11"/>
                  </a:cubicBezTo>
                  <a:cubicBezTo>
                    <a:pt x="23" y="10"/>
                    <a:pt x="24" y="9"/>
                    <a:pt x="24" y="8"/>
                  </a:cubicBezTo>
                  <a:cubicBezTo>
                    <a:pt x="24" y="1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00"/>
            <p:cNvSpPr>
              <a:spLocks/>
            </p:cNvSpPr>
            <p:nvPr/>
          </p:nvSpPr>
          <p:spPr bwMode="auto">
            <a:xfrm>
              <a:off x="6964" y="-639"/>
              <a:ext cx="215" cy="121"/>
            </a:xfrm>
            <a:custGeom>
              <a:avLst/>
              <a:gdLst>
                <a:gd name="T0" fmla="*/ 54 w 91"/>
                <a:gd name="T1" fmla="*/ 0 h 51"/>
                <a:gd name="T2" fmla="*/ 47 w 91"/>
                <a:gd name="T3" fmla="*/ 0 h 51"/>
                <a:gd name="T4" fmla="*/ 9 w 91"/>
                <a:gd name="T5" fmla="*/ 31 h 51"/>
                <a:gd name="T6" fmla="*/ 0 w 91"/>
                <a:gd name="T7" fmla="*/ 43 h 51"/>
                <a:gd name="T8" fmla="*/ 8 w 91"/>
                <a:gd name="T9" fmla="*/ 51 h 51"/>
                <a:gd name="T10" fmla="*/ 36 w 91"/>
                <a:gd name="T11" fmla="*/ 43 h 51"/>
                <a:gd name="T12" fmla="*/ 54 w 91"/>
                <a:gd name="T13" fmla="*/ 40 h 51"/>
                <a:gd name="T14" fmla="*/ 61 w 91"/>
                <a:gd name="T15" fmla="*/ 41 h 51"/>
                <a:gd name="T16" fmla="*/ 91 w 91"/>
                <a:gd name="T17" fmla="*/ 27 h 51"/>
                <a:gd name="T18" fmla="*/ 62 w 91"/>
                <a:gd name="T19" fmla="*/ 6 h 51"/>
                <a:gd name="T20" fmla="*/ 53 w 91"/>
                <a:gd name="T21" fmla="*/ 11 h 51"/>
                <a:gd name="T22" fmla="*/ 54 w 91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51">
                  <a:moveTo>
                    <a:pt x="54" y="0"/>
                  </a:moveTo>
                  <a:cubicBezTo>
                    <a:pt x="52" y="0"/>
                    <a:pt x="52" y="0"/>
                    <a:pt x="47" y="0"/>
                  </a:cubicBezTo>
                  <a:cubicBezTo>
                    <a:pt x="26" y="0"/>
                    <a:pt x="21" y="19"/>
                    <a:pt x="9" y="31"/>
                  </a:cubicBezTo>
                  <a:cubicBezTo>
                    <a:pt x="6" y="34"/>
                    <a:pt x="0" y="34"/>
                    <a:pt x="0" y="43"/>
                  </a:cubicBezTo>
                  <a:cubicBezTo>
                    <a:pt x="0" y="48"/>
                    <a:pt x="1" y="51"/>
                    <a:pt x="8" y="5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52" y="40"/>
                    <a:pt x="54" y="40"/>
                  </a:cubicBezTo>
                  <a:cubicBezTo>
                    <a:pt x="56" y="40"/>
                    <a:pt x="58" y="41"/>
                    <a:pt x="61" y="41"/>
                  </a:cubicBezTo>
                  <a:cubicBezTo>
                    <a:pt x="73" y="41"/>
                    <a:pt x="91" y="37"/>
                    <a:pt x="91" y="27"/>
                  </a:cubicBezTo>
                  <a:cubicBezTo>
                    <a:pt x="91" y="20"/>
                    <a:pt x="69" y="6"/>
                    <a:pt x="62" y="6"/>
                  </a:cubicBezTo>
                  <a:cubicBezTo>
                    <a:pt x="58" y="6"/>
                    <a:pt x="56" y="10"/>
                    <a:pt x="53" y="11"/>
                  </a:cubicBezTo>
                  <a:cubicBezTo>
                    <a:pt x="57" y="7"/>
                    <a:pt x="54" y="7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01"/>
            <p:cNvSpPr>
              <a:spLocks/>
            </p:cNvSpPr>
            <p:nvPr/>
          </p:nvSpPr>
          <p:spPr bwMode="auto">
            <a:xfrm>
              <a:off x="6661" y="-701"/>
              <a:ext cx="83" cy="45"/>
            </a:xfrm>
            <a:custGeom>
              <a:avLst/>
              <a:gdLst>
                <a:gd name="T0" fmla="*/ 14 w 35"/>
                <a:gd name="T1" fmla="*/ 0 h 19"/>
                <a:gd name="T2" fmla="*/ 0 w 35"/>
                <a:gd name="T3" fmla="*/ 5 h 19"/>
                <a:gd name="T4" fmla="*/ 11 w 35"/>
                <a:gd name="T5" fmla="*/ 19 h 19"/>
                <a:gd name="T6" fmla="*/ 35 w 35"/>
                <a:gd name="T7" fmla="*/ 8 h 19"/>
                <a:gd name="T8" fmla="*/ 14 w 3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9">
                  <a:moveTo>
                    <a:pt x="14" y="0"/>
                  </a:moveTo>
                  <a:cubicBezTo>
                    <a:pt x="11" y="0"/>
                    <a:pt x="0" y="0"/>
                    <a:pt x="0" y="5"/>
                  </a:cubicBezTo>
                  <a:cubicBezTo>
                    <a:pt x="0" y="10"/>
                    <a:pt x="7" y="19"/>
                    <a:pt x="11" y="19"/>
                  </a:cubicBezTo>
                  <a:cubicBezTo>
                    <a:pt x="17" y="19"/>
                    <a:pt x="34" y="18"/>
                    <a:pt x="35" y="8"/>
                  </a:cubicBezTo>
                  <a:cubicBezTo>
                    <a:pt x="32" y="7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02"/>
            <p:cNvSpPr>
              <a:spLocks/>
            </p:cNvSpPr>
            <p:nvPr/>
          </p:nvSpPr>
          <p:spPr bwMode="auto">
            <a:xfrm>
              <a:off x="6689" y="-793"/>
              <a:ext cx="296" cy="208"/>
            </a:xfrm>
            <a:custGeom>
              <a:avLst/>
              <a:gdLst>
                <a:gd name="T0" fmla="*/ 55 w 125"/>
                <a:gd name="T1" fmla="*/ 0 h 88"/>
                <a:gd name="T2" fmla="*/ 0 w 125"/>
                <a:gd name="T3" fmla="*/ 31 h 88"/>
                <a:gd name="T4" fmla="*/ 38 w 125"/>
                <a:gd name="T5" fmla="*/ 42 h 88"/>
                <a:gd name="T6" fmla="*/ 60 w 125"/>
                <a:gd name="T7" fmla="*/ 43 h 88"/>
                <a:gd name="T8" fmla="*/ 21 w 125"/>
                <a:gd name="T9" fmla="*/ 60 h 88"/>
                <a:gd name="T10" fmla="*/ 49 w 125"/>
                <a:gd name="T11" fmla="*/ 79 h 88"/>
                <a:gd name="T12" fmla="*/ 108 w 125"/>
                <a:gd name="T13" fmla="*/ 88 h 88"/>
                <a:gd name="T14" fmla="*/ 118 w 125"/>
                <a:gd name="T15" fmla="*/ 80 h 88"/>
                <a:gd name="T16" fmla="*/ 111 w 125"/>
                <a:gd name="T17" fmla="*/ 74 h 88"/>
                <a:gd name="T18" fmla="*/ 121 w 125"/>
                <a:gd name="T19" fmla="*/ 67 h 88"/>
                <a:gd name="T20" fmla="*/ 125 w 125"/>
                <a:gd name="T21" fmla="*/ 57 h 88"/>
                <a:gd name="T22" fmla="*/ 108 w 125"/>
                <a:gd name="T23" fmla="*/ 46 h 88"/>
                <a:gd name="T24" fmla="*/ 97 w 125"/>
                <a:gd name="T25" fmla="*/ 46 h 88"/>
                <a:gd name="T26" fmla="*/ 81 w 125"/>
                <a:gd name="T27" fmla="*/ 41 h 88"/>
                <a:gd name="T28" fmla="*/ 75 w 125"/>
                <a:gd name="T29" fmla="*/ 40 h 88"/>
                <a:gd name="T30" fmla="*/ 70 w 125"/>
                <a:gd name="T31" fmla="*/ 41 h 88"/>
                <a:gd name="T32" fmla="*/ 80 w 125"/>
                <a:gd name="T33" fmla="*/ 31 h 88"/>
                <a:gd name="T34" fmla="*/ 80 w 125"/>
                <a:gd name="T35" fmla="*/ 21 h 88"/>
                <a:gd name="T36" fmla="*/ 83 w 125"/>
                <a:gd name="T37" fmla="*/ 21 h 88"/>
                <a:gd name="T38" fmla="*/ 87 w 125"/>
                <a:gd name="T39" fmla="*/ 20 h 88"/>
                <a:gd name="T40" fmla="*/ 55 w 125"/>
                <a:gd name="T4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5" h="88">
                  <a:moveTo>
                    <a:pt x="55" y="0"/>
                  </a:moveTo>
                  <a:cubicBezTo>
                    <a:pt x="30" y="0"/>
                    <a:pt x="22" y="24"/>
                    <a:pt x="0" y="31"/>
                  </a:cubicBezTo>
                  <a:cubicBezTo>
                    <a:pt x="13" y="38"/>
                    <a:pt x="23" y="42"/>
                    <a:pt x="38" y="42"/>
                  </a:cubicBezTo>
                  <a:cubicBezTo>
                    <a:pt x="41" y="42"/>
                    <a:pt x="55" y="43"/>
                    <a:pt x="60" y="43"/>
                  </a:cubicBezTo>
                  <a:cubicBezTo>
                    <a:pt x="43" y="48"/>
                    <a:pt x="38" y="54"/>
                    <a:pt x="21" y="60"/>
                  </a:cubicBezTo>
                  <a:cubicBezTo>
                    <a:pt x="29" y="64"/>
                    <a:pt x="42" y="79"/>
                    <a:pt x="49" y="79"/>
                  </a:cubicBezTo>
                  <a:cubicBezTo>
                    <a:pt x="68" y="79"/>
                    <a:pt x="85" y="88"/>
                    <a:pt x="108" y="88"/>
                  </a:cubicBezTo>
                  <a:cubicBezTo>
                    <a:pt x="113" y="88"/>
                    <a:pt x="118" y="85"/>
                    <a:pt x="118" y="80"/>
                  </a:cubicBezTo>
                  <a:cubicBezTo>
                    <a:pt x="118" y="77"/>
                    <a:pt x="114" y="75"/>
                    <a:pt x="111" y="74"/>
                  </a:cubicBezTo>
                  <a:cubicBezTo>
                    <a:pt x="114" y="73"/>
                    <a:pt x="121" y="72"/>
                    <a:pt x="121" y="67"/>
                  </a:cubicBezTo>
                  <a:cubicBezTo>
                    <a:pt x="121" y="62"/>
                    <a:pt x="120" y="61"/>
                    <a:pt x="125" y="57"/>
                  </a:cubicBezTo>
                  <a:cubicBezTo>
                    <a:pt x="118" y="50"/>
                    <a:pt x="118" y="46"/>
                    <a:pt x="108" y="46"/>
                  </a:cubicBezTo>
                  <a:cubicBezTo>
                    <a:pt x="104" y="46"/>
                    <a:pt x="101" y="46"/>
                    <a:pt x="97" y="46"/>
                  </a:cubicBezTo>
                  <a:cubicBezTo>
                    <a:pt x="91" y="46"/>
                    <a:pt x="88" y="41"/>
                    <a:pt x="81" y="41"/>
                  </a:cubicBezTo>
                  <a:cubicBezTo>
                    <a:pt x="79" y="41"/>
                    <a:pt x="77" y="40"/>
                    <a:pt x="75" y="40"/>
                  </a:cubicBezTo>
                  <a:cubicBezTo>
                    <a:pt x="73" y="40"/>
                    <a:pt x="72" y="40"/>
                    <a:pt x="70" y="41"/>
                  </a:cubicBezTo>
                  <a:cubicBezTo>
                    <a:pt x="75" y="39"/>
                    <a:pt x="80" y="34"/>
                    <a:pt x="80" y="31"/>
                  </a:cubicBezTo>
                  <a:cubicBezTo>
                    <a:pt x="80" y="29"/>
                    <a:pt x="81" y="27"/>
                    <a:pt x="80" y="21"/>
                  </a:cubicBezTo>
                  <a:cubicBezTo>
                    <a:pt x="82" y="21"/>
                    <a:pt x="82" y="21"/>
                    <a:pt x="83" y="21"/>
                  </a:cubicBezTo>
                  <a:cubicBezTo>
                    <a:pt x="83" y="21"/>
                    <a:pt x="84" y="21"/>
                    <a:pt x="87" y="20"/>
                  </a:cubicBezTo>
                  <a:cubicBezTo>
                    <a:pt x="78" y="14"/>
                    <a:pt x="70" y="0"/>
                    <a:pt x="5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03"/>
            <p:cNvSpPr>
              <a:spLocks/>
            </p:cNvSpPr>
            <p:nvPr/>
          </p:nvSpPr>
          <p:spPr bwMode="auto">
            <a:xfrm>
              <a:off x="6817" y="-464"/>
              <a:ext cx="38" cy="26"/>
            </a:xfrm>
            <a:custGeom>
              <a:avLst/>
              <a:gdLst>
                <a:gd name="T0" fmla="*/ 16 w 16"/>
                <a:gd name="T1" fmla="*/ 0 h 11"/>
                <a:gd name="T2" fmla="*/ 8 w 16"/>
                <a:gd name="T3" fmla="*/ 0 h 11"/>
                <a:gd name="T4" fmla="*/ 0 w 16"/>
                <a:gd name="T5" fmla="*/ 6 h 11"/>
                <a:gd name="T6" fmla="*/ 5 w 16"/>
                <a:gd name="T7" fmla="*/ 11 h 11"/>
                <a:gd name="T8" fmla="*/ 16 w 1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6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2"/>
                    <a:pt x="3" y="4"/>
                    <a:pt x="0" y="6"/>
                  </a:cubicBezTo>
                  <a:cubicBezTo>
                    <a:pt x="1" y="8"/>
                    <a:pt x="3" y="11"/>
                    <a:pt x="5" y="11"/>
                  </a:cubicBezTo>
                  <a:cubicBezTo>
                    <a:pt x="12" y="11"/>
                    <a:pt x="15" y="8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04"/>
            <p:cNvSpPr>
              <a:spLocks/>
            </p:cNvSpPr>
            <p:nvPr/>
          </p:nvSpPr>
          <p:spPr bwMode="auto">
            <a:xfrm>
              <a:off x="6630" y="-788"/>
              <a:ext cx="50" cy="12"/>
            </a:xfrm>
            <a:custGeom>
              <a:avLst/>
              <a:gdLst>
                <a:gd name="T0" fmla="*/ 19 w 21"/>
                <a:gd name="T1" fmla="*/ 0 h 5"/>
                <a:gd name="T2" fmla="*/ 0 w 21"/>
                <a:gd name="T3" fmla="*/ 0 h 5"/>
                <a:gd name="T4" fmla="*/ 11 w 21"/>
                <a:gd name="T5" fmla="*/ 5 h 5"/>
                <a:gd name="T6" fmla="*/ 21 w 21"/>
                <a:gd name="T7" fmla="*/ 4 h 5"/>
                <a:gd name="T8" fmla="*/ 19 w 2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">
                  <a:moveTo>
                    <a:pt x="1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4"/>
                    <a:pt x="6" y="5"/>
                    <a:pt x="11" y="5"/>
                  </a:cubicBezTo>
                  <a:cubicBezTo>
                    <a:pt x="14" y="5"/>
                    <a:pt x="18" y="5"/>
                    <a:pt x="21" y="4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05"/>
            <p:cNvSpPr>
              <a:spLocks/>
            </p:cNvSpPr>
            <p:nvPr/>
          </p:nvSpPr>
          <p:spPr bwMode="auto">
            <a:xfrm>
              <a:off x="7219" y="-547"/>
              <a:ext cx="40" cy="19"/>
            </a:xfrm>
            <a:custGeom>
              <a:avLst/>
              <a:gdLst>
                <a:gd name="T0" fmla="*/ 17 w 17"/>
                <a:gd name="T1" fmla="*/ 0 h 8"/>
                <a:gd name="T2" fmla="*/ 13 w 17"/>
                <a:gd name="T3" fmla="*/ 1 h 8"/>
                <a:gd name="T4" fmla="*/ 11 w 17"/>
                <a:gd name="T5" fmla="*/ 1 h 8"/>
                <a:gd name="T6" fmla="*/ 8 w 17"/>
                <a:gd name="T7" fmla="*/ 1 h 8"/>
                <a:gd name="T8" fmla="*/ 0 w 17"/>
                <a:gd name="T9" fmla="*/ 2 h 8"/>
                <a:gd name="T10" fmla="*/ 11 w 17"/>
                <a:gd name="T11" fmla="*/ 8 h 8"/>
                <a:gd name="T12" fmla="*/ 17 w 17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17" y="0"/>
                  </a:moveTo>
                  <a:cubicBezTo>
                    <a:pt x="16" y="1"/>
                    <a:pt x="15" y="1"/>
                    <a:pt x="13" y="1"/>
                  </a:cubicBezTo>
                  <a:cubicBezTo>
                    <a:pt x="13" y="1"/>
                    <a:pt x="12" y="1"/>
                    <a:pt x="11" y="1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6" y="1"/>
                    <a:pt x="4" y="1"/>
                    <a:pt x="0" y="2"/>
                  </a:cubicBezTo>
                  <a:cubicBezTo>
                    <a:pt x="2" y="4"/>
                    <a:pt x="4" y="8"/>
                    <a:pt x="11" y="8"/>
                  </a:cubicBezTo>
                  <a:cubicBezTo>
                    <a:pt x="14" y="8"/>
                    <a:pt x="17" y="4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06"/>
            <p:cNvSpPr>
              <a:spLocks noEditPoints="1"/>
            </p:cNvSpPr>
            <p:nvPr/>
          </p:nvSpPr>
          <p:spPr bwMode="auto">
            <a:xfrm>
              <a:off x="5002" y="-757"/>
              <a:ext cx="253" cy="75"/>
            </a:xfrm>
            <a:custGeom>
              <a:avLst/>
              <a:gdLst>
                <a:gd name="T0" fmla="*/ 91 w 107"/>
                <a:gd name="T1" fmla="*/ 16 h 32"/>
                <a:gd name="T2" fmla="*/ 87 w 107"/>
                <a:gd name="T3" fmla="*/ 18 h 32"/>
                <a:gd name="T4" fmla="*/ 87 w 107"/>
                <a:gd name="T5" fmla="*/ 20 h 32"/>
                <a:gd name="T6" fmla="*/ 91 w 107"/>
                <a:gd name="T7" fmla="*/ 16 h 32"/>
                <a:gd name="T8" fmla="*/ 91 w 107"/>
                <a:gd name="T9" fmla="*/ 0 h 32"/>
                <a:gd name="T10" fmla="*/ 71 w 107"/>
                <a:gd name="T11" fmla="*/ 7 h 32"/>
                <a:gd name="T12" fmla="*/ 41 w 107"/>
                <a:gd name="T13" fmla="*/ 0 h 32"/>
                <a:gd name="T14" fmla="*/ 0 w 107"/>
                <a:gd name="T15" fmla="*/ 10 h 32"/>
                <a:gd name="T16" fmla="*/ 11 w 107"/>
                <a:gd name="T17" fmla="*/ 13 h 32"/>
                <a:gd name="T18" fmla="*/ 35 w 107"/>
                <a:gd name="T19" fmla="*/ 6 h 32"/>
                <a:gd name="T20" fmla="*/ 47 w 107"/>
                <a:gd name="T21" fmla="*/ 10 h 32"/>
                <a:gd name="T22" fmla="*/ 39 w 107"/>
                <a:gd name="T23" fmla="*/ 15 h 32"/>
                <a:gd name="T24" fmla="*/ 49 w 107"/>
                <a:gd name="T25" fmla="*/ 16 h 32"/>
                <a:gd name="T26" fmla="*/ 38 w 107"/>
                <a:gd name="T27" fmla="*/ 20 h 32"/>
                <a:gd name="T28" fmla="*/ 53 w 107"/>
                <a:gd name="T29" fmla="*/ 27 h 32"/>
                <a:gd name="T30" fmla="*/ 52 w 107"/>
                <a:gd name="T31" fmla="*/ 27 h 32"/>
                <a:gd name="T32" fmla="*/ 58 w 107"/>
                <a:gd name="T33" fmla="*/ 32 h 32"/>
                <a:gd name="T34" fmla="*/ 58 w 107"/>
                <a:gd name="T35" fmla="*/ 32 h 32"/>
                <a:gd name="T36" fmla="*/ 68 w 107"/>
                <a:gd name="T37" fmla="*/ 20 h 32"/>
                <a:gd name="T38" fmla="*/ 75 w 107"/>
                <a:gd name="T39" fmla="*/ 19 h 32"/>
                <a:gd name="T40" fmla="*/ 79 w 107"/>
                <a:gd name="T41" fmla="*/ 19 h 32"/>
                <a:gd name="T42" fmla="*/ 82 w 107"/>
                <a:gd name="T43" fmla="*/ 19 h 32"/>
                <a:gd name="T44" fmla="*/ 87 w 107"/>
                <a:gd name="T45" fmla="*/ 18 h 32"/>
                <a:gd name="T46" fmla="*/ 87 w 107"/>
                <a:gd name="T47" fmla="*/ 15 h 32"/>
                <a:gd name="T48" fmla="*/ 90 w 107"/>
                <a:gd name="T49" fmla="*/ 16 h 32"/>
                <a:gd name="T50" fmla="*/ 92 w 107"/>
                <a:gd name="T51" fmla="*/ 15 h 32"/>
                <a:gd name="T52" fmla="*/ 107 w 107"/>
                <a:gd name="T53" fmla="*/ 6 h 32"/>
                <a:gd name="T54" fmla="*/ 91 w 107"/>
                <a:gd name="T5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7" h="32">
                  <a:moveTo>
                    <a:pt x="91" y="16"/>
                  </a:moveTo>
                  <a:cubicBezTo>
                    <a:pt x="89" y="17"/>
                    <a:pt x="88" y="18"/>
                    <a:pt x="87" y="18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91" y="16"/>
                    <a:pt x="91" y="16"/>
                    <a:pt x="91" y="16"/>
                  </a:cubicBezTo>
                  <a:moveTo>
                    <a:pt x="91" y="0"/>
                  </a:moveTo>
                  <a:cubicBezTo>
                    <a:pt x="83" y="0"/>
                    <a:pt x="79" y="7"/>
                    <a:pt x="71" y="7"/>
                  </a:cubicBezTo>
                  <a:cubicBezTo>
                    <a:pt x="61" y="7"/>
                    <a:pt x="54" y="0"/>
                    <a:pt x="41" y="0"/>
                  </a:cubicBezTo>
                  <a:cubicBezTo>
                    <a:pt x="29" y="0"/>
                    <a:pt x="5" y="2"/>
                    <a:pt x="0" y="10"/>
                  </a:cubicBezTo>
                  <a:cubicBezTo>
                    <a:pt x="4" y="11"/>
                    <a:pt x="7" y="13"/>
                    <a:pt x="11" y="13"/>
                  </a:cubicBezTo>
                  <a:cubicBezTo>
                    <a:pt x="19" y="13"/>
                    <a:pt x="29" y="6"/>
                    <a:pt x="35" y="6"/>
                  </a:cubicBezTo>
                  <a:cubicBezTo>
                    <a:pt x="40" y="6"/>
                    <a:pt x="43" y="9"/>
                    <a:pt x="47" y="10"/>
                  </a:cubicBezTo>
                  <a:cubicBezTo>
                    <a:pt x="45" y="13"/>
                    <a:pt x="42" y="14"/>
                    <a:pt x="39" y="15"/>
                  </a:cubicBezTo>
                  <a:cubicBezTo>
                    <a:pt x="42" y="16"/>
                    <a:pt x="44" y="16"/>
                    <a:pt x="49" y="16"/>
                  </a:cubicBezTo>
                  <a:cubicBezTo>
                    <a:pt x="45" y="17"/>
                    <a:pt x="42" y="18"/>
                    <a:pt x="38" y="20"/>
                  </a:cubicBezTo>
                  <a:cubicBezTo>
                    <a:pt x="39" y="25"/>
                    <a:pt x="45" y="27"/>
                    <a:pt x="53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4" y="29"/>
                    <a:pt x="55" y="32"/>
                    <a:pt x="58" y="32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63" y="32"/>
                    <a:pt x="64" y="23"/>
                    <a:pt x="68" y="20"/>
                  </a:cubicBezTo>
                  <a:cubicBezTo>
                    <a:pt x="71" y="19"/>
                    <a:pt x="73" y="19"/>
                    <a:pt x="75" y="19"/>
                  </a:cubicBezTo>
                  <a:cubicBezTo>
                    <a:pt x="76" y="19"/>
                    <a:pt x="77" y="19"/>
                    <a:pt x="79" y="19"/>
                  </a:cubicBezTo>
                  <a:cubicBezTo>
                    <a:pt x="80" y="19"/>
                    <a:pt x="81" y="19"/>
                    <a:pt x="82" y="19"/>
                  </a:cubicBezTo>
                  <a:cubicBezTo>
                    <a:pt x="84" y="19"/>
                    <a:pt x="85" y="19"/>
                    <a:pt x="87" y="18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8" y="15"/>
                    <a:pt x="89" y="16"/>
                    <a:pt x="90" y="16"/>
                  </a:cubicBezTo>
                  <a:cubicBezTo>
                    <a:pt x="91" y="16"/>
                    <a:pt x="91" y="15"/>
                    <a:pt x="92" y="15"/>
                  </a:cubicBezTo>
                  <a:cubicBezTo>
                    <a:pt x="99" y="10"/>
                    <a:pt x="105" y="15"/>
                    <a:pt x="107" y="6"/>
                  </a:cubicBezTo>
                  <a:cubicBezTo>
                    <a:pt x="103" y="5"/>
                    <a:pt x="97" y="0"/>
                    <a:pt x="9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07"/>
            <p:cNvSpPr>
              <a:spLocks/>
            </p:cNvSpPr>
            <p:nvPr/>
          </p:nvSpPr>
          <p:spPr bwMode="auto">
            <a:xfrm>
              <a:off x="5656" y="-807"/>
              <a:ext cx="88" cy="57"/>
            </a:xfrm>
            <a:custGeom>
              <a:avLst/>
              <a:gdLst>
                <a:gd name="T0" fmla="*/ 30 w 37"/>
                <a:gd name="T1" fmla="*/ 0 h 24"/>
                <a:gd name="T2" fmla="*/ 0 w 37"/>
                <a:gd name="T3" fmla="*/ 16 h 24"/>
                <a:gd name="T4" fmla="*/ 9 w 37"/>
                <a:gd name="T5" fmla="*/ 24 h 24"/>
                <a:gd name="T6" fmla="*/ 37 w 37"/>
                <a:gd name="T7" fmla="*/ 17 h 24"/>
                <a:gd name="T8" fmla="*/ 30 w 3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4">
                  <a:moveTo>
                    <a:pt x="30" y="0"/>
                  </a:moveTo>
                  <a:cubicBezTo>
                    <a:pt x="22" y="0"/>
                    <a:pt x="0" y="9"/>
                    <a:pt x="0" y="16"/>
                  </a:cubicBezTo>
                  <a:cubicBezTo>
                    <a:pt x="0" y="21"/>
                    <a:pt x="3" y="24"/>
                    <a:pt x="9" y="24"/>
                  </a:cubicBezTo>
                  <a:cubicBezTo>
                    <a:pt x="13" y="24"/>
                    <a:pt x="33" y="20"/>
                    <a:pt x="37" y="17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08"/>
            <p:cNvSpPr>
              <a:spLocks/>
            </p:cNvSpPr>
            <p:nvPr/>
          </p:nvSpPr>
          <p:spPr bwMode="auto">
            <a:xfrm>
              <a:off x="5541" y="-769"/>
              <a:ext cx="94" cy="54"/>
            </a:xfrm>
            <a:custGeom>
              <a:avLst/>
              <a:gdLst>
                <a:gd name="T0" fmla="*/ 28 w 40"/>
                <a:gd name="T1" fmla="*/ 0 h 23"/>
                <a:gd name="T2" fmla="*/ 10 w 40"/>
                <a:gd name="T3" fmla="*/ 0 h 23"/>
                <a:gd name="T4" fmla="*/ 10 w 40"/>
                <a:gd name="T5" fmla="*/ 7 h 23"/>
                <a:gd name="T6" fmla="*/ 0 w 40"/>
                <a:gd name="T7" fmla="*/ 21 h 23"/>
                <a:gd name="T8" fmla="*/ 11 w 40"/>
                <a:gd name="T9" fmla="*/ 23 h 23"/>
                <a:gd name="T10" fmla="*/ 29 w 40"/>
                <a:gd name="T11" fmla="*/ 21 h 23"/>
                <a:gd name="T12" fmla="*/ 26 w 40"/>
                <a:gd name="T13" fmla="*/ 15 h 23"/>
                <a:gd name="T14" fmla="*/ 33 w 40"/>
                <a:gd name="T15" fmla="*/ 15 h 23"/>
                <a:gd name="T16" fmla="*/ 40 w 40"/>
                <a:gd name="T17" fmla="*/ 12 h 23"/>
                <a:gd name="T18" fmla="*/ 40 w 40"/>
                <a:gd name="T19" fmla="*/ 4 h 23"/>
                <a:gd name="T20" fmla="*/ 32 w 40"/>
                <a:gd name="T21" fmla="*/ 5 h 23"/>
                <a:gd name="T22" fmla="*/ 23 w 40"/>
                <a:gd name="T23" fmla="*/ 4 h 23"/>
                <a:gd name="T24" fmla="*/ 28 w 40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23">
                  <a:moveTo>
                    <a:pt x="2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0" y="3"/>
                    <a:pt x="10" y="7"/>
                  </a:cubicBezTo>
                  <a:cubicBezTo>
                    <a:pt x="4" y="9"/>
                    <a:pt x="0" y="13"/>
                    <a:pt x="0" y="21"/>
                  </a:cubicBezTo>
                  <a:cubicBezTo>
                    <a:pt x="0" y="22"/>
                    <a:pt x="5" y="23"/>
                    <a:pt x="11" y="23"/>
                  </a:cubicBezTo>
                  <a:cubicBezTo>
                    <a:pt x="18" y="23"/>
                    <a:pt x="27" y="22"/>
                    <a:pt x="29" y="21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9" y="15"/>
                    <a:pt x="31" y="15"/>
                    <a:pt x="33" y="15"/>
                  </a:cubicBezTo>
                  <a:cubicBezTo>
                    <a:pt x="36" y="15"/>
                    <a:pt x="38" y="15"/>
                    <a:pt x="40" y="12"/>
                  </a:cubicBezTo>
                  <a:cubicBezTo>
                    <a:pt x="40" y="10"/>
                    <a:pt x="40" y="9"/>
                    <a:pt x="40" y="4"/>
                  </a:cubicBezTo>
                  <a:cubicBezTo>
                    <a:pt x="37" y="5"/>
                    <a:pt x="35" y="5"/>
                    <a:pt x="32" y="5"/>
                  </a:cubicBezTo>
                  <a:cubicBezTo>
                    <a:pt x="28" y="5"/>
                    <a:pt x="24" y="5"/>
                    <a:pt x="23" y="4"/>
                  </a:cubicBezTo>
                  <a:cubicBezTo>
                    <a:pt x="24" y="4"/>
                    <a:pt x="27" y="3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09"/>
            <p:cNvSpPr>
              <a:spLocks/>
            </p:cNvSpPr>
            <p:nvPr/>
          </p:nvSpPr>
          <p:spPr bwMode="auto">
            <a:xfrm>
              <a:off x="5415" y="-722"/>
              <a:ext cx="97" cy="33"/>
            </a:xfrm>
            <a:custGeom>
              <a:avLst/>
              <a:gdLst>
                <a:gd name="T0" fmla="*/ 27 w 41"/>
                <a:gd name="T1" fmla="*/ 0 h 14"/>
                <a:gd name="T2" fmla="*/ 0 w 41"/>
                <a:gd name="T3" fmla="*/ 11 h 14"/>
                <a:gd name="T4" fmla="*/ 5 w 41"/>
                <a:gd name="T5" fmla="*/ 14 h 14"/>
                <a:gd name="T6" fmla="*/ 13 w 41"/>
                <a:gd name="T7" fmla="*/ 9 h 14"/>
                <a:gd name="T8" fmla="*/ 24 w 41"/>
                <a:gd name="T9" fmla="*/ 14 h 14"/>
                <a:gd name="T10" fmla="*/ 41 w 41"/>
                <a:gd name="T11" fmla="*/ 7 h 14"/>
                <a:gd name="T12" fmla="*/ 27 w 4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">
                  <a:moveTo>
                    <a:pt x="27" y="0"/>
                  </a:moveTo>
                  <a:cubicBezTo>
                    <a:pt x="21" y="0"/>
                    <a:pt x="0" y="3"/>
                    <a:pt x="0" y="11"/>
                  </a:cubicBezTo>
                  <a:cubicBezTo>
                    <a:pt x="0" y="13"/>
                    <a:pt x="3" y="14"/>
                    <a:pt x="5" y="14"/>
                  </a:cubicBezTo>
                  <a:cubicBezTo>
                    <a:pt x="10" y="14"/>
                    <a:pt x="12" y="14"/>
                    <a:pt x="13" y="9"/>
                  </a:cubicBezTo>
                  <a:cubicBezTo>
                    <a:pt x="17" y="9"/>
                    <a:pt x="21" y="14"/>
                    <a:pt x="24" y="14"/>
                  </a:cubicBezTo>
                  <a:cubicBezTo>
                    <a:pt x="31" y="14"/>
                    <a:pt x="31" y="7"/>
                    <a:pt x="41" y="7"/>
                  </a:cubicBezTo>
                  <a:cubicBezTo>
                    <a:pt x="39" y="3"/>
                    <a:pt x="33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10"/>
            <p:cNvSpPr>
              <a:spLocks/>
            </p:cNvSpPr>
            <p:nvPr/>
          </p:nvSpPr>
          <p:spPr bwMode="auto">
            <a:xfrm>
              <a:off x="5359" y="-833"/>
              <a:ext cx="151" cy="102"/>
            </a:xfrm>
            <a:custGeom>
              <a:avLst/>
              <a:gdLst>
                <a:gd name="T0" fmla="*/ 61 w 64"/>
                <a:gd name="T1" fmla="*/ 0 h 43"/>
                <a:gd name="T2" fmla="*/ 52 w 64"/>
                <a:gd name="T3" fmla="*/ 9 h 43"/>
                <a:gd name="T4" fmla="*/ 20 w 64"/>
                <a:gd name="T5" fmla="*/ 19 h 43"/>
                <a:gd name="T6" fmla="*/ 20 w 64"/>
                <a:gd name="T7" fmla="*/ 26 h 43"/>
                <a:gd name="T8" fmla="*/ 24 w 64"/>
                <a:gd name="T9" fmla="*/ 24 h 43"/>
                <a:gd name="T10" fmla="*/ 29 w 64"/>
                <a:gd name="T11" fmla="*/ 27 h 43"/>
                <a:gd name="T12" fmla="*/ 7 w 64"/>
                <a:gd name="T13" fmla="*/ 27 h 43"/>
                <a:gd name="T14" fmla="*/ 0 w 64"/>
                <a:gd name="T15" fmla="*/ 33 h 43"/>
                <a:gd name="T16" fmla="*/ 27 w 64"/>
                <a:gd name="T17" fmla="*/ 43 h 43"/>
                <a:gd name="T18" fmla="*/ 48 w 64"/>
                <a:gd name="T19" fmla="*/ 37 h 43"/>
                <a:gd name="T20" fmla="*/ 55 w 64"/>
                <a:gd name="T21" fmla="*/ 37 h 43"/>
                <a:gd name="T22" fmla="*/ 64 w 64"/>
                <a:gd name="T23" fmla="*/ 35 h 43"/>
                <a:gd name="T24" fmla="*/ 34 w 64"/>
                <a:gd name="T25" fmla="*/ 27 h 43"/>
                <a:gd name="T26" fmla="*/ 58 w 64"/>
                <a:gd name="T27" fmla="*/ 13 h 43"/>
                <a:gd name="T28" fmla="*/ 63 w 64"/>
                <a:gd name="T29" fmla="*/ 6 h 43"/>
                <a:gd name="T30" fmla="*/ 61 w 64"/>
                <a:gd name="T3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3">
                  <a:moveTo>
                    <a:pt x="61" y="0"/>
                  </a:moveTo>
                  <a:cubicBezTo>
                    <a:pt x="56" y="0"/>
                    <a:pt x="53" y="4"/>
                    <a:pt x="52" y="9"/>
                  </a:cubicBezTo>
                  <a:cubicBezTo>
                    <a:pt x="37" y="9"/>
                    <a:pt x="36" y="19"/>
                    <a:pt x="20" y="19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5"/>
                    <a:pt x="23" y="24"/>
                    <a:pt x="24" y="24"/>
                  </a:cubicBezTo>
                  <a:cubicBezTo>
                    <a:pt x="25" y="24"/>
                    <a:pt x="26" y="26"/>
                    <a:pt x="29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5" y="29"/>
                    <a:pt x="4" y="30"/>
                    <a:pt x="0" y="33"/>
                  </a:cubicBezTo>
                  <a:cubicBezTo>
                    <a:pt x="1" y="33"/>
                    <a:pt x="23" y="43"/>
                    <a:pt x="27" y="43"/>
                  </a:cubicBezTo>
                  <a:cubicBezTo>
                    <a:pt x="33" y="43"/>
                    <a:pt x="42" y="37"/>
                    <a:pt x="48" y="37"/>
                  </a:cubicBezTo>
                  <a:cubicBezTo>
                    <a:pt x="50" y="37"/>
                    <a:pt x="53" y="37"/>
                    <a:pt x="55" y="37"/>
                  </a:cubicBezTo>
                  <a:cubicBezTo>
                    <a:pt x="58" y="37"/>
                    <a:pt x="61" y="36"/>
                    <a:pt x="64" y="35"/>
                  </a:cubicBezTo>
                  <a:cubicBezTo>
                    <a:pt x="52" y="30"/>
                    <a:pt x="48" y="29"/>
                    <a:pt x="34" y="27"/>
                  </a:cubicBezTo>
                  <a:cubicBezTo>
                    <a:pt x="39" y="21"/>
                    <a:pt x="49" y="18"/>
                    <a:pt x="58" y="13"/>
                  </a:cubicBezTo>
                  <a:cubicBezTo>
                    <a:pt x="58" y="10"/>
                    <a:pt x="61" y="8"/>
                    <a:pt x="63" y="6"/>
                  </a:cubicBezTo>
                  <a:cubicBezTo>
                    <a:pt x="63" y="4"/>
                    <a:pt x="62" y="0"/>
                    <a:pt x="6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11"/>
            <p:cNvSpPr>
              <a:spLocks/>
            </p:cNvSpPr>
            <p:nvPr/>
          </p:nvSpPr>
          <p:spPr bwMode="auto">
            <a:xfrm>
              <a:off x="3813" y="-684"/>
              <a:ext cx="496" cy="274"/>
            </a:xfrm>
            <a:custGeom>
              <a:avLst/>
              <a:gdLst>
                <a:gd name="T0" fmla="*/ 86 w 210"/>
                <a:gd name="T1" fmla="*/ 0 h 116"/>
                <a:gd name="T2" fmla="*/ 75 w 210"/>
                <a:gd name="T3" fmla="*/ 8 h 116"/>
                <a:gd name="T4" fmla="*/ 82 w 210"/>
                <a:gd name="T5" fmla="*/ 31 h 116"/>
                <a:gd name="T6" fmla="*/ 58 w 210"/>
                <a:gd name="T7" fmla="*/ 8 h 116"/>
                <a:gd name="T8" fmla="*/ 49 w 210"/>
                <a:gd name="T9" fmla="*/ 17 h 116"/>
                <a:gd name="T10" fmla="*/ 51 w 210"/>
                <a:gd name="T11" fmla="*/ 22 h 116"/>
                <a:gd name="T12" fmla="*/ 38 w 210"/>
                <a:gd name="T13" fmla="*/ 16 h 116"/>
                <a:gd name="T14" fmla="*/ 45 w 210"/>
                <a:gd name="T15" fmla="*/ 8 h 116"/>
                <a:gd name="T16" fmla="*/ 18 w 210"/>
                <a:gd name="T17" fmla="*/ 6 h 116"/>
                <a:gd name="T18" fmla="*/ 0 w 210"/>
                <a:gd name="T19" fmla="*/ 19 h 116"/>
                <a:gd name="T20" fmla="*/ 13 w 210"/>
                <a:gd name="T21" fmla="*/ 32 h 116"/>
                <a:gd name="T22" fmla="*/ 17 w 210"/>
                <a:gd name="T23" fmla="*/ 34 h 116"/>
                <a:gd name="T24" fmla="*/ 32 w 210"/>
                <a:gd name="T25" fmla="*/ 51 h 116"/>
                <a:gd name="T26" fmla="*/ 28 w 210"/>
                <a:gd name="T27" fmla="*/ 52 h 116"/>
                <a:gd name="T28" fmla="*/ 45 w 210"/>
                <a:gd name="T29" fmla="*/ 61 h 116"/>
                <a:gd name="T30" fmla="*/ 60 w 210"/>
                <a:gd name="T31" fmla="*/ 47 h 116"/>
                <a:gd name="T32" fmla="*/ 65 w 210"/>
                <a:gd name="T33" fmla="*/ 47 h 116"/>
                <a:gd name="T34" fmla="*/ 73 w 210"/>
                <a:gd name="T35" fmla="*/ 51 h 116"/>
                <a:gd name="T36" fmla="*/ 86 w 210"/>
                <a:gd name="T37" fmla="*/ 51 h 116"/>
                <a:gd name="T38" fmla="*/ 59 w 210"/>
                <a:gd name="T39" fmla="*/ 64 h 116"/>
                <a:gd name="T40" fmla="*/ 45 w 210"/>
                <a:gd name="T41" fmla="*/ 70 h 116"/>
                <a:gd name="T42" fmla="*/ 53 w 210"/>
                <a:gd name="T43" fmla="*/ 78 h 116"/>
                <a:gd name="T44" fmla="*/ 65 w 210"/>
                <a:gd name="T45" fmla="*/ 77 h 116"/>
                <a:gd name="T46" fmla="*/ 88 w 210"/>
                <a:gd name="T47" fmla="*/ 79 h 116"/>
                <a:gd name="T48" fmla="*/ 71 w 210"/>
                <a:gd name="T49" fmla="*/ 83 h 116"/>
                <a:gd name="T50" fmla="*/ 58 w 210"/>
                <a:gd name="T51" fmla="*/ 83 h 116"/>
                <a:gd name="T52" fmla="*/ 51 w 210"/>
                <a:gd name="T53" fmla="*/ 83 h 116"/>
                <a:gd name="T54" fmla="*/ 93 w 210"/>
                <a:gd name="T55" fmla="*/ 116 h 116"/>
                <a:gd name="T56" fmla="*/ 108 w 210"/>
                <a:gd name="T57" fmla="*/ 87 h 116"/>
                <a:gd name="T58" fmla="*/ 116 w 210"/>
                <a:gd name="T59" fmla="*/ 83 h 116"/>
                <a:gd name="T60" fmla="*/ 145 w 210"/>
                <a:gd name="T61" fmla="*/ 46 h 116"/>
                <a:gd name="T62" fmla="*/ 158 w 210"/>
                <a:gd name="T63" fmla="*/ 54 h 116"/>
                <a:gd name="T64" fmla="*/ 150 w 210"/>
                <a:gd name="T65" fmla="*/ 55 h 116"/>
                <a:gd name="T66" fmla="*/ 161 w 210"/>
                <a:gd name="T67" fmla="*/ 70 h 116"/>
                <a:gd name="T68" fmla="*/ 153 w 210"/>
                <a:gd name="T69" fmla="*/ 85 h 116"/>
                <a:gd name="T70" fmla="*/ 177 w 210"/>
                <a:gd name="T71" fmla="*/ 86 h 116"/>
                <a:gd name="T72" fmla="*/ 177 w 210"/>
                <a:gd name="T73" fmla="*/ 95 h 116"/>
                <a:gd name="T74" fmla="*/ 210 w 210"/>
                <a:gd name="T75" fmla="*/ 77 h 116"/>
                <a:gd name="T76" fmla="*/ 190 w 210"/>
                <a:gd name="T77" fmla="*/ 58 h 116"/>
                <a:gd name="T78" fmla="*/ 173 w 210"/>
                <a:gd name="T79" fmla="*/ 58 h 116"/>
                <a:gd name="T80" fmla="*/ 173 w 210"/>
                <a:gd name="T81" fmla="*/ 50 h 116"/>
                <a:gd name="T82" fmla="*/ 168 w 210"/>
                <a:gd name="T83" fmla="*/ 51 h 116"/>
                <a:gd name="T84" fmla="*/ 163 w 210"/>
                <a:gd name="T85" fmla="*/ 50 h 116"/>
                <a:gd name="T86" fmla="*/ 169 w 210"/>
                <a:gd name="T87" fmla="*/ 50 h 116"/>
                <a:gd name="T88" fmla="*/ 126 w 210"/>
                <a:gd name="T89" fmla="*/ 27 h 116"/>
                <a:gd name="T90" fmla="*/ 121 w 210"/>
                <a:gd name="T91" fmla="*/ 27 h 116"/>
                <a:gd name="T92" fmla="*/ 115 w 210"/>
                <a:gd name="T93" fmla="*/ 14 h 116"/>
                <a:gd name="T94" fmla="*/ 105 w 210"/>
                <a:gd name="T95" fmla="*/ 21 h 116"/>
                <a:gd name="T96" fmla="*/ 107 w 210"/>
                <a:gd name="T97" fmla="*/ 11 h 116"/>
                <a:gd name="T98" fmla="*/ 86 w 210"/>
                <a:gd name="T9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0" h="116">
                  <a:moveTo>
                    <a:pt x="86" y="0"/>
                  </a:moveTo>
                  <a:cubicBezTo>
                    <a:pt x="79" y="0"/>
                    <a:pt x="75" y="0"/>
                    <a:pt x="75" y="8"/>
                  </a:cubicBezTo>
                  <a:cubicBezTo>
                    <a:pt x="75" y="18"/>
                    <a:pt x="78" y="23"/>
                    <a:pt x="82" y="31"/>
                  </a:cubicBezTo>
                  <a:cubicBezTo>
                    <a:pt x="68" y="26"/>
                    <a:pt x="72" y="8"/>
                    <a:pt x="58" y="8"/>
                  </a:cubicBezTo>
                  <a:cubicBezTo>
                    <a:pt x="53" y="8"/>
                    <a:pt x="49" y="12"/>
                    <a:pt x="49" y="17"/>
                  </a:cubicBezTo>
                  <a:cubicBezTo>
                    <a:pt x="49" y="19"/>
                    <a:pt x="50" y="21"/>
                    <a:pt x="51" y="22"/>
                  </a:cubicBezTo>
                  <a:cubicBezTo>
                    <a:pt x="47" y="20"/>
                    <a:pt x="43" y="19"/>
                    <a:pt x="38" y="16"/>
                  </a:cubicBezTo>
                  <a:cubicBezTo>
                    <a:pt x="40" y="13"/>
                    <a:pt x="42" y="12"/>
                    <a:pt x="45" y="8"/>
                  </a:cubicBezTo>
                  <a:cubicBezTo>
                    <a:pt x="32" y="6"/>
                    <a:pt x="27" y="6"/>
                    <a:pt x="18" y="6"/>
                  </a:cubicBezTo>
                  <a:cubicBezTo>
                    <a:pt x="13" y="6"/>
                    <a:pt x="2" y="16"/>
                    <a:pt x="0" y="19"/>
                  </a:cubicBezTo>
                  <a:cubicBezTo>
                    <a:pt x="3" y="23"/>
                    <a:pt x="9" y="32"/>
                    <a:pt x="13" y="32"/>
                  </a:cubicBezTo>
                  <a:cubicBezTo>
                    <a:pt x="15" y="32"/>
                    <a:pt x="16" y="33"/>
                    <a:pt x="17" y="34"/>
                  </a:cubicBezTo>
                  <a:cubicBezTo>
                    <a:pt x="15" y="42"/>
                    <a:pt x="23" y="47"/>
                    <a:pt x="32" y="51"/>
                  </a:cubicBezTo>
                  <a:cubicBezTo>
                    <a:pt x="30" y="51"/>
                    <a:pt x="29" y="52"/>
                    <a:pt x="28" y="52"/>
                  </a:cubicBezTo>
                  <a:cubicBezTo>
                    <a:pt x="30" y="58"/>
                    <a:pt x="36" y="61"/>
                    <a:pt x="45" y="61"/>
                  </a:cubicBezTo>
                  <a:cubicBezTo>
                    <a:pt x="56" y="61"/>
                    <a:pt x="56" y="49"/>
                    <a:pt x="60" y="47"/>
                  </a:cubicBezTo>
                  <a:cubicBezTo>
                    <a:pt x="62" y="47"/>
                    <a:pt x="63" y="47"/>
                    <a:pt x="65" y="47"/>
                  </a:cubicBezTo>
                  <a:cubicBezTo>
                    <a:pt x="67" y="48"/>
                    <a:pt x="71" y="51"/>
                    <a:pt x="73" y="51"/>
                  </a:cubicBezTo>
                  <a:cubicBezTo>
                    <a:pt x="75" y="51"/>
                    <a:pt x="79" y="51"/>
                    <a:pt x="86" y="51"/>
                  </a:cubicBezTo>
                  <a:cubicBezTo>
                    <a:pt x="80" y="56"/>
                    <a:pt x="66" y="62"/>
                    <a:pt x="59" y="64"/>
                  </a:cubicBezTo>
                  <a:cubicBezTo>
                    <a:pt x="57" y="65"/>
                    <a:pt x="45" y="65"/>
                    <a:pt x="45" y="70"/>
                  </a:cubicBezTo>
                  <a:cubicBezTo>
                    <a:pt x="45" y="76"/>
                    <a:pt x="48" y="78"/>
                    <a:pt x="53" y="78"/>
                  </a:cubicBezTo>
                  <a:cubicBezTo>
                    <a:pt x="57" y="78"/>
                    <a:pt x="62" y="77"/>
                    <a:pt x="65" y="77"/>
                  </a:cubicBezTo>
                  <a:cubicBezTo>
                    <a:pt x="68" y="77"/>
                    <a:pt x="85" y="77"/>
                    <a:pt x="88" y="79"/>
                  </a:cubicBezTo>
                  <a:cubicBezTo>
                    <a:pt x="82" y="81"/>
                    <a:pt x="76" y="79"/>
                    <a:pt x="71" y="83"/>
                  </a:cubicBezTo>
                  <a:cubicBezTo>
                    <a:pt x="71" y="83"/>
                    <a:pt x="64" y="83"/>
                    <a:pt x="58" y="83"/>
                  </a:cubicBezTo>
                  <a:cubicBezTo>
                    <a:pt x="55" y="83"/>
                    <a:pt x="53" y="83"/>
                    <a:pt x="51" y="83"/>
                  </a:cubicBezTo>
                  <a:cubicBezTo>
                    <a:pt x="51" y="101"/>
                    <a:pt x="80" y="108"/>
                    <a:pt x="93" y="116"/>
                  </a:cubicBezTo>
                  <a:cubicBezTo>
                    <a:pt x="100" y="109"/>
                    <a:pt x="99" y="94"/>
                    <a:pt x="108" y="87"/>
                  </a:cubicBezTo>
                  <a:cubicBezTo>
                    <a:pt x="111" y="85"/>
                    <a:pt x="115" y="86"/>
                    <a:pt x="116" y="83"/>
                  </a:cubicBezTo>
                  <a:cubicBezTo>
                    <a:pt x="121" y="69"/>
                    <a:pt x="127" y="46"/>
                    <a:pt x="145" y="46"/>
                  </a:cubicBezTo>
                  <a:cubicBezTo>
                    <a:pt x="145" y="46"/>
                    <a:pt x="149" y="53"/>
                    <a:pt x="158" y="54"/>
                  </a:cubicBezTo>
                  <a:cubicBezTo>
                    <a:pt x="155" y="54"/>
                    <a:pt x="153" y="54"/>
                    <a:pt x="150" y="55"/>
                  </a:cubicBezTo>
                  <a:cubicBezTo>
                    <a:pt x="152" y="59"/>
                    <a:pt x="157" y="69"/>
                    <a:pt x="161" y="70"/>
                  </a:cubicBezTo>
                  <a:cubicBezTo>
                    <a:pt x="160" y="78"/>
                    <a:pt x="154" y="75"/>
                    <a:pt x="153" y="85"/>
                  </a:cubicBezTo>
                  <a:cubicBezTo>
                    <a:pt x="160" y="85"/>
                    <a:pt x="171" y="85"/>
                    <a:pt x="177" y="86"/>
                  </a:cubicBezTo>
                  <a:cubicBezTo>
                    <a:pt x="176" y="88"/>
                    <a:pt x="176" y="91"/>
                    <a:pt x="177" y="95"/>
                  </a:cubicBezTo>
                  <a:cubicBezTo>
                    <a:pt x="190" y="91"/>
                    <a:pt x="196" y="82"/>
                    <a:pt x="210" y="77"/>
                  </a:cubicBezTo>
                  <a:cubicBezTo>
                    <a:pt x="205" y="70"/>
                    <a:pt x="190" y="74"/>
                    <a:pt x="190" y="58"/>
                  </a:cubicBezTo>
                  <a:cubicBezTo>
                    <a:pt x="183" y="58"/>
                    <a:pt x="181" y="58"/>
                    <a:pt x="173" y="58"/>
                  </a:cubicBezTo>
                  <a:cubicBezTo>
                    <a:pt x="174" y="56"/>
                    <a:pt x="174" y="53"/>
                    <a:pt x="173" y="50"/>
                  </a:cubicBezTo>
                  <a:cubicBezTo>
                    <a:pt x="171" y="50"/>
                    <a:pt x="169" y="51"/>
                    <a:pt x="168" y="51"/>
                  </a:cubicBezTo>
                  <a:cubicBezTo>
                    <a:pt x="166" y="51"/>
                    <a:pt x="165" y="51"/>
                    <a:pt x="163" y="50"/>
                  </a:cubicBezTo>
                  <a:cubicBezTo>
                    <a:pt x="165" y="50"/>
                    <a:pt x="167" y="50"/>
                    <a:pt x="169" y="50"/>
                  </a:cubicBezTo>
                  <a:cubicBezTo>
                    <a:pt x="163" y="43"/>
                    <a:pt x="135" y="27"/>
                    <a:pt x="126" y="27"/>
                  </a:cubicBezTo>
                  <a:cubicBezTo>
                    <a:pt x="125" y="27"/>
                    <a:pt x="123" y="27"/>
                    <a:pt x="121" y="27"/>
                  </a:cubicBezTo>
                  <a:cubicBezTo>
                    <a:pt x="122" y="23"/>
                    <a:pt x="123" y="14"/>
                    <a:pt x="115" y="14"/>
                  </a:cubicBezTo>
                  <a:cubicBezTo>
                    <a:pt x="111" y="14"/>
                    <a:pt x="110" y="19"/>
                    <a:pt x="105" y="21"/>
                  </a:cubicBezTo>
                  <a:cubicBezTo>
                    <a:pt x="105" y="17"/>
                    <a:pt x="107" y="14"/>
                    <a:pt x="107" y="11"/>
                  </a:cubicBezTo>
                  <a:cubicBezTo>
                    <a:pt x="107" y="5"/>
                    <a:pt x="9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12"/>
            <p:cNvSpPr>
              <a:spLocks/>
            </p:cNvSpPr>
            <p:nvPr/>
          </p:nvSpPr>
          <p:spPr bwMode="auto">
            <a:xfrm>
              <a:off x="4073" y="-724"/>
              <a:ext cx="324" cy="116"/>
            </a:xfrm>
            <a:custGeom>
              <a:avLst/>
              <a:gdLst>
                <a:gd name="T0" fmla="*/ 80 w 137"/>
                <a:gd name="T1" fmla="*/ 0 h 49"/>
                <a:gd name="T2" fmla="*/ 73 w 137"/>
                <a:gd name="T3" fmla="*/ 0 h 49"/>
                <a:gd name="T4" fmla="*/ 60 w 137"/>
                <a:gd name="T5" fmla="*/ 12 h 49"/>
                <a:gd name="T6" fmla="*/ 39 w 137"/>
                <a:gd name="T7" fmla="*/ 1 h 49"/>
                <a:gd name="T8" fmla="*/ 24 w 137"/>
                <a:gd name="T9" fmla="*/ 1 h 49"/>
                <a:gd name="T10" fmla="*/ 27 w 137"/>
                <a:gd name="T11" fmla="*/ 6 h 49"/>
                <a:gd name="T12" fmla="*/ 18 w 137"/>
                <a:gd name="T13" fmla="*/ 6 h 49"/>
                <a:gd name="T14" fmla="*/ 18 w 137"/>
                <a:gd name="T15" fmla="*/ 9 h 49"/>
                <a:gd name="T16" fmla="*/ 15 w 137"/>
                <a:gd name="T17" fmla="*/ 10 h 49"/>
                <a:gd name="T18" fmla="*/ 7 w 137"/>
                <a:gd name="T19" fmla="*/ 8 h 49"/>
                <a:gd name="T20" fmla="*/ 0 w 137"/>
                <a:gd name="T21" fmla="*/ 8 h 49"/>
                <a:gd name="T22" fmla="*/ 7 w 137"/>
                <a:gd name="T23" fmla="*/ 20 h 49"/>
                <a:gd name="T24" fmla="*/ 13 w 137"/>
                <a:gd name="T25" fmla="*/ 28 h 49"/>
                <a:gd name="T26" fmla="*/ 26 w 137"/>
                <a:gd name="T27" fmla="*/ 26 h 49"/>
                <a:gd name="T28" fmla="*/ 51 w 137"/>
                <a:gd name="T29" fmla="*/ 28 h 49"/>
                <a:gd name="T30" fmla="*/ 38 w 137"/>
                <a:gd name="T31" fmla="*/ 30 h 49"/>
                <a:gd name="T32" fmla="*/ 27 w 137"/>
                <a:gd name="T33" fmla="*/ 31 h 49"/>
                <a:gd name="T34" fmla="*/ 34 w 137"/>
                <a:gd name="T35" fmla="*/ 39 h 49"/>
                <a:gd name="T36" fmla="*/ 64 w 137"/>
                <a:gd name="T37" fmla="*/ 39 h 49"/>
                <a:gd name="T38" fmla="*/ 82 w 137"/>
                <a:gd name="T39" fmla="*/ 49 h 49"/>
                <a:gd name="T40" fmla="*/ 137 w 137"/>
                <a:gd name="T41" fmla="*/ 22 h 49"/>
                <a:gd name="T42" fmla="*/ 113 w 137"/>
                <a:gd name="T43" fmla="*/ 8 h 49"/>
                <a:gd name="T44" fmla="*/ 96 w 137"/>
                <a:gd name="T45" fmla="*/ 8 h 49"/>
                <a:gd name="T46" fmla="*/ 80 w 137"/>
                <a:gd name="T47" fmla="*/ 13 h 49"/>
                <a:gd name="T48" fmla="*/ 80 w 137"/>
                <a:gd name="T4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7" h="49">
                  <a:moveTo>
                    <a:pt x="80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1" y="2"/>
                    <a:pt x="67" y="12"/>
                    <a:pt x="60" y="12"/>
                  </a:cubicBezTo>
                  <a:cubicBezTo>
                    <a:pt x="58" y="12"/>
                    <a:pt x="42" y="4"/>
                    <a:pt x="39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2" y="10"/>
                    <a:pt x="10" y="9"/>
                    <a:pt x="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3"/>
                    <a:pt x="3" y="17"/>
                    <a:pt x="7" y="20"/>
                  </a:cubicBezTo>
                  <a:cubicBezTo>
                    <a:pt x="7" y="26"/>
                    <a:pt x="9" y="28"/>
                    <a:pt x="13" y="28"/>
                  </a:cubicBezTo>
                  <a:cubicBezTo>
                    <a:pt x="16" y="28"/>
                    <a:pt x="21" y="26"/>
                    <a:pt x="26" y="26"/>
                  </a:cubicBezTo>
                  <a:cubicBezTo>
                    <a:pt x="27" y="26"/>
                    <a:pt x="49" y="28"/>
                    <a:pt x="51" y="28"/>
                  </a:cubicBezTo>
                  <a:cubicBezTo>
                    <a:pt x="48" y="29"/>
                    <a:pt x="42" y="29"/>
                    <a:pt x="38" y="30"/>
                  </a:cubicBezTo>
                  <a:cubicBezTo>
                    <a:pt x="36" y="30"/>
                    <a:pt x="31" y="30"/>
                    <a:pt x="27" y="31"/>
                  </a:cubicBezTo>
                  <a:cubicBezTo>
                    <a:pt x="28" y="35"/>
                    <a:pt x="29" y="38"/>
                    <a:pt x="3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8" y="46"/>
                    <a:pt x="73" y="49"/>
                    <a:pt x="82" y="49"/>
                  </a:cubicBezTo>
                  <a:cubicBezTo>
                    <a:pt x="98" y="49"/>
                    <a:pt x="124" y="30"/>
                    <a:pt x="137" y="22"/>
                  </a:cubicBezTo>
                  <a:cubicBezTo>
                    <a:pt x="134" y="15"/>
                    <a:pt x="124" y="8"/>
                    <a:pt x="113" y="8"/>
                  </a:cubicBezTo>
                  <a:cubicBezTo>
                    <a:pt x="105" y="8"/>
                    <a:pt x="108" y="8"/>
                    <a:pt x="96" y="8"/>
                  </a:cubicBezTo>
                  <a:cubicBezTo>
                    <a:pt x="88" y="8"/>
                    <a:pt x="85" y="13"/>
                    <a:pt x="80" y="13"/>
                  </a:cubicBezTo>
                  <a:cubicBezTo>
                    <a:pt x="79" y="9"/>
                    <a:pt x="80" y="6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13"/>
            <p:cNvSpPr>
              <a:spLocks noEditPoints="1"/>
            </p:cNvSpPr>
            <p:nvPr/>
          </p:nvSpPr>
          <p:spPr bwMode="auto">
            <a:xfrm>
              <a:off x="3794" y="-594"/>
              <a:ext cx="61" cy="54"/>
            </a:xfrm>
            <a:custGeom>
              <a:avLst/>
              <a:gdLst>
                <a:gd name="T0" fmla="*/ 8 w 26"/>
                <a:gd name="T1" fmla="*/ 1 h 23"/>
                <a:gd name="T2" fmla="*/ 26 w 26"/>
                <a:gd name="T3" fmla="*/ 23 h 23"/>
                <a:gd name="T4" fmla="*/ 8 w 26"/>
                <a:gd name="T5" fmla="*/ 1 h 23"/>
                <a:gd name="T6" fmla="*/ 8 w 26"/>
                <a:gd name="T7" fmla="*/ 0 h 23"/>
                <a:gd name="T8" fmla="*/ 8 w 26"/>
                <a:gd name="T9" fmla="*/ 1 h 23"/>
                <a:gd name="T10" fmla="*/ 8 w 26"/>
                <a:gd name="T11" fmla="*/ 1 h 23"/>
                <a:gd name="T12" fmla="*/ 8 w 26"/>
                <a:gd name="T13" fmla="*/ 0 h 23"/>
                <a:gd name="T14" fmla="*/ 9 w 26"/>
                <a:gd name="T15" fmla="*/ 0 h 23"/>
                <a:gd name="T16" fmla="*/ 8 w 26"/>
                <a:gd name="T17" fmla="*/ 1 h 23"/>
                <a:gd name="T18" fmla="*/ 9 w 26"/>
                <a:gd name="T19" fmla="*/ 2 h 23"/>
                <a:gd name="T20" fmla="*/ 9 w 26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3">
                  <a:moveTo>
                    <a:pt x="8" y="1"/>
                  </a:moveTo>
                  <a:cubicBezTo>
                    <a:pt x="0" y="6"/>
                    <a:pt x="16" y="20"/>
                    <a:pt x="26" y="23"/>
                  </a:cubicBezTo>
                  <a:cubicBezTo>
                    <a:pt x="22" y="11"/>
                    <a:pt x="15" y="9"/>
                    <a:pt x="8" y="1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14"/>
            <p:cNvSpPr>
              <a:spLocks/>
            </p:cNvSpPr>
            <p:nvPr/>
          </p:nvSpPr>
          <p:spPr bwMode="auto">
            <a:xfrm>
              <a:off x="3087" y="872"/>
              <a:ext cx="156" cy="187"/>
            </a:xfrm>
            <a:custGeom>
              <a:avLst/>
              <a:gdLst>
                <a:gd name="T0" fmla="*/ 48 w 66"/>
                <a:gd name="T1" fmla="*/ 0 h 79"/>
                <a:gd name="T2" fmla="*/ 39 w 66"/>
                <a:gd name="T3" fmla="*/ 0 h 79"/>
                <a:gd name="T4" fmla="*/ 23 w 66"/>
                <a:gd name="T5" fmla="*/ 10 h 79"/>
                <a:gd name="T6" fmla="*/ 26 w 66"/>
                <a:gd name="T7" fmla="*/ 17 h 79"/>
                <a:gd name="T8" fmla="*/ 11 w 66"/>
                <a:gd name="T9" fmla="*/ 23 h 79"/>
                <a:gd name="T10" fmla="*/ 10 w 66"/>
                <a:gd name="T11" fmla="*/ 22 h 79"/>
                <a:gd name="T12" fmla="*/ 5 w 66"/>
                <a:gd name="T13" fmla="*/ 28 h 79"/>
                <a:gd name="T14" fmla="*/ 15 w 66"/>
                <a:gd name="T15" fmla="*/ 39 h 79"/>
                <a:gd name="T16" fmla="*/ 0 w 66"/>
                <a:gd name="T17" fmla="*/ 66 h 79"/>
                <a:gd name="T18" fmla="*/ 13 w 66"/>
                <a:gd name="T19" fmla="*/ 79 h 79"/>
                <a:gd name="T20" fmla="*/ 23 w 66"/>
                <a:gd name="T21" fmla="*/ 76 h 79"/>
                <a:gd name="T22" fmla="*/ 42 w 66"/>
                <a:gd name="T23" fmla="*/ 65 h 79"/>
                <a:gd name="T24" fmla="*/ 46 w 66"/>
                <a:gd name="T25" fmla="*/ 65 h 79"/>
                <a:gd name="T26" fmla="*/ 56 w 66"/>
                <a:gd name="T27" fmla="*/ 62 h 79"/>
                <a:gd name="T28" fmla="*/ 56 w 66"/>
                <a:gd name="T29" fmla="*/ 47 h 79"/>
                <a:gd name="T30" fmla="*/ 56 w 66"/>
                <a:gd name="T31" fmla="*/ 29 h 79"/>
                <a:gd name="T32" fmla="*/ 66 w 66"/>
                <a:gd name="T33" fmla="*/ 22 h 79"/>
                <a:gd name="T34" fmla="*/ 48 w 66"/>
                <a:gd name="T3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79">
                  <a:moveTo>
                    <a:pt x="48" y="0"/>
                  </a:moveTo>
                  <a:cubicBezTo>
                    <a:pt x="45" y="0"/>
                    <a:pt x="42" y="0"/>
                    <a:pt x="39" y="0"/>
                  </a:cubicBezTo>
                  <a:cubicBezTo>
                    <a:pt x="34" y="0"/>
                    <a:pt x="23" y="6"/>
                    <a:pt x="23" y="10"/>
                  </a:cubicBezTo>
                  <a:cubicBezTo>
                    <a:pt x="23" y="13"/>
                    <a:pt x="24" y="14"/>
                    <a:pt x="26" y="17"/>
                  </a:cubicBezTo>
                  <a:cubicBezTo>
                    <a:pt x="23" y="20"/>
                    <a:pt x="14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8" y="22"/>
                    <a:pt x="5" y="23"/>
                    <a:pt x="5" y="28"/>
                  </a:cubicBezTo>
                  <a:cubicBezTo>
                    <a:pt x="5" y="34"/>
                    <a:pt x="10" y="37"/>
                    <a:pt x="15" y="39"/>
                  </a:cubicBezTo>
                  <a:cubicBezTo>
                    <a:pt x="13" y="52"/>
                    <a:pt x="0" y="53"/>
                    <a:pt x="0" y="66"/>
                  </a:cubicBezTo>
                  <a:cubicBezTo>
                    <a:pt x="0" y="73"/>
                    <a:pt x="7" y="79"/>
                    <a:pt x="13" y="79"/>
                  </a:cubicBezTo>
                  <a:cubicBezTo>
                    <a:pt x="16" y="79"/>
                    <a:pt x="21" y="78"/>
                    <a:pt x="23" y="76"/>
                  </a:cubicBezTo>
                  <a:cubicBezTo>
                    <a:pt x="27" y="74"/>
                    <a:pt x="34" y="65"/>
                    <a:pt x="42" y="65"/>
                  </a:cubicBezTo>
                  <a:cubicBezTo>
                    <a:pt x="43" y="65"/>
                    <a:pt x="45" y="65"/>
                    <a:pt x="46" y="65"/>
                  </a:cubicBezTo>
                  <a:cubicBezTo>
                    <a:pt x="50" y="65"/>
                    <a:pt x="54" y="65"/>
                    <a:pt x="56" y="62"/>
                  </a:cubicBezTo>
                  <a:cubicBezTo>
                    <a:pt x="60" y="58"/>
                    <a:pt x="56" y="52"/>
                    <a:pt x="56" y="47"/>
                  </a:cubicBezTo>
                  <a:cubicBezTo>
                    <a:pt x="56" y="47"/>
                    <a:pt x="56" y="33"/>
                    <a:pt x="56" y="29"/>
                  </a:cubicBezTo>
                  <a:cubicBezTo>
                    <a:pt x="56" y="25"/>
                    <a:pt x="66" y="26"/>
                    <a:pt x="66" y="22"/>
                  </a:cubicBezTo>
                  <a:cubicBezTo>
                    <a:pt x="66" y="13"/>
                    <a:pt x="60" y="0"/>
                    <a:pt x="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15"/>
            <p:cNvSpPr>
              <a:spLocks/>
            </p:cNvSpPr>
            <p:nvPr/>
          </p:nvSpPr>
          <p:spPr bwMode="auto">
            <a:xfrm>
              <a:off x="3191" y="714"/>
              <a:ext cx="33" cy="28"/>
            </a:xfrm>
            <a:custGeom>
              <a:avLst/>
              <a:gdLst>
                <a:gd name="T0" fmla="*/ 14 w 14"/>
                <a:gd name="T1" fmla="*/ 0 h 12"/>
                <a:gd name="T2" fmla="*/ 0 w 14"/>
                <a:gd name="T3" fmla="*/ 6 h 12"/>
                <a:gd name="T4" fmla="*/ 3 w 14"/>
                <a:gd name="T5" fmla="*/ 12 h 12"/>
                <a:gd name="T6" fmla="*/ 14 w 1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4" y="0"/>
                  </a:moveTo>
                  <a:cubicBezTo>
                    <a:pt x="9" y="0"/>
                    <a:pt x="0" y="2"/>
                    <a:pt x="0" y="6"/>
                  </a:cubicBezTo>
                  <a:cubicBezTo>
                    <a:pt x="0" y="8"/>
                    <a:pt x="2" y="12"/>
                    <a:pt x="3" y="12"/>
                  </a:cubicBezTo>
                  <a:cubicBezTo>
                    <a:pt x="9" y="12"/>
                    <a:pt x="14" y="6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16"/>
            <p:cNvSpPr>
              <a:spLocks/>
            </p:cNvSpPr>
            <p:nvPr/>
          </p:nvSpPr>
          <p:spPr bwMode="auto">
            <a:xfrm>
              <a:off x="3210" y="697"/>
              <a:ext cx="295" cy="431"/>
            </a:xfrm>
            <a:custGeom>
              <a:avLst/>
              <a:gdLst>
                <a:gd name="T0" fmla="*/ 30 w 125"/>
                <a:gd name="T1" fmla="*/ 0 h 182"/>
                <a:gd name="T2" fmla="*/ 19 w 125"/>
                <a:gd name="T3" fmla="*/ 16 h 182"/>
                <a:gd name="T4" fmla="*/ 14 w 125"/>
                <a:gd name="T5" fmla="*/ 26 h 182"/>
                <a:gd name="T6" fmla="*/ 9 w 125"/>
                <a:gd name="T7" fmla="*/ 24 h 182"/>
                <a:gd name="T8" fmla="*/ 12 w 125"/>
                <a:gd name="T9" fmla="*/ 34 h 182"/>
                <a:gd name="T10" fmla="*/ 9 w 125"/>
                <a:gd name="T11" fmla="*/ 45 h 182"/>
                <a:gd name="T12" fmla="*/ 17 w 125"/>
                <a:gd name="T13" fmla="*/ 54 h 182"/>
                <a:gd name="T14" fmla="*/ 14 w 125"/>
                <a:gd name="T15" fmla="*/ 66 h 182"/>
                <a:gd name="T16" fmla="*/ 19 w 125"/>
                <a:gd name="T17" fmla="*/ 59 h 182"/>
                <a:gd name="T18" fmla="*/ 28 w 125"/>
                <a:gd name="T19" fmla="*/ 71 h 182"/>
                <a:gd name="T20" fmla="*/ 31 w 125"/>
                <a:gd name="T21" fmla="*/ 87 h 182"/>
                <a:gd name="T22" fmla="*/ 48 w 125"/>
                <a:gd name="T23" fmla="*/ 84 h 182"/>
                <a:gd name="T24" fmla="*/ 54 w 125"/>
                <a:gd name="T25" fmla="*/ 98 h 182"/>
                <a:gd name="T26" fmla="*/ 57 w 125"/>
                <a:gd name="T27" fmla="*/ 106 h 182"/>
                <a:gd name="T28" fmla="*/ 37 w 125"/>
                <a:gd name="T29" fmla="*/ 131 h 182"/>
                <a:gd name="T30" fmla="*/ 25 w 125"/>
                <a:gd name="T31" fmla="*/ 150 h 182"/>
                <a:gd name="T32" fmla="*/ 45 w 125"/>
                <a:gd name="T33" fmla="*/ 154 h 182"/>
                <a:gd name="T34" fmla="*/ 56 w 125"/>
                <a:gd name="T35" fmla="*/ 152 h 182"/>
                <a:gd name="T36" fmla="*/ 19 w 125"/>
                <a:gd name="T37" fmla="*/ 178 h 182"/>
                <a:gd name="T38" fmla="*/ 23 w 125"/>
                <a:gd name="T39" fmla="*/ 182 h 182"/>
                <a:gd name="T40" fmla="*/ 38 w 125"/>
                <a:gd name="T41" fmla="*/ 177 h 182"/>
                <a:gd name="T42" fmla="*/ 56 w 125"/>
                <a:gd name="T43" fmla="*/ 172 h 182"/>
                <a:gd name="T44" fmla="*/ 104 w 125"/>
                <a:gd name="T45" fmla="*/ 167 h 182"/>
                <a:gd name="T46" fmla="*/ 119 w 125"/>
                <a:gd name="T47" fmla="*/ 155 h 182"/>
                <a:gd name="T48" fmla="*/ 125 w 125"/>
                <a:gd name="T49" fmla="*/ 132 h 182"/>
                <a:gd name="T50" fmla="*/ 112 w 125"/>
                <a:gd name="T51" fmla="*/ 122 h 182"/>
                <a:gd name="T52" fmla="*/ 110 w 125"/>
                <a:gd name="T53" fmla="*/ 122 h 182"/>
                <a:gd name="T54" fmla="*/ 104 w 125"/>
                <a:gd name="T55" fmla="*/ 122 h 182"/>
                <a:gd name="T56" fmla="*/ 101 w 125"/>
                <a:gd name="T57" fmla="*/ 107 h 182"/>
                <a:gd name="T58" fmla="*/ 64 w 125"/>
                <a:gd name="T59" fmla="*/ 60 h 182"/>
                <a:gd name="T60" fmla="*/ 58 w 125"/>
                <a:gd name="T61" fmla="*/ 60 h 182"/>
                <a:gd name="T62" fmla="*/ 51 w 125"/>
                <a:gd name="T63" fmla="*/ 60 h 182"/>
                <a:gd name="T64" fmla="*/ 70 w 125"/>
                <a:gd name="T65" fmla="*/ 23 h 182"/>
                <a:gd name="T66" fmla="*/ 37 w 125"/>
                <a:gd name="T67" fmla="*/ 19 h 182"/>
                <a:gd name="T68" fmla="*/ 45 w 125"/>
                <a:gd name="T6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5" h="182">
                  <a:moveTo>
                    <a:pt x="45" y="0"/>
                  </a:moveTo>
                  <a:cubicBezTo>
                    <a:pt x="41" y="0"/>
                    <a:pt x="36" y="0"/>
                    <a:pt x="30" y="0"/>
                  </a:cubicBezTo>
                  <a:cubicBezTo>
                    <a:pt x="27" y="0"/>
                    <a:pt x="21" y="5"/>
                    <a:pt x="21" y="7"/>
                  </a:cubicBezTo>
                  <a:cubicBezTo>
                    <a:pt x="21" y="10"/>
                    <a:pt x="19" y="12"/>
                    <a:pt x="19" y="16"/>
                  </a:cubicBezTo>
                  <a:cubicBezTo>
                    <a:pt x="16" y="16"/>
                    <a:pt x="12" y="18"/>
                    <a:pt x="12" y="23"/>
                  </a:cubicBezTo>
                  <a:cubicBezTo>
                    <a:pt x="12" y="24"/>
                    <a:pt x="13" y="25"/>
                    <a:pt x="14" y="26"/>
                  </a:cubicBezTo>
                  <a:cubicBezTo>
                    <a:pt x="14" y="27"/>
                    <a:pt x="13" y="29"/>
                    <a:pt x="12" y="29"/>
                  </a:cubicBezTo>
                  <a:cubicBezTo>
                    <a:pt x="11" y="29"/>
                    <a:pt x="9" y="27"/>
                    <a:pt x="9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1"/>
                    <a:pt x="4" y="33"/>
                    <a:pt x="12" y="34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9"/>
                    <a:pt x="9" y="43"/>
                    <a:pt x="9" y="45"/>
                  </a:cubicBezTo>
                  <a:cubicBezTo>
                    <a:pt x="9" y="47"/>
                    <a:pt x="13" y="49"/>
                    <a:pt x="17" y="50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5" y="55"/>
                    <a:pt x="14" y="56"/>
                    <a:pt x="14" y="58"/>
                  </a:cubicBezTo>
                  <a:cubicBezTo>
                    <a:pt x="14" y="61"/>
                    <a:pt x="14" y="62"/>
                    <a:pt x="14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8" y="64"/>
                    <a:pt x="16" y="63"/>
                    <a:pt x="19" y="59"/>
                  </a:cubicBezTo>
                  <a:cubicBezTo>
                    <a:pt x="20" y="60"/>
                    <a:pt x="23" y="61"/>
                    <a:pt x="28" y="61"/>
                  </a:cubicBezTo>
                  <a:cubicBezTo>
                    <a:pt x="26" y="65"/>
                    <a:pt x="28" y="66"/>
                    <a:pt x="28" y="71"/>
                  </a:cubicBezTo>
                  <a:cubicBezTo>
                    <a:pt x="28" y="75"/>
                    <a:pt x="22" y="78"/>
                    <a:pt x="22" y="82"/>
                  </a:cubicBezTo>
                  <a:cubicBezTo>
                    <a:pt x="22" y="87"/>
                    <a:pt x="26" y="87"/>
                    <a:pt x="31" y="87"/>
                  </a:cubicBezTo>
                  <a:cubicBezTo>
                    <a:pt x="35" y="87"/>
                    <a:pt x="38" y="84"/>
                    <a:pt x="43" y="84"/>
                  </a:cubicBezTo>
                  <a:cubicBezTo>
                    <a:pt x="45" y="84"/>
                    <a:pt x="46" y="84"/>
                    <a:pt x="48" y="84"/>
                  </a:cubicBezTo>
                  <a:cubicBezTo>
                    <a:pt x="47" y="87"/>
                    <a:pt x="44" y="88"/>
                    <a:pt x="44" y="92"/>
                  </a:cubicBezTo>
                  <a:cubicBezTo>
                    <a:pt x="44" y="96"/>
                    <a:pt x="49" y="98"/>
                    <a:pt x="54" y="98"/>
                  </a:cubicBezTo>
                  <a:cubicBezTo>
                    <a:pt x="55" y="98"/>
                    <a:pt x="56" y="98"/>
                    <a:pt x="57" y="98"/>
                  </a:cubicBezTo>
                  <a:cubicBezTo>
                    <a:pt x="57" y="106"/>
                    <a:pt x="57" y="106"/>
                    <a:pt x="57" y="106"/>
                  </a:cubicBezTo>
                  <a:cubicBezTo>
                    <a:pt x="54" y="111"/>
                    <a:pt x="42" y="116"/>
                    <a:pt x="33" y="116"/>
                  </a:cubicBezTo>
                  <a:cubicBezTo>
                    <a:pt x="33" y="121"/>
                    <a:pt x="37" y="124"/>
                    <a:pt x="37" y="131"/>
                  </a:cubicBezTo>
                  <a:cubicBezTo>
                    <a:pt x="37" y="139"/>
                    <a:pt x="22" y="139"/>
                    <a:pt x="22" y="147"/>
                  </a:cubicBezTo>
                  <a:cubicBezTo>
                    <a:pt x="22" y="148"/>
                    <a:pt x="24" y="150"/>
                    <a:pt x="25" y="150"/>
                  </a:cubicBezTo>
                  <a:cubicBezTo>
                    <a:pt x="28" y="150"/>
                    <a:pt x="27" y="147"/>
                    <a:pt x="30" y="147"/>
                  </a:cubicBezTo>
                  <a:cubicBezTo>
                    <a:pt x="36" y="147"/>
                    <a:pt x="38" y="154"/>
                    <a:pt x="45" y="154"/>
                  </a:cubicBezTo>
                  <a:cubicBezTo>
                    <a:pt x="49" y="154"/>
                    <a:pt x="52" y="151"/>
                    <a:pt x="55" y="148"/>
                  </a:cubicBezTo>
                  <a:cubicBezTo>
                    <a:pt x="55" y="149"/>
                    <a:pt x="56" y="151"/>
                    <a:pt x="56" y="152"/>
                  </a:cubicBezTo>
                  <a:cubicBezTo>
                    <a:pt x="56" y="159"/>
                    <a:pt x="45" y="157"/>
                    <a:pt x="38" y="159"/>
                  </a:cubicBezTo>
                  <a:cubicBezTo>
                    <a:pt x="36" y="159"/>
                    <a:pt x="20" y="176"/>
                    <a:pt x="19" y="178"/>
                  </a:cubicBezTo>
                  <a:cubicBezTo>
                    <a:pt x="19" y="182"/>
                    <a:pt x="19" y="182"/>
                    <a:pt x="19" y="182"/>
                  </a:cubicBezTo>
                  <a:cubicBezTo>
                    <a:pt x="23" y="182"/>
                    <a:pt x="23" y="182"/>
                    <a:pt x="23" y="182"/>
                  </a:cubicBezTo>
                  <a:cubicBezTo>
                    <a:pt x="25" y="179"/>
                    <a:pt x="27" y="177"/>
                    <a:pt x="30" y="177"/>
                  </a:cubicBezTo>
                  <a:cubicBezTo>
                    <a:pt x="38" y="177"/>
                    <a:pt x="38" y="177"/>
                    <a:pt x="38" y="177"/>
                  </a:cubicBezTo>
                  <a:cubicBezTo>
                    <a:pt x="38" y="173"/>
                    <a:pt x="41" y="168"/>
                    <a:pt x="46" y="168"/>
                  </a:cubicBezTo>
                  <a:cubicBezTo>
                    <a:pt x="50" y="168"/>
                    <a:pt x="52" y="172"/>
                    <a:pt x="56" y="172"/>
                  </a:cubicBezTo>
                  <a:cubicBezTo>
                    <a:pt x="64" y="172"/>
                    <a:pt x="78" y="167"/>
                    <a:pt x="83" y="167"/>
                  </a:cubicBezTo>
                  <a:cubicBezTo>
                    <a:pt x="86" y="167"/>
                    <a:pt x="98" y="167"/>
                    <a:pt x="104" y="167"/>
                  </a:cubicBezTo>
                  <a:cubicBezTo>
                    <a:pt x="111" y="167"/>
                    <a:pt x="114" y="164"/>
                    <a:pt x="119" y="159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6" y="155"/>
                    <a:pt x="114" y="155"/>
                    <a:pt x="108" y="153"/>
                  </a:cubicBezTo>
                  <a:cubicBezTo>
                    <a:pt x="113" y="146"/>
                    <a:pt x="125" y="141"/>
                    <a:pt x="125" y="132"/>
                  </a:cubicBezTo>
                  <a:cubicBezTo>
                    <a:pt x="125" y="127"/>
                    <a:pt x="121" y="122"/>
                    <a:pt x="114" y="122"/>
                  </a:cubicBezTo>
                  <a:cubicBezTo>
                    <a:pt x="113" y="122"/>
                    <a:pt x="112" y="122"/>
                    <a:pt x="112" y="122"/>
                  </a:cubicBezTo>
                  <a:cubicBezTo>
                    <a:pt x="110" y="122"/>
                    <a:pt x="110" y="122"/>
                    <a:pt x="107" y="124"/>
                  </a:cubicBezTo>
                  <a:cubicBezTo>
                    <a:pt x="110" y="122"/>
                    <a:pt x="110" y="122"/>
                    <a:pt x="110" y="122"/>
                  </a:cubicBezTo>
                  <a:cubicBezTo>
                    <a:pt x="108" y="123"/>
                    <a:pt x="107" y="125"/>
                    <a:pt x="104" y="126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5" y="121"/>
                    <a:pt x="106" y="120"/>
                    <a:pt x="106" y="118"/>
                  </a:cubicBezTo>
                  <a:cubicBezTo>
                    <a:pt x="106" y="114"/>
                    <a:pt x="101" y="111"/>
                    <a:pt x="101" y="107"/>
                  </a:cubicBezTo>
                  <a:cubicBezTo>
                    <a:pt x="101" y="94"/>
                    <a:pt x="87" y="91"/>
                    <a:pt x="78" y="82"/>
                  </a:cubicBezTo>
                  <a:cubicBezTo>
                    <a:pt x="72" y="76"/>
                    <a:pt x="74" y="63"/>
                    <a:pt x="64" y="60"/>
                  </a:cubicBezTo>
                  <a:cubicBezTo>
                    <a:pt x="63" y="60"/>
                    <a:pt x="62" y="60"/>
                    <a:pt x="61" y="60"/>
                  </a:cubicBezTo>
                  <a:cubicBezTo>
                    <a:pt x="60" y="60"/>
                    <a:pt x="59" y="60"/>
                    <a:pt x="58" y="60"/>
                  </a:cubicBezTo>
                  <a:cubicBezTo>
                    <a:pt x="57" y="60"/>
                    <a:pt x="57" y="60"/>
                    <a:pt x="56" y="60"/>
                  </a:cubicBezTo>
                  <a:cubicBezTo>
                    <a:pt x="54" y="60"/>
                    <a:pt x="53" y="60"/>
                    <a:pt x="51" y="60"/>
                  </a:cubicBezTo>
                  <a:cubicBezTo>
                    <a:pt x="52" y="58"/>
                    <a:pt x="54" y="56"/>
                    <a:pt x="56" y="55"/>
                  </a:cubicBezTo>
                  <a:cubicBezTo>
                    <a:pt x="56" y="44"/>
                    <a:pt x="72" y="38"/>
                    <a:pt x="70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2"/>
                    <a:pt x="37" y="21"/>
                    <a:pt x="37" y="19"/>
                  </a:cubicBezTo>
                  <a:cubicBezTo>
                    <a:pt x="39" y="12"/>
                    <a:pt x="50" y="13"/>
                    <a:pt x="50" y="5"/>
                  </a:cubicBezTo>
                  <a:cubicBezTo>
                    <a:pt x="50" y="4"/>
                    <a:pt x="47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17"/>
            <p:cNvSpPr>
              <a:spLocks/>
            </p:cNvSpPr>
            <p:nvPr/>
          </p:nvSpPr>
          <p:spPr bwMode="auto">
            <a:xfrm>
              <a:off x="3274" y="920"/>
              <a:ext cx="14" cy="14"/>
            </a:xfrm>
            <a:custGeom>
              <a:avLst/>
              <a:gdLst>
                <a:gd name="T0" fmla="*/ 6 w 6"/>
                <a:gd name="T1" fmla="*/ 0 h 6"/>
                <a:gd name="T2" fmla="*/ 3 w 6"/>
                <a:gd name="T3" fmla="*/ 0 h 6"/>
                <a:gd name="T4" fmla="*/ 0 w 6"/>
                <a:gd name="T5" fmla="*/ 6 h 6"/>
                <a:gd name="T6" fmla="*/ 5 w 6"/>
                <a:gd name="T7" fmla="*/ 6 h 6"/>
                <a:gd name="T8" fmla="*/ 6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3" y="6"/>
                    <a:pt x="4" y="6"/>
                    <a:pt x="5" y="6"/>
                  </a:cubicBezTo>
                  <a:cubicBezTo>
                    <a:pt x="5" y="4"/>
                    <a:pt x="6" y="2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18"/>
            <p:cNvSpPr>
              <a:spLocks/>
            </p:cNvSpPr>
            <p:nvPr/>
          </p:nvSpPr>
          <p:spPr bwMode="auto">
            <a:xfrm>
              <a:off x="2600" y="260"/>
              <a:ext cx="362" cy="163"/>
            </a:xfrm>
            <a:custGeom>
              <a:avLst/>
              <a:gdLst>
                <a:gd name="T0" fmla="*/ 24 w 153"/>
                <a:gd name="T1" fmla="*/ 0 h 69"/>
                <a:gd name="T2" fmla="*/ 20 w 153"/>
                <a:gd name="T3" fmla="*/ 0 h 69"/>
                <a:gd name="T4" fmla="*/ 10 w 153"/>
                <a:gd name="T5" fmla="*/ 6 h 69"/>
                <a:gd name="T6" fmla="*/ 10 w 153"/>
                <a:gd name="T7" fmla="*/ 10 h 69"/>
                <a:gd name="T8" fmla="*/ 4 w 153"/>
                <a:gd name="T9" fmla="*/ 8 h 69"/>
                <a:gd name="T10" fmla="*/ 0 w 153"/>
                <a:gd name="T11" fmla="*/ 9 h 69"/>
                <a:gd name="T12" fmla="*/ 26 w 153"/>
                <a:gd name="T13" fmla="*/ 21 h 69"/>
                <a:gd name="T14" fmla="*/ 29 w 153"/>
                <a:gd name="T15" fmla="*/ 25 h 69"/>
                <a:gd name="T16" fmla="*/ 1 w 153"/>
                <a:gd name="T17" fmla="*/ 30 h 69"/>
                <a:gd name="T18" fmla="*/ 8 w 153"/>
                <a:gd name="T19" fmla="*/ 32 h 69"/>
                <a:gd name="T20" fmla="*/ 13 w 153"/>
                <a:gd name="T21" fmla="*/ 32 h 69"/>
                <a:gd name="T22" fmla="*/ 19 w 153"/>
                <a:gd name="T23" fmla="*/ 31 h 69"/>
                <a:gd name="T24" fmla="*/ 24 w 153"/>
                <a:gd name="T25" fmla="*/ 32 h 69"/>
                <a:gd name="T26" fmla="*/ 21 w 153"/>
                <a:gd name="T27" fmla="*/ 48 h 69"/>
                <a:gd name="T28" fmla="*/ 16 w 153"/>
                <a:gd name="T29" fmla="*/ 50 h 69"/>
                <a:gd name="T30" fmla="*/ 40 w 153"/>
                <a:gd name="T31" fmla="*/ 60 h 69"/>
                <a:gd name="T32" fmla="*/ 87 w 153"/>
                <a:gd name="T33" fmla="*/ 69 h 69"/>
                <a:gd name="T34" fmla="*/ 128 w 153"/>
                <a:gd name="T35" fmla="*/ 56 h 69"/>
                <a:gd name="T36" fmla="*/ 152 w 153"/>
                <a:gd name="T37" fmla="*/ 37 h 69"/>
                <a:gd name="T38" fmla="*/ 153 w 153"/>
                <a:gd name="T39" fmla="*/ 36 h 69"/>
                <a:gd name="T40" fmla="*/ 133 w 153"/>
                <a:gd name="T41" fmla="*/ 10 h 69"/>
                <a:gd name="T42" fmla="*/ 136 w 153"/>
                <a:gd name="T43" fmla="*/ 5 h 69"/>
                <a:gd name="T44" fmla="*/ 124 w 153"/>
                <a:gd name="T45" fmla="*/ 8 h 69"/>
                <a:gd name="T46" fmla="*/ 114 w 153"/>
                <a:gd name="T47" fmla="*/ 1 h 69"/>
                <a:gd name="T48" fmla="*/ 112 w 153"/>
                <a:gd name="T49" fmla="*/ 2 h 69"/>
                <a:gd name="T50" fmla="*/ 108 w 153"/>
                <a:gd name="T51" fmla="*/ 1 h 69"/>
                <a:gd name="T52" fmla="*/ 106 w 153"/>
                <a:gd name="T53" fmla="*/ 9 h 69"/>
                <a:gd name="T54" fmla="*/ 102 w 153"/>
                <a:gd name="T55" fmla="*/ 7 h 69"/>
                <a:gd name="T56" fmla="*/ 88 w 153"/>
                <a:gd name="T57" fmla="*/ 10 h 69"/>
                <a:gd name="T58" fmla="*/ 71 w 153"/>
                <a:gd name="T59" fmla="*/ 9 h 69"/>
                <a:gd name="T60" fmla="*/ 71 w 153"/>
                <a:gd name="T61" fmla="*/ 14 h 69"/>
                <a:gd name="T62" fmla="*/ 64 w 153"/>
                <a:gd name="T63" fmla="*/ 10 h 69"/>
                <a:gd name="T64" fmla="*/ 51 w 153"/>
                <a:gd name="T65" fmla="*/ 13 h 69"/>
                <a:gd name="T66" fmla="*/ 44 w 153"/>
                <a:gd name="T67" fmla="*/ 9 h 69"/>
                <a:gd name="T68" fmla="*/ 44 w 153"/>
                <a:gd name="T69" fmla="*/ 15 h 69"/>
                <a:gd name="T70" fmla="*/ 35 w 153"/>
                <a:gd name="T71" fmla="*/ 19 h 69"/>
                <a:gd name="T72" fmla="*/ 27 w 153"/>
                <a:gd name="T73" fmla="*/ 8 h 69"/>
                <a:gd name="T74" fmla="*/ 24 w 153"/>
                <a:gd name="T7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3" h="69">
                  <a:moveTo>
                    <a:pt x="24" y="0"/>
                  </a:moveTo>
                  <a:cubicBezTo>
                    <a:pt x="22" y="0"/>
                    <a:pt x="21" y="0"/>
                    <a:pt x="20" y="0"/>
                  </a:cubicBezTo>
                  <a:cubicBezTo>
                    <a:pt x="15" y="0"/>
                    <a:pt x="14" y="6"/>
                    <a:pt x="10" y="6"/>
                  </a:cubicBezTo>
                  <a:cubicBezTo>
                    <a:pt x="10" y="8"/>
                    <a:pt x="10" y="9"/>
                    <a:pt x="10" y="10"/>
                  </a:cubicBezTo>
                  <a:cubicBezTo>
                    <a:pt x="8" y="9"/>
                    <a:pt x="6" y="8"/>
                    <a:pt x="4" y="8"/>
                  </a:cubicBezTo>
                  <a:cubicBezTo>
                    <a:pt x="3" y="8"/>
                    <a:pt x="1" y="9"/>
                    <a:pt x="0" y="9"/>
                  </a:cubicBezTo>
                  <a:cubicBezTo>
                    <a:pt x="1" y="15"/>
                    <a:pt x="20" y="21"/>
                    <a:pt x="26" y="21"/>
                  </a:cubicBezTo>
                  <a:cubicBezTo>
                    <a:pt x="26" y="22"/>
                    <a:pt x="27" y="24"/>
                    <a:pt x="29" y="25"/>
                  </a:cubicBezTo>
                  <a:cubicBezTo>
                    <a:pt x="23" y="27"/>
                    <a:pt x="9" y="30"/>
                    <a:pt x="1" y="30"/>
                  </a:cubicBezTo>
                  <a:cubicBezTo>
                    <a:pt x="3" y="32"/>
                    <a:pt x="5" y="32"/>
                    <a:pt x="8" y="32"/>
                  </a:cubicBezTo>
                  <a:cubicBezTo>
                    <a:pt x="10" y="32"/>
                    <a:pt x="12" y="32"/>
                    <a:pt x="13" y="32"/>
                  </a:cubicBezTo>
                  <a:cubicBezTo>
                    <a:pt x="15" y="32"/>
                    <a:pt x="17" y="31"/>
                    <a:pt x="19" y="31"/>
                  </a:cubicBezTo>
                  <a:cubicBezTo>
                    <a:pt x="21" y="31"/>
                    <a:pt x="22" y="31"/>
                    <a:pt x="24" y="32"/>
                  </a:cubicBezTo>
                  <a:cubicBezTo>
                    <a:pt x="23" y="38"/>
                    <a:pt x="21" y="41"/>
                    <a:pt x="21" y="48"/>
                  </a:cubicBezTo>
                  <a:cubicBezTo>
                    <a:pt x="20" y="48"/>
                    <a:pt x="18" y="49"/>
                    <a:pt x="16" y="50"/>
                  </a:cubicBezTo>
                  <a:cubicBezTo>
                    <a:pt x="28" y="50"/>
                    <a:pt x="32" y="58"/>
                    <a:pt x="40" y="60"/>
                  </a:cubicBezTo>
                  <a:cubicBezTo>
                    <a:pt x="54" y="65"/>
                    <a:pt x="68" y="69"/>
                    <a:pt x="87" y="69"/>
                  </a:cubicBezTo>
                  <a:cubicBezTo>
                    <a:pt x="105" y="69"/>
                    <a:pt x="115" y="60"/>
                    <a:pt x="128" y="56"/>
                  </a:cubicBezTo>
                  <a:cubicBezTo>
                    <a:pt x="135" y="54"/>
                    <a:pt x="147" y="45"/>
                    <a:pt x="152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21"/>
                    <a:pt x="133" y="25"/>
                    <a:pt x="133" y="10"/>
                  </a:cubicBezTo>
                  <a:cubicBezTo>
                    <a:pt x="133" y="8"/>
                    <a:pt x="135" y="6"/>
                    <a:pt x="136" y="5"/>
                  </a:cubicBezTo>
                  <a:cubicBezTo>
                    <a:pt x="132" y="5"/>
                    <a:pt x="128" y="8"/>
                    <a:pt x="124" y="8"/>
                  </a:cubicBezTo>
                  <a:cubicBezTo>
                    <a:pt x="118" y="8"/>
                    <a:pt x="114" y="7"/>
                    <a:pt x="114" y="1"/>
                  </a:cubicBezTo>
                  <a:cubicBezTo>
                    <a:pt x="113" y="1"/>
                    <a:pt x="113" y="2"/>
                    <a:pt x="112" y="2"/>
                  </a:cubicBezTo>
                  <a:cubicBezTo>
                    <a:pt x="111" y="2"/>
                    <a:pt x="110" y="1"/>
                    <a:pt x="108" y="1"/>
                  </a:cubicBezTo>
                  <a:cubicBezTo>
                    <a:pt x="107" y="3"/>
                    <a:pt x="106" y="4"/>
                    <a:pt x="106" y="9"/>
                  </a:cubicBezTo>
                  <a:cubicBezTo>
                    <a:pt x="105" y="7"/>
                    <a:pt x="103" y="7"/>
                    <a:pt x="102" y="7"/>
                  </a:cubicBezTo>
                  <a:cubicBezTo>
                    <a:pt x="98" y="7"/>
                    <a:pt x="93" y="10"/>
                    <a:pt x="88" y="10"/>
                  </a:cubicBezTo>
                  <a:cubicBezTo>
                    <a:pt x="83" y="10"/>
                    <a:pt x="79" y="9"/>
                    <a:pt x="71" y="9"/>
                  </a:cubicBezTo>
                  <a:cubicBezTo>
                    <a:pt x="71" y="10"/>
                    <a:pt x="71" y="12"/>
                    <a:pt x="71" y="14"/>
                  </a:cubicBezTo>
                  <a:cubicBezTo>
                    <a:pt x="69" y="13"/>
                    <a:pt x="68" y="11"/>
                    <a:pt x="64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48" y="13"/>
                    <a:pt x="47" y="11"/>
                    <a:pt x="44" y="9"/>
                  </a:cubicBezTo>
                  <a:cubicBezTo>
                    <a:pt x="43" y="11"/>
                    <a:pt x="43" y="12"/>
                    <a:pt x="44" y="15"/>
                  </a:cubicBezTo>
                  <a:cubicBezTo>
                    <a:pt x="42" y="16"/>
                    <a:pt x="39" y="19"/>
                    <a:pt x="35" y="19"/>
                  </a:cubicBezTo>
                  <a:cubicBezTo>
                    <a:pt x="31" y="19"/>
                    <a:pt x="26" y="12"/>
                    <a:pt x="27" y="8"/>
                  </a:cubicBezTo>
                  <a:cubicBezTo>
                    <a:pt x="26" y="5"/>
                    <a:pt x="24" y="3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19"/>
            <p:cNvSpPr>
              <a:spLocks/>
            </p:cNvSpPr>
            <p:nvPr/>
          </p:nvSpPr>
          <p:spPr bwMode="auto">
            <a:xfrm>
              <a:off x="435" y="2246"/>
              <a:ext cx="371" cy="128"/>
            </a:xfrm>
            <a:custGeom>
              <a:avLst/>
              <a:gdLst>
                <a:gd name="T0" fmla="*/ 43 w 157"/>
                <a:gd name="T1" fmla="*/ 0 h 54"/>
                <a:gd name="T2" fmla="*/ 0 w 157"/>
                <a:gd name="T3" fmla="*/ 23 h 54"/>
                <a:gd name="T4" fmla="*/ 5 w 157"/>
                <a:gd name="T5" fmla="*/ 23 h 54"/>
                <a:gd name="T6" fmla="*/ 34 w 157"/>
                <a:gd name="T7" fmla="*/ 11 h 54"/>
                <a:gd name="T8" fmla="*/ 37 w 157"/>
                <a:gd name="T9" fmla="*/ 11 h 54"/>
                <a:gd name="T10" fmla="*/ 42 w 157"/>
                <a:gd name="T11" fmla="*/ 12 h 54"/>
                <a:gd name="T12" fmla="*/ 43 w 157"/>
                <a:gd name="T13" fmla="*/ 18 h 54"/>
                <a:gd name="T14" fmla="*/ 58 w 157"/>
                <a:gd name="T15" fmla="*/ 18 h 54"/>
                <a:gd name="T16" fmla="*/ 77 w 157"/>
                <a:gd name="T17" fmla="*/ 26 h 54"/>
                <a:gd name="T18" fmla="*/ 83 w 157"/>
                <a:gd name="T19" fmla="*/ 25 h 54"/>
                <a:gd name="T20" fmla="*/ 88 w 157"/>
                <a:gd name="T21" fmla="*/ 27 h 54"/>
                <a:gd name="T22" fmla="*/ 93 w 157"/>
                <a:gd name="T23" fmla="*/ 31 h 54"/>
                <a:gd name="T24" fmla="*/ 111 w 157"/>
                <a:gd name="T25" fmla="*/ 42 h 54"/>
                <a:gd name="T26" fmla="*/ 106 w 157"/>
                <a:gd name="T27" fmla="*/ 47 h 54"/>
                <a:gd name="T28" fmla="*/ 106 w 157"/>
                <a:gd name="T29" fmla="*/ 50 h 54"/>
                <a:gd name="T30" fmla="*/ 137 w 157"/>
                <a:gd name="T31" fmla="*/ 54 h 54"/>
                <a:gd name="T32" fmla="*/ 157 w 157"/>
                <a:gd name="T33" fmla="*/ 48 h 54"/>
                <a:gd name="T34" fmla="*/ 145 w 157"/>
                <a:gd name="T35" fmla="*/ 37 h 54"/>
                <a:gd name="T36" fmla="*/ 137 w 157"/>
                <a:gd name="T37" fmla="*/ 37 h 54"/>
                <a:gd name="T38" fmla="*/ 137 w 157"/>
                <a:gd name="T39" fmla="*/ 33 h 54"/>
                <a:gd name="T40" fmla="*/ 104 w 157"/>
                <a:gd name="T41" fmla="*/ 20 h 54"/>
                <a:gd name="T42" fmla="*/ 95 w 157"/>
                <a:gd name="T43" fmla="*/ 13 h 54"/>
                <a:gd name="T44" fmla="*/ 43 w 157"/>
                <a:gd name="T4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7" h="54">
                  <a:moveTo>
                    <a:pt x="43" y="0"/>
                  </a:moveTo>
                  <a:cubicBezTo>
                    <a:pt x="20" y="0"/>
                    <a:pt x="8" y="9"/>
                    <a:pt x="0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10" y="18"/>
                    <a:pt x="24" y="11"/>
                    <a:pt x="34" y="11"/>
                  </a:cubicBezTo>
                  <a:cubicBezTo>
                    <a:pt x="35" y="11"/>
                    <a:pt x="36" y="11"/>
                    <a:pt x="37" y="11"/>
                  </a:cubicBezTo>
                  <a:cubicBezTo>
                    <a:pt x="39" y="11"/>
                    <a:pt x="40" y="11"/>
                    <a:pt x="42" y="12"/>
                  </a:cubicBezTo>
                  <a:cubicBezTo>
                    <a:pt x="40" y="14"/>
                    <a:pt x="40" y="16"/>
                    <a:pt x="43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66" y="18"/>
                    <a:pt x="69" y="26"/>
                    <a:pt x="77" y="26"/>
                  </a:cubicBezTo>
                  <a:cubicBezTo>
                    <a:pt x="79" y="26"/>
                    <a:pt x="81" y="25"/>
                    <a:pt x="83" y="25"/>
                  </a:cubicBezTo>
                  <a:cubicBezTo>
                    <a:pt x="85" y="25"/>
                    <a:pt x="86" y="26"/>
                    <a:pt x="88" y="27"/>
                  </a:cubicBezTo>
                  <a:cubicBezTo>
                    <a:pt x="90" y="28"/>
                    <a:pt x="89" y="31"/>
                    <a:pt x="93" y="31"/>
                  </a:cubicBezTo>
                  <a:cubicBezTo>
                    <a:pt x="95" y="39"/>
                    <a:pt x="104" y="39"/>
                    <a:pt x="111" y="42"/>
                  </a:cubicBezTo>
                  <a:cubicBezTo>
                    <a:pt x="111" y="45"/>
                    <a:pt x="109" y="47"/>
                    <a:pt x="106" y="47"/>
                  </a:cubicBezTo>
                  <a:cubicBezTo>
                    <a:pt x="106" y="48"/>
                    <a:pt x="106" y="49"/>
                    <a:pt x="106" y="50"/>
                  </a:cubicBezTo>
                  <a:cubicBezTo>
                    <a:pt x="116" y="50"/>
                    <a:pt x="125" y="54"/>
                    <a:pt x="137" y="54"/>
                  </a:cubicBezTo>
                  <a:cubicBezTo>
                    <a:pt x="143" y="54"/>
                    <a:pt x="153" y="54"/>
                    <a:pt x="157" y="48"/>
                  </a:cubicBezTo>
                  <a:cubicBezTo>
                    <a:pt x="153" y="46"/>
                    <a:pt x="151" y="39"/>
                    <a:pt x="145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6" y="36"/>
                    <a:pt x="137" y="34"/>
                    <a:pt x="137" y="33"/>
                  </a:cubicBezTo>
                  <a:cubicBezTo>
                    <a:pt x="125" y="33"/>
                    <a:pt x="111" y="27"/>
                    <a:pt x="104" y="20"/>
                  </a:cubicBezTo>
                  <a:cubicBezTo>
                    <a:pt x="103" y="19"/>
                    <a:pt x="99" y="13"/>
                    <a:pt x="95" y="13"/>
                  </a:cubicBezTo>
                  <a:cubicBezTo>
                    <a:pt x="78" y="13"/>
                    <a:pt x="67" y="0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20"/>
            <p:cNvSpPr>
              <a:spLocks/>
            </p:cNvSpPr>
            <p:nvPr/>
          </p:nvSpPr>
          <p:spPr bwMode="auto">
            <a:xfrm>
              <a:off x="487" y="2294"/>
              <a:ext cx="19" cy="21"/>
            </a:xfrm>
            <a:custGeom>
              <a:avLst/>
              <a:gdLst>
                <a:gd name="T0" fmla="*/ 6 w 8"/>
                <a:gd name="T1" fmla="*/ 0 h 9"/>
                <a:gd name="T2" fmla="*/ 4 w 8"/>
                <a:gd name="T3" fmla="*/ 0 h 9"/>
                <a:gd name="T4" fmla="*/ 4 w 8"/>
                <a:gd name="T5" fmla="*/ 4 h 9"/>
                <a:gd name="T6" fmla="*/ 0 w 8"/>
                <a:gd name="T7" fmla="*/ 9 h 9"/>
                <a:gd name="T8" fmla="*/ 1 w 8"/>
                <a:gd name="T9" fmla="*/ 9 h 9"/>
                <a:gd name="T10" fmla="*/ 7 w 8"/>
                <a:gd name="T11" fmla="*/ 9 h 9"/>
                <a:gd name="T12" fmla="*/ 7 w 8"/>
                <a:gd name="T13" fmla="*/ 1 h 9"/>
                <a:gd name="T14" fmla="*/ 6 w 8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9">
                  <a:moveTo>
                    <a:pt x="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0" y="5"/>
                    <a:pt x="0" y="9"/>
                  </a:cubicBezTo>
                  <a:cubicBezTo>
                    <a:pt x="0" y="9"/>
                    <a:pt x="0" y="9"/>
                    <a:pt x="1" y="9"/>
                  </a:cubicBezTo>
                  <a:cubicBezTo>
                    <a:pt x="4" y="9"/>
                    <a:pt x="7" y="9"/>
                    <a:pt x="7" y="9"/>
                  </a:cubicBezTo>
                  <a:cubicBezTo>
                    <a:pt x="8" y="6"/>
                    <a:pt x="8" y="3"/>
                    <a:pt x="7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21"/>
            <p:cNvSpPr>
              <a:spLocks/>
            </p:cNvSpPr>
            <p:nvPr/>
          </p:nvSpPr>
          <p:spPr bwMode="auto">
            <a:xfrm>
              <a:off x="671" y="2421"/>
              <a:ext cx="62" cy="26"/>
            </a:xfrm>
            <a:custGeom>
              <a:avLst/>
              <a:gdLst>
                <a:gd name="T0" fmla="*/ 6 w 26"/>
                <a:gd name="T1" fmla="*/ 0 h 11"/>
                <a:gd name="T2" fmla="*/ 0 w 26"/>
                <a:gd name="T3" fmla="*/ 3 h 11"/>
                <a:gd name="T4" fmla="*/ 9 w 26"/>
                <a:gd name="T5" fmla="*/ 11 h 11"/>
                <a:gd name="T6" fmla="*/ 26 w 26"/>
                <a:gd name="T7" fmla="*/ 7 h 11"/>
                <a:gd name="T8" fmla="*/ 21 w 26"/>
                <a:gd name="T9" fmla="*/ 3 h 11"/>
                <a:gd name="T10" fmla="*/ 23 w 26"/>
                <a:gd name="T11" fmla="*/ 4 h 11"/>
                <a:gd name="T12" fmla="*/ 6 w 2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1">
                  <a:moveTo>
                    <a:pt x="6" y="0"/>
                  </a:moveTo>
                  <a:cubicBezTo>
                    <a:pt x="4" y="0"/>
                    <a:pt x="0" y="1"/>
                    <a:pt x="0" y="3"/>
                  </a:cubicBezTo>
                  <a:cubicBezTo>
                    <a:pt x="0" y="7"/>
                    <a:pt x="5" y="11"/>
                    <a:pt x="9" y="11"/>
                  </a:cubicBezTo>
                  <a:cubicBezTo>
                    <a:pt x="15" y="11"/>
                    <a:pt x="20" y="8"/>
                    <a:pt x="26" y="7"/>
                  </a:cubicBezTo>
                  <a:cubicBezTo>
                    <a:pt x="26" y="5"/>
                    <a:pt x="25" y="4"/>
                    <a:pt x="21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9" y="3"/>
                    <a:pt x="12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22"/>
            <p:cNvSpPr>
              <a:spLocks/>
            </p:cNvSpPr>
            <p:nvPr/>
          </p:nvSpPr>
          <p:spPr bwMode="auto">
            <a:xfrm>
              <a:off x="1066" y="2417"/>
              <a:ext cx="50" cy="21"/>
            </a:xfrm>
            <a:custGeom>
              <a:avLst/>
              <a:gdLst>
                <a:gd name="T0" fmla="*/ 5 w 21"/>
                <a:gd name="T1" fmla="*/ 0 h 9"/>
                <a:gd name="T2" fmla="*/ 0 w 21"/>
                <a:gd name="T3" fmla="*/ 4 h 9"/>
                <a:gd name="T4" fmla="*/ 13 w 21"/>
                <a:gd name="T5" fmla="*/ 9 h 9"/>
                <a:gd name="T6" fmla="*/ 21 w 21"/>
                <a:gd name="T7" fmla="*/ 6 h 9"/>
                <a:gd name="T8" fmla="*/ 5 w 2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9">
                  <a:moveTo>
                    <a:pt x="5" y="0"/>
                  </a:moveTo>
                  <a:cubicBezTo>
                    <a:pt x="4" y="0"/>
                    <a:pt x="0" y="1"/>
                    <a:pt x="0" y="4"/>
                  </a:cubicBezTo>
                  <a:cubicBezTo>
                    <a:pt x="0" y="9"/>
                    <a:pt x="7" y="9"/>
                    <a:pt x="13" y="9"/>
                  </a:cubicBezTo>
                  <a:cubicBezTo>
                    <a:pt x="16" y="9"/>
                    <a:pt x="20" y="9"/>
                    <a:pt x="21" y="6"/>
                  </a:cubicBezTo>
                  <a:cubicBezTo>
                    <a:pt x="20" y="3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23"/>
            <p:cNvSpPr>
              <a:spLocks/>
            </p:cNvSpPr>
            <p:nvPr/>
          </p:nvSpPr>
          <p:spPr bwMode="auto">
            <a:xfrm>
              <a:off x="809" y="2365"/>
              <a:ext cx="212" cy="85"/>
            </a:xfrm>
            <a:custGeom>
              <a:avLst/>
              <a:gdLst>
                <a:gd name="T0" fmla="*/ 20 w 90"/>
                <a:gd name="T1" fmla="*/ 0 h 36"/>
                <a:gd name="T2" fmla="*/ 16 w 90"/>
                <a:gd name="T3" fmla="*/ 4 h 36"/>
                <a:gd name="T4" fmla="*/ 23 w 90"/>
                <a:gd name="T5" fmla="*/ 10 h 36"/>
                <a:gd name="T6" fmla="*/ 26 w 90"/>
                <a:gd name="T7" fmla="*/ 21 h 36"/>
                <a:gd name="T8" fmla="*/ 19 w 90"/>
                <a:gd name="T9" fmla="*/ 22 h 36"/>
                <a:gd name="T10" fmla="*/ 3 w 90"/>
                <a:gd name="T11" fmla="*/ 21 h 36"/>
                <a:gd name="T12" fmla="*/ 0 w 90"/>
                <a:gd name="T13" fmla="*/ 24 h 36"/>
                <a:gd name="T14" fmla="*/ 6 w 90"/>
                <a:gd name="T15" fmla="*/ 32 h 36"/>
                <a:gd name="T16" fmla="*/ 7 w 90"/>
                <a:gd name="T17" fmla="*/ 28 h 36"/>
                <a:gd name="T18" fmla="*/ 9 w 90"/>
                <a:gd name="T19" fmla="*/ 28 h 36"/>
                <a:gd name="T20" fmla="*/ 13 w 90"/>
                <a:gd name="T21" fmla="*/ 28 h 36"/>
                <a:gd name="T22" fmla="*/ 26 w 90"/>
                <a:gd name="T23" fmla="*/ 27 h 36"/>
                <a:gd name="T24" fmla="*/ 37 w 90"/>
                <a:gd name="T25" fmla="*/ 29 h 36"/>
                <a:gd name="T26" fmla="*/ 43 w 90"/>
                <a:gd name="T27" fmla="*/ 36 h 36"/>
                <a:gd name="T28" fmla="*/ 55 w 90"/>
                <a:gd name="T29" fmla="*/ 27 h 36"/>
                <a:gd name="T30" fmla="*/ 61 w 90"/>
                <a:gd name="T31" fmla="*/ 29 h 36"/>
                <a:gd name="T32" fmla="*/ 70 w 90"/>
                <a:gd name="T33" fmla="*/ 25 h 36"/>
                <a:gd name="T34" fmla="*/ 90 w 90"/>
                <a:gd name="T35" fmla="*/ 25 h 36"/>
                <a:gd name="T36" fmla="*/ 75 w 90"/>
                <a:gd name="T37" fmla="*/ 13 h 36"/>
                <a:gd name="T38" fmla="*/ 78 w 90"/>
                <a:gd name="T39" fmla="*/ 16 h 36"/>
                <a:gd name="T40" fmla="*/ 48 w 90"/>
                <a:gd name="T41" fmla="*/ 2 h 36"/>
                <a:gd name="T42" fmla="*/ 33 w 90"/>
                <a:gd name="T43" fmla="*/ 4 h 36"/>
                <a:gd name="T44" fmla="*/ 20 w 90"/>
                <a:gd name="T4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36">
                  <a:moveTo>
                    <a:pt x="20" y="0"/>
                  </a:moveTo>
                  <a:cubicBezTo>
                    <a:pt x="18" y="0"/>
                    <a:pt x="16" y="2"/>
                    <a:pt x="16" y="4"/>
                  </a:cubicBezTo>
                  <a:cubicBezTo>
                    <a:pt x="16" y="7"/>
                    <a:pt x="19" y="10"/>
                    <a:pt x="23" y="10"/>
                  </a:cubicBezTo>
                  <a:cubicBezTo>
                    <a:pt x="23" y="14"/>
                    <a:pt x="23" y="18"/>
                    <a:pt x="26" y="21"/>
                  </a:cubicBezTo>
                  <a:cubicBezTo>
                    <a:pt x="24" y="22"/>
                    <a:pt x="22" y="22"/>
                    <a:pt x="19" y="22"/>
                  </a:cubicBezTo>
                  <a:cubicBezTo>
                    <a:pt x="15" y="22"/>
                    <a:pt x="10" y="21"/>
                    <a:pt x="3" y="21"/>
                  </a:cubicBezTo>
                  <a:cubicBezTo>
                    <a:pt x="2" y="22"/>
                    <a:pt x="1" y="24"/>
                    <a:pt x="0" y="24"/>
                  </a:cubicBezTo>
                  <a:cubicBezTo>
                    <a:pt x="0" y="27"/>
                    <a:pt x="3" y="31"/>
                    <a:pt x="6" y="32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8"/>
                    <a:pt x="8" y="28"/>
                    <a:pt x="9" y="28"/>
                  </a:cubicBezTo>
                  <a:cubicBezTo>
                    <a:pt x="10" y="28"/>
                    <a:pt x="11" y="28"/>
                    <a:pt x="13" y="28"/>
                  </a:cubicBezTo>
                  <a:cubicBezTo>
                    <a:pt x="16" y="28"/>
                    <a:pt x="21" y="27"/>
                    <a:pt x="26" y="27"/>
                  </a:cubicBezTo>
                  <a:cubicBezTo>
                    <a:pt x="30" y="27"/>
                    <a:pt x="34" y="28"/>
                    <a:pt x="37" y="29"/>
                  </a:cubicBezTo>
                  <a:cubicBezTo>
                    <a:pt x="40" y="31"/>
                    <a:pt x="38" y="36"/>
                    <a:pt x="43" y="36"/>
                  </a:cubicBezTo>
                  <a:cubicBezTo>
                    <a:pt x="49" y="36"/>
                    <a:pt x="48" y="27"/>
                    <a:pt x="55" y="27"/>
                  </a:cubicBezTo>
                  <a:cubicBezTo>
                    <a:pt x="58" y="27"/>
                    <a:pt x="57" y="29"/>
                    <a:pt x="61" y="29"/>
                  </a:cubicBezTo>
                  <a:cubicBezTo>
                    <a:pt x="64" y="29"/>
                    <a:pt x="66" y="27"/>
                    <a:pt x="70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86" y="20"/>
                    <a:pt x="81" y="18"/>
                    <a:pt x="75" y="13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69" y="11"/>
                    <a:pt x="65" y="2"/>
                    <a:pt x="48" y="2"/>
                  </a:cubicBezTo>
                  <a:cubicBezTo>
                    <a:pt x="43" y="2"/>
                    <a:pt x="40" y="4"/>
                    <a:pt x="33" y="4"/>
                  </a:cubicBezTo>
                  <a:cubicBezTo>
                    <a:pt x="28" y="4"/>
                    <a:pt x="25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24"/>
            <p:cNvSpPr>
              <a:spLocks/>
            </p:cNvSpPr>
            <p:nvPr/>
          </p:nvSpPr>
          <p:spPr bwMode="auto">
            <a:xfrm>
              <a:off x="1260" y="2705"/>
              <a:ext cx="26" cy="29"/>
            </a:xfrm>
            <a:custGeom>
              <a:avLst/>
              <a:gdLst>
                <a:gd name="T0" fmla="*/ 11 w 11"/>
                <a:gd name="T1" fmla="*/ 0 h 12"/>
                <a:gd name="T2" fmla="*/ 6 w 11"/>
                <a:gd name="T3" fmla="*/ 0 h 12"/>
                <a:gd name="T4" fmla="*/ 0 w 11"/>
                <a:gd name="T5" fmla="*/ 11 h 12"/>
                <a:gd name="T6" fmla="*/ 0 w 11"/>
                <a:gd name="T7" fmla="*/ 12 h 12"/>
                <a:gd name="T8" fmla="*/ 4 w 11"/>
                <a:gd name="T9" fmla="*/ 11 h 12"/>
                <a:gd name="T10" fmla="*/ 11 w 11"/>
                <a:gd name="T11" fmla="*/ 4 h 12"/>
                <a:gd name="T12" fmla="*/ 11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11" y="0"/>
                  </a:moveTo>
                  <a:cubicBezTo>
                    <a:pt x="9" y="0"/>
                    <a:pt x="7" y="0"/>
                    <a:pt x="6" y="0"/>
                  </a:cubicBezTo>
                  <a:cubicBezTo>
                    <a:pt x="3" y="0"/>
                    <a:pt x="0" y="6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3" y="11"/>
                    <a:pt x="4" y="11"/>
                  </a:cubicBezTo>
                  <a:cubicBezTo>
                    <a:pt x="7" y="11"/>
                    <a:pt x="10" y="6"/>
                    <a:pt x="11" y="4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25"/>
            <p:cNvSpPr>
              <a:spLocks/>
            </p:cNvSpPr>
            <p:nvPr/>
          </p:nvSpPr>
          <p:spPr bwMode="auto">
            <a:xfrm>
              <a:off x="1648" y="3084"/>
              <a:ext cx="85" cy="63"/>
            </a:xfrm>
            <a:custGeom>
              <a:avLst/>
              <a:gdLst>
                <a:gd name="T0" fmla="*/ 12 w 36"/>
                <a:gd name="T1" fmla="*/ 0 h 27"/>
                <a:gd name="T2" fmla="*/ 12 w 36"/>
                <a:gd name="T3" fmla="*/ 0 h 27"/>
                <a:gd name="T4" fmla="*/ 10 w 36"/>
                <a:gd name="T5" fmla="*/ 0 h 27"/>
                <a:gd name="T6" fmla="*/ 0 w 36"/>
                <a:gd name="T7" fmla="*/ 13 h 27"/>
                <a:gd name="T8" fmla="*/ 21 w 36"/>
                <a:gd name="T9" fmla="*/ 27 h 27"/>
                <a:gd name="T10" fmla="*/ 36 w 36"/>
                <a:gd name="T11" fmla="*/ 10 h 27"/>
                <a:gd name="T12" fmla="*/ 32 w 36"/>
                <a:gd name="T13" fmla="*/ 6 h 27"/>
                <a:gd name="T14" fmla="*/ 26 w 36"/>
                <a:gd name="T15" fmla="*/ 8 h 27"/>
                <a:gd name="T16" fmla="*/ 23 w 36"/>
                <a:gd name="T17" fmla="*/ 5 h 27"/>
                <a:gd name="T18" fmla="*/ 12 w 3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7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4" y="0"/>
                    <a:pt x="0" y="5"/>
                    <a:pt x="0" y="13"/>
                  </a:cubicBezTo>
                  <a:cubicBezTo>
                    <a:pt x="0" y="18"/>
                    <a:pt x="13" y="27"/>
                    <a:pt x="21" y="27"/>
                  </a:cubicBezTo>
                  <a:cubicBezTo>
                    <a:pt x="28" y="27"/>
                    <a:pt x="36" y="15"/>
                    <a:pt x="36" y="10"/>
                  </a:cubicBezTo>
                  <a:cubicBezTo>
                    <a:pt x="36" y="9"/>
                    <a:pt x="34" y="6"/>
                    <a:pt x="32" y="6"/>
                  </a:cubicBezTo>
                  <a:cubicBezTo>
                    <a:pt x="30" y="6"/>
                    <a:pt x="28" y="8"/>
                    <a:pt x="26" y="8"/>
                  </a:cubicBezTo>
                  <a:cubicBezTo>
                    <a:pt x="25" y="8"/>
                    <a:pt x="24" y="7"/>
                    <a:pt x="23" y="5"/>
                  </a:cubicBezTo>
                  <a:cubicBezTo>
                    <a:pt x="19" y="5"/>
                    <a:pt x="16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26"/>
            <p:cNvSpPr>
              <a:spLocks/>
            </p:cNvSpPr>
            <p:nvPr/>
          </p:nvSpPr>
          <p:spPr bwMode="auto">
            <a:xfrm>
              <a:off x="816" y="4690"/>
              <a:ext cx="30" cy="70"/>
            </a:xfrm>
            <a:custGeom>
              <a:avLst/>
              <a:gdLst>
                <a:gd name="T0" fmla="*/ 6 w 13"/>
                <a:gd name="T1" fmla="*/ 0 h 30"/>
                <a:gd name="T2" fmla="*/ 0 w 13"/>
                <a:gd name="T3" fmla="*/ 16 h 30"/>
                <a:gd name="T4" fmla="*/ 0 w 13"/>
                <a:gd name="T5" fmla="*/ 23 h 30"/>
                <a:gd name="T6" fmla="*/ 6 w 13"/>
                <a:gd name="T7" fmla="*/ 30 h 30"/>
                <a:gd name="T8" fmla="*/ 11 w 13"/>
                <a:gd name="T9" fmla="*/ 30 h 30"/>
                <a:gd name="T10" fmla="*/ 11 w 13"/>
                <a:gd name="T11" fmla="*/ 15 h 30"/>
                <a:gd name="T12" fmla="*/ 13 w 13"/>
                <a:gd name="T13" fmla="*/ 9 h 30"/>
                <a:gd name="T14" fmla="*/ 6 w 13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30">
                  <a:moveTo>
                    <a:pt x="6" y="0"/>
                  </a:moveTo>
                  <a:cubicBezTo>
                    <a:pt x="3" y="0"/>
                    <a:pt x="0" y="16"/>
                    <a:pt x="0" y="16"/>
                  </a:cubicBezTo>
                  <a:cubicBezTo>
                    <a:pt x="0" y="16"/>
                    <a:pt x="0" y="20"/>
                    <a:pt x="0" y="23"/>
                  </a:cubicBezTo>
                  <a:cubicBezTo>
                    <a:pt x="0" y="25"/>
                    <a:pt x="3" y="30"/>
                    <a:pt x="6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3"/>
                    <a:pt x="13" y="12"/>
                    <a:pt x="13" y="9"/>
                  </a:cubicBezTo>
                  <a:cubicBezTo>
                    <a:pt x="13" y="5"/>
                    <a:pt x="11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28"/>
            <p:cNvSpPr>
              <a:spLocks/>
            </p:cNvSpPr>
            <p:nvPr/>
          </p:nvSpPr>
          <p:spPr bwMode="auto">
            <a:xfrm>
              <a:off x="662" y="2178"/>
              <a:ext cx="19" cy="23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5 w 8"/>
                <a:gd name="T5" fmla="*/ 10 h 10"/>
                <a:gd name="T6" fmla="*/ 8 w 8"/>
                <a:gd name="T7" fmla="*/ 7 h 10"/>
                <a:gd name="T8" fmla="*/ 2 w 8"/>
                <a:gd name="T9" fmla="*/ 0 h 10"/>
                <a:gd name="T10" fmla="*/ 0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10"/>
                    <a:pt x="5" y="10"/>
                  </a:cubicBezTo>
                  <a:cubicBezTo>
                    <a:pt x="6" y="10"/>
                    <a:pt x="8" y="9"/>
                    <a:pt x="8" y="7"/>
                  </a:cubicBezTo>
                  <a:cubicBezTo>
                    <a:pt x="8" y="4"/>
                    <a:pt x="6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29"/>
            <p:cNvSpPr>
              <a:spLocks/>
            </p:cNvSpPr>
            <p:nvPr/>
          </p:nvSpPr>
          <p:spPr bwMode="auto">
            <a:xfrm>
              <a:off x="643" y="2107"/>
              <a:ext cx="31" cy="9"/>
            </a:xfrm>
            <a:custGeom>
              <a:avLst/>
              <a:gdLst>
                <a:gd name="T0" fmla="*/ 7 w 13"/>
                <a:gd name="T1" fmla="*/ 0 h 4"/>
                <a:gd name="T2" fmla="*/ 0 w 13"/>
                <a:gd name="T3" fmla="*/ 4 h 4"/>
                <a:gd name="T4" fmla="*/ 8 w 13"/>
                <a:gd name="T5" fmla="*/ 4 h 4"/>
                <a:gd name="T6" fmla="*/ 13 w 13"/>
                <a:gd name="T7" fmla="*/ 4 h 4"/>
                <a:gd name="T8" fmla="*/ 7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7" y="0"/>
                  </a:moveTo>
                  <a:cubicBezTo>
                    <a:pt x="4" y="0"/>
                    <a:pt x="1" y="2"/>
                    <a:pt x="0" y="4"/>
                  </a:cubicBezTo>
                  <a:cubicBezTo>
                    <a:pt x="2" y="4"/>
                    <a:pt x="5" y="4"/>
                    <a:pt x="8" y="4"/>
                  </a:cubicBezTo>
                  <a:cubicBezTo>
                    <a:pt x="10" y="4"/>
                    <a:pt x="12" y="4"/>
                    <a:pt x="13" y="4"/>
                  </a:cubicBezTo>
                  <a:cubicBezTo>
                    <a:pt x="12" y="3"/>
                    <a:pt x="11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30"/>
            <p:cNvSpPr>
              <a:spLocks/>
            </p:cNvSpPr>
            <p:nvPr/>
          </p:nvSpPr>
          <p:spPr bwMode="auto">
            <a:xfrm>
              <a:off x="697" y="2121"/>
              <a:ext cx="8" cy="12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5 h 5"/>
                <a:gd name="T4" fmla="*/ 3 w 3"/>
                <a:gd name="T5" fmla="*/ 5 h 5"/>
                <a:gd name="T6" fmla="*/ 0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2"/>
                    <a:pt x="1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31"/>
            <p:cNvSpPr>
              <a:spLocks/>
            </p:cNvSpPr>
            <p:nvPr/>
          </p:nvSpPr>
          <p:spPr bwMode="auto">
            <a:xfrm>
              <a:off x="825" y="2310"/>
              <a:ext cx="24" cy="19"/>
            </a:xfrm>
            <a:custGeom>
              <a:avLst/>
              <a:gdLst>
                <a:gd name="T0" fmla="*/ 10 w 10"/>
                <a:gd name="T1" fmla="*/ 0 h 8"/>
                <a:gd name="T2" fmla="*/ 2 w 10"/>
                <a:gd name="T3" fmla="*/ 5 h 8"/>
                <a:gd name="T4" fmla="*/ 0 w 10"/>
                <a:gd name="T5" fmla="*/ 4 h 8"/>
                <a:gd name="T6" fmla="*/ 0 w 10"/>
                <a:gd name="T7" fmla="*/ 7 h 8"/>
                <a:gd name="T8" fmla="*/ 0 w 10"/>
                <a:gd name="T9" fmla="*/ 8 h 8"/>
                <a:gd name="T10" fmla="*/ 2 w 10"/>
                <a:gd name="T11" fmla="*/ 7 h 8"/>
                <a:gd name="T12" fmla="*/ 10 w 10"/>
                <a:gd name="T13" fmla="*/ 4 h 8"/>
                <a:gd name="T14" fmla="*/ 10 w 10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cubicBezTo>
                    <a:pt x="9" y="2"/>
                    <a:pt x="5" y="5"/>
                    <a:pt x="2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7"/>
                    <a:pt x="2" y="7"/>
                  </a:cubicBezTo>
                  <a:cubicBezTo>
                    <a:pt x="5" y="7"/>
                    <a:pt x="8" y="6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34"/>
            <p:cNvSpPr>
              <a:spLocks noEditPoints="1"/>
            </p:cNvSpPr>
            <p:nvPr/>
          </p:nvSpPr>
          <p:spPr bwMode="auto">
            <a:xfrm>
              <a:off x="-2508" y="-27"/>
              <a:ext cx="1326" cy="958"/>
            </a:xfrm>
            <a:custGeom>
              <a:avLst/>
              <a:gdLst>
                <a:gd name="T0" fmla="*/ 400 w 561"/>
                <a:gd name="T1" fmla="*/ 44 h 405"/>
                <a:gd name="T2" fmla="*/ 400 w 561"/>
                <a:gd name="T3" fmla="*/ 44 h 405"/>
                <a:gd name="T4" fmla="*/ 400 w 561"/>
                <a:gd name="T5" fmla="*/ 42 h 405"/>
                <a:gd name="T6" fmla="*/ 139 w 561"/>
                <a:gd name="T7" fmla="*/ 15 h 405"/>
                <a:gd name="T8" fmla="*/ 129 w 561"/>
                <a:gd name="T9" fmla="*/ 16 h 405"/>
                <a:gd name="T10" fmla="*/ 120 w 561"/>
                <a:gd name="T11" fmla="*/ 16 h 405"/>
                <a:gd name="T12" fmla="*/ 23 w 561"/>
                <a:gd name="T13" fmla="*/ 66 h 405"/>
                <a:gd name="T14" fmla="*/ 43 w 561"/>
                <a:gd name="T15" fmla="*/ 93 h 405"/>
                <a:gd name="T16" fmla="*/ 91 w 561"/>
                <a:gd name="T17" fmla="*/ 139 h 405"/>
                <a:gd name="T18" fmla="*/ 76 w 561"/>
                <a:gd name="T19" fmla="*/ 139 h 405"/>
                <a:gd name="T20" fmla="*/ 57 w 561"/>
                <a:gd name="T21" fmla="*/ 127 h 405"/>
                <a:gd name="T22" fmla="*/ 0 w 561"/>
                <a:gd name="T23" fmla="*/ 150 h 405"/>
                <a:gd name="T24" fmla="*/ 14 w 561"/>
                <a:gd name="T25" fmla="*/ 164 h 405"/>
                <a:gd name="T26" fmla="*/ 49 w 561"/>
                <a:gd name="T27" fmla="*/ 179 h 405"/>
                <a:gd name="T28" fmla="*/ 71 w 561"/>
                <a:gd name="T29" fmla="*/ 182 h 405"/>
                <a:gd name="T30" fmla="*/ 98 w 561"/>
                <a:gd name="T31" fmla="*/ 173 h 405"/>
                <a:gd name="T32" fmla="*/ 101 w 561"/>
                <a:gd name="T33" fmla="*/ 181 h 405"/>
                <a:gd name="T34" fmla="*/ 94 w 561"/>
                <a:gd name="T35" fmla="*/ 182 h 405"/>
                <a:gd name="T36" fmla="*/ 62 w 561"/>
                <a:gd name="T37" fmla="*/ 216 h 405"/>
                <a:gd name="T38" fmla="*/ 43 w 561"/>
                <a:gd name="T39" fmla="*/ 267 h 405"/>
                <a:gd name="T40" fmla="*/ 71 w 561"/>
                <a:gd name="T41" fmla="*/ 293 h 405"/>
                <a:gd name="T42" fmla="*/ 86 w 561"/>
                <a:gd name="T43" fmla="*/ 292 h 405"/>
                <a:gd name="T44" fmla="*/ 91 w 561"/>
                <a:gd name="T45" fmla="*/ 316 h 405"/>
                <a:gd name="T46" fmla="*/ 105 w 561"/>
                <a:gd name="T47" fmla="*/ 312 h 405"/>
                <a:gd name="T48" fmla="*/ 131 w 561"/>
                <a:gd name="T49" fmla="*/ 319 h 405"/>
                <a:gd name="T50" fmla="*/ 149 w 561"/>
                <a:gd name="T51" fmla="*/ 313 h 405"/>
                <a:gd name="T52" fmla="*/ 176 w 561"/>
                <a:gd name="T53" fmla="*/ 306 h 405"/>
                <a:gd name="T54" fmla="*/ 109 w 561"/>
                <a:gd name="T55" fmla="*/ 367 h 405"/>
                <a:gd name="T56" fmla="*/ 67 w 561"/>
                <a:gd name="T57" fmla="*/ 393 h 405"/>
                <a:gd name="T58" fmla="*/ 50 w 561"/>
                <a:gd name="T59" fmla="*/ 405 h 405"/>
                <a:gd name="T60" fmla="*/ 136 w 561"/>
                <a:gd name="T61" fmla="*/ 369 h 405"/>
                <a:gd name="T62" fmla="*/ 183 w 561"/>
                <a:gd name="T63" fmla="*/ 332 h 405"/>
                <a:gd name="T64" fmla="*/ 207 w 561"/>
                <a:gd name="T65" fmla="*/ 303 h 405"/>
                <a:gd name="T66" fmla="*/ 261 w 561"/>
                <a:gd name="T67" fmla="*/ 256 h 405"/>
                <a:gd name="T68" fmla="*/ 237 w 561"/>
                <a:gd name="T69" fmla="*/ 287 h 405"/>
                <a:gd name="T70" fmla="*/ 233 w 561"/>
                <a:gd name="T71" fmla="*/ 298 h 405"/>
                <a:gd name="T72" fmla="*/ 292 w 561"/>
                <a:gd name="T73" fmla="*/ 272 h 405"/>
                <a:gd name="T74" fmla="*/ 308 w 561"/>
                <a:gd name="T75" fmla="*/ 256 h 405"/>
                <a:gd name="T76" fmla="*/ 387 w 561"/>
                <a:gd name="T77" fmla="*/ 283 h 405"/>
                <a:gd name="T78" fmla="*/ 459 w 561"/>
                <a:gd name="T79" fmla="*/ 321 h 405"/>
                <a:gd name="T80" fmla="*/ 483 w 561"/>
                <a:gd name="T81" fmla="*/ 320 h 405"/>
                <a:gd name="T82" fmla="*/ 492 w 561"/>
                <a:gd name="T83" fmla="*/ 323 h 405"/>
                <a:gd name="T84" fmla="*/ 495 w 561"/>
                <a:gd name="T85" fmla="*/ 342 h 405"/>
                <a:gd name="T86" fmla="*/ 509 w 561"/>
                <a:gd name="T87" fmla="*/ 342 h 405"/>
                <a:gd name="T88" fmla="*/ 511 w 561"/>
                <a:gd name="T89" fmla="*/ 359 h 405"/>
                <a:gd name="T90" fmla="*/ 526 w 561"/>
                <a:gd name="T91" fmla="*/ 375 h 405"/>
                <a:gd name="T92" fmla="*/ 554 w 561"/>
                <a:gd name="T93" fmla="*/ 390 h 405"/>
                <a:gd name="T94" fmla="*/ 561 w 561"/>
                <a:gd name="T95" fmla="*/ 380 h 405"/>
                <a:gd name="T96" fmla="*/ 535 w 561"/>
                <a:gd name="T97" fmla="*/ 356 h 405"/>
                <a:gd name="T98" fmla="*/ 518 w 561"/>
                <a:gd name="T99" fmla="*/ 328 h 405"/>
                <a:gd name="T100" fmla="*/ 470 w 561"/>
                <a:gd name="T101" fmla="*/ 288 h 405"/>
                <a:gd name="T102" fmla="*/ 429 w 561"/>
                <a:gd name="T103" fmla="*/ 280 h 405"/>
                <a:gd name="T104" fmla="*/ 413 w 561"/>
                <a:gd name="T105" fmla="*/ 275 h 405"/>
                <a:gd name="T106" fmla="*/ 400 w 561"/>
                <a:gd name="T107" fmla="*/ 272 h 405"/>
                <a:gd name="T108" fmla="*/ 400 w 561"/>
                <a:gd name="T109" fmla="*/ 44 h 405"/>
                <a:gd name="T110" fmla="*/ 342 w 561"/>
                <a:gd name="T111" fmla="*/ 37 h 405"/>
                <a:gd name="T112" fmla="*/ 241 w 561"/>
                <a:gd name="T113" fmla="*/ 24 h 405"/>
                <a:gd name="T114" fmla="*/ 199 w 561"/>
                <a:gd name="T115" fmla="*/ 13 h 405"/>
                <a:gd name="T116" fmla="*/ 176 w 561"/>
                <a:gd name="T117" fmla="*/ 15 h 405"/>
                <a:gd name="T118" fmla="*/ 179 w 561"/>
                <a:gd name="T119" fmla="*/ 8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1" h="405">
                  <a:moveTo>
                    <a:pt x="400" y="42"/>
                  </a:move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2"/>
                    <a:pt x="400" y="42"/>
                    <a:pt x="400" y="42"/>
                  </a:cubicBezTo>
                  <a:moveTo>
                    <a:pt x="162" y="0"/>
                  </a:moveTo>
                  <a:cubicBezTo>
                    <a:pt x="153" y="0"/>
                    <a:pt x="148" y="12"/>
                    <a:pt x="139" y="15"/>
                  </a:cubicBezTo>
                  <a:cubicBezTo>
                    <a:pt x="137" y="16"/>
                    <a:pt x="135" y="16"/>
                    <a:pt x="134" y="16"/>
                  </a:cubicBezTo>
                  <a:cubicBezTo>
                    <a:pt x="132" y="16"/>
                    <a:pt x="131" y="16"/>
                    <a:pt x="129" y="16"/>
                  </a:cubicBezTo>
                  <a:cubicBezTo>
                    <a:pt x="128" y="16"/>
                    <a:pt x="126" y="15"/>
                    <a:pt x="125" y="15"/>
                  </a:cubicBezTo>
                  <a:cubicBezTo>
                    <a:pt x="123" y="15"/>
                    <a:pt x="122" y="16"/>
                    <a:pt x="120" y="16"/>
                  </a:cubicBezTo>
                  <a:cubicBezTo>
                    <a:pt x="92" y="25"/>
                    <a:pt x="68" y="45"/>
                    <a:pt x="52" y="6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8"/>
                    <a:pt x="15" y="81"/>
                    <a:pt x="15" y="81"/>
                  </a:cubicBezTo>
                  <a:cubicBezTo>
                    <a:pt x="15" y="85"/>
                    <a:pt x="37" y="89"/>
                    <a:pt x="43" y="93"/>
                  </a:cubicBezTo>
                  <a:cubicBezTo>
                    <a:pt x="49" y="96"/>
                    <a:pt x="55" y="112"/>
                    <a:pt x="59" y="114"/>
                  </a:cubicBezTo>
                  <a:cubicBezTo>
                    <a:pt x="75" y="121"/>
                    <a:pt x="86" y="122"/>
                    <a:pt x="91" y="139"/>
                  </a:cubicBezTo>
                  <a:cubicBezTo>
                    <a:pt x="89" y="140"/>
                    <a:pt x="87" y="140"/>
                    <a:pt x="86" y="140"/>
                  </a:cubicBezTo>
                  <a:cubicBezTo>
                    <a:pt x="83" y="140"/>
                    <a:pt x="81" y="139"/>
                    <a:pt x="76" y="139"/>
                  </a:cubicBezTo>
                  <a:cubicBezTo>
                    <a:pt x="72" y="139"/>
                    <a:pt x="69" y="140"/>
                    <a:pt x="65" y="140"/>
                  </a:cubicBezTo>
                  <a:cubicBezTo>
                    <a:pt x="60" y="140"/>
                    <a:pt x="57" y="138"/>
                    <a:pt x="57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34" y="135"/>
                    <a:pt x="13" y="142"/>
                    <a:pt x="0" y="150"/>
                  </a:cubicBezTo>
                  <a:cubicBezTo>
                    <a:pt x="2" y="155"/>
                    <a:pt x="7" y="159"/>
                    <a:pt x="15" y="159"/>
                  </a:cubicBezTo>
                  <a:cubicBezTo>
                    <a:pt x="15" y="160"/>
                    <a:pt x="14" y="162"/>
                    <a:pt x="14" y="164"/>
                  </a:cubicBezTo>
                  <a:cubicBezTo>
                    <a:pt x="14" y="169"/>
                    <a:pt x="20" y="171"/>
                    <a:pt x="21" y="179"/>
                  </a:cubicBezTo>
                  <a:cubicBezTo>
                    <a:pt x="25" y="179"/>
                    <a:pt x="38" y="179"/>
                    <a:pt x="49" y="179"/>
                  </a:cubicBezTo>
                  <a:cubicBezTo>
                    <a:pt x="50" y="179"/>
                    <a:pt x="51" y="178"/>
                    <a:pt x="52" y="178"/>
                  </a:cubicBezTo>
                  <a:cubicBezTo>
                    <a:pt x="58" y="178"/>
                    <a:pt x="62" y="182"/>
                    <a:pt x="71" y="182"/>
                  </a:cubicBezTo>
                  <a:cubicBezTo>
                    <a:pt x="82" y="182"/>
                    <a:pt x="85" y="173"/>
                    <a:pt x="94" y="173"/>
                  </a:cubicBezTo>
                  <a:cubicBezTo>
                    <a:pt x="96" y="173"/>
                    <a:pt x="96" y="173"/>
                    <a:pt x="98" y="173"/>
                  </a:cubicBezTo>
                  <a:cubicBezTo>
                    <a:pt x="99" y="173"/>
                    <a:pt x="100" y="173"/>
                    <a:pt x="101" y="173"/>
                  </a:cubicBezTo>
                  <a:cubicBezTo>
                    <a:pt x="101" y="181"/>
                    <a:pt x="101" y="181"/>
                    <a:pt x="101" y="181"/>
                  </a:cubicBezTo>
                  <a:cubicBezTo>
                    <a:pt x="100" y="180"/>
                    <a:pt x="99" y="180"/>
                    <a:pt x="98" y="180"/>
                  </a:cubicBezTo>
                  <a:cubicBezTo>
                    <a:pt x="97" y="180"/>
                    <a:pt x="96" y="180"/>
                    <a:pt x="94" y="182"/>
                  </a:cubicBezTo>
                  <a:cubicBezTo>
                    <a:pt x="94" y="183"/>
                    <a:pt x="103" y="191"/>
                    <a:pt x="103" y="195"/>
                  </a:cubicBezTo>
                  <a:cubicBezTo>
                    <a:pt x="103" y="201"/>
                    <a:pt x="67" y="216"/>
                    <a:pt x="62" y="216"/>
                  </a:cubicBezTo>
                  <a:cubicBezTo>
                    <a:pt x="51" y="216"/>
                    <a:pt x="22" y="229"/>
                    <a:pt x="22" y="245"/>
                  </a:cubicBezTo>
                  <a:cubicBezTo>
                    <a:pt x="22" y="253"/>
                    <a:pt x="39" y="256"/>
                    <a:pt x="43" y="267"/>
                  </a:cubicBezTo>
                  <a:cubicBezTo>
                    <a:pt x="41" y="267"/>
                    <a:pt x="38" y="269"/>
                    <a:pt x="36" y="269"/>
                  </a:cubicBezTo>
                  <a:cubicBezTo>
                    <a:pt x="39" y="274"/>
                    <a:pt x="64" y="293"/>
                    <a:pt x="71" y="293"/>
                  </a:cubicBezTo>
                  <a:cubicBezTo>
                    <a:pt x="73" y="293"/>
                    <a:pt x="77" y="284"/>
                    <a:pt x="81" y="284"/>
                  </a:cubicBezTo>
                  <a:cubicBezTo>
                    <a:pt x="86" y="284"/>
                    <a:pt x="86" y="291"/>
                    <a:pt x="86" y="292"/>
                  </a:cubicBezTo>
                  <a:cubicBezTo>
                    <a:pt x="86" y="296"/>
                    <a:pt x="86" y="296"/>
                    <a:pt x="86" y="303"/>
                  </a:cubicBezTo>
                  <a:cubicBezTo>
                    <a:pt x="86" y="307"/>
                    <a:pt x="88" y="316"/>
                    <a:pt x="91" y="316"/>
                  </a:cubicBezTo>
                  <a:cubicBezTo>
                    <a:pt x="93" y="316"/>
                    <a:pt x="96" y="312"/>
                    <a:pt x="99" y="312"/>
                  </a:cubicBezTo>
                  <a:cubicBezTo>
                    <a:pt x="101" y="312"/>
                    <a:pt x="100" y="312"/>
                    <a:pt x="105" y="312"/>
                  </a:cubicBezTo>
                  <a:cubicBezTo>
                    <a:pt x="105" y="310"/>
                    <a:pt x="105" y="307"/>
                    <a:pt x="106" y="304"/>
                  </a:cubicBezTo>
                  <a:cubicBezTo>
                    <a:pt x="115" y="311"/>
                    <a:pt x="118" y="314"/>
                    <a:pt x="131" y="319"/>
                  </a:cubicBezTo>
                  <a:cubicBezTo>
                    <a:pt x="132" y="315"/>
                    <a:pt x="133" y="313"/>
                    <a:pt x="135" y="309"/>
                  </a:cubicBezTo>
                  <a:cubicBezTo>
                    <a:pt x="140" y="311"/>
                    <a:pt x="143" y="313"/>
                    <a:pt x="149" y="313"/>
                  </a:cubicBezTo>
                  <a:cubicBezTo>
                    <a:pt x="157" y="313"/>
                    <a:pt x="161" y="310"/>
                    <a:pt x="169" y="306"/>
                  </a:cubicBezTo>
                  <a:cubicBezTo>
                    <a:pt x="176" y="306"/>
                    <a:pt x="176" y="306"/>
                    <a:pt x="176" y="306"/>
                  </a:cubicBezTo>
                  <a:cubicBezTo>
                    <a:pt x="164" y="314"/>
                    <a:pt x="164" y="330"/>
                    <a:pt x="152" y="338"/>
                  </a:cubicBezTo>
                  <a:cubicBezTo>
                    <a:pt x="139" y="347"/>
                    <a:pt x="118" y="356"/>
                    <a:pt x="109" y="367"/>
                  </a:cubicBezTo>
                  <a:cubicBezTo>
                    <a:pt x="103" y="375"/>
                    <a:pt x="93" y="370"/>
                    <a:pt x="84" y="375"/>
                  </a:cubicBezTo>
                  <a:cubicBezTo>
                    <a:pt x="78" y="378"/>
                    <a:pt x="74" y="389"/>
                    <a:pt x="67" y="393"/>
                  </a:cubicBezTo>
                  <a:cubicBezTo>
                    <a:pt x="58" y="398"/>
                    <a:pt x="48" y="394"/>
                    <a:pt x="42" y="404"/>
                  </a:cubicBezTo>
                  <a:cubicBezTo>
                    <a:pt x="45" y="404"/>
                    <a:pt x="47" y="405"/>
                    <a:pt x="50" y="405"/>
                  </a:cubicBezTo>
                  <a:cubicBezTo>
                    <a:pt x="67" y="405"/>
                    <a:pt x="77" y="387"/>
                    <a:pt x="94" y="385"/>
                  </a:cubicBezTo>
                  <a:cubicBezTo>
                    <a:pt x="109" y="382"/>
                    <a:pt x="128" y="377"/>
                    <a:pt x="136" y="369"/>
                  </a:cubicBezTo>
                  <a:cubicBezTo>
                    <a:pt x="144" y="360"/>
                    <a:pt x="162" y="355"/>
                    <a:pt x="170" y="345"/>
                  </a:cubicBezTo>
                  <a:cubicBezTo>
                    <a:pt x="174" y="340"/>
                    <a:pt x="176" y="334"/>
                    <a:pt x="183" y="332"/>
                  </a:cubicBezTo>
                  <a:cubicBezTo>
                    <a:pt x="195" y="327"/>
                    <a:pt x="207" y="323"/>
                    <a:pt x="207" y="311"/>
                  </a:cubicBezTo>
                  <a:cubicBezTo>
                    <a:pt x="207" y="308"/>
                    <a:pt x="207" y="305"/>
                    <a:pt x="207" y="303"/>
                  </a:cubicBezTo>
                  <a:cubicBezTo>
                    <a:pt x="207" y="285"/>
                    <a:pt x="242" y="256"/>
                    <a:pt x="255" y="256"/>
                  </a:cubicBezTo>
                  <a:cubicBezTo>
                    <a:pt x="257" y="256"/>
                    <a:pt x="256" y="256"/>
                    <a:pt x="261" y="256"/>
                  </a:cubicBezTo>
                  <a:cubicBezTo>
                    <a:pt x="261" y="258"/>
                    <a:pt x="260" y="260"/>
                    <a:pt x="260" y="262"/>
                  </a:cubicBezTo>
                  <a:cubicBezTo>
                    <a:pt x="245" y="266"/>
                    <a:pt x="237" y="275"/>
                    <a:pt x="237" y="287"/>
                  </a:cubicBezTo>
                  <a:cubicBezTo>
                    <a:pt x="237" y="290"/>
                    <a:pt x="235" y="290"/>
                    <a:pt x="238" y="293"/>
                  </a:cubicBezTo>
                  <a:cubicBezTo>
                    <a:pt x="237" y="294"/>
                    <a:pt x="233" y="294"/>
                    <a:pt x="233" y="298"/>
                  </a:cubicBezTo>
                  <a:cubicBezTo>
                    <a:pt x="233" y="300"/>
                    <a:pt x="237" y="301"/>
                    <a:pt x="239" y="301"/>
                  </a:cubicBezTo>
                  <a:cubicBezTo>
                    <a:pt x="251" y="301"/>
                    <a:pt x="285" y="282"/>
                    <a:pt x="292" y="272"/>
                  </a:cubicBezTo>
                  <a:cubicBezTo>
                    <a:pt x="289" y="270"/>
                    <a:pt x="288" y="268"/>
                    <a:pt x="286" y="264"/>
                  </a:cubicBezTo>
                  <a:cubicBezTo>
                    <a:pt x="291" y="262"/>
                    <a:pt x="302" y="259"/>
                    <a:pt x="308" y="256"/>
                  </a:cubicBezTo>
                  <a:cubicBezTo>
                    <a:pt x="317" y="275"/>
                    <a:pt x="340" y="277"/>
                    <a:pt x="358" y="283"/>
                  </a:cubicBezTo>
                  <a:cubicBezTo>
                    <a:pt x="387" y="283"/>
                    <a:pt x="387" y="283"/>
                    <a:pt x="387" y="283"/>
                  </a:cubicBezTo>
                  <a:cubicBezTo>
                    <a:pt x="402" y="292"/>
                    <a:pt x="420" y="291"/>
                    <a:pt x="434" y="301"/>
                  </a:cubicBezTo>
                  <a:cubicBezTo>
                    <a:pt x="440" y="306"/>
                    <a:pt x="448" y="321"/>
                    <a:pt x="459" y="321"/>
                  </a:cubicBezTo>
                  <a:cubicBezTo>
                    <a:pt x="463" y="321"/>
                    <a:pt x="465" y="316"/>
                    <a:pt x="467" y="312"/>
                  </a:cubicBezTo>
                  <a:cubicBezTo>
                    <a:pt x="471" y="316"/>
                    <a:pt x="475" y="320"/>
                    <a:pt x="483" y="320"/>
                  </a:cubicBezTo>
                  <a:cubicBezTo>
                    <a:pt x="483" y="319"/>
                    <a:pt x="484" y="318"/>
                    <a:pt x="485" y="318"/>
                  </a:cubicBezTo>
                  <a:cubicBezTo>
                    <a:pt x="487" y="318"/>
                    <a:pt x="490" y="321"/>
                    <a:pt x="492" y="323"/>
                  </a:cubicBezTo>
                  <a:cubicBezTo>
                    <a:pt x="491" y="326"/>
                    <a:pt x="487" y="328"/>
                    <a:pt x="487" y="334"/>
                  </a:cubicBezTo>
                  <a:cubicBezTo>
                    <a:pt x="487" y="338"/>
                    <a:pt x="493" y="342"/>
                    <a:pt x="495" y="342"/>
                  </a:cubicBezTo>
                  <a:cubicBezTo>
                    <a:pt x="502" y="342"/>
                    <a:pt x="499" y="336"/>
                    <a:pt x="509" y="335"/>
                  </a:cubicBezTo>
                  <a:cubicBezTo>
                    <a:pt x="509" y="337"/>
                    <a:pt x="509" y="339"/>
                    <a:pt x="509" y="342"/>
                  </a:cubicBezTo>
                  <a:cubicBezTo>
                    <a:pt x="509" y="347"/>
                    <a:pt x="501" y="347"/>
                    <a:pt x="501" y="351"/>
                  </a:cubicBezTo>
                  <a:cubicBezTo>
                    <a:pt x="501" y="355"/>
                    <a:pt x="503" y="359"/>
                    <a:pt x="511" y="359"/>
                  </a:cubicBezTo>
                  <a:cubicBezTo>
                    <a:pt x="520" y="359"/>
                    <a:pt x="526" y="359"/>
                    <a:pt x="526" y="367"/>
                  </a:cubicBezTo>
                  <a:cubicBezTo>
                    <a:pt x="526" y="372"/>
                    <a:pt x="526" y="370"/>
                    <a:pt x="526" y="375"/>
                  </a:cubicBezTo>
                  <a:cubicBezTo>
                    <a:pt x="526" y="381"/>
                    <a:pt x="540" y="391"/>
                    <a:pt x="549" y="391"/>
                  </a:cubicBezTo>
                  <a:cubicBezTo>
                    <a:pt x="551" y="391"/>
                    <a:pt x="551" y="390"/>
                    <a:pt x="554" y="390"/>
                  </a:cubicBezTo>
                  <a:cubicBezTo>
                    <a:pt x="554" y="387"/>
                    <a:pt x="561" y="386"/>
                    <a:pt x="561" y="380"/>
                  </a:cubicBezTo>
                  <a:cubicBezTo>
                    <a:pt x="561" y="380"/>
                    <a:pt x="561" y="380"/>
                    <a:pt x="561" y="380"/>
                  </a:cubicBezTo>
                  <a:cubicBezTo>
                    <a:pt x="561" y="369"/>
                    <a:pt x="552" y="366"/>
                    <a:pt x="548" y="361"/>
                  </a:cubicBezTo>
                  <a:cubicBezTo>
                    <a:pt x="544" y="357"/>
                    <a:pt x="538" y="359"/>
                    <a:pt x="535" y="356"/>
                  </a:cubicBezTo>
                  <a:cubicBezTo>
                    <a:pt x="529" y="350"/>
                    <a:pt x="526" y="342"/>
                    <a:pt x="524" y="335"/>
                  </a:cubicBezTo>
                  <a:cubicBezTo>
                    <a:pt x="523" y="331"/>
                    <a:pt x="519" y="330"/>
                    <a:pt x="518" y="328"/>
                  </a:cubicBezTo>
                  <a:cubicBezTo>
                    <a:pt x="504" y="307"/>
                    <a:pt x="496" y="301"/>
                    <a:pt x="480" y="285"/>
                  </a:cubicBezTo>
                  <a:cubicBezTo>
                    <a:pt x="476" y="288"/>
                    <a:pt x="473" y="287"/>
                    <a:pt x="470" y="288"/>
                  </a:cubicBezTo>
                  <a:cubicBezTo>
                    <a:pt x="463" y="290"/>
                    <a:pt x="463" y="301"/>
                    <a:pt x="455" y="301"/>
                  </a:cubicBezTo>
                  <a:cubicBezTo>
                    <a:pt x="445" y="301"/>
                    <a:pt x="434" y="287"/>
                    <a:pt x="429" y="280"/>
                  </a:cubicBezTo>
                  <a:cubicBezTo>
                    <a:pt x="426" y="276"/>
                    <a:pt x="421" y="275"/>
                    <a:pt x="416" y="275"/>
                  </a:cubicBezTo>
                  <a:cubicBezTo>
                    <a:pt x="415" y="275"/>
                    <a:pt x="414" y="275"/>
                    <a:pt x="413" y="275"/>
                  </a:cubicBezTo>
                  <a:cubicBezTo>
                    <a:pt x="412" y="275"/>
                    <a:pt x="411" y="275"/>
                    <a:pt x="410" y="275"/>
                  </a:cubicBezTo>
                  <a:cubicBezTo>
                    <a:pt x="406" y="275"/>
                    <a:pt x="402" y="275"/>
                    <a:pt x="400" y="272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387" y="40"/>
                    <a:pt x="382" y="34"/>
                    <a:pt x="367" y="34"/>
                  </a:cubicBezTo>
                  <a:cubicBezTo>
                    <a:pt x="357" y="34"/>
                    <a:pt x="351" y="37"/>
                    <a:pt x="342" y="37"/>
                  </a:cubicBezTo>
                  <a:cubicBezTo>
                    <a:pt x="325" y="37"/>
                    <a:pt x="293" y="35"/>
                    <a:pt x="282" y="24"/>
                  </a:cubicBezTo>
                  <a:cubicBezTo>
                    <a:pt x="241" y="24"/>
                    <a:pt x="241" y="24"/>
                    <a:pt x="241" y="24"/>
                  </a:cubicBezTo>
                  <a:cubicBezTo>
                    <a:pt x="234" y="20"/>
                    <a:pt x="232" y="18"/>
                    <a:pt x="226" y="13"/>
                  </a:cubicBezTo>
                  <a:cubicBezTo>
                    <a:pt x="199" y="13"/>
                    <a:pt x="199" y="13"/>
                    <a:pt x="199" y="13"/>
                  </a:cubicBezTo>
                  <a:cubicBezTo>
                    <a:pt x="194" y="12"/>
                    <a:pt x="193" y="10"/>
                    <a:pt x="187" y="8"/>
                  </a:cubicBezTo>
                  <a:cubicBezTo>
                    <a:pt x="185" y="12"/>
                    <a:pt x="180" y="15"/>
                    <a:pt x="176" y="15"/>
                  </a:cubicBezTo>
                  <a:cubicBezTo>
                    <a:pt x="175" y="15"/>
                    <a:pt x="174" y="15"/>
                    <a:pt x="174" y="15"/>
                  </a:cubicBezTo>
                  <a:cubicBezTo>
                    <a:pt x="175" y="12"/>
                    <a:pt x="176" y="11"/>
                    <a:pt x="179" y="8"/>
                  </a:cubicBezTo>
                  <a:cubicBezTo>
                    <a:pt x="172" y="6"/>
                    <a:pt x="169" y="0"/>
                    <a:pt x="16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35"/>
            <p:cNvSpPr>
              <a:spLocks/>
            </p:cNvSpPr>
            <p:nvPr/>
          </p:nvSpPr>
          <p:spPr bwMode="auto">
            <a:xfrm>
              <a:off x="-1314" y="830"/>
              <a:ext cx="64" cy="80"/>
            </a:xfrm>
            <a:custGeom>
              <a:avLst/>
              <a:gdLst>
                <a:gd name="T0" fmla="*/ 6 w 27"/>
                <a:gd name="T1" fmla="*/ 0 h 34"/>
                <a:gd name="T2" fmla="*/ 0 w 27"/>
                <a:gd name="T3" fmla="*/ 12 h 34"/>
                <a:gd name="T4" fmla="*/ 5 w 27"/>
                <a:gd name="T5" fmla="*/ 10 h 34"/>
                <a:gd name="T6" fmla="*/ 12 w 27"/>
                <a:gd name="T7" fmla="*/ 12 h 34"/>
                <a:gd name="T8" fmla="*/ 12 w 27"/>
                <a:gd name="T9" fmla="*/ 23 h 34"/>
                <a:gd name="T10" fmla="*/ 23 w 27"/>
                <a:gd name="T11" fmla="*/ 34 h 34"/>
                <a:gd name="T12" fmla="*/ 27 w 27"/>
                <a:gd name="T13" fmla="*/ 29 h 34"/>
                <a:gd name="T14" fmla="*/ 14 w 27"/>
                <a:gd name="T15" fmla="*/ 2 h 34"/>
                <a:gd name="T16" fmla="*/ 6 w 27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34">
                  <a:moveTo>
                    <a:pt x="6" y="0"/>
                  </a:moveTo>
                  <a:cubicBezTo>
                    <a:pt x="2" y="0"/>
                    <a:pt x="0" y="3"/>
                    <a:pt x="0" y="12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6" y="10"/>
                    <a:pt x="7" y="11"/>
                    <a:pt x="12" y="12"/>
                  </a:cubicBezTo>
                  <a:cubicBezTo>
                    <a:pt x="10" y="15"/>
                    <a:pt x="12" y="19"/>
                    <a:pt x="12" y="23"/>
                  </a:cubicBezTo>
                  <a:cubicBezTo>
                    <a:pt x="12" y="23"/>
                    <a:pt x="18" y="34"/>
                    <a:pt x="23" y="34"/>
                  </a:cubicBezTo>
                  <a:cubicBezTo>
                    <a:pt x="25" y="34"/>
                    <a:pt x="27" y="33"/>
                    <a:pt x="27" y="29"/>
                  </a:cubicBezTo>
                  <a:cubicBezTo>
                    <a:pt x="27" y="17"/>
                    <a:pt x="13" y="16"/>
                    <a:pt x="14" y="2"/>
                  </a:cubicBezTo>
                  <a:cubicBezTo>
                    <a:pt x="11" y="1"/>
                    <a:pt x="8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36"/>
            <p:cNvSpPr>
              <a:spLocks/>
            </p:cNvSpPr>
            <p:nvPr/>
          </p:nvSpPr>
          <p:spPr bwMode="auto">
            <a:xfrm>
              <a:off x="-1406" y="733"/>
              <a:ext cx="66" cy="101"/>
            </a:xfrm>
            <a:custGeom>
              <a:avLst/>
              <a:gdLst>
                <a:gd name="T0" fmla="*/ 18 w 28"/>
                <a:gd name="T1" fmla="*/ 0 h 43"/>
                <a:gd name="T2" fmla="*/ 14 w 28"/>
                <a:gd name="T3" fmla="*/ 2 h 43"/>
                <a:gd name="T4" fmla="*/ 6 w 28"/>
                <a:gd name="T5" fmla="*/ 0 h 43"/>
                <a:gd name="T6" fmla="*/ 0 w 28"/>
                <a:gd name="T7" fmla="*/ 6 h 43"/>
                <a:gd name="T8" fmla="*/ 14 w 28"/>
                <a:gd name="T9" fmla="*/ 21 h 43"/>
                <a:gd name="T10" fmla="*/ 22 w 28"/>
                <a:gd name="T11" fmla="*/ 43 h 43"/>
                <a:gd name="T12" fmla="*/ 24 w 28"/>
                <a:gd name="T13" fmla="*/ 22 h 43"/>
                <a:gd name="T14" fmla="*/ 20 w 28"/>
                <a:gd name="T15" fmla="*/ 23 h 43"/>
                <a:gd name="T16" fmla="*/ 18 w 28"/>
                <a:gd name="T17" fmla="*/ 22 h 43"/>
                <a:gd name="T18" fmla="*/ 18 w 28"/>
                <a:gd name="T1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3">
                  <a:moveTo>
                    <a:pt x="18" y="0"/>
                  </a:moveTo>
                  <a:cubicBezTo>
                    <a:pt x="16" y="2"/>
                    <a:pt x="15" y="2"/>
                    <a:pt x="14" y="2"/>
                  </a:cubicBezTo>
                  <a:cubicBezTo>
                    <a:pt x="12" y="2"/>
                    <a:pt x="12" y="0"/>
                    <a:pt x="6" y="0"/>
                  </a:cubicBezTo>
                  <a:cubicBezTo>
                    <a:pt x="4" y="0"/>
                    <a:pt x="0" y="1"/>
                    <a:pt x="0" y="6"/>
                  </a:cubicBezTo>
                  <a:cubicBezTo>
                    <a:pt x="0" y="13"/>
                    <a:pt x="6" y="20"/>
                    <a:pt x="14" y="21"/>
                  </a:cubicBezTo>
                  <a:cubicBezTo>
                    <a:pt x="14" y="30"/>
                    <a:pt x="16" y="36"/>
                    <a:pt x="22" y="43"/>
                  </a:cubicBezTo>
                  <a:cubicBezTo>
                    <a:pt x="28" y="37"/>
                    <a:pt x="22" y="30"/>
                    <a:pt x="24" y="22"/>
                  </a:cubicBezTo>
                  <a:cubicBezTo>
                    <a:pt x="23" y="23"/>
                    <a:pt x="21" y="23"/>
                    <a:pt x="20" y="23"/>
                  </a:cubicBezTo>
                  <a:cubicBezTo>
                    <a:pt x="19" y="23"/>
                    <a:pt x="18" y="23"/>
                    <a:pt x="18" y="22"/>
                  </a:cubicBezTo>
                  <a:cubicBezTo>
                    <a:pt x="16" y="14"/>
                    <a:pt x="18" y="14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37"/>
            <p:cNvSpPr>
              <a:spLocks/>
            </p:cNvSpPr>
            <p:nvPr/>
          </p:nvSpPr>
          <p:spPr bwMode="auto">
            <a:xfrm>
              <a:off x="-801" y="-204"/>
              <a:ext cx="655" cy="343"/>
            </a:xfrm>
            <a:custGeom>
              <a:avLst/>
              <a:gdLst>
                <a:gd name="T0" fmla="*/ 202 w 277"/>
                <a:gd name="T1" fmla="*/ 0 h 145"/>
                <a:gd name="T2" fmla="*/ 186 w 277"/>
                <a:gd name="T3" fmla="*/ 9 h 145"/>
                <a:gd name="T4" fmla="*/ 186 w 277"/>
                <a:gd name="T5" fmla="*/ 15 h 145"/>
                <a:gd name="T6" fmla="*/ 181 w 277"/>
                <a:gd name="T7" fmla="*/ 16 h 145"/>
                <a:gd name="T8" fmla="*/ 171 w 277"/>
                <a:gd name="T9" fmla="*/ 15 h 145"/>
                <a:gd name="T10" fmla="*/ 162 w 277"/>
                <a:gd name="T11" fmla="*/ 21 h 145"/>
                <a:gd name="T12" fmla="*/ 174 w 277"/>
                <a:gd name="T13" fmla="*/ 58 h 145"/>
                <a:gd name="T14" fmla="*/ 167 w 277"/>
                <a:gd name="T15" fmla="*/ 62 h 145"/>
                <a:gd name="T16" fmla="*/ 158 w 277"/>
                <a:gd name="T17" fmla="*/ 43 h 145"/>
                <a:gd name="T18" fmla="*/ 141 w 277"/>
                <a:gd name="T19" fmla="*/ 28 h 145"/>
                <a:gd name="T20" fmla="*/ 129 w 277"/>
                <a:gd name="T21" fmla="*/ 28 h 145"/>
                <a:gd name="T22" fmla="*/ 132 w 277"/>
                <a:gd name="T23" fmla="*/ 37 h 145"/>
                <a:gd name="T24" fmla="*/ 116 w 277"/>
                <a:gd name="T25" fmla="*/ 41 h 145"/>
                <a:gd name="T26" fmla="*/ 92 w 277"/>
                <a:gd name="T27" fmla="*/ 25 h 145"/>
                <a:gd name="T28" fmla="*/ 76 w 277"/>
                <a:gd name="T29" fmla="*/ 35 h 145"/>
                <a:gd name="T30" fmla="*/ 67 w 277"/>
                <a:gd name="T31" fmla="*/ 16 h 145"/>
                <a:gd name="T32" fmla="*/ 0 w 277"/>
                <a:gd name="T33" fmla="*/ 61 h 145"/>
                <a:gd name="T34" fmla="*/ 16 w 277"/>
                <a:gd name="T35" fmla="*/ 72 h 145"/>
                <a:gd name="T36" fmla="*/ 26 w 277"/>
                <a:gd name="T37" fmla="*/ 71 h 145"/>
                <a:gd name="T38" fmla="*/ 34 w 277"/>
                <a:gd name="T39" fmla="*/ 72 h 145"/>
                <a:gd name="T40" fmla="*/ 13 w 277"/>
                <a:gd name="T41" fmla="*/ 83 h 145"/>
                <a:gd name="T42" fmla="*/ 33 w 277"/>
                <a:gd name="T43" fmla="*/ 94 h 145"/>
                <a:gd name="T44" fmla="*/ 54 w 277"/>
                <a:gd name="T45" fmla="*/ 93 h 145"/>
                <a:gd name="T46" fmla="*/ 82 w 277"/>
                <a:gd name="T47" fmla="*/ 93 h 145"/>
                <a:gd name="T48" fmla="*/ 95 w 277"/>
                <a:gd name="T49" fmla="*/ 98 h 145"/>
                <a:gd name="T50" fmla="*/ 77 w 277"/>
                <a:gd name="T51" fmla="*/ 99 h 145"/>
                <a:gd name="T52" fmla="*/ 26 w 277"/>
                <a:gd name="T53" fmla="*/ 111 h 145"/>
                <a:gd name="T54" fmla="*/ 51 w 277"/>
                <a:gd name="T55" fmla="*/ 130 h 145"/>
                <a:gd name="T56" fmla="*/ 64 w 277"/>
                <a:gd name="T57" fmla="*/ 129 h 145"/>
                <a:gd name="T58" fmla="*/ 80 w 277"/>
                <a:gd name="T59" fmla="*/ 132 h 145"/>
                <a:gd name="T60" fmla="*/ 90 w 277"/>
                <a:gd name="T61" fmla="*/ 145 h 145"/>
                <a:gd name="T62" fmla="*/ 137 w 277"/>
                <a:gd name="T63" fmla="*/ 145 h 145"/>
                <a:gd name="T64" fmla="*/ 175 w 277"/>
                <a:gd name="T65" fmla="*/ 135 h 145"/>
                <a:gd name="T66" fmla="*/ 189 w 277"/>
                <a:gd name="T67" fmla="*/ 125 h 145"/>
                <a:gd name="T68" fmla="*/ 232 w 277"/>
                <a:gd name="T69" fmla="*/ 141 h 145"/>
                <a:gd name="T70" fmla="*/ 236 w 277"/>
                <a:gd name="T71" fmla="*/ 141 h 145"/>
                <a:gd name="T72" fmla="*/ 262 w 277"/>
                <a:gd name="T73" fmla="*/ 132 h 145"/>
                <a:gd name="T74" fmla="*/ 257 w 277"/>
                <a:gd name="T75" fmla="*/ 124 h 145"/>
                <a:gd name="T76" fmla="*/ 249 w 277"/>
                <a:gd name="T77" fmla="*/ 120 h 145"/>
                <a:gd name="T78" fmla="*/ 256 w 277"/>
                <a:gd name="T79" fmla="*/ 115 h 145"/>
                <a:gd name="T80" fmla="*/ 265 w 277"/>
                <a:gd name="T81" fmla="*/ 115 h 145"/>
                <a:gd name="T82" fmla="*/ 277 w 277"/>
                <a:gd name="T83" fmla="*/ 111 h 145"/>
                <a:gd name="T84" fmla="*/ 223 w 277"/>
                <a:gd name="T85" fmla="*/ 74 h 145"/>
                <a:gd name="T86" fmla="*/ 208 w 277"/>
                <a:gd name="T87" fmla="*/ 29 h 145"/>
                <a:gd name="T88" fmla="*/ 220 w 277"/>
                <a:gd name="T89" fmla="*/ 12 h 145"/>
                <a:gd name="T90" fmla="*/ 202 w 277"/>
                <a:gd name="T9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7" h="145">
                  <a:moveTo>
                    <a:pt x="202" y="0"/>
                  </a:moveTo>
                  <a:cubicBezTo>
                    <a:pt x="193" y="0"/>
                    <a:pt x="186" y="4"/>
                    <a:pt x="186" y="9"/>
                  </a:cubicBezTo>
                  <a:cubicBezTo>
                    <a:pt x="186" y="11"/>
                    <a:pt x="186" y="13"/>
                    <a:pt x="186" y="15"/>
                  </a:cubicBezTo>
                  <a:cubicBezTo>
                    <a:pt x="183" y="16"/>
                    <a:pt x="182" y="16"/>
                    <a:pt x="181" y="16"/>
                  </a:cubicBezTo>
                  <a:cubicBezTo>
                    <a:pt x="178" y="16"/>
                    <a:pt x="178" y="15"/>
                    <a:pt x="171" y="15"/>
                  </a:cubicBezTo>
                  <a:cubicBezTo>
                    <a:pt x="167" y="15"/>
                    <a:pt x="162" y="17"/>
                    <a:pt x="162" y="21"/>
                  </a:cubicBezTo>
                  <a:cubicBezTo>
                    <a:pt x="162" y="26"/>
                    <a:pt x="170" y="51"/>
                    <a:pt x="174" y="58"/>
                  </a:cubicBezTo>
                  <a:cubicBezTo>
                    <a:pt x="171" y="60"/>
                    <a:pt x="171" y="62"/>
                    <a:pt x="167" y="62"/>
                  </a:cubicBezTo>
                  <a:cubicBezTo>
                    <a:pt x="158" y="62"/>
                    <a:pt x="161" y="49"/>
                    <a:pt x="158" y="43"/>
                  </a:cubicBezTo>
                  <a:cubicBezTo>
                    <a:pt x="156" y="37"/>
                    <a:pt x="148" y="30"/>
                    <a:pt x="141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30" y="31"/>
                    <a:pt x="131" y="33"/>
                    <a:pt x="132" y="37"/>
                  </a:cubicBezTo>
                  <a:cubicBezTo>
                    <a:pt x="126" y="39"/>
                    <a:pt x="122" y="40"/>
                    <a:pt x="116" y="41"/>
                  </a:cubicBezTo>
                  <a:cubicBezTo>
                    <a:pt x="112" y="31"/>
                    <a:pt x="107" y="25"/>
                    <a:pt x="92" y="25"/>
                  </a:cubicBezTo>
                  <a:cubicBezTo>
                    <a:pt x="84" y="25"/>
                    <a:pt x="80" y="32"/>
                    <a:pt x="76" y="35"/>
                  </a:cubicBezTo>
                  <a:cubicBezTo>
                    <a:pt x="74" y="31"/>
                    <a:pt x="74" y="16"/>
                    <a:pt x="67" y="16"/>
                  </a:cubicBezTo>
                  <a:cubicBezTo>
                    <a:pt x="48" y="16"/>
                    <a:pt x="0" y="35"/>
                    <a:pt x="0" y="61"/>
                  </a:cubicBezTo>
                  <a:cubicBezTo>
                    <a:pt x="0" y="64"/>
                    <a:pt x="10" y="72"/>
                    <a:pt x="16" y="72"/>
                  </a:cubicBezTo>
                  <a:cubicBezTo>
                    <a:pt x="20" y="72"/>
                    <a:pt x="23" y="71"/>
                    <a:pt x="26" y="71"/>
                  </a:cubicBezTo>
                  <a:cubicBezTo>
                    <a:pt x="28" y="71"/>
                    <a:pt x="31" y="71"/>
                    <a:pt x="34" y="72"/>
                  </a:cubicBezTo>
                  <a:cubicBezTo>
                    <a:pt x="28" y="76"/>
                    <a:pt x="13" y="72"/>
                    <a:pt x="13" y="83"/>
                  </a:cubicBezTo>
                  <a:cubicBezTo>
                    <a:pt x="13" y="92"/>
                    <a:pt x="23" y="94"/>
                    <a:pt x="33" y="94"/>
                  </a:cubicBezTo>
                  <a:cubicBezTo>
                    <a:pt x="41" y="94"/>
                    <a:pt x="49" y="93"/>
                    <a:pt x="54" y="93"/>
                  </a:cubicBezTo>
                  <a:cubicBezTo>
                    <a:pt x="59" y="93"/>
                    <a:pt x="72" y="93"/>
                    <a:pt x="82" y="93"/>
                  </a:cubicBezTo>
                  <a:cubicBezTo>
                    <a:pt x="87" y="93"/>
                    <a:pt x="91" y="96"/>
                    <a:pt x="95" y="98"/>
                  </a:cubicBezTo>
                  <a:cubicBezTo>
                    <a:pt x="89" y="98"/>
                    <a:pt x="85" y="99"/>
                    <a:pt x="77" y="99"/>
                  </a:cubicBezTo>
                  <a:cubicBezTo>
                    <a:pt x="55" y="99"/>
                    <a:pt x="39" y="102"/>
                    <a:pt x="26" y="111"/>
                  </a:cubicBezTo>
                  <a:cubicBezTo>
                    <a:pt x="30" y="117"/>
                    <a:pt x="39" y="130"/>
                    <a:pt x="51" y="130"/>
                  </a:cubicBezTo>
                  <a:cubicBezTo>
                    <a:pt x="54" y="130"/>
                    <a:pt x="59" y="129"/>
                    <a:pt x="64" y="129"/>
                  </a:cubicBezTo>
                  <a:cubicBezTo>
                    <a:pt x="70" y="129"/>
                    <a:pt x="77" y="130"/>
                    <a:pt x="80" y="132"/>
                  </a:cubicBezTo>
                  <a:cubicBezTo>
                    <a:pt x="86" y="137"/>
                    <a:pt x="81" y="145"/>
                    <a:pt x="90" y="145"/>
                  </a:cubicBezTo>
                  <a:cubicBezTo>
                    <a:pt x="104" y="145"/>
                    <a:pt x="113" y="145"/>
                    <a:pt x="137" y="145"/>
                  </a:cubicBezTo>
                  <a:cubicBezTo>
                    <a:pt x="148" y="138"/>
                    <a:pt x="161" y="142"/>
                    <a:pt x="175" y="135"/>
                  </a:cubicBezTo>
                  <a:cubicBezTo>
                    <a:pt x="183" y="131"/>
                    <a:pt x="179" y="125"/>
                    <a:pt x="189" y="125"/>
                  </a:cubicBezTo>
                  <a:cubicBezTo>
                    <a:pt x="204" y="125"/>
                    <a:pt x="212" y="141"/>
                    <a:pt x="232" y="141"/>
                  </a:cubicBezTo>
                  <a:cubicBezTo>
                    <a:pt x="233" y="141"/>
                    <a:pt x="235" y="141"/>
                    <a:pt x="236" y="141"/>
                  </a:cubicBezTo>
                  <a:cubicBezTo>
                    <a:pt x="248" y="141"/>
                    <a:pt x="258" y="141"/>
                    <a:pt x="262" y="132"/>
                  </a:cubicBezTo>
                  <a:cubicBezTo>
                    <a:pt x="260" y="130"/>
                    <a:pt x="257" y="129"/>
                    <a:pt x="257" y="124"/>
                  </a:cubicBezTo>
                  <a:cubicBezTo>
                    <a:pt x="255" y="124"/>
                    <a:pt x="249" y="124"/>
                    <a:pt x="249" y="120"/>
                  </a:cubicBezTo>
                  <a:cubicBezTo>
                    <a:pt x="249" y="116"/>
                    <a:pt x="252" y="115"/>
                    <a:pt x="256" y="115"/>
                  </a:cubicBezTo>
                  <a:cubicBezTo>
                    <a:pt x="260" y="115"/>
                    <a:pt x="262" y="115"/>
                    <a:pt x="265" y="115"/>
                  </a:cubicBezTo>
                  <a:cubicBezTo>
                    <a:pt x="268" y="115"/>
                    <a:pt x="271" y="114"/>
                    <a:pt x="277" y="111"/>
                  </a:cubicBezTo>
                  <a:cubicBezTo>
                    <a:pt x="267" y="103"/>
                    <a:pt x="223" y="91"/>
                    <a:pt x="223" y="74"/>
                  </a:cubicBezTo>
                  <a:cubicBezTo>
                    <a:pt x="223" y="60"/>
                    <a:pt x="208" y="48"/>
                    <a:pt x="208" y="29"/>
                  </a:cubicBezTo>
                  <a:cubicBezTo>
                    <a:pt x="208" y="25"/>
                    <a:pt x="220" y="20"/>
                    <a:pt x="220" y="12"/>
                  </a:cubicBezTo>
                  <a:cubicBezTo>
                    <a:pt x="220" y="4"/>
                    <a:pt x="211" y="0"/>
                    <a:pt x="2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38"/>
            <p:cNvSpPr>
              <a:spLocks/>
            </p:cNvSpPr>
            <p:nvPr/>
          </p:nvSpPr>
          <p:spPr bwMode="auto">
            <a:xfrm>
              <a:off x="-1042" y="-254"/>
              <a:ext cx="366" cy="237"/>
            </a:xfrm>
            <a:custGeom>
              <a:avLst/>
              <a:gdLst>
                <a:gd name="T0" fmla="*/ 67 w 155"/>
                <a:gd name="T1" fmla="*/ 0 h 100"/>
                <a:gd name="T2" fmla="*/ 50 w 155"/>
                <a:gd name="T3" fmla="*/ 4 h 100"/>
                <a:gd name="T4" fmla="*/ 30 w 155"/>
                <a:gd name="T5" fmla="*/ 2 h 100"/>
                <a:gd name="T6" fmla="*/ 18 w 155"/>
                <a:gd name="T7" fmla="*/ 4 h 100"/>
                <a:gd name="T8" fmla="*/ 26 w 155"/>
                <a:gd name="T9" fmla="*/ 22 h 100"/>
                <a:gd name="T10" fmla="*/ 0 w 155"/>
                <a:gd name="T11" fmla="*/ 74 h 100"/>
                <a:gd name="T12" fmla="*/ 25 w 155"/>
                <a:gd name="T13" fmla="*/ 85 h 100"/>
                <a:gd name="T14" fmla="*/ 33 w 155"/>
                <a:gd name="T15" fmla="*/ 95 h 100"/>
                <a:gd name="T16" fmla="*/ 41 w 155"/>
                <a:gd name="T17" fmla="*/ 100 h 100"/>
                <a:gd name="T18" fmla="*/ 82 w 155"/>
                <a:gd name="T19" fmla="*/ 83 h 100"/>
                <a:gd name="T20" fmla="*/ 121 w 155"/>
                <a:gd name="T21" fmla="*/ 43 h 100"/>
                <a:gd name="T22" fmla="*/ 155 w 155"/>
                <a:gd name="T23" fmla="*/ 32 h 100"/>
                <a:gd name="T24" fmla="*/ 118 w 155"/>
                <a:gd name="T25" fmla="*/ 9 h 100"/>
                <a:gd name="T26" fmla="*/ 104 w 155"/>
                <a:gd name="T27" fmla="*/ 13 h 100"/>
                <a:gd name="T28" fmla="*/ 100 w 155"/>
                <a:gd name="T29" fmla="*/ 11 h 100"/>
                <a:gd name="T30" fmla="*/ 71 w 155"/>
                <a:gd name="T31" fmla="*/ 0 h 100"/>
                <a:gd name="T32" fmla="*/ 67 w 155"/>
                <a:gd name="T3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100">
                  <a:moveTo>
                    <a:pt x="67" y="0"/>
                  </a:moveTo>
                  <a:cubicBezTo>
                    <a:pt x="60" y="0"/>
                    <a:pt x="55" y="4"/>
                    <a:pt x="50" y="4"/>
                  </a:cubicBezTo>
                  <a:cubicBezTo>
                    <a:pt x="42" y="4"/>
                    <a:pt x="36" y="2"/>
                    <a:pt x="30" y="2"/>
                  </a:cubicBezTo>
                  <a:cubicBezTo>
                    <a:pt x="26" y="2"/>
                    <a:pt x="23" y="2"/>
                    <a:pt x="18" y="4"/>
                  </a:cubicBezTo>
                  <a:cubicBezTo>
                    <a:pt x="19" y="10"/>
                    <a:pt x="26" y="18"/>
                    <a:pt x="26" y="22"/>
                  </a:cubicBezTo>
                  <a:cubicBezTo>
                    <a:pt x="26" y="41"/>
                    <a:pt x="0" y="56"/>
                    <a:pt x="0" y="74"/>
                  </a:cubicBezTo>
                  <a:cubicBezTo>
                    <a:pt x="0" y="80"/>
                    <a:pt x="21" y="79"/>
                    <a:pt x="25" y="85"/>
                  </a:cubicBezTo>
                  <a:cubicBezTo>
                    <a:pt x="27" y="87"/>
                    <a:pt x="31" y="95"/>
                    <a:pt x="33" y="95"/>
                  </a:cubicBezTo>
                  <a:cubicBezTo>
                    <a:pt x="36" y="95"/>
                    <a:pt x="37" y="100"/>
                    <a:pt x="41" y="100"/>
                  </a:cubicBezTo>
                  <a:cubicBezTo>
                    <a:pt x="45" y="100"/>
                    <a:pt x="82" y="87"/>
                    <a:pt x="82" y="83"/>
                  </a:cubicBezTo>
                  <a:cubicBezTo>
                    <a:pt x="82" y="71"/>
                    <a:pt x="105" y="49"/>
                    <a:pt x="121" y="43"/>
                  </a:cubicBezTo>
                  <a:cubicBezTo>
                    <a:pt x="127" y="42"/>
                    <a:pt x="155" y="38"/>
                    <a:pt x="155" y="32"/>
                  </a:cubicBezTo>
                  <a:cubicBezTo>
                    <a:pt x="155" y="20"/>
                    <a:pt x="129" y="9"/>
                    <a:pt x="118" y="9"/>
                  </a:cubicBezTo>
                  <a:cubicBezTo>
                    <a:pt x="113" y="9"/>
                    <a:pt x="108" y="13"/>
                    <a:pt x="104" y="13"/>
                  </a:cubicBezTo>
                  <a:cubicBezTo>
                    <a:pt x="102" y="13"/>
                    <a:pt x="101" y="12"/>
                    <a:pt x="100" y="11"/>
                  </a:cubicBezTo>
                  <a:cubicBezTo>
                    <a:pt x="88" y="10"/>
                    <a:pt x="83" y="3"/>
                    <a:pt x="71" y="0"/>
                  </a:cubicBezTo>
                  <a:cubicBezTo>
                    <a:pt x="70" y="0"/>
                    <a:pt x="68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39"/>
            <p:cNvSpPr>
              <a:spLocks noEditPoints="1"/>
            </p:cNvSpPr>
            <p:nvPr/>
          </p:nvSpPr>
          <p:spPr bwMode="auto">
            <a:xfrm>
              <a:off x="-751" y="-429"/>
              <a:ext cx="437" cy="185"/>
            </a:xfrm>
            <a:custGeom>
              <a:avLst/>
              <a:gdLst>
                <a:gd name="T0" fmla="*/ 37 w 185"/>
                <a:gd name="T1" fmla="*/ 43 h 78"/>
                <a:gd name="T2" fmla="*/ 33 w 185"/>
                <a:gd name="T3" fmla="*/ 42 h 78"/>
                <a:gd name="T4" fmla="*/ 37 w 185"/>
                <a:gd name="T5" fmla="*/ 43 h 78"/>
                <a:gd name="T6" fmla="*/ 46 w 185"/>
                <a:gd name="T7" fmla="*/ 31 h 78"/>
                <a:gd name="T8" fmla="*/ 37 w 185"/>
                <a:gd name="T9" fmla="*/ 30 h 78"/>
                <a:gd name="T10" fmla="*/ 46 w 185"/>
                <a:gd name="T11" fmla="*/ 31 h 78"/>
                <a:gd name="T12" fmla="*/ 42 w 185"/>
                <a:gd name="T13" fmla="*/ 21 h 78"/>
                <a:gd name="T14" fmla="*/ 43 w 185"/>
                <a:gd name="T15" fmla="*/ 21 h 78"/>
                <a:gd name="T16" fmla="*/ 42 w 185"/>
                <a:gd name="T17" fmla="*/ 21 h 78"/>
                <a:gd name="T18" fmla="*/ 128 w 185"/>
                <a:gd name="T19" fmla="*/ 0 h 78"/>
                <a:gd name="T20" fmla="*/ 109 w 185"/>
                <a:gd name="T21" fmla="*/ 17 h 78"/>
                <a:gd name="T22" fmla="*/ 122 w 185"/>
                <a:gd name="T23" fmla="*/ 25 h 78"/>
                <a:gd name="T24" fmla="*/ 122 w 185"/>
                <a:gd name="T25" fmla="*/ 32 h 78"/>
                <a:gd name="T26" fmla="*/ 117 w 185"/>
                <a:gd name="T27" fmla="*/ 34 h 78"/>
                <a:gd name="T28" fmla="*/ 128 w 185"/>
                <a:gd name="T29" fmla="*/ 36 h 78"/>
                <a:gd name="T30" fmla="*/ 116 w 185"/>
                <a:gd name="T31" fmla="*/ 43 h 78"/>
                <a:gd name="T32" fmla="*/ 66 w 185"/>
                <a:gd name="T33" fmla="*/ 22 h 78"/>
                <a:gd name="T34" fmla="*/ 54 w 185"/>
                <a:gd name="T35" fmla="*/ 22 h 78"/>
                <a:gd name="T36" fmla="*/ 45 w 185"/>
                <a:gd name="T37" fmla="*/ 15 h 78"/>
                <a:gd name="T38" fmla="*/ 35 w 185"/>
                <a:gd name="T39" fmla="*/ 14 h 78"/>
                <a:gd name="T40" fmla="*/ 27 w 185"/>
                <a:gd name="T41" fmla="*/ 15 h 78"/>
                <a:gd name="T42" fmla="*/ 31 w 185"/>
                <a:gd name="T43" fmla="*/ 20 h 78"/>
                <a:gd name="T44" fmla="*/ 30 w 185"/>
                <a:gd name="T45" fmla="*/ 20 h 78"/>
                <a:gd name="T46" fmla="*/ 19 w 185"/>
                <a:gd name="T47" fmla="*/ 26 h 78"/>
                <a:gd name="T48" fmla="*/ 25 w 185"/>
                <a:gd name="T49" fmla="*/ 28 h 78"/>
                <a:gd name="T50" fmla="*/ 22 w 185"/>
                <a:gd name="T51" fmla="*/ 28 h 78"/>
                <a:gd name="T52" fmla="*/ 17 w 185"/>
                <a:gd name="T53" fmla="*/ 27 h 78"/>
                <a:gd name="T54" fmla="*/ 13 w 185"/>
                <a:gd name="T55" fmla="*/ 28 h 78"/>
                <a:gd name="T56" fmla="*/ 13 w 185"/>
                <a:gd name="T57" fmla="*/ 36 h 78"/>
                <a:gd name="T58" fmla="*/ 18 w 185"/>
                <a:gd name="T59" fmla="*/ 38 h 78"/>
                <a:gd name="T60" fmla="*/ 13 w 185"/>
                <a:gd name="T61" fmla="*/ 37 h 78"/>
                <a:gd name="T62" fmla="*/ 0 w 185"/>
                <a:gd name="T63" fmla="*/ 43 h 78"/>
                <a:gd name="T64" fmla="*/ 0 w 185"/>
                <a:gd name="T65" fmla="*/ 50 h 78"/>
                <a:gd name="T66" fmla="*/ 8 w 185"/>
                <a:gd name="T67" fmla="*/ 58 h 78"/>
                <a:gd name="T68" fmla="*/ 26 w 185"/>
                <a:gd name="T69" fmla="*/ 62 h 78"/>
                <a:gd name="T70" fmla="*/ 49 w 185"/>
                <a:gd name="T71" fmla="*/ 58 h 78"/>
                <a:gd name="T72" fmla="*/ 54 w 185"/>
                <a:gd name="T73" fmla="*/ 51 h 78"/>
                <a:gd name="T74" fmla="*/ 63 w 185"/>
                <a:gd name="T75" fmla="*/ 64 h 78"/>
                <a:gd name="T76" fmla="*/ 57 w 185"/>
                <a:gd name="T77" fmla="*/ 63 h 78"/>
                <a:gd name="T78" fmla="*/ 49 w 185"/>
                <a:gd name="T79" fmla="*/ 70 h 78"/>
                <a:gd name="T80" fmla="*/ 63 w 185"/>
                <a:gd name="T81" fmla="*/ 78 h 78"/>
                <a:gd name="T82" fmla="*/ 98 w 185"/>
                <a:gd name="T83" fmla="*/ 70 h 78"/>
                <a:gd name="T84" fmla="*/ 133 w 185"/>
                <a:gd name="T85" fmla="*/ 61 h 78"/>
                <a:gd name="T86" fmla="*/ 136 w 185"/>
                <a:gd name="T87" fmla="*/ 61 h 78"/>
                <a:gd name="T88" fmla="*/ 150 w 185"/>
                <a:gd name="T89" fmla="*/ 61 h 78"/>
                <a:gd name="T90" fmla="*/ 165 w 185"/>
                <a:gd name="T91" fmla="*/ 62 h 78"/>
                <a:gd name="T92" fmla="*/ 167 w 185"/>
                <a:gd name="T93" fmla="*/ 62 h 78"/>
                <a:gd name="T94" fmla="*/ 185 w 185"/>
                <a:gd name="T95" fmla="*/ 37 h 78"/>
                <a:gd name="T96" fmla="*/ 173 w 185"/>
                <a:gd name="T97" fmla="*/ 24 h 78"/>
                <a:gd name="T98" fmla="*/ 158 w 185"/>
                <a:gd name="T99" fmla="*/ 30 h 78"/>
                <a:gd name="T100" fmla="*/ 138 w 185"/>
                <a:gd name="T101" fmla="*/ 11 h 78"/>
                <a:gd name="T102" fmla="*/ 138 w 185"/>
                <a:gd name="T103" fmla="*/ 4 h 78"/>
                <a:gd name="T104" fmla="*/ 128 w 185"/>
                <a:gd name="T10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5" h="78">
                  <a:moveTo>
                    <a:pt x="37" y="43"/>
                  </a:moveTo>
                  <a:cubicBezTo>
                    <a:pt x="36" y="42"/>
                    <a:pt x="34" y="42"/>
                    <a:pt x="33" y="42"/>
                  </a:cubicBezTo>
                  <a:cubicBezTo>
                    <a:pt x="34" y="42"/>
                    <a:pt x="36" y="42"/>
                    <a:pt x="37" y="43"/>
                  </a:cubicBezTo>
                  <a:moveTo>
                    <a:pt x="46" y="31"/>
                  </a:moveTo>
                  <a:cubicBezTo>
                    <a:pt x="44" y="31"/>
                    <a:pt x="41" y="31"/>
                    <a:pt x="37" y="30"/>
                  </a:cubicBezTo>
                  <a:cubicBezTo>
                    <a:pt x="40" y="30"/>
                    <a:pt x="43" y="31"/>
                    <a:pt x="46" y="31"/>
                  </a:cubicBezTo>
                  <a:moveTo>
                    <a:pt x="42" y="21"/>
                  </a:moveTo>
                  <a:cubicBezTo>
                    <a:pt x="42" y="21"/>
                    <a:pt x="43" y="21"/>
                    <a:pt x="43" y="21"/>
                  </a:cubicBezTo>
                  <a:cubicBezTo>
                    <a:pt x="43" y="21"/>
                    <a:pt x="42" y="21"/>
                    <a:pt x="42" y="21"/>
                  </a:cubicBezTo>
                  <a:moveTo>
                    <a:pt x="128" y="0"/>
                  </a:moveTo>
                  <a:cubicBezTo>
                    <a:pt x="123" y="4"/>
                    <a:pt x="109" y="9"/>
                    <a:pt x="109" y="17"/>
                  </a:cubicBezTo>
                  <a:cubicBezTo>
                    <a:pt x="109" y="22"/>
                    <a:pt x="119" y="25"/>
                    <a:pt x="122" y="25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1" y="32"/>
                    <a:pt x="118" y="33"/>
                    <a:pt x="117" y="34"/>
                  </a:cubicBezTo>
                  <a:cubicBezTo>
                    <a:pt x="119" y="35"/>
                    <a:pt x="122" y="36"/>
                    <a:pt x="128" y="36"/>
                  </a:cubicBezTo>
                  <a:cubicBezTo>
                    <a:pt x="126" y="40"/>
                    <a:pt x="123" y="43"/>
                    <a:pt x="116" y="43"/>
                  </a:cubicBezTo>
                  <a:cubicBezTo>
                    <a:pt x="93" y="43"/>
                    <a:pt x="82" y="22"/>
                    <a:pt x="66" y="22"/>
                  </a:cubicBezTo>
                  <a:cubicBezTo>
                    <a:pt x="65" y="22"/>
                    <a:pt x="60" y="22"/>
                    <a:pt x="54" y="22"/>
                  </a:cubicBezTo>
                  <a:cubicBezTo>
                    <a:pt x="53" y="16"/>
                    <a:pt x="47" y="15"/>
                    <a:pt x="45" y="15"/>
                  </a:cubicBezTo>
                  <a:cubicBezTo>
                    <a:pt x="42" y="15"/>
                    <a:pt x="39" y="14"/>
                    <a:pt x="35" y="14"/>
                  </a:cubicBezTo>
                  <a:cubicBezTo>
                    <a:pt x="33" y="14"/>
                    <a:pt x="31" y="14"/>
                    <a:pt x="27" y="15"/>
                  </a:cubicBezTo>
                  <a:cubicBezTo>
                    <a:pt x="27" y="17"/>
                    <a:pt x="29" y="19"/>
                    <a:pt x="31" y="20"/>
                  </a:cubicBezTo>
                  <a:cubicBezTo>
                    <a:pt x="31" y="20"/>
                    <a:pt x="30" y="20"/>
                    <a:pt x="30" y="20"/>
                  </a:cubicBezTo>
                  <a:cubicBezTo>
                    <a:pt x="26" y="20"/>
                    <a:pt x="22" y="22"/>
                    <a:pt x="19" y="26"/>
                  </a:cubicBezTo>
                  <a:cubicBezTo>
                    <a:pt x="21" y="27"/>
                    <a:pt x="23" y="27"/>
                    <a:pt x="25" y="28"/>
                  </a:cubicBezTo>
                  <a:cubicBezTo>
                    <a:pt x="23" y="28"/>
                    <a:pt x="23" y="28"/>
                    <a:pt x="22" y="28"/>
                  </a:cubicBezTo>
                  <a:cubicBezTo>
                    <a:pt x="22" y="28"/>
                    <a:pt x="20" y="27"/>
                    <a:pt x="17" y="27"/>
                  </a:cubicBezTo>
                  <a:cubicBezTo>
                    <a:pt x="16" y="27"/>
                    <a:pt x="15" y="28"/>
                    <a:pt x="13" y="28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5" y="36"/>
                    <a:pt x="17" y="37"/>
                    <a:pt x="18" y="38"/>
                  </a:cubicBezTo>
                  <a:cubicBezTo>
                    <a:pt x="17" y="37"/>
                    <a:pt x="15" y="37"/>
                    <a:pt x="13" y="37"/>
                  </a:cubicBezTo>
                  <a:cubicBezTo>
                    <a:pt x="8" y="37"/>
                    <a:pt x="5" y="41"/>
                    <a:pt x="0" y="43"/>
                  </a:cubicBezTo>
                  <a:cubicBezTo>
                    <a:pt x="2" y="46"/>
                    <a:pt x="0" y="45"/>
                    <a:pt x="0" y="50"/>
                  </a:cubicBezTo>
                  <a:cubicBezTo>
                    <a:pt x="0" y="55"/>
                    <a:pt x="4" y="58"/>
                    <a:pt x="8" y="58"/>
                  </a:cubicBezTo>
                  <a:cubicBezTo>
                    <a:pt x="12" y="58"/>
                    <a:pt x="19" y="62"/>
                    <a:pt x="26" y="62"/>
                  </a:cubicBezTo>
                  <a:cubicBezTo>
                    <a:pt x="33" y="62"/>
                    <a:pt x="40" y="59"/>
                    <a:pt x="49" y="58"/>
                  </a:cubicBezTo>
                  <a:cubicBezTo>
                    <a:pt x="49" y="55"/>
                    <a:pt x="51" y="52"/>
                    <a:pt x="54" y="51"/>
                  </a:cubicBezTo>
                  <a:cubicBezTo>
                    <a:pt x="55" y="57"/>
                    <a:pt x="60" y="59"/>
                    <a:pt x="63" y="64"/>
                  </a:cubicBezTo>
                  <a:cubicBezTo>
                    <a:pt x="61" y="64"/>
                    <a:pt x="59" y="63"/>
                    <a:pt x="57" y="63"/>
                  </a:cubicBezTo>
                  <a:cubicBezTo>
                    <a:pt x="53" y="63"/>
                    <a:pt x="49" y="64"/>
                    <a:pt x="49" y="70"/>
                  </a:cubicBezTo>
                  <a:cubicBezTo>
                    <a:pt x="49" y="73"/>
                    <a:pt x="57" y="78"/>
                    <a:pt x="63" y="78"/>
                  </a:cubicBezTo>
                  <a:cubicBezTo>
                    <a:pt x="77" y="78"/>
                    <a:pt x="87" y="74"/>
                    <a:pt x="98" y="70"/>
                  </a:cubicBezTo>
                  <a:cubicBezTo>
                    <a:pt x="99" y="69"/>
                    <a:pt x="133" y="62"/>
                    <a:pt x="133" y="61"/>
                  </a:cubicBezTo>
                  <a:cubicBezTo>
                    <a:pt x="133" y="61"/>
                    <a:pt x="134" y="61"/>
                    <a:pt x="136" y="61"/>
                  </a:cubicBezTo>
                  <a:cubicBezTo>
                    <a:pt x="139" y="61"/>
                    <a:pt x="145" y="61"/>
                    <a:pt x="150" y="61"/>
                  </a:cubicBezTo>
                  <a:cubicBezTo>
                    <a:pt x="156" y="62"/>
                    <a:pt x="162" y="62"/>
                    <a:pt x="165" y="62"/>
                  </a:cubicBezTo>
                  <a:cubicBezTo>
                    <a:pt x="166" y="62"/>
                    <a:pt x="167" y="62"/>
                    <a:pt x="167" y="62"/>
                  </a:cubicBezTo>
                  <a:cubicBezTo>
                    <a:pt x="172" y="60"/>
                    <a:pt x="185" y="45"/>
                    <a:pt x="185" y="37"/>
                  </a:cubicBezTo>
                  <a:cubicBezTo>
                    <a:pt x="185" y="31"/>
                    <a:pt x="179" y="24"/>
                    <a:pt x="173" y="24"/>
                  </a:cubicBezTo>
                  <a:cubicBezTo>
                    <a:pt x="166" y="24"/>
                    <a:pt x="163" y="30"/>
                    <a:pt x="158" y="30"/>
                  </a:cubicBezTo>
                  <a:cubicBezTo>
                    <a:pt x="148" y="30"/>
                    <a:pt x="138" y="19"/>
                    <a:pt x="138" y="11"/>
                  </a:cubicBezTo>
                  <a:cubicBezTo>
                    <a:pt x="138" y="10"/>
                    <a:pt x="138" y="8"/>
                    <a:pt x="138" y="4"/>
                  </a:cubicBezTo>
                  <a:cubicBezTo>
                    <a:pt x="135" y="4"/>
                    <a:pt x="131" y="2"/>
                    <a:pt x="1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40"/>
            <p:cNvSpPr>
              <a:spLocks/>
            </p:cNvSpPr>
            <p:nvPr/>
          </p:nvSpPr>
          <p:spPr bwMode="auto">
            <a:xfrm>
              <a:off x="-813" y="-362"/>
              <a:ext cx="57" cy="42"/>
            </a:xfrm>
            <a:custGeom>
              <a:avLst/>
              <a:gdLst>
                <a:gd name="T0" fmla="*/ 23 w 24"/>
                <a:gd name="T1" fmla="*/ 0 h 18"/>
                <a:gd name="T2" fmla="*/ 0 w 24"/>
                <a:gd name="T3" fmla="*/ 12 h 18"/>
                <a:gd name="T4" fmla="*/ 9 w 24"/>
                <a:gd name="T5" fmla="*/ 18 h 18"/>
                <a:gd name="T6" fmla="*/ 24 w 24"/>
                <a:gd name="T7" fmla="*/ 0 h 18"/>
                <a:gd name="T8" fmla="*/ 23 w 2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">
                  <a:moveTo>
                    <a:pt x="23" y="0"/>
                  </a:moveTo>
                  <a:cubicBezTo>
                    <a:pt x="17" y="0"/>
                    <a:pt x="0" y="4"/>
                    <a:pt x="0" y="12"/>
                  </a:cubicBezTo>
                  <a:cubicBezTo>
                    <a:pt x="0" y="16"/>
                    <a:pt x="4" y="18"/>
                    <a:pt x="9" y="18"/>
                  </a:cubicBezTo>
                  <a:cubicBezTo>
                    <a:pt x="15" y="18"/>
                    <a:pt x="23" y="7"/>
                    <a:pt x="24" y="0"/>
                  </a:cubicBezTo>
                  <a:cubicBezTo>
                    <a:pt x="24" y="0"/>
                    <a:pt x="24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41"/>
            <p:cNvSpPr>
              <a:spLocks/>
            </p:cNvSpPr>
            <p:nvPr/>
          </p:nvSpPr>
          <p:spPr bwMode="auto">
            <a:xfrm>
              <a:off x="-655" y="-426"/>
              <a:ext cx="43" cy="16"/>
            </a:xfrm>
            <a:custGeom>
              <a:avLst/>
              <a:gdLst>
                <a:gd name="T0" fmla="*/ 18 w 18"/>
                <a:gd name="T1" fmla="*/ 0 h 7"/>
                <a:gd name="T2" fmla="*/ 0 w 18"/>
                <a:gd name="T3" fmla="*/ 0 h 7"/>
                <a:gd name="T4" fmla="*/ 6 w 18"/>
                <a:gd name="T5" fmla="*/ 7 h 7"/>
                <a:gd name="T6" fmla="*/ 18 w 18"/>
                <a:gd name="T7" fmla="*/ 7 h 7"/>
                <a:gd name="T8" fmla="*/ 18 w 18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7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4" y="7"/>
                    <a:pt x="6" y="7"/>
                  </a:cubicBezTo>
                  <a:cubicBezTo>
                    <a:pt x="6" y="7"/>
                    <a:pt x="16" y="7"/>
                    <a:pt x="18" y="7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42"/>
            <p:cNvSpPr>
              <a:spLocks/>
            </p:cNvSpPr>
            <p:nvPr/>
          </p:nvSpPr>
          <p:spPr bwMode="auto">
            <a:xfrm>
              <a:off x="-938" y="-471"/>
              <a:ext cx="248" cy="128"/>
            </a:xfrm>
            <a:custGeom>
              <a:avLst/>
              <a:gdLst>
                <a:gd name="T0" fmla="*/ 96 w 105"/>
                <a:gd name="T1" fmla="*/ 0 h 54"/>
                <a:gd name="T2" fmla="*/ 74 w 105"/>
                <a:gd name="T3" fmla="*/ 3 h 54"/>
                <a:gd name="T4" fmla="*/ 64 w 105"/>
                <a:gd name="T5" fmla="*/ 2 h 54"/>
                <a:gd name="T6" fmla="*/ 37 w 105"/>
                <a:gd name="T7" fmla="*/ 22 h 54"/>
                <a:gd name="T8" fmla="*/ 11 w 105"/>
                <a:gd name="T9" fmla="*/ 33 h 54"/>
                <a:gd name="T10" fmla="*/ 0 w 105"/>
                <a:gd name="T11" fmla="*/ 42 h 54"/>
                <a:gd name="T12" fmla="*/ 5 w 105"/>
                <a:gd name="T13" fmla="*/ 50 h 54"/>
                <a:gd name="T14" fmla="*/ 14 w 105"/>
                <a:gd name="T15" fmla="*/ 46 h 54"/>
                <a:gd name="T16" fmla="*/ 23 w 105"/>
                <a:gd name="T17" fmla="*/ 47 h 54"/>
                <a:gd name="T18" fmla="*/ 29 w 105"/>
                <a:gd name="T19" fmla="*/ 46 h 54"/>
                <a:gd name="T20" fmla="*/ 38 w 105"/>
                <a:gd name="T21" fmla="*/ 54 h 54"/>
                <a:gd name="T22" fmla="*/ 49 w 105"/>
                <a:gd name="T23" fmla="*/ 42 h 54"/>
                <a:gd name="T24" fmla="*/ 50 w 105"/>
                <a:gd name="T25" fmla="*/ 42 h 54"/>
                <a:gd name="T26" fmla="*/ 67 w 105"/>
                <a:gd name="T27" fmla="*/ 26 h 54"/>
                <a:gd name="T28" fmla="*/ 80 w 105"/>
                <a:gd name="T29" fmla="*/ 40 h 54"/>
                <a:gd name="T30" fmla="*/ 103 w 105"/>
                <a:gd name="T31" fmla="*/ 24 h 54"/>
                <a:gd name="T32" fmla="*/ 98 w 105"/>
                <a:gd name="T33" fmla="*/ 13 h 54"/>
                <a:gd name="T34" fmla="*/ 105 w 105"/>
                <a:gd name="T35" fmla="*/ 5 h 54"/>
                <a:gd name="T36" fmla="*/ 96 w 105"/>
                <a:gd name="T3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54">
                  <a:moveTo>
                    <a:pt x="96" y="0"/>
                  </a:moveTo>
                  <a:cubicBezTo>
                    <a:pt x="87" y="0"/>
                    <a:pt x="74" y="3"/>
                    <a:pt x="74" y="3"/>
                  </a:cubicBezTo>
                  <a:cubicBezTo>
                    <a:pt x="69" y="3"/>
                    <a:pt x="68" y="2"/>
                    <a:pt x="64" y="2"/>
                  </a:cubicBezTo>
                  <a:cubicBezTo>
                    <a:pt x="49" y="2"/>
                    <a:pt x="47" y="16"/>
                    <a:pt x="37" y="22"/>
                  </a:cubicBezTo>
                  <a:cubicBezTo>
                    <a:pt x="28" y="27"/>
                    <a:pt x="20" y="28"/>
                    <a:pt x="11" y="33"/>
                  </a:cubicBezTo>
                  <a:cubicBezTo>
                    <a:pt x="9" y="34"/>
                    <a:pt x="0" y="41"/>
                    <a:pt x="0" y="42"/>
                  </a:cubicBezTo>
                  <a:cubicBezTo>
                    <a:pt x="0" y="44"/>
                    <a:pt x="4" y="46"/>
                    <a:pt x="5" y="50"/>
                  </a:cubicBezTo>
                  <a:cubicBezTo>
                    <a:pt x="9" y="49"/>
                    <a:pt x="11" y="46"/>
                    <a:pt x="14" y="46"/>
                  </a:cubicBezTo>
                  <a:cubicBezTo>
                    <a:pt x="18" y="46"/>
                    <a:pt x="20" y="47"/>
                    <a:pt x="23" y="47"/>
                  </a:cubicBezTo>
                  <a:cubicBezTo>
                    <a:pt x="25" y="47"/>
                    <a:pt x="27" y="47"/>
                    <a:pt x="29" y="46"/>
                  </a:cubicBezTo>
                  <a:cubicBezTo>
                    <a:pt x="30" y="48"/>
                    <a:pt x="34" y="54"/>
                    <a:pt x="38" y="54"/>
                  </a:cubicBezTo>
                  <a:cubicBezTo>
                    <a:pt x="44" y="54"/>
                    <a:pt x="48" y="48"/>
                    <a:pt x="49" y="42"/>
                  </a:cubicBezTo>
                  <a:cubicBezTo>
                    <a:pt x="49" y="42"/>
                    <a:pt x="50" y="42"/>
                    <a:pt x="50" y="42"/>
                  </a:cubicBezTo>
                  <a:cubicBezTo>
                    <a:pt x="59" y="42"/>
                    <a:pt x="66" y="34"/>
                    <a:pt x="67" y="26"/>
                  </a:cubicBezTo>
                  <a:cubicBezTo>
                    <a:pt x="72" y="28"/>
                    <a:pt x="71" y="40"/>
                    <a:pt x="80" y="40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19"/>
                    <a:pt x="99" y="18"/>
                    <a:pt x="98" y="13"/>
                  </a:cubicBezTo>
                  <a:cubicBezTo>
                    <a:pt x="102" y="12"/>
                    <a:pt x="105" y="8"/>
                    <a:pt x="105" y="5"/>
                  </a:cubicBezTo>
                  <a:cubicBezTo>
                    <a:pt x="105" y="1"/>
                    <a:pt x="101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43"/>
            <p:cNvSpPr>
              <a:spLocks/>
            </p:cNvSpPr>
            <p:nvPr/>
          </p:nvSpPr>
          <p:spPr bwMode="auto">
            <a:xfrm>
              <a:off x="-605" y="-570"/>
              <a:ext cx="142" cy="42"/>
            </a:xfrm>
            <a:custGeom>
              <a:avLst/>
              <a:gdLst>
                <a:gd name="T0" fmla="*/ 38 w 60"/>
                <a:gd name="T1" fmla="*/ 0 h 18"/>
                <a:gd name="T2" fmla="*/ 0 w 60"/>
                <a:gd name="T3" fmla="*/ 18 h 18"/>
                <a:gd name="T4" fmla="*/ 10 w 60"/>
                <a:gd name="T5" fmla="*/ 14 h 18"/>
                <a:gd name="T6" fmla="*/ 23 w 60"/>
                <a:gd name="T7" fmla="*/ 18 h 18"/>
                <a:gd name="T8" fmla="*/ 46 w 60"/>
                <a:gd name="T9" fmla="*/ 18 h 18"/>
                <a:gd name="T10" fmla="*/ 60 w 60"/>
                <a:gd name="T11" fmla="*/ 13 h 18"/>
                <a:gd name="T12" fmla="*/ 38 w 6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8">
                  <a:moveTo>
                    <a:pt x="38" y="0"/>
                  </a:moveTo>
                  <a:cubicBezTo>
                    <a:pt x="31" y="0"/>
                    <a:pt x="0" y="11"/>
                    <a:pt x="0" y="18"/>
                  </a:cubicBezTo>
                  <a:cubicBezTo>
                    <a:pt x="4" y="17"/>
                    <a:pt x="6" y="14"/>
                    <a:pt x="10" y="14"/>
                  </a:cubicBezTo>
                  <a:cubicBezTo>
                    <a:pt x="16" y="14"/>
                    <a:pt x="17" y="18"/>
                    <a:pt x="23" y="18"/>
                  </a:cubicBezTo>
                  <a:cubicBezTo>
                    <a:pt x="35" y="18"/>
                    <a:pt x="32" y="18"/>
                    <a:pt x="46" y="18"/>
                  </a:cubicBezTo>
                  <a:cubicBezTo>
                    <a:pt x="53" y="18"/>
                    <a:pt x="56" y="15"/>
                    <a:pt x="60" y="13"/>
                  </a:cubicBezTo>
                  <a:cubicBezTo>
                    <a:pt x="58" y="6"/>
                    <a:pt x="49" y="0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44"/>
            <p:cNvSpPr>
              <a:spLocks/>
            </p:cNvSpPr>
            <p:nvPr/>
          </p:nvSpPr>
          <p:spPr bwMode="auto">
            <a:xfrm>
              <a:off x="-603" y="-521"/>
              <a:ext cx="126" cy="64"/>
            </a:xfrm>
            <a:custGeom>
              <a:avLst/>
              <a:gdLst>
                <a:gd name="T0" fmla="*/ 44 w 53"/>
                <a:gd name="T1" fmla="*/ 0 h 27"/>
                <a:gd name="T2" fmla="*/ 0 w 53"/>
                <a:gd name="T3" fmla="*/ 13 h 27"/>
                <a:gd name="T4" fmla="*/ 17 w 53"/>
                <a:gd name="T5" fmla="*/ 27 h 27"/>
                <a:gd name="T6" fmla="*/ 45 w 53"/>
                <a:gd name="T7" fmla="*/ 11 h 27"/>
                <a:gd name="T8" fmla="*/ 30 w 53"/>
                <a:gd name="T9" fmla="*/ 11 h 27"/>
                <a:gd name="T10" fmla="*/ 53 w 53"/>
                <a:gd name="T11" fmla="*/ 5 h 27"/>
                <a:gd name="T12" fmla="*/ 44 w 53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27">
                  <a:moveTo>
                    <a:pt x="44" y="0"/>
                  </a:moveTo>
                  <a:cubicBezTo>
                    <a:pt x="33" y="0"/>
                    <a:pt x="0" y="1"/>
                    <a:pt x="0" y="13"/>
                  </a:cubicBezTo>
                  <a:cubicBezTo>
                    <a:pt x="0" y="18"/>
                    <a:pt x="9" y="27"/>
                    <a:pt x="17" y="27"/>
                  </a:cubicBezTo>
                  <a:cubicBezTo>
                    <a:pt x="29" y="27"/>
                    <a:pt x="46" y="22"/>
                    <a:pt x="45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8" y="11"/>
                    <a:pt x="47" y="10"/>
                    <a:pt x="53" y="5"/>
                  </a:cubicBezTo>
                  <a:cubicBezTo>
                    <a:pt x="52" y="3"/>
                    <a:pt x="49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45"/>
            <p:cNvSpPr>
              <a:spLocks/>
            </p:cNvSpPr>
            <p:nvPr/>
          </p:nvSpPr>
          <p:spPr bwMode="auto">
            <a:xfrm>
              <a:off x="-662" y="-514"/>
              <a:ext cx="43" cy="33"/>
            </a:xfrm>
            <a:custGeom>
              <a:avLst/>
              <a:gdLst>
                <a:gd name="T0" fmla="*/ 4 w 18"/>
                <a:gd name="T1" fmla="*/ 0 h 14"/>
                <a:gd name="T2" fmla="*/ 0 w 18"/>
                <a:gd name="T3" fmla="*/ 6 h 14"/>
                <a:gd name="T4" fmla="*/ 11 w 18"/>
                <a:gd name="T5" fmla="*/ 14 h 14"/>
                <a:gd name="T6" fmla="*/ 18 w 18"/>
                <a:gd name="T7" fmla="*/ 7 h 14"/>
                <a:gd name="T8" fmla="*/ 4 w 1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">
                  <a:moveTo>
                    <a:pt x="4" y="0"/>
                  </a:moveTo>
                  <a:cubicBezTo>
                    <a:pt x="2" y="0"/>
                    <a:pt x="0" y="1"/>
                    <a:pt x="0" y="6"/>
                  </a:cubicBezTo>
                  <a:cubicBezTo>
                    <a:pt x="0" y="8"/>
                    <a:pt x="6" y="14"/>
                    <a:pt x="11" y="14"/>
                  </a:cubicBezTo>
                  <a:cubicBezTo>
                    <a:pt x="14" y="14"/>
                    <a:pt x="16" y="10"/>
                    <a:pt x="18" y="7"/>
                  </a:cubicBezTo>
                  <a:cubicBezTo>
                    <a:pt x="16" y="6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46"/>
            <p:cNvSpPr>
              <a:spLocks/>
            </p:cNvSpPr>
            <p:nvPr/>
          </p:nvSpPr>
          <p:spPr bwMode="auto">
            <a:xfrm>
              <a:off x="-201" y="-202"/>
              <a:ext cx="213" cy="171"/>
            </a:xfrm>
            <a:custGeom>
              <a:avLst/>
              <a:gdLst>
                <a:gd name="T0" fmla="*/ 39 w 90"/>
                <a:gd name="T1" fmla="*/ 0 h 72"/>
                <a:gd name="T2" fmla="*/ 19 w 90"/>
                <a:gd name="T3" fmla="*/ 7 h 72"/>
                <a:gd name="T4" fmla="*/ 15 w 90"/>
                <a:gd name="T5" fmla="*/ 11 h 72"/>
                <a:gd name="T6" fmla="*/ 32 w 90"/>
                <a:gd name="T7" fmla="*/ 18 h 72"/>
                <a:gd name="T8" fmla="*/ 32 w 90"/>
                <a:gd name="T9" fmla="*/ 32 h 72"/>
                <a:gd name="T10" fmla="*/ 24 w 90"/>
                <a:gd name="T11" fmla="*/ 32 h 72"/>
                <a:gd name="T12" fmla="*/ 0 w 90"/>
                <a:gd name="T13" fmla="*/ 26 h 72"/>
                <a:gd name="T14" fmla="*/ 0 w 90"/>
                <a:gd name="T15" fmla="*/ 35 h 72"/>
                <a:gd name="T16" fmla="*/ 47 w 90"/>
                <a:gd name="T17" fmla="*/ 63 h 72"/>
                <a:gd name="T18" fmla="*/ 58 w 90"/>
                <a:gd name="T19" fmla="*/ 72 h 72"/>
                <a:gd name="T20" fmla="*/ 69 w 90"/>
                <a:gd name="T21" fmla="*/ 64 h 72"/>
                <a:gd name="T22" fmla="*/ 90 w 90"/>
                <a:gd name="T23" fmla="*/ 36 h 72"/>
                <a:gd name="T24" fmla="*/ 78 w 90"/>
                <a:gd name="T25" fmla="*/ 34 h 72"/>
                <a:gd name="T26" fmla="*/ 80 w 90"/>
                <a:gd name="T27" fmla="*/ 26 h 72"/>
                <a:gd name="T28" fmla="*/ 75 w 90"/>
                <a:gd name="T29" fmla="*/ 23 h 72"/>
                <a:gd name="T30" fmla="*/ 60 w 90"/>
                <a:gd name="T31" fmla="*/ 25 h 72"/>
                <a:gd name="T32" fmla="*/ 77 w 90"/>
                <a:gd name="T33" fmla="*/ 6 h 72"/>
                <a:gd name="T34" fmla="*/ 72 w 90"/>
                <a:gd name="T35" fmla="*/ 0 h 72"/>
                <a:gd name="T36" fmla="*/ 50 w 90"/>
                <a:gd name="T37" fmla="*/ 0 h 72"/>
                <a:gd name="T38" fmla="*/ 39 w 90"/>
                <a:gd name="T3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0" h="72">
                  <a:moveTo>
                    <a:pt x="39" y="0"/>
                  </a:moveTo>
                  <a:cubicBezTo>
                    <a:pt x="31" y="0"/>
                    <a:pt x="24" y="1"/>
                    <a:pt x="19" y="7"/>
                  </a:cubicBezTo>
                  <a:cubicBezTo>
                    <a:pt x="18" y="8"/>
                    <a:pt x="15" y="9"/>
                    <a:pt x="15" y="11"/>
                  </a:cubicBezTo>
                  <a:cubicBezTo>
                    <a:pt x="15" y="18"/>
                    <a:pt x="25" y="17"/>
                    <a:pt x="32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8" y="32"/>
                    <a:pt x="29" y="32"/>
                    <a:pt x="24" y="32"/>
                  </a:cubicBezTo>
                  <a:cubicBezTo>
                    <a:pt x="15" y="32"/>
                    <a:pt x="7" y="26"/>
                    <a:pt x="0" y="26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50"/>
                    <a:pt x="32" y="48"/>
                    <a:pt x="47" y="63"/>
                  </a:cubicBezTo>
                  <a:cubicBezTo>
                    <a:pt x="50" y="66"/>
                    <a:pt x="51" y="72"/>
                    <a:pt x="58" y="72"/>
                  </a:cubicBezTo>
                  <a:cubicBezTo>
                    <a:pt x="63" y="72"/>
                    <a:pt x="64" y="65"/>
                    <a:pt x="69" y="64"/>
                  </a:cubicBezTo>
                  <a:cubicBezTo>
                    <a:pt x="86" y="57"/>
                    <a:pt x="88" y="65"/>
                    <a:pt x="90" y="36"/>
                  </a:cubicBezTo>
                  <a:cubicBezTo>
                    <a:pt x="87" y="35"/>
                    <a:pt x="80" y="34"/>
                    <a:pt x="78" y="34"/>
                  </a:cubicBezTo>
                  <a:cubicBezTo>
                    <a:pt x="78" y="28"/>
                    <a:pt x="80" y="33"/>
                    <a:pt x="80" y="26"/>
                  </a:cubicBezTo>
                  <a:cubicBezTo>
                    <a:pt x="80" y="24"/>
                    <a:pt x="77" y="23"/>
                    <a:pt x="75" y="23"/>
                  </a:cubicBezTo>
                  <a:cubicBezTo>
                    <a:pt x="70" y="23"/>
                    <a:pt x="63" y="25"/>
                    <a:pt x="60" y="25"/>
                  </a:cubicBezTo>
                  <a:cubicBezTo>
                    <a:pt x="64" y="20"/>
                    <a:pt x="77" y="16"/>
                    <a:pt x="77" y="6"/>
                  </a:cubicBezTo>
                  <a:cubicBezTo>
                    <a:pt x="77" y="3"/>
                    <a:pt x="73" y="0"/>
                    <a:pt x="72" y="0"/>
                  </a:cubicBezTo>
                  <a:cubicBezTo>
                    <a:pt x="72" y="0"/>
                    <a:pt x="60" y="0"/>
                    <a:pt x="50" y="0"/>
                  </a:cubicBezTo>
                  <a:cubicBezTo>
                    <a:pt x="47" y="0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47"/>
            <p:cNvSpPr>
              <a:spLocks/>
            </p:cNvSpPr>
            <p:nvPr/>
          </p:nvSpPr>
          <p:spPr bwMode="auto">
            <a:xfrm>
              <a:off x="-276" y="-410"/>
              <a:ext cx="236" cy="121"/>
            </a:xfrm>
            <a:custGeom>
              <a:avLst/>
              <a:gdLst>
                <a:gd name="T0" fmla="*/ 50 w 100"/>
                <a:gd name="T1" fmla="*/ 0 h 51"/>
                <a:gd name="T2" fmla="*/ 46 w 100"/>
                <a:gd name="T3" fmla="*/ 1 h 51"/>
                <a:gd name="T4" fmla="*/ 64 w 100"/>
                <a:gd name="T5" fmla="*/ 8 h 51"/>
                <a:gd name="T6" fmla="*/ 64 w 100"/>
                <a:gd name="T7" fmla="*/ 20 h 51"/>
                <a:gd name="T8" fmla="*/ 35 w 100"/>
                <a:gd name="T9" fmla="*/ 8 h 51"/>
                <a:gd name="T10" fmla="*/ 35 w 100"/>
                <a:gd name="T11" fmla="*/ 14 h 51"/>
                <a:gd name="T12" fmla="*/ 46 w 100"/>
                <a:gd name="T13" fmla="*/ 23 h 51"/>
                <a:gd name="T14" fmla="*/ 42 w 100"/>
                <a:gd name="T15" fmla="*/ 24 h 51"/>
                <a:gd name="T16" fmla="*/ 6 w 100"/>
                <a:gd name="T17" fmla="*/ 1 h 51"/>
                <a:gd name="T18" fmla="*/ 0 w 100"/>
                <a:gd name="T19" fmla="*/ 1 h 51"/>
                <a:gd name="T20" fmla="*/ 1 w 100"/>
                <a:gd name="T21" fmla="*/ 7 h 51"/>
                <a:gd name="T22" fmla="*/ 1 w 100"/>
                <a:gd name="T23" fmla="*/ 7 h 51"/>
                <a:gd name="T24" fmla="*/ 1 w 100"/>
                <a:gd name="T25" fmla="*/ 16 h 51"/>
                <a:gd name="T26" fmla="*/ 11 w 100"/>
                <a:gd name="T27" fmla="*/ 22 h 51"/>
                <a:gd name="T28" fmla="*/ 14 w 100"/>
                <a:gd name="T29" fmla="*/ 21 h 51"/>
                <a:gd name="T30" fmla="*/ 15 w 100"/>
                <a:gd name="T31" fmla="*/ 27 h 51"/>
                <a:gd name="T32" fmla="*/ 23 w 100"/>
                <a:gd name="T33" fmla="*/ 27 h 51"/>
                <a:gd name="T34" fmla="*/ 30 w 100"/>
                <a:gd name="T35" fmla="*/ 33 h 51"/>
                <a:gd name="T36" fmla="*/ 68 w 100"/>
                <a:gd name="T37" fmla="*/ 28 h 51"/>
                <a:gd name="T38" fmla="*/ 75 w 100"/>
                <a:gd name="T39" fmla="*/ 29 h 51"/>
                <a:gd name="T40" fmla="*/ 61 w 100"/>
                <a:gd name="T41" fmla="*/ 37 h 51"/>
                <a:gd name="T42" fmla="*/ 61 w 100"/>
                <a:gd name="T43" fmla="*/ 42 h 51"/>
                <a:gd name="T44" fmla="*/ 58 w 100"/>
                <a:gd name="T45" fmla="*/ 48 h 51"/>
                <a:gd name="T46" fmla="*/ 66 w 100"/>
                <a:gd name="T47" fmla="*/ 51 h 51"/>
                <a:gd name="T48" fmla="*/ 75 w 100"/>
                <a:gd name="T49" fmla="*/ 50 h 51"/>
                <a:gd name="T50" fmla="*/ 96 w 100"/>
                <a:gd name="T51" fmla="*/ 48 h 51"/>
                <a:gd name="T52" fmla="*/ 100 w 100"/>
                <a:gd name="T53" fmla="*/ 14 h 51"/>
                <a:gd name="T54" fmla="*/ 89 w 100"/>
                <a:gd name="T55" fmla="*/ 1 h 51"/>
                <a:gd name="T56" fmla="*/ 79 w 100"/>
                <a:gd name="T57" fmla="*/ 5 h 51"/>
                <a:gd name="T58" fmla="*/ 55 w 100"/>
                <a:gd name="T59" fmla="*/ 0 h 51"/>
                <a:gd name="T60" fmla="*/ 50 w 100"/>
                <a:gd name="T6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0" h="51">
                  <a:moveTo>
                    <a:pt x="50" y="0"/>
                  </a:moveTo>
                  <a:cubicBezTo>
                    <a:pt x="48" y="0"/>
                    <a:pt x="47" y="0"/>
                    <a:pt x="46" y="1"/>
                  </a:cubicBezTo>
                  <a:cubicBezTo>
                    <a:pt x="48" y="8"/>
                    <a:pt x="55" y="8"/>
                    <a:pt x="64" y="8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51" y="20"/>
                    <a:pt x="47" y="8"/>
                    <a:pt x="35" y="8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7" y="17"/>
                    <a:pt x="41" y="21"/>
                    <a:pt x="46" y="23"/>
                  </a:cubicBezTo>
                  <a:cubicBezTo>
                    <a:pt x="44" y="24"/>
                    <a:pt x="43" y="24"/>
                    <a:pt x="42" y="24"/>
                  </a:cubicBezTo>
                  <a:cubicBezTo>
                    <a:pt x="28" y="24"/>
                    <a:pt x="20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4" y="19"/>
                    <a:pt x="7" y="22"/>
                    <a:pt x="11" y="22"/>
                  </a:cubicBezTo>
                  <a:cubicBezTo>
                    <a:pt x="12" y="22"/>
                    <a:pt x="13" y="22"/>
                    <a:pt x="14" y="21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30"/>
                    <a:pt x="26" y="33"/>
                    <a:pt x="30" y="33"/>
                  </a:cubicBezTo>
                  <a:cubicBezTo>
                    <a:pt x="40" y="33"/>
                    <a:pt x="59" y="28"/>
                    <a:pt x="68" y="28"/>
                  </a:cubicBezTo>
                  <a:cubicBezTo>
                    <a:pt x="70" y="28"/>
                    <a:pt x="73" y="28"/>
                    <a:pt x="75" y="29"/>
                  </a:cubicBezTo>
                  <a:cubicBezTo>
                    <a:pt x="71" y="32"/>
                    <a:pt x="61" y="32"/>
                    <a:pt x="61" y="37"/>
                  </a:cubicBezTo>
                  <a:cubicBezTo>
                    <a:pt x="61" y="39"/>
                    <a:pt x="61" y="41"/>
                    <a:pt x="61" y="42"/>
                  </a:cubicBezTo>
                  <a:cubicBezTo>
                    <a:pt x="59" y="43"/>
                    <a:pt x="58" y="46"/>
                    <a:pt x="58" y="48"/>
                  </a:cubicBezTo>
                  <a:cubicBezTo>
                    <a:pt x="58" y="50"/>
                    <a:pt x="62" y="51"/>
                    <a:pt x="66" y="51"/>
                  </a:cubicBezTo>
                  <a:cubicBezTo>
                    <a:pt x="69" y="51"/>
                    <a:pt x="73" y="50"/>
                    <a:pt x="75" y="50"/>
                  </a:cubicBezTo>
                  <a:cubicBezTo>
                    <a:pt x="76" y="50"/>
                    <a:pt x="88" y="50"/>
                    <a:pt x="96" y="48"/>
                  </a:cubicBezTo>
                  <a:cubicBezTo>
                    <a:pt x="94" y="33"/>
                    <a:pt x="100" y="27"/>
                    <a:pt x="100" y="14"/>
                  </a:cubicBezTo>
                  <a:cubicBezTo>
                    <a:pt x="100" y="7"/>
                    <a:pt x="99" y="1"/>
                    <a:pt x="89" y="1"/>
                  </a:cubicBezTo>
                  <a:cubicBezTo>
                    <a:pt x="85" y="1"/>
                    <a:pt x="83" y="5"/>
                    <a:pt x="79" y="5"/>
                  </a:cubicBezTo>
                  <a:cubicBezTo>
                    <a:pt x="69" y="5"/>
                    <a:pt x="63" y="0"/>
                    <a:pt x="55" y="0"/>
                  </a:cubicBezTo>
                  <a:cubicBezTo>
                    <a:pt x="53" y="0"/>
                    <a:pt x="51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48"/>
            <p:cNvSpPr>
              <a:spLocks/>
            </p:cNvSpPr>
            <p:nvPr/>
          </p:nvSpPr>
          <p:spPr bwMode="auto">
            <a:xfrm>
              <a:off x="-97" y="66"/>
              <a:ext cx="140" cy="83"/>
            </a:xfrm>
            <a:custGeom>
              <a:avLst/>
              <a:gdLst>
                <a:gd name="T0" fmla="*/ 27 w 59"/>
                <a:gd name="T1" fmla="*/ 0 h 35"/>
                <a:gd name="T2" fmla="*/ 12 w 59"/>
                <a:gd name="T3" fmla="*/ 17 h 35"/>
                <a:gd name="T4" fmla="*/ 11 w 59"/>
                <a:gd name="T5" fmla="*/ 17 h 35"/>
                <a:gd name="T6" fmla="*/ 8 w 59"/>
                <a:gd name="T7" fmla="*/ 17 h 35"/>
                <a:gd name="T8" fmla="*/ 6 w 59"/>
                <a:gd name="T9" fmla="*/ 17 h 35"/>
                <a:gd name="T10" fmla="*/ 0 w 59"/>
                <a:gd name="T11" fmla="*/ 19 h 35"/>
                <a:gd name="T12" fmla="*/ 46 w 59"/>
                <a:gd name="T13" fmla="*/ 35 h 35"/>
                <a:gd name="T14" fmla="*/ 59 w 59"/>
                <a:gd name="T15" fmla="*/ 27 h 35"/>
                <a:gd name="T16" fmla="*/ 27 w 59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5">
                  <a:moveTo>
                    <a:pt x="27" y="0"/>
                  </a:moveTo>
                  <a:cubicBezTo>
                    <a:pt x="16" y="0"/>
                    <a:pt x="18" y="15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9" y="17"/>
                    <a:pt x="8" y="17"/>
                  </a:cubicBezTo>
                  <a:cubicBezTo>
                    <a:pt x="8" y="17"/>
                    <a:pt x="7" y="17"/>
                    <a:pt x="6" y="17"/>
                  </a:cubicBezTo>
                  <a:cubicBezTo>
                    <a:pt x="3" y="17"/>
                    <a:pt x="0" y="17"/>
                    <a:pt x="0" y="19"/>
                  </a:cubicBezTo>
                  <a:cubicBezTo>
                    <a:pt x="0" y="21"/>
                    <a:pt x="39" y="35"/>
                    <a:pt x="46" y="35"/>
                  </a:cubicBezTo>
                  <a:cubicBezTo>
                    <a:pt x="52" y="35"/>
                    <a:pt x="54" y="30"/>
                    <a:pt x="59" y="27"/>
                  </a:cubicBezTo>
                  <a:cubicBezTo>
                    <a:pt x="56" y="19"/>
                    <a:pt x="34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49"/>
            <p:cNvSpPr>
              <a:spLocks/>
            </p:cNvSpPr>
            <p:nvPr/>
          </p:nvSpPr>
          <p:spPr bwMode="auto">
            <a:xfrm>
              <a:off x="38" y="-228"/>
              <a:ext cx="184" cy="149"/>
            </a:xfrm>
            <a:custGeom>
              <a:avLst/>
              <a:gdLst>
                <a:gd name="T0" fmla="*/ 26 w 78"/>
                <a:gd name="T1" fmla="*/ 0 h 63"/>
                <a:gd name="T2" fmla="*/ 12 w 78"/>
                <a:gd name="T3" fmla="*/ 8 h 63"/>
                <a:gd name="T4" fmla="*/ 12 w 78"/>
                <a:gd name="T5" fmla="*/ 13 h 63"/>
                <a:gd name="T6" fmla="*/ 0 w 78"/>
                <a:gd name="T7" fmla="*/ 13 h 63"/>
                <a:gd name="T8" fmla="*/ 0 w 78"/>
                <a:gd name="T9" fmla="*/ 22 h 63"/>
                <a:gd name="T10" fmla="*/ 8 w 78"/>
                <a:gd name="T11" fmla="*/ 47 h 63"/>
                <a:gd name="T12" fmla="*/ 8 w 78"/>
                <a:gd name="T13" fmla="*/ 63 h 63"/>
                <a:gd name="T14" fmla="*/ 18 w 78"/>
                <a:gd name="T15" fmla="*/ 63 h 63"/>
                <a:gd name="T16" fmla="*/ 30 w 78"/>
                <a:gd name="T17" fmla="*/ 46 h 63"/>
                <a:gd name="T18" fmla="*/ 23 w 78"/>
                <a:gd name="T19" fmla="*/ 46 h 63"/>
                <a:gd name="T20" fmla="*/ 27 w 78"/>
                <a:gd name="T21" fmla="*/ 40 h 63"/>
                <a:gd name="T22" fmla="*/ 38 w 78"/>
                <a:gd name="T23" fmla="*/ 42 h 63"/>
                <a:gd name="T24" fmla="*/ 68 w 78"/>
                <a:gd name="T25" fmla="*/ 21 h 63"/>
                <a:gd name="T26" fmla="*/ 78 w 78"/>
                <a:gd name="T27" fmla="*/ 13 h 63"/>
                <a:gd name="T28" fmla="*/ 78 w 78"/>
                <a:gd name="T29" fmla="*/ 6 h 63"/>
                <a:gd name="T30" fmla="*/ 26 w 78"/>
                <a:gd name="T3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63">
                  <a:moveTo>
                    <a:pt x="26" y="0"/>
                  </a:moveTo>
                  <a:cubicBezTo>
                    <a:pt x="15" y="0"/>
                    <a:pt x="12" y="7"/>
                    <a:pt x="12" y="8"/>
                  </a:cubicBezTo>
                  <a:cubicBezTo>
                    <a:pt x="12" y="9"/>
                    <a:pt x="11" y="12"/>
                    <a:pt x="12" y="13"/>
                  </a:cubicBezTo>
                  <a:cubicBezTo>
                    <a:pt x="10" y="13"/>
                    <a:pt x="4" y="13"/>
                    <a:pt x="0" y="1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" y="32"/>
                    <a:pt x="0" y="39"/>
                    <a:pt x="8" y="47"/>
                  </a:cubicBezTo>
                  <a:cubicBezTo>
                    <a:pt x="8" y="50"/>
                    <a:pt x="8" y="56"/>
                    <a:pt x="8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24" y="57"/>
                    <a:pt x="29" y="55"/>
                    <a:pt x="30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5" y="41"/>
                    <a:pt x="26" y="40"/>
                    <a:pt x="27" y="40"/>
                  </a:cubicBezTo>
                  <a:cubicBezTo>
                    <a:pt x="29" y="40"/>
                    <a:pt x="32" y="42"/>
                    <a:pt x="38" y="42"/>
                  </a:cubicBezTo>
                  <a:cubicBezTo>
                    <a:pt x="54" y="42"/>
                    <a:pt x="61" y="30"/>
                    <a:pt x="68" y="21"/>
                  </a:cubicBezTo>
                  <a:cubicBezTo>
                    <a:pt x="68" y="21"/>
                    <a:pt x="78" y="14"/>
                    <a:pt x="78" y="13"/>
                  </a:cubicBezTo>
                  <a:cubicBezTo>
                    <a:pt x="78" y="10"/>
                    <a:pt x="77" y="9"/>
                    <a:pt x="78" y="6"/>
                  </a:cubicBezTo>
                  <a:cubicBezTo>
                    <a:pt x="59" y="6"/>
                    <a:pt x="44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150"/>
            <p:cNvSpPr>
              <a:spLocks/>
            </p:cNvSpPr>
            <p:nvPr/>
          </p:nvSpPr>
          <p:spPr bwMode="auto">
            <a:xfrm>
              <a:off x="-338" y="-495"/>
              <a:ext cx="62" cy="50"/>
            </a:xfrm>
            <a:custGeom>
              <a:avLst/>
              <a:gdLst>
                <a:gd name="T0" fmla="*/ 0 w 26"/>
                <a:gd name="T1" fmla="*/ 0 h 21"/>
                <a:gd name="T2" fmla="*/ 19 w 26"/>
                <a:gd name="T3" fmla="*/ 21 h 21"/>
                <a:gd name="T4" fmla="*/ 26 w 26"/>
                <a:gd name="T5" fmla="*/ 15 h 21"/>
                <a:gd name="T6" fmla="*/ 0 w 26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1">
                  <a:moveTo>
                    <a:pt x="0" y="0"/>
                  </a:moveTo>
                  <a:cubicBezTo>
                    <a:pt x="0" y="7"/>
                    <a:pt x="13" y="21"/>
                    <a:pt x="19" y="21"/>
                  </a:cubicBezTo>
                  <a:cubicBezTo>
                    <a:pt x="22" y="21"/>
                    <a:pt x="26" y="19"/>
                    <a:pt x="26" y="15"/>
                  </a:cubicBezTo>
                  <a:cubicBezTo>
                    <a:pt x="15" y="11"/>
                    <a:pt x="14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151"/>
            <p:cNvSpPr>
              <a:spLocks/>
            </p:cNvSpPr>
            <p:nvPr/>
          </p:nvSpPr>
          <p:spPr bwMode="auto">
            <a:xfrm>
              <a:off x="-300" y="-325"/>
              <a:ext cx="45" cy="34"/>
            </a:xfrm>
            <a:custGeom>
              <a:avLst/>
              <a:gdLst>
                <a:gd name="T0" fmla="*/ 15 w 19"/>
                <a:gd name="T1" fmla="*/ 0 h 14"/>
                <a:gd name="T2" fmla="*/ 0 w 19"/>
                <a:gd name="T3" fmla="*/ 14 h 14"/>
                <a:gd name="T4" fmla="*/ 2 w 19"/>
                <a:gd name="T5" fmla="*/ 14 h 14"/>
                <a:gd name="T6" fmla="*/ 11 w 19"/>
                <a:gd name="T7" fmla="*/ 14 h 14"/>
                <a:gd name="T8" fmla="*/ 19 w 19"/>
                <a:gd name="T9" fmla="*/ 7 h 14"/>
                <a:gd name="T10" fmla="*/ 15 w 19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4">
                  <a:moveTo>
                    <a:pt x="15" y="0"/>
                  </a:moveTo>
                  <a:cubicBezTo>
                    <a:pt x="7" y="2"/>
                    <a:pt x="2" y="5"/>
                    <a:pt x="0" y="14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5" y="14"/>
                    <a:pt x="6" y="14"/>
                    <a:pt x="11" y="14"/>
                  </a:cubicBezTo>
                  <a:cubicBezTo>
                    <a:pt x="14" y="14"/>
                    <a:pt x="19" y="14"/>
                    <a:pt x="19" y="7"/>
                  </a:cubicBezTo>
                  <a:cubicBezTo>
                    <a:pt x="19" y="4"/>
                    <a:pt x="16" y="2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52"/>
            <p:cNvSpPr>
              <a:spLocks/>
            </p:cNvSpPr>
            <p:nvPr/>
          </p:nvSpPr>
          <p:spPr bwMode="auto">
            <a:xfrm>
              <a:off x="-321" y="-620"/>
              <a:ext cx="231" cy="123"/>
            </a:xfrm>
            <a:custGeom>
              <a:avLst/>
              <a:gdLst>
                <a:gd name="T0" fmla="*/ 17 w 98"/>
                <a:gd name="T1" fmla="*/ 0 h 52"/>
                <a:gd name="T2" fmla="*/ 0 w 98"/>
                <a:gd name="T3" fmla="*/ 5 h 52"/>
                <a:gd name="T4" fmla="*/ 9 w 98"/>
                <a:gd name="T5" fmla="*/ 13 h 52"/>
                <a:gd name="T6" fmla="*/ 5 w 98"/>
                <a:gd name="T7" fmla="*/ 18 h 52"/>
                <a:gd name="T8" fmla="*/ 9 w 98"/>
                <a:gd name="T9" fmla="*/ 19 h 52"/>
                <a:gd name="T10" fmla="*/ 24 w 98"/>
                <a:gd name="T11" fmla="*/ 18 h 52"/>
                <a:gd name="T12" fmla="*/ 24 w 98"/>
                <a:gd name="T13" fmla="*/ 24 h 52"/>
                <a:gd name="T14" fmla="*/ 8 w 98"/>
                <a:gd name="T15" fmla="*/ 31 h 52"/>
                <a:gd name="T16" fmla="*/ 19 w 98"/>
                <a:gd name="T17" fmla="*/ 35 h 52"/>
                <a:gd name="T18" fmla="*/ 22 w 98"/>
                <a:gd name="T19" fmla="*/ 35 h 52"/>
                <a:gd name="T20" fmla="*/ 33 w 98"/>
                <a:gd name="T21" fmla="*/ 34 h 52"/>
                <a:gd name="T22" fmla="*/ 40 w 98"/>
                <a:gd name="T23" fmla="*/ 37 h 52"/>
                <a:gd name="T24" fmla="*/ 44 w 98"/>
                <a:gd name="T25" fmla="*/ 37 h 52"/>
                <a:gd name="T26" fmla="*/ 65 w 98"/>
                <a:gd name="T27" fmla="*/ 39 h 52"/>
                <a:gd name="T28" fmla="*/ 88 w 98"/>
                <a:gd name="T29" fmla="*/ 52 h 52"/>
                <a:gd name="T30" fmla="*/ 98 w 98"/>
                <a:gd name="T31" fmla="*/ 45 h 52"/>
                <a:gd name="T32" fmla="*/ 83 w 98"/>
                <a:gd name="T33" fmla="*/ 31 h 52"/>
                <a:gd name="T34" fmla="*/ 87 w 98"/>
                <a:gd name="T35" fmla="*/ 26 h 52"/>
                <a:gd name="T36" fmla="*/ 71 w 98"/>
                <a:gd name="T37" fmla="*/ 14 h 52"/>
                <a:gd name="T38" fmla="*/ 63 w 98"/>
                <a:gd name="T39" fmla="*/ 18 h 52"/>
                <a:gd name="T40" fmla="*/ 48 w 98"/>
                <a:gd name="T41" fmla="*/ 6 h 52"/>
                <a:gd name="T42" fmla="*/ 37 w 98"/>
                <a:gd name="T43" fmla="*/ 10 h 52"/>
                <a:gd name="T44" fmla="*/ 17 w 98"/>
                <a:gd name="T4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52">
                  <a:moveTo>
                    <a:pt x="17" y="0"/>
                  </a:moveTo>
                  <a:cubicBezTo>
                    <a:pt x="11" y="0"/>
                    <a:pt x="6" y="4"/>
                    <a:pt x="0" y="5"/>
                  </a:cubicBezTo>
                  <a:cubicBezTo>
                    <a:pt x="0" y="11"/>
                    <a:pt x="2" y="13"/>
                    <a:pt x="9" y="13"/>
                  </a:cubicBezTo>
                  <a:cubicBezTo>
                    <a:pt x="9" y="15"/>
                    <a:pt x="7" y="17"/>
                    <a:pt x="5" y="18"/>
                  </a:cubicBezTo>
                  <a:cubicBezTo>
                    <a:pt x="7" y="19"/>
                    <a:pt x="8" y="19"/>
                    <a:pt x="9" y="19"/>
                  </a:cubicBezTo>
                  <a:cubicBezTo>
                    <a:pt x="12" y="19"/>
                    <a:pt x="16" y="18"/>
                    <a:pt x="24" y="18"/>
                  </a:cubicBezTo>
                  <a:cubicBezTo>
                    <a:pt x="23" y="20"/>
                    <a:pt x="23" y="23"/>
                    <a:pt x="24" y="24"/>
                  </a:cubicBezTo>
                  <a:cubicBezTo>
                    <a:pt x="18" y="26"/>
                    <a:pt x="13" y="26"/>
                    <a:pt x="8" y="31"/>
                  </a:cubicBezTo>
                  <a:cubicBezTo>
                    <a:pt x="12" y="34"/>
                    <a:pt x="14" y="35"/>
                    <a:pt x="19" y="35"/>
                  </a:cubicBezTo>
                  <a:cubicBezTo>
                    <a:pt x="20" y="35"/>
                    <a:pt x="21" y="35"/>
                    <a:pt x="22" y="35"/>
                  </a:cubicBezTo>
                  <a:cubicBezTo>
                    <a:pt x="26" y="35"/>
                    <a:pt x="30" y="34"/>
                    <a:pt x="33" y="34"/>
                  </a:cubicBezTo>
                  <a:cubicBezTo>
                    <a:pt x="36" y="34"/>
                    <a:pt x="38" y="35"/>
                    <a:pt x="40" y="37"/>
                  </a:cubicBezTo>
                  <a:cubicBezTo>
                    <a:pt x="41" y="37"/>
                    <a:pt x="42" y="37"/>
                    <a:pt x="44" y="37"/>
                  </a:cubicBezTo>
                  <a:cubicBezTo>
                    <a:pt x="51" y="37"/>
                    <a:pt x="56" y="39"/>
                    <a:pt x="65" y="39"/>
                  </a:cubicBezTo>
                  <a:cubicBezTo>
                    <a:pt x="77" y="39"/>
                    <a:pt x="76" y="52"/>
                    <a:pt x="88" y="52"/>
                  </a:cubicBezTo>
                  <a:cubicBezTo>
                    <a:pt x="92" y="52"/>
                    <a:pt x="98" y="51"/>
                    <a:pt x="98" y="45"/>
                  </a:cubicBezTo>
                  <a:cubicBezTo>
                    <a:pt x="98" y="40"/>
                    <a:pt x="87" y="35"/>
                    <a:pt x="83" y="31"/>
                  </a:cubicBezTo>
                  <a:cubicBezTo>
                    <a:pt x="84" y="30"/>
                    <a:pt x="86" y="27"/>
                    <a:pt x="87" y="26"/>
                  </a:cubicBezTo>
                  <a:cubicBezTo>
                    <a:pt x="85" y="23"/>
                    <a:pt x="79" y="14"/>
                    <a:pt x="71" y="14"/>
                  </a:cubicBezTo>
                  <a:cubicBezTo>
                    <a:pt x="68" y="14"/>
                    <a:pt x="67" y="18"/>
                    <a:pt x="63" y="18"/>
                  </a:cubicBezTo>
                  <a:cubicBezTo>
                    <a:pt x="58" y="18"/>
                    <a:pt x="58" y="6"/>
                    <a:pt x="48" y="6"/>
                  </a:cubicBezTo>
                  <a:cubicBezTo>
                    <a:pt x="43" y="6"/>
                    <a:pt x="41" y="10"/>
                    <a:pt x="37" y="10"/>
                  </a:cubicBezTo>
                  <a:cubicBezTo>
                    <a:pt x="31" y="10"/>
                    <a:pt x="28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53"/>
            <p:cNvSpPr>
              <a:spLocks/>
            </p:cNvSpPr>
            <p:nvPr/>
          </p:nvSpPr>
          <p:spPr bwMode="auto">
            <a:xfrm>
              <a:off x="-229" y="-514"/>
              <a:ext cx="61" cy="19"/>
            </a:xfrm>
            <a:custGeom>
              <a:avLst/>
              <a:gdLst>
                <a:gd name="T0" fmla="*/ 14 w 26"/>
                <a:gd name="T1" fmla="*/ 0 h 8"/>
                <a:gd name="T2" fmla="*/ 9 w 26"/>
                <a:gd name="T3" fmla="*/ 8 h 8"/>
                <a:gd name="T4" fmla="*/ 26 w 26"/>
                <a:gd name="T5" fmla="*/ 5 h 8"/>
                <a:gd name="T6" fmla="*/ 14 w 2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8">
                  <a:moveTo>
                    <a:pt x="14" y="0"/>
                  </a:moveTo>
                  <a:cubicBezTo>
                    <a:pt x="12" y="0"/>
                    <a:pt x="0" y="8"/>
                    <a:pt x="9" y="8"/>
                  </a:cubicBezTo>
                  <a:cubicBezTo>
                    <a:pt x="17" y="8"/>
                    <a:pt x="23" y="8"/>
                    <a:pt x="26" y="5"/>
                  </a:cubicBezTo>
                  <a:cubicBezTo>
                    <a:pt x="21" y="3"/>
                    <a:pt x="20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154"/>
            <p:cNvSpPr>
              <a:spLocks/>
            </p:cNvSpPr>
            <p:nvPr/>
          </p:nvSpPr>
          <p:spPr bwMode="auto">
            <a:xfrm>
              <a:off x="-2" y="-440"/>
              <a:ext cx="610" cy="189"/>
            </a:xfrm>
            <a:custGeom>
              <a:avLst/>
              <a:gdLst>
                <a:gd name="T0" fmla="*/ 16 w 258"/>
                <a:gd name="T1" fmla="*/ 0 h 80"/>
                <a:gd name="T2" fmla="*/ 0 w 258"/>
                <a:gd name="T3" fmla="*/ 8 h 80"/>
                <a:gd name="T4" fmla="*/ 38 w 258"/>
                <a:gd name="T5" fmla="*/ 26 h 80"/>
                <a:gd name="T6" fmla="*/ 48 w 258"/>
                <a:gd name="T7" fmla="*/ 21 h 80"/>
                <a:gd name="T8" fmla="*/ 69 w 258"/>
                <a:gd name="T9" fmla="*/ 48 h 80"/>
                <a:gd name="T10" fmla="*/ 63 w 258"/>
                <a:gd name="T11" fmla="*/ 56 h 80"/>
                <a:gd name="T12" fmla="*/ 101 w 258"/>
                <a:gd name="T13" fmla="*/ 80 h 80"/>
                <a:gd name="T14" fmla="*/ 116 w 258"/>
                <a:gd name="T15" fmla="*/ 71 h 80"/>
                <a:gd name="T16" fmla="*/ 122 w 258"/>
                <a:gd name="T17" fmla="*/ 71 h 80"/>
                <a:gd name="T18" fmla="*/ 139 w 258"/>
                <a:gd name="T19" fmla="*/ 80 h 80"/>
                <a:gd name="T20" fmla="*/ 149 w 258"/>
                <a:gd name="T21" fmla="*/ 79 h 80"/>
                <a:gd name="T22" fmla="*/ 191 w 258"/>
                <a:gd name="T23" fmla="*/ 79 h 80"/>
                <a:gd name="T24" fmla="*/ 204 w 258"/>
                <a:gd name="T25" fmla="*/ 72 h 80"/>
                <a:gd name="T26" fmla="*/ 215 w 258"/>
                <a:gd name="T27" fmla="*/ 80 h 80"/>
                <a:gd name="T28" fmla="*/ 258 w 258"/>
                <a:gd name="T29" fmla="*/ 62 h 80"/>
                <a:gd name="T30" fmla="*/ 256 w 258"/>
                <a:gd name="T31" fmla="*/ 62 h 80"/>
                <a:gd name="T32" fmla="*/ 252 w 258"/>
                <a:gd name="T33" fmla="*/ 61 h 80"/>
                <a:gd name="T34" fmla="*/ 254 w 258"/>
                <a:gd name="T35" fmla="*/ 56 h 80"/>
                <a:gd name="T36" fmla="*/ 258 w 258"/>
                <a:gd name="T37" fmla="*/ 55 h 80"/>
                <a:gd name="T38" fmla="*/ 216 w 258"/>
                <a:gd name="T39" fmla="*/ 41 h 80"/>
                <a:gd name="T40" fmla="*/ 150 w 258"/>
                <a:gd name="T41" fmla="*/ 54 h 80"/>
                <a:gd name="T42" fmla="*/ 114 w 258"/>
                <a:gd name="T43" fmla="*/ 48 h 80"/>
                <a:gd name="T44" fmla="*/ 109 w 258"/>
                <a:gd name="T45" fmla="*/ 50 h 80"/>
                <a:gd name="T46" fmla="*/ 105 w 258"/>
                <a:gd name="T47" fmla="*/ 45 h 80"/>
                <a:gd name="T48" fmla="*/ 109 w 258"/>
                <a:gd name="T49" fmla="*/ 42 h 80"/>
                <a:gd name="T50" fmla="*/ 85 w 258"/>
                <a:gd name="T51" fmla="*/ 30 h 80"/>
                <a:gd name="T52" fmla="*/ 106 w 258"/>
                <a:gd name="T53" fmla="*/ 30 h 80"/>
                <a:gd name="T54" fmla="*/ 82 w 258"/>
                <a:gd name="T55" fmla="*/ 14 h 80"/>
                <a:gd name="T56" fmla="*/ 72 w 258"/>
                <a:gd name="T57" fmla="*/ 14 h 80"/>
                <a:gd name="T58" fmla="*/ 62 w 258"/>
                <a:gd name="T59" fmla="*/ 18 h 80"/>
                <a:gd name="T60" fmla="*/ 16 w 258"/>
                <a:gd name="T6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8" h="80">
                  <a:moveTo>
                    <a:pt x="16" y="0"/>
                  </a:moveTo>
                  <a:cubicBezTo>
                    <a:pt x="9" y="0"/>
                    <a:pt x="0" y="0"/>
                    <a:pt x="0" y="8"/>
                  </a:cubicBezTo>
                  <a:cubicBezTo>
                    <a:pt x="0" y="13"/>
                    <a:pt x="32" y="26"/>
                    <a:pt x="38" y="26"/>
                  </a:cubicBezTo>
                  <a:cubicBezTo>
                    <a:pt x="42" y="26"/>
                    <a:pt x="45" y="24"/>
                    <a:pt x="48" y="21"/>
                  </a:cubicBezTo>
                  <a:cubicBezTo>
                    <a:pt x="57" y="30"/>
                    <a:pt x="60" y="39"/>
                    <a:pt x="69" y="48"/>
                  </a:cubicBezTo>
                  <a:cubicBezTo>
                    <a:pt x="67" y="49"/>
                    <a:pt x="63" y="53"/>
                    <a:pt x="63" y="56"/>
                  </a:cubicBezTo>
                  <a:cubicBezTo>
                    <a:pt x="63" y="67"/>
                    <a:pt x="89" y="80"/>
                    <a:pt x="101" y="80"/>
                  </a:cubicBezTo>
                  <a:cubicBezTo>
                    <a:pt x="106" y="80"/>
                    <a:pt x="114" y="74"/>
                    <a:pt x="116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1" y="78"/>
                    <a:pt x="130" y="80"/>
                    <a:pt x="139" y="80"/>
                  </a:cubicBezTo>
                  <a:cubicBezTo>
                    <a:pt x="142" y="80"/>
                    <a:pt x="146" y="80"/>
                    <a:pt x="149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6" y="76"/>
                    <a:pt x="197" y="73"/>
                    <a:pt x="204" y="72"/>
                  </a:cubicBezTo>
                  <a:cubicBezTo>
                    <a:pt x="205" y="76"/>
                    <a:pt x="208" y="80"/>
                    <a:pt x="215" y="80"/>
                  </a:cubicBezTo>
                  <a:cubicBezTo>
                    <a:pt x="233" y="80"/>
                    <a:pt x="257" y="80"/>
                    <a:pt x="258" y="62"/>
                  </a:cubicBezTo>
                  <a:cubicBezTo>
                    <a:pt x="258" y="62"/>
                    <a:pt x="258" y="62"/>
                    <a:pt x="256" y="62"/>
                  </a:cubicBezTo>
                  <a:cubicBezTo>
                    <a:pt x="255" y="62"/>
                    <a:pt x="253" y="62"/>
                    <a:pt x="252" y="61"/>
                  </a:cubicBezTo>
                  <a:cubicBezTo>
                    <a:pt x="252" y="59"/>
                    <a:pt x="253" y="58"/>
                    <a:pt x="254" y="56"/>
                  </a:cubicBezTo>
                  <a:cubicBezTo>
                    <a:pt x="256" y="56"/>
                    <a:pt x="258" y="56"/>
                    <a:pt x="258" y="55"/>
                  </a:cubicBezTo>
                  <a:cubicBezTo>
                    <a:pt x="251" y="42"/>
                    <a:pt x="237" y="41"/>
                    <a:pt x="216" y="41"/>
                  </a:cubicBezTo>
                  <a:cubicBezTo>
                    <a:pt x="189" y="41"/>
                    <a:pt x="179" y="54"/>
                    <a:pt x="150" y="54"/>
                  </a:cubicBezTo>
                  <a:cubicBezTo>
                    <a:pt x="137" y="54"/>
                    <a:pt x="126" y="51"/>
                    <a:pt x="114" y="48"/>
                  </a:cubicBezTo>
                  <a:cubicBezTo>
                    <a:pt x="113" y="48"/>
                    <a:pt x="110" y="50"/>
                    <a:pt x="109" y="50"/>
                  </a:cubicBezTo>
                  <a:cubicBezTo>
                    <a:pt x="107" y="50"/>
                    <a:pt x="105" y="48"/>
                    <a:pt x="105" y="45"/>
                  </a:cubicBezTo>
                  <a:cubicBezTo>
                    <a:pt x="105" y="43"/>
                    <a:pt x="108" y="43"/>
                    <a:pt x="109" y="42"/>
                  </a:cubicBezTo>
                  <a:cubicBezTo>
                    <a:pt x="102" y="36"/>
                    <a:pt x="88" y="44"/>
                    <a:pt x="85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2" y="23"/>
                    <a:pt x="77" y="26"/>
                    <a:pt x="82" y="14"/>
                  </a:cubicBezTo>
                  <a:cubicBezTo>
                    <a:pt x="82" y="14"/>
                    <a:pt x="76" y="14"/>
                    <a:pt x="72" y="14"/>
                  </a:cubicBezTo>
                  <a:cubicBezTo>
                    <a:pt x="70" y="17"/>
                    <a:pt x="67" y="18"/>
                    <a:pt x="62" y="18"/>
                  </a:cubicBezTo>
                  <a:cubicBezTo>
                    <a:pt x="44" y="18"/>
                    <a:pt x="39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155"/>
            <p:cNvSpPr>
              <a:spLocks/>
            </p:cNvSpPr>
            <p:nvPr/>
          </p:nvSpPr>
          <p:spPr bwMode="auto">
            <a:xfrm>
              <a:off x="5" y="-339"/>
              <a:ext cx="106" cy="83"/>
            </a:xfrm>
            <a:custGeom>
              <a:avLst/>
              <a:gdLst>
                <a:gd name="T0" fmla="*/ 23 w 45"/>
                <a:gd name="T1" fmla="*/ 0 h 35"/>
                <a:gd name="T2" fmla="*/ 7 w 45"/>
                <a:gd name="T3" fmla="*/ 12 h 35"/>
                <a:gd name="T4" fmla="*/ 0 w 45"/>
                <a:gd name="T5" fmla="*/ 20 h 35"/>
                <a:gd name="T6" fmla="*/ 35 w 45"/>
                <a:gd name="T7" fmla="*/ 35 h 35"/>
                <a:gd name="T8" fmla="*/ 45 w 45"/>
                <a:gd name="T9" fmla="*/ 18 h 35"/>
                <a:gd name="T10" fmla="*/ 23 w 4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5">
                  <a:moveTo>
                    <a:pt x="23" y="0"/>
                  </a:moveTo>
                  <a:cubicBezTo>
                    <a:pt x="11" y="0"/>
                    <a:pt x="13" y="12"/>
                    <a:pt x="7" y="12"/>
                  </a:cubicBezTo>
                  <a:cubicBezTo>
                    <a:pt x="6" y="12"/>
                    <a:pt x="0" y="15"/>
                    <a:pt x="0" y="20"/>
                  </a:cubicBezTo>
                  <a:cubicBezTo>
                    <a:pt x="0" y="20"/>
                    <a:pt x="31" y="35"/>
                    <a:pt x="35" y="35"/>
                  </a:cubicBezTo>
                  <a:cubicBezTo>
                    <a:pt x="42" y="35"/>
                    <a:pt x="45" y="27"/>
                    <a:pt x="45" y="18"/>
                  </a:cubicBezTo>
                  <a:cubicBezTo>
                    <a:pt x="45" y="11"/>
                    <a:pt x="33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56"/>
            <p:cNvSpPr>
              <a:spLocks/>
            </p:cNvSpPr>
            <p:nvPr/>
          </p:nvSpPr>
          <p:spPr bwMode="auto">
            <a:xfrm>
              <a:off x="19" y="-495"/>
              <a:ext cx="97" cy="29"/>
            </a:xfrm>
            <a:custGeom>
              <a:avLst/>
              <a:gdLst>
                <a:gd name="T0" fmla="*/ 41 w 41"/>
                <a:gd name="T1" fmla="*/ 0 h 12"/>
                <a:gd name="T2" fmla="*/ 38 w 41"/>
                <a:gd name="T3" fmla="*/ 1 h 12"/>
                <a:gd name="T4" fmla="*/ 34 w 41"/>
                <a:gd name="T5" fmla="*/ 0 h 12"/>
                <a:gd name="T6" fmla="*/ 0 w 41"/>
                <a:gd name="T7" fmla="*/ 7 h 12"/>
                <a:gd name="T8" fmla="*/ 33 w 41"/>
                <a:gd name="T9" fmla="*/ 12 h 12"/>
                <a:gd name="T10" fmla="*/ 41 w 41"/>
                <a:gd name="T11" fmla="*/ 7 h 12"/>
                <a:gd name="T12" fmla="*/ 41 w 4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2">
                  <a:moveTo>
                    <a:pt x="41" y="0"/>
                  </a:moveTo>
                  <a:cubicBezTo>
                    <a:pt x="39" y="1"/>
                    <a:pt x="38" y="1"/>
                    <a:pt x="38" y="1"/>
                  </a:cubicBezTo>
                  <a:cubicBezTo>
                    <a:pt x="37" y="1"/>
                    <a:pt x="38" y="0"/>
                    <a:pt x="34" y="0"/>
                  </a:cubicBezTo>
                  <a:cubicBezTo>
                    <a:pt x="24" y="0"/>
                    <a:pt x="5" y="1"/>
                    <a:pt x="0" y="7"/>
                  </a:cubicBezTo>
                  <a:cubicBezTo>
                    <a:pt x="0" y="7"/>
                    <a:pt x="30" y="12"/>
                    <a:pt x="33" y="12"/>
                  </a:cubicBezTo>
                  <a:cubicBezTo>
                    <a:pt x="38" y="12"/>
                    <a:pt x="41" y="10"/>
                    <a:pt x="41" y="7"/>
                  </a:cubicBezTo>
                  <a:cubicBezTo>
                    <a:pt x="41" y="6"/>
                    <a:pt x="41" y="4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57"/>
            <p:cNvSpPr>
              <a:spLocks/>
            </p:cNvSpPr>
            <p:nvPr/>
          </p:nvSpPr>
          <p:spPr bwMode="auto">
            <a:xfrm>
              <a:off x="-57" y="-587"/>
              <a:ext cx="116" cy="87"/>
            </a:xfrm>
            <a:custGeom>
              <a:avLst/>
              <a:gdLst>
                <a:gd name="T0" fmla="*/ 12 w 49"/>
                <a:gd name="T1" fmla="*/ 0 h 37"/>
                <a:gd name="T2" fmla="*/ 0 w 49"/>
                <a:gd name="T3" fmla="*/ 8 h 37"/>
                <a:gd name="T4" fmla="*/ 17 w 49"/>
                <a:gd name="T5" fmla="*/ 28 h 37"/>
                <a:gd name="T6" fmla="*/ 12 w 49"/>
                <a:gd name="T7" fmla="*/ 33 h 37"/>
                <a:gd name="T8" fmla="*/ 22 w 49"/>
                <a:gd name="T9" fmla="*/ 37 h 37"/>
                <a:gd name="T10" fmla="*/ 49 w 49"/>
                <a:gd name="T11" fmla="*/ 33 h 37"/>
                <a:gd name="T12" fmla="*/ 49 w 49"/>
                <a:gd name="T13" fmla="*/ 20 h 37"/>
                <a:gd name="T14" fmla="*/ 31 w 49"/>
                <a:gd name="T15" fmla="*/ 8 h 37"/>
                <a:gd name="T16" fmla="*/ 12 w 49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7">
                  <a:moveTo>
                    <a:pt x="12" y="0"/>
                  </a:moveTo>
                  <a:cubicBezTo>
                    <a:pt x="7" y="0"/>
                    <a:pt x="0" y="2"/>
                    <a:pt x="0" y="8"/>
                  </a:cubicBezTo>
                  <a:cubicBezTo>
                    <a:pt x="0" y="18"/>
                    <a:pt x="11" y="21"/>
                    <a:pt x="17" y="28"/>
                  </a:cubicBezTo>
                  <a:cubicBezTo>
                    <a:pt x="16" y="28"/>
                    <a:pt x="12" y="30"/>
                    <a:pt x="12" y="33"/>
                  </a:cubicBezTo>
                  <a:cubicBezTo>
                    <a:pt x="12" y="36"/>
                    <a:pt x="16" y="37"/>
                    <a:pt x="22" y="37"/>
                  </a:cubicBezTo>
                  <a:cubicBezTo>
                    <a:pt x="29" y="37"/>
                    <a:pt x="39" y="35"/>
                    <a:pt x="49" y="33"/>
                  </a:cubicBezTo>
                  <a:cubicBezTo>
                    <a:pt x="48" y="27"/>
                    <a:pt x="49" y="23"/>
                    <a:pt x="49" y="20"/>
                  </a:cubicBezTo>
                  <a:cubicBezTo>
                    <a:pt x="49" y="9"/>
                    <a:pt x="31" y="20"/>
                    <a:pt x="31" y="8"/>
                  </a:cubicBezTo>
                  <a:cubicBezTo>
                    <a:pt x="25" y="8"/>
                    <a:pt x="14" y="4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158"/>
            <p:cNvSpPr>
              <a:spLocks/>
            </p:cNvSpPr>
            <p:nvPr/>
          </p:nvSpPr>
          <p:spPr bwMode="auto">
            <a:xfrm>
              <a:off x="-99" y="-672"/>
              <a:ext cx="42" cy="26"/>
            </a:xfrm>
            <a:custGeom>
              <a:avLst/>
              <a:gdLst>
                <a:gd name="T0" fmla="*/ 7 w 18"/>
                <a:gd name="T1" fmla="*/ 0 h 11"/>
                <a:gd name="T2" fmla="*/ 0 w 18"/>
                <a:gd name="T3" fmla="*/ 0 h 11"/>
                <a:gd name="T4" fmla="*/ 9 w 18"/>
                <a:gd name="T5" fmla="*/ 11 h 11"/>
                <a:gd name="T6" fmla="*/ 18 w 18"/>
                <a:gd name="T7" fmla="*/ 11 h 11"/>
                <a:gd name="T8" fmla="*/ 18 w 18"/>
                <a:gd name="T9" fmla="*/ 0 h 11"/>
                <a:gd name="T10" fmla="*/ 7 w 18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1">
                  <a:moveTo>
                    <a:pt x="7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0" y="7"/>
                    <a:pt x="6" y="8"/>
                    <a:pt x="9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1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159"/>
            <p:cNvSpPr>
              <a:spLocks/>
            </p:cNvSpPr>
            <p:nvPr/>
          </p:nvSpPr>
          <p:spPr bwMode="auto">
            <a:xfrm>
              <a:off x="24" y="-783"/>
              <a:ext cx="390" cy="262"/>
            </a:xfrm>
            <a:custGeom>
              <a:avLst/>
              <a:gdLst>
                <a:gd name="T0" fmla="*/ 29 w 165"/>
                <a:gd name="T1" fmla="*/ 0 h 111"/>
                <a:gd name="T2" fmla="*/ 45 w 165"/>
                <a:gd name="T3" fmla="*/ 11 h 111"/>
                <a:gd name="T4" fmla="*/ 36 w 165"/>
                <a:gd name="T5" fmla="*/ 11 h 111"/>
                <a:gd name="T6" fmla="*/ 31 w 165"/>
                <a:gd name="T7" fmla="*/ 11 h 111"/>
                <a:gd name="T8" fmla="*/ 16 w 165"/>
                <a:gd name="T9" fmla="*/ 16 h 111"/>
                <a:gd name="T10" fmla="*/ 23 w 165"/>
                <a:gd name="T11" fmla="*/ 25 h 111"/>
                <a:gd name="T12" fmla="*/ 32 w 165"/>
                <a:gd name="T13" fmla="*/ 23 h 111"/>
                <a:gd name="T14" fmla="*/ 38 w 165"/>
                <a:gd name="T15" fmla="*/ 25 h 111"/>
                <a:gd name="T16" fmla="*/ 32 w 165"/>
                <a:gd name="T17" fmla="*/ 30 h 111"/>
                <a:gd name="T18" fmla="*/ 18 w 165"/>
                <a:gd name="T19" fmla="*/ 26 h 111"/>
                <a:gd name="T20" fmla="*/ 15 w 165"/>
                <a:gd name="T21" fmla="*/ 26 h 111"/>
                <a:gd name="T22" fmla="*/ 6 w 165"/>
                <a:gd name="T23" fmla="*/ 31 h 111"/>
                <a:gd name="T24" fmla="*/ 29 w 165"/>
                <a:gd name="T25" fmla="*/ 43 h 111"/>
                <a:gd name="T26" fmla="*/ 24 w 165"/>
                <a:gd name="T27" fmla="*/ 47 h 111"/>
                <a:gd name="T28" fmla="*/ 8 w 165"/>
                <a:gd name="T29" fmla="*/ 42 h 111"/>
                <a:gd name="T30" fmla="*/ 0 w 165"/>
                <a:gd name="T31" fmla="*/ 42 h 111"/>
                <a:gd name="T32" fmla="*/ 31 w 165"/>
                <a:gd name="T33" fmla="*/ 59 h 111"/>
                <a:gd name="T34" fmla="*/ 19 w 165"/>
                <a:gd name="T35" fmla="*/ 66 h 111"/>
                <a:gd name="T36" fmla="*/ 23 w 165"/>
                <a:gd name="T37" fmla="*/ 71 h 111"/>
                <a:gd name="T38" fmla="*/ 34 w 165"/>
                <a:gd name="T39" fmla="*/ 67 h 111"/>
                <a:gd name="T40" fmla="*/ 42 w 165"/>
                <a:gd name="T41" fmla="*/ 74 h 111"/>
                <a:gd name="T42" fmla="*/ 57 w 165"/>
                <a:gd name="T43" fmla="*/ 69 h 111"/>
                <a:gd name="T44" fmla="*/ 79 w 165"/>
                <a:gd name="T45" fmla="*/ 74 h 111"/>
                <a:gd name="T46" fmla="*/ 39 w 165"/>
                <a:gd name="T47" fmla="*/ 84 h 111"/>
                <a:gd name="T48" fmla="*/ 63 w 165"/>
                <a:gd name="T49" fmla="*/ 97 h 111"/>
                <a:gd name="T50" fmla="*/ 56 w 165"/>
                <a:gd name="T51" fmla="*/ 101 h 111"/>
                <a:gd name="T52" fmla="*/ 77 w 165"/>
                <a:gd name="T53" fmla="*/ 111 h 111"/>
                <a:gd name="T54" fmla="*/ 90 w 165"/>
                <a:gd name="T55" fmla="*/ 99 h 111"/>
                <a:gd name="T56" fmla="*/ 108 w 165"/>
                <a:gd name="T57" fmla="*/ 108 h 111"/>
                <a:gd name="T58" fmla="*/ 109 w 165"/>
                <a:gd name="T59" fmla="*/ 108 h 111"/>
                <a:gd name="T60" fmla="*/ 109 w 165"/>
                <a:gd name="T61" fmla="*/ 101 h 111"/>
                <a:gd name="T62" fmla="*/ 118 w 165"/>
                <a:gd name="T63" fmla="*/ 101 h 111"/>
                <a:gd name="T64" fmla="*/ 111 w 165"/>
                <a:gd name="T65" fmla="*/ 91 h 111"/>
                <a:gd name="T66" fmla="*/ 118 w 165"/>
                <a:gd name="T67" fmla="*/ 83 h 111"/>
                <a:gd name="T68" fmla="*/ 126 w 165"/>
                <a:gd name="T69" fmla="*/ 93 h 111"/>
                <a:gd name="T70" fmla="*/ 151 w 165"/>
                <a:gd name="T71" fmla="*/ 76 h 111"/>
                <a:gd name="T72" fmla="*/ 163 w 165"/>
                <a:gd name="T73" fmla="*/ 74 h 111"/>
                <a:gd name="T74" fmla="*/ 164 w 165"/>
                <a:gd name="T75" fmla="*/ 66 h 111"/>
                <a:gd name="T76" fmla="*/ 138 w 165"/>
                <a:gd name="T77" fmla="*/ 59 h 111"/>
                <a:gd name="T78" fmla="*/ 131 w 165"/>
                <a:gd name="T79" fmla="*/ 61 h 111"/>
                <a:gd name="T80" fmla="*/ 129 w 165"/>
                <a:gd name="T81" fmla="*/ 59 h 111"/>
                <a:gd name="T82" fmla="*/ 132 w 165"/>
                <a:gd name="T83" fmla="*/ 51 h 111"/>
                <a:gd name="T84" fmla="*/ 126 w 165"/>
                <a:gd name="T85" fmla="*/ 43 h 111"/>
                <a:gd name="T86" fmla="*/ 119 w 165"/>
                <a:gd name="T87" fmla="*/ 34 h 111"/>
                <a:gd name="T88" fmla="*/ 114 w 165"/>
                <a:gd name="T89" fmla="*/ 34 h 111"/>
                <a:gd name="T90" fmla="*/ 117 w 165"/>
                <a:gd name="T91" fmla="*/ 38 h 111"/>
                <a:gd name="T92" fmla="*/ 117 w 165"/>
                <a:gd name="T93" fmla="*/ 45 h 111"/>
                <a:gd name="T94" fmla="*/ 110 w 165"/>
                <a:gd name="T95" fmla="*/ 45 h 111"/>
                <a:gd name="T96" fmla="*/ 101 w 165"/>
                <a:gd name="T97" fmla="*/ 30 h 111"/>
                <a:gd name="T98" fmla="*/ 95 w 165"/>
                <a:gd name="T99" fmla="*/ 29 h 111"/>
                <a:gd name="T100" fmla="*/ 90 w 165"/>
                <a:gd name="T101" fmla="*/ 29 h 111"/>
                <a:gd name="T102" fmla="*/ 85 w 165"/>
                <a:gd name="T103" fmla="*/ 30 h 111"/>
                <a:gd name="T104" fmla="*/ 80 w 165"/>
                <a:gd name="T105" fmla="*/ 29 h 111"/>
                <a:gd name="T106" fmla="*/ 63 w 165"/>
                <a:gd name="T107" fmla="*/ 6 h 111"/>
                <a:gd name="T108" fmla="*/ 29 w 165"/>
                <a:gd name="T10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5" h="111">
                  <a:moveTo>
                    <a:pt x="29" y="0"/>
                  </a:moveTo>
                  <a:cubicBezTo>
                    <a:pt x="30" y="8"/>
                    <a:pt x="39" y="8"/>
                    <a:pt x="45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4" y="11"/>
                    <a:pt x="32" y="11"/>
                    <a:pt x="31" y="11"/>
                  </a:cubicBezTo>
                  <a:cubicBezTo>
                    <a:pt x="25" y="11"/>
                    <a:pt x="21" y="13"/>
                    <a:pt x="16" y="16"/>
                  </a:cubicBezTo>
                  <a:cubicBezTo>
                    <a:pt x="16" y="17"/>
                    <a:pt x="21" y="25"/>
                    <a:pt x="23" y="25"/>
                  </a:cubicBezTo>
                  <a:cubicBezTo>
                    <a:pt x="25" y="25"/>
                    <a:pt x="29" y="23"/>
                    <a:pt x="32" y="23"/>
                  </a:cubicBezTo>
                  <a:cubicBezTo>
                    <a:pt x="34" y="23"/>
                    <a:pt x="36" y="24"/>
                    <a:pt x="38" y="25"/>
                  </a:cubicBezTo>
                  <a:cubicBezTo>
                    <a:pt x="36" y="26"/>
                    <a:pt x="35" y="30"/>
                    <a:pt x="32" y="30"/>
                  </a:cubicBezTo>
                  <a:cubicBezTo>
                    <a:pt x="28" y="30"/>
                    <a:pt x="25" y="26"/>
                    <a:pt x="18" y="26"/>
                  </a:cubicBezTo>
                  <a:cubicBezTo>
                    <a:pt x="17" y="26"/>
                    <a:pt x="16" y="26"/>
                    <a:pt x="15" y="26"/>
                  </a:cubicBezTo>
                  <a:cubicBezTo>
                    <a:pt x="11" y="26"/>
                    <a:pt x="6" y="27"/>
                    <a:pt x="6" y="31"/>
                  </a:cubicBezTo>
                  <a:cubicBezTo>
                    <a:pt x="6" y="37"/>
                    <a:pt x="22" y="41"/>
                    <a:pt x="29" y="43"/>
                  </a:cubicBezTo>
                  <a:cubicBezTo>
                    <a:pt x="29" y="43"/>
                    <a:pt x="26" y="47"/>
                    <a:pt x="24" y="47"/>
                  </a:cubicBezTo>
                  <a:cubicBezTo>
                    <a:pt x="19" y="47"/>
                    <a:pt x="11" y="44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57"/>
                    <a:pt x="13" y="59"/>
                    <a:pt x="31" y="59"/>
                  </a:cubicBezTo>
                  <a:cubicBezTo>
                    <a:pt x="28" y="63"/>
                    <a:pt x="24" y="64"/>
                    <a:pt x="19" y="66"/>
                  </a:cubicBezTo>
                  <a:cubicBezTo>
                    <a:pt x="19" y="69"/>
                    <a:pt x="19" y="71"/>
                    <a:pt x="23" y="71"/>
                  </a:cubicBezTo>
                  <a:cubicBezTo>
                    <a:pt x="27" y="71"/>
                    <a:pt x="29" y="69"/>
                    <a:pt x="34" y="67"/>
                  </a:cubicBezTo>
                  <a:cubicBezTo>
                    <a:pt x="36" y="70"/>
                    <a:pt x="36" y="74"/>
                    <a:pt x="42" y="74"/>
                  </a:cubicBezTo>
                  <a:cubicBezTo>
                    <a:pt x="48" y="74"/>
                    <a:pt x="49" y="69"/>
                    <a:pt x="57" y="69"/>
                  </a:cubicBezTo>
                  <a:cubicBezTo>
                    <a:pt x="65" y="69"/>
                    <a:pt x="71" y="72"/>
                    <a:pt x="79" y="74"/>
                  </a:cubicBezTo>
                  <a:cubicBezTo>
                    <a:pt x="72" y="75"/>
                    <a:pt x="39" y="74"/>
                    <a:pt x="39" y="84"/>
                  </a:cubicBezTo>
                  <a:cubicBezTo>
                    <a:pt x="39" y="92"/>
                    <a:pt x="54" y="97"/>
                    <a:pt x="63" y="97"/>
                  </a:cubicBezTo>
                  <a:cubicBezTo>
                    <a:pt x="61" y="99"/>
                    <a:pt x="59" y="101"/>
                    <a:pt x="56" y="101"/>
                  </a:cubicBezTo>
                  <a:cubicBezTo>
                    <a:pt x="57" y="109"/>
                    <a:pt x="68" y="111"/>
                    <a:pt x="77" y="111"/>
                  </a:cubicBezTo>
                  <a:cubicBezTo>
                    <a:pt x="85" y="111"/>
                    <a:pt x="90" y="108"/>
                    <a:pt x="90" y="99"/>
                  </a:cubicBezTo>
                  <a:cubicBezTo>
                    <a:pt x="94" y="102"/>
                    <a:pt x="103" y="108"/>
                    <a:pt x="108" y="108"/>
                  </a:cubicBezTo>
                  <a:cubicBezTo>
                    <a:pt x="108" y="108"/>
                    <a:pt x="108" y="108"/>
                    <a:pt x="109" y="108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117" y="97"/>
                    <a:pt x="114" y="96"/>
                    <a:pt x="111" y="91"/>
                  </a:cubicBezTo>
                  <a:cubicBezTo>
                    <a:pt x="114" y="88"/>
                    <a:pt x="115" y="85"/>
                    <a:pt x="118" y="83"/>
                  </a:cubicBezTo>
                  <a:cubicBezTo>
                    <a:pt x="119" y="89"/>
                    <a:pt x="119" y="93"/>
                    <a:pt x="126" y="93"/>
                  </a:cubicBezTo>
                  <a:cubicBezTo>
                    <a:pt x="133" y="93"/>
                    <a:pt x="140" y="77"/>
                    <a:pt x="151" y="76"/>
                  </a:cubicBezTo>
                  <a:cubicBezTo>
                    <a:pt x="155" y="76"/>
                    <a:pt x="161" y="77"/>
                    <a:pt x="163" y="74"/>
                  </a:cubicBezTo>
                  <a:cubicBezTo>
                    <a:pt x="165" y="72"/>
                    <a:pt x="164" y="69"/>
                    <a:pt x="164" y="66"/>
                  </a:cubicBezTo>
                  <a:cubicBezTo>
                    <a:pt x="157" y="65"/>
                    <a:pt x="143" y="59"/>
                    <a:pt x="138" y="59"/>
                  </a:cubicBezTo>
                  <a:cubicBezTo>
                    <a:pt x="137" y="59"/>
                    <a:pt x="133" y="61"/>
                    <a:pt x="131" y="61"/>
                  </a:cubicBezTo>
                  <a:cubicBezTo>
                    <a:pt x="130" y="61"/>
                    <a:pt x="129" y="61"/>
                    <a:pt x="129" y="59"/>
                  </a:cubicBezTo>
                  <a:cubicBezTo>
                    <a:pt x="129" y="56"/>
                    <a:pt x="132" y="55"/>
                    <a:pt x="132" y="51"/>
                  </a:cubicBezTo>
                  <a:cubicBezTo>
                    <a:pt x="132" y="47"/>
                    <a:pt x="126" y="47"/>
                    <a:pt x="126" y="43"/>
                  </a:cubicBezTo>
                  <a:cubicBezTo>
                    <a:pt x="126" y="37"/>
                    <a:pt x="127" y="34"/>
                    <a:pt x="119" y="34"/>
                  </a:cubicBezTo>
                  <a:cubicBezTo>
                    <a:pt x="118" y="34"/>
                    <a:pt x="115" y="34"/>
                    <a:pt x="114" y="3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105" y="40"/>
                    <a:pt x="109" y="33"/>
                    <a:pt x="101" y="30"/>
                  </a:cubicBezTo>
                  <a:cubicBezTo>
                    <a:pt x="99" y="29"/>
                    <a:pt x="97" y="29"/>
                    <a:pt x="95" y="29"/>
                  </a:cubicBezTo>
                  <a:cubicBezTo>
                    <a:pt x="93" y="29"/>
                    <a:pt x="92" y="29"/>
                    <a:pt x="90" y="29"/>
                  </a:cubicBezTo>
                  <a:cubicBezTo>
                    <a:pt x="88" y="30"/>
                    <a:pt x="87" y="30"/>
                    <a:pt x="85" y="30"/>
                  </a:cubicBezTo>
                  <a:cubicBezTo>
                    <a:pt x="83" y="30"/>
                    <a:pt x="82" y="30"/>
                    <a:pt x="80" y="29"/>
                  </a:cubicBezTo>
                  <a:cubicBezTo>
                    <a:pt x="71" y="26"/>
                    <a:pt x="73" y="10"/>
                    <a:pt x="63" y="6"/>
                  </a:cubicBezTo>
                  <a:cubicBezTo>
                    <a:pt x="53" y="2"/>
                    <a:pt x="43" y="1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160"/>
            <p:cNvSpPr>
              <a:spLocks/>
            </p:cNvSpPr>
            <p:nvPr/>
          </p:nvSpPr>
          <p:spPr bwMode="auto">
            <a:xfrm>
              <a:off x="336" y="305"/>
              <a:ext cx="255" cy="160"/>
            </a:xfrm>
            <a:custGeom>
              <a:avLst/>
              <a:gdLst>
                <a:gd name="T0" fmla="*/ 31 w 108"/>
                <a:gd name="T1" fmla="*/ 0 h 68"/>
                <a:gd name="T2" fmla="*/ 14 w 108"/>
                <a:gd name="T3" fmla="*/ 32 h 68"/>
                <a:gd name="T4" fmla="*/ 14 w 108"/>
                <a:gd name="T5" fmla="*/ 40 h 68"/>
                <a:gd name="T6" fmla="*/ 8 w 108"/>
                <a:gd name="T7" fmla="*/ 47 h 68"/>
                <a:gd name="T8" fmla="*/ 0 w 108"/>
                <a:gd name="T9" fmla="*/ 57 h 68"/>
                <a:gd name="T10" fmla="*/ 13 w 108"/>
                <a:gd name="T11" fmla="*/ 56 h 68"/>
                <a:gd name="T12" fmla="*/ 23 w 108"/>
                <a:gd name="T13" fmla="*/ 57 h 68"/>
                <a:gd name="T14" fmla="*/ 27 w 108"/>
                <a:gd name="T15" fmla="*/ 68 h 68"/>
                <a:gd name="T16" fmla="*/ 31 w 108"/>
                <a:gd name="T17" fmla="*/ 64 h 68"/>
                <a:gd name="T18" fmla="*/ 34 w 108"/>
                <a:gd name="T19" fmla="*/ 64 h 68"/>
                <a:gd name="T20" fmla="*/ 56 w 108"/>
                <a:gd name="T21" fmla="*/ 44 h 68"/>
                <a:gd name="T22" fmla="*/ 76 w 108"/>
                <a:gd name="T23" fmla="*/ 57 h 68"/>
                <a:gd name="T24" fmla="*/ 90 w 108"/>
                <a:gd name="T25" fmla="*/ 57 h 68"/>
                <a:gd name="T26" fmla="*/ 108 w 108"/>
                <a:gd name="T27" fmla="*/ 51 h 68"/>
                <a:gd name="T28" fmla="*/ 85 w 108"/>
                <a:gd name="T29" fmla="*/ 41 h 68"/>
                <a:gd name="T30" fmla="*/ 81 w 108"/>
                <a:gd name="T31" fmla="*/ 32 h 68"/>
                <a:gd name="T32" fmla="*/ 44 w 108"/>
                <a:gd name="T33" fmla="*/ 11 h 68"/>
                <a:gd name="T34" fmla="*/ 39 w 108"/>
                <a:gd name="T35" fmla="*/ 15 h 68"/>
                <a:gd name="T36" fmla="*/ 31 w 108"/>
                <a:gd name="T3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68">
                  <a:moveTo>
                    <a:pt x="31" y="0"/>
                  </a:moveTo>
                  <a:cubicBezTo>
                    <a:pt x="16" y="2"/>
                    <a:pt x="14" y="23"/>
                    <a:pt x="14" y="32"/>
                  </a:cubicBezTo>
                  <a:cubicBezTo>
                    <a:pt x="14" y="37"/>
                    <a:pt x="14" y="35"/>
                    <a:pt x="14" y="40"/>
                  </a:cubicBezTo>
                  <a:cubicBezTo>
                    <a:pt x="14" y="43"/>
                    <a:pt x="11" y="45"/>
                    <a:pt x="8" y="47"/>
                  </a:cubicBezTo>
                  <a:cubicBezTo>
                    <a:pt x="7" y="49"/>
                    <a:pt x="1" y="48"/>
                    <a:pt x="0" y="57"/>
                  </a:cubicBezTo>
                  <a:cubicBezTo>
                    <a:pt x="3" y="57"/>
                    <a:pt x="8" y="56"/>
                    <a:pt x="13" y="56"/>
                  </a:cubicBezTo>
                  <a:cubicBezTo>
                    <a:pt x="16" y="56"/>
                    <a:pt x="20" y="56"/>
                    <a:pt x="23" y="57"/>
                  </a:cubicBezTo>
                  <a:cubicBezTo>
                    <a:pt x="22" y="62"/>
                    <a:pt x="20" y="68"/>
                    <a:pt x="27" y="68"/>
                  </a:cubicBezTo>
                  <a:cubicBezTo>
                    <a:pt x="29" y="68"/>
                    <a:pt x="29" y="66"/>
                    <a:pt x="31" y="64"/>
                  </a:cubicBezTo>
                  <a:cubicBezTo>
                    <a:pt x="32" y="64"/>
                    <a:pt x="33" y="64"/>
                    <a:pt x="34" y="64"/>
                  </a:cubicBezTo>
                  <a:cubicBezTo>
                    <a:pt x="42" y="64"/>
                    <a:pt x="56" y="54"/>
                    <a:pt x="56" y="44"/>
                  </a:cubicBezTo>
                  <a:cubicBezTo>
                    <a:pt x="59" y="45"/>
                    <a:pt x="76" y="57"/>
                    <a:pt x="76" y="57"/>
                  </a:cubicBezTo>
                  <a:cubicBezTo>
                    <a:pt x="81" y="57"/>
                    <a:pt x="84" y="57"/>
                    <a:pt x="90" y="57"/>
                  </a:cubicBezTo>
                  <a:cubicBezTo>
                    <a:pt x="97" y="57"/>
                    <a:pt x="102" y="55"/>
                    <a:pt x="108" y="51"/>
                  </a:cubicBezTo>
                  <a:cubicBezTo>
                    <a:pt x="103" y="45"/>
                    <a:pt x="93" y="48"/>
                    <a:pt x="85" y="41"/>
                  </a:cubicBezTo>
                  <a:cubicBezTo>
                    <a:pt x="82" y="39"/>
                    <a:pt x="84" y="36"/>
                    <a:pt x="81" y="32"/>
                  </a:cubicBezTo>
                  <a:cubicBezTo>
                    <a:pt x="72" y="19"/>
                    <a:pt x="55" y="24"/>
                    <a:pt x="44" y="11"/>
                  </a:cubicBezTo>
                  <a:cubicBezTo>
                    <a:pt x="42" y="12"/>
                    <a:pt x="40" y="13"/>
                    <a:pt x="39" y="15"/>
                  </a:cubicBezTo>
                  <a:cubicBezTo>
                    <a:pt x="36" y="10"/>
                    <a:pt x="34" y="8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161"/>
            <p:cNvSpPr>
              <a:spLocks/>
            </p:cNvSpPr>
            <p:nvPr/>
          </p:nvSpPr>
          <p:spPr bwMode="auto">
            <a:xfrm>
              <a:off x="695" y="163"/>
              <a:ext cx="78" cy="61"/>
            </a:xfrm>
            <a:custGeom>
              <a:avLst/>
              <a:gdLst>
                <a:gd name="T0" fmla="*/ 16 w 33"/>
                <a:gd name="T1" fmla="*/ 0 h 26"/>
                <a:gd name="T2" fmla="*/ 0 w 33"/>
                <a:gd name="T3" fmla="*/ 14 h 26"/>
                <a:gd name="T4" fmla="*/ 14 w 33"/>
                <a:gd name="T5" fmla="*/ 26 h 26"/>
                <a:gd name="T6" fmla="*/ 33 w 33"/>
                <a:gd name="T7" fmla="*/ 14 h 26"/>
                <a:gd name="T8" fmla="*/ 16 w 3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6">
                  <a:moveTo>
                    <a:pt x="16" y="0"/>
                  </a:moveTo>
                  <a:cubicBezTo>
                    <a:pt x="8" y="0"/>
                    <a:pt x="0" y="4"/>
                    <a:pt x="0" y="14"/>
                  </a:cubicBezTo>
                  <a:cubicBezTo>
                    <a:pt x="0" y="21"/>
                    <a:pt x="6" y="26"/>
                    <a:pt x="14" y="26"/>
                  </a:cubicBezTo>
                  <a:cubicBezTo>
                    <a:pt x="20" y="26"/>
                    <a:pt x="33" y="21"/>
                    <a:pt x="33" y="14"/>
                  </a:cubicBezTo>
                  <a:cubicBezTo>
                    <a:pt x="33" y="5"/>
                    <a:pt x="24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62"/>
            <p:cNvSpPr>
              <a:spLocks/>
            </p:cNvSpPr>
            <p:nvPr/>
          </p:nvSpPr>
          <p:spPr bwMode="auto">
            <a:xfrm>
              <a:off x="466" y="473"/>
              <a:ext cx="61" cy="47"/>
            </a:xfrm>
            <a:custGeom>
              <a:avLst/>
              <a:gdLst>
                <a:gd name="T0" fmla="*/ 18 w 26"/>
                <a:gd name="T1" fmla="*/ 0 h 20"/>
                <a:gd name="T2" fmla="*/ 11 w 26"/>
                <a:gd name="T3" fmla="*/ 0 h 20"/>
                <a:gd name="T4" fmla="*/ 0 w 26"/>
                <a:gd name="T5" fmla="*/ 14 h 20"/>
                <a:gd name="T6" fmla="*/ 0 w 26"/>
                <a:gd name="T7" fmla="*/ 20 h 20"/>
                <a:gd name="T8" fmla="*/ 26 w 26"/>
                <a:gd name="T9" fmla="*/ 3 h 20"/>
                <a:gd name="T10" fmla="*/ 18 w 26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0">
                  <a:moveTo>
                    <a:pt x="18" y="0"/>
                  </a:moveTo>
                  <a:cubicBezTo>
                    <a:pt x="17" y="0"/>
                    <a:pt x="15" y="0"/>
                    <a:pt x="11" y="0"/>
                  </a:cubicBezTo>
                  <a:cubicBezTo>
                    <a:pt x="11" y="4"/>
                    <a:pt x="4" y="8"/>
                    <a:pt x="0" y="1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8" y="19"/>
                    <a:pt x="21" y="9"/>
                    <a:pt x="26" y="3"/>
                  </a:cubicBezTo>
                  <a:cubicBezTo>
                    <a:pt x="22" y="1"/>
                    <a:pt x="21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163"/>
            <p:cNvSpPr>
              <a:spLocks/>
            </p:cNvSpPr>
            <p:nvPr/>
          </p:nvSpPr>
          <p:spPr bwMode="auto">
            <a:xfrm>
              <a:off x="565" y="-202"/>
              <a:ext cx="168" cy="74"/>
            </a:xfrm>
            <a:custGeom>
              <a:avLst/>
              <a:gdLst>
                <a:gd name="T0" fmla="*/ 9 w 71"/>
                <a:gd name="T1" fmla="*/ 0 h 31"/>
                <a:gd name="T2" fmla="*/ 0 w 71"/>
                <a:gd name="T3" fmla="*/ 8 h 31"/>
                <a:gd name="T4" fmla="*/ 11 w 71"/>
                <a:gd name="T5" fmla="*/ 19 h 31"/>
                <a:gd name="T6" fmla="*/ 26 w 71"/>
                <a:gd name="T7" fmla="*/ 31 h 31"/>
                <a:gd name="T8" fmla="*/ 46 w 71"/>
                <a:gd name="T9" fmla="*/ 26 h 31"/>
                <a:gd name="T10" fmla="*/ 62 w 71"/>
                <a:gd name="T11" fmla="*/ 29 h 31"/>
                <a:gd name="T12" fmla="*/ 71 w 71"/>
                <a:gd name="T13" fmla="*/ 21 h 31"/>
                <a:gd name="T14" fmla="*/ 35 w 71"/>
                <a:gd name="T15" fmla="*/ 5 h 31"/>
                <a:gd name="T16" fmla="*/ 9 w 71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31">
                  <a:moveTo>
                    <a:pt x="9" y="0"/>
                  </a:moveTo>
                  <a:cubicBezTo>
                    <a:pt x="5" y="0"/>
                    <a:pt x="0" y="3"/>
                    <a:pt x="0" y="8"/>
                  </a:cubicBezTo>
                  <a:cubicBezTo>
                    <a:pt x="0" y="14"/>
                    <a:pt x="6" y="17"/>
                    <a:pt x="11" y="19"/>
                  </a:cubicBezTo>
                  <a:cubicBezTo>
                    <a:pt x="7" y="28"/>
                    <a:pt x="16" y="31"/>
                    <a:pt x="26" y="31"/>
                  </a:cubicBezTo>
                  <a:cubicBezTo>
                    <a:pt x="35" y="31"/>
                    <a:pt x="40" y="26"/>
                    <a:pt x="46" y="26"/>
                  </a:cubicBezTo>
                  <a:cubicBezTo>
                    <a:pt x="52" y="26"/>
                    <a:pt x="55" y="29"/>
                    <a:pt x="62" y="29"/>
                  </a:cubicBezTo>
                  <a:cubicBezTo>
                    <a:pt x="66" y="29"/>
                    <a:pt x="70" y="26"/>
                    <a:pt x="71" y="21"/>
                  </a:cubicBezTo>
                  <a:cubicBezTo>
                    <a:pt x="62" y="16"/>
                    <a:pt x="50" y="5"/>
                    <a:pt x="35" y="5"/>
                  </a:cubicBezTo>
                  <a:cubicBezTo>
                    <a:pt x="24" y="5"/>
                    <a:pt x="21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164"/>
            <p:cNvSpPr>
              <a:spLocks/>
            </p:cNvSpPr>
            <p:nvPr/>
          </p:nvSpPr>
          <p:spPr bwMode="auto">
            <a:xfrm>
              <a:off x="579" y="508"/>
              <a:ext cx="43" cy="38"/>
            </a:xfrm>
            <a:custGeom>
              <a:avLst/>
              <a:gdLst>
                <a:gd name="T0" fmla="*/ 9 w 18"/>
                <a:gd name="T1" fmla="*/ 0 h 16"/>
                <a:gd name="T2" fmla="*/ 0 w 18"/>
                <a:gd name="T3" fmla="*/ 8 h 16"/>
                <a:gd name="T4" fmla="*/ 8 w 18"/>
                <a:gd name="T5" fmla="*/ 16 h 16"/>
                <a:gd name="T6" fmla="*/ 18 w 18"/>
                <a:gd name="T7" fmla="*/ 4 h 16"/>
                <a:gd name="T8" fmla="*/ 9 w 1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6">
                  <a:moveTo>
                    <a:pt x="9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8"/>
                    <a:pt x="7" y="16"/>
                    <a:pt x="8" y="16"/>
                  </a:cubicBezTo>
                  <a:cubicBezTo>
                    <a:pt x="13" y="16"/>
                    <a:pt x="15" y="9"/>
                    <a:pt x="18" y="4"/>
                  </a:cubicBezTo>
                  <a:cubicBezTo>
                    <a:pt x="15" y="2"/>
                    <a:pt x="12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65"/>
            <p:cNvSpPr>
              <a:spLocks/>
            </p:cNvSpPr>
            <p:nvPr/>
          </p:nvSpPr>
          <p:spPr bwMode="auto">
            <a:xfrm>
              <a:off x="785" y="167"/>
              <a:ext cx="42" cy="24"/>
            </a:xfrm>
            <a:custGeom>
              <a:avLst/>
              <a:gdLst>
                <a:gd name="T0" fmla="*/ 7 w 18"/>
                <a:gd name="T1" fmla="*/ 0 h 10"/>
                <a:gd name="T2" fmla="*/ 0 w 18"/>
                <a:gd name="T3" fmla="*/ 5 h 10"/>
                <a:gd name="T4" fmla="*/ 7 w 18"/>
                <a:gd name="T5" fmla="*/ 10 h 10"/>
                <a:gd name="T6" fmla="*/ 11 w 18"/>
                <a:gd name="T7" fmla="*/ 10 h 10"/>
                <a:gd name="T8" fmla="*/ 18 w 18"/>
                <a:gd name="T9" fmla="*/ 9 h 10"/>
                <a:gd name="T10" fmla="*/ 7 w 1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0">
                  <a:moveTo>
                    <a:pt x="7" y="0"/>
                  </a:moveTo>
                  <a:cubicBezTo>
                    <a:pt x="6" y="0"/>
                    <a:pt x="0" y="4"/>
                    <a:pt x="0" y="5"/>
                  </a:cubicBezTo>
                  <a:cubicBezTo>
                    <a:pt x="0" y="9"/>
                    <a:pt x="4" y="10"/>
                    <a:pt x="7" y="10"/>
                  </a:cubicBezTo>
                  <a:cubicBezTo>
                    <a:pt x="9" y="10"/>
                    <a:pt x="10" y="10"/>
                    <a:pt x="11" y="10"/>
                  </a:cubicBezTo>
                  <a:cubicBezTo>
                    <a:pt x="13" y="10"/>
                    <a:pt x="14" y="10"/>
                    <a:pt x="18" y="9"/>
                  </a:cubicBezTo>
                  <a:cubicBezTo>
                    <a:pt x="16" y="6"/>
                    <a:pt x="12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66"/>
            <p:cNvSpPr>
              <a:spLocks/>
            </p:cNvSpPr>
            <p:nvPr/>
          </p:nvSpPr>
          <p:spPr bwMode="auto">
            <a:xfrm>
              <a:off x="608" y="94"/>
              <a:ext cx="45" cy="31"/>
            </a:xfrm>
            <a:custGeom>
              <a:avLst/>
              <a:gdLst>
                <a:gd name="T0" fmla="*/ 19 w 19"/>
                <a:gd name="T1" fmla="*/ 0 h 13"/>
                <a:gd name="T2" fmla="*/ 7 w 19"/>
                <a:gd name="T3" fmla="*/ 13 h 13"/>
                <a:gd name="T4" fmla="*/ 19 w 1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19" y="0"/>
                  </a:moveTo>
                  <a:cubicBezTo>
                    <a:pt x="13" y="0"/>
                    <a:pt x="0" y="13"/>
                    <a:pt x="7" y="13"/>
                  </a:cubicBezTo>
                  <a:cubicBezTo>
                    <a:pt x="13" y="13"/>
                    <a:pt x="17" y="7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167"/>
            <p:cNvSpPr>
              <a:spLocks/>
            </p:cNvSpPr>
            <p:nvPr/>
          </p:nvSpPr>
          <p:spPr bwMode="auto">
            <a:xfrm>
              <a:off x="234" y="-204"/>
              <a:ext cx="1026" cy="740"/>
            </a:xfrm>
            <a:custGeom>
              <a:avLst/>
              <a:gdLst>
                <a:gd name="T0" fmla="*/ 14 w 434"/>
                <a:gd name="T1" fmla="*/ 20 h 313"/>
                <a:gd name="T2" fmla="*/ 0 w 434"/>
                <a:gd name="T3" fmla="*/ 58 h 313"/>
                <a:gd name="T4" fmla="*/ 37 w 434"/>
                <a:gd name="T5" fmla="*/ 78 h 313"/>
                <a:gd name="T6" fmla="*/ 19 w 434"/>
                <a:gd name="T7" fmla="*/ 82 h 313"/>
                <a:gd name="T8" fmla="*/ 25 w 434"/>
                <a:gd name="T9" fmla="*/ 99 h 313"/>
                <a:gd name="T10" fmla="*/ 66 w 434"/>
                <a:gd name="T11" fmla="*/ 110 h 313"/>
                <a:gd name="T12" fmla="*/ 146 w 434"/>
                <a:gd name="T13" fmla="*/ 110 h 313"/>
                <a:gd name="T14" fmla="*/ 175 w 434"/>
                <a:gd name="T15" fmla="*/ 102 h 313"/>
                <a:gd name="T16" fmla="*/ 202 w 434"/>
                <a:gd name="T17" fmla="*/ 138 h 313"/>
                <a:gd name="T18" fmla="*/ 223 w 434"/>
                <a:gd name="T19" fmla="*/ 138 h 313"/>
                <a:gd name="T20" fmla="*/ 252 w 434"/>
                <a:gd name="T21" fmla="*/ 201 h 313"/>
                <a:gd name="T22" fmla="*/ 248 w 434"/>
                <a:gd name="T23" fmla="*/ 220 h 313"/>
                <a:gd name="T24" fmla="*/ 202 w 434"/>
                <a:gd name="T25" fmla="*/ 227 h 313"/>
                <a:gd name="T26" fmla="*/ 203 w 434"/>
                <a:gd name="T27" fmla="*/ 256 h 313"/>
                <a:gd name="T28" fmla="*/ 228 w 434"/>
                <a:gd name="T29" fmla="*/ 252 h 313"/>
                <a:gd name="T30" fmla="*/ 280 w 434"/>
                <a:gd name="T31" fmla="*/ 271 h 313"/>
                <a:gd name="T32" fmla="*/ 354 w 434"/>
                <a:gd name="T33" fmla="*/ 306 h 313"/>
                <a:gd name="T34" fmla="*/ 364 w 434"/>
                <a:gd name="T35" fmla="*/ 306 h 313"/>
                <a:gd name="T36" fmla="*/ 334 w 434"/>
                <a:gd name="T37" fmla="*/ 270 h 313"/>
                <a:gd name="T38" fmla="*/ 391 w 434"/>
                <a:gd name="T39" fmla="*/ 270 h 313"/>
                <a:gd name="T40" fmla="*/ 381 w 434"/>
                <a:gd name="T41" fmla="*/ 247 h 313"/>
                <a:gd name="T42" fmla="*/ 368 w 434"/>
                <a:gd name="T43" fmla="*/ 242 h 313"/>
                <a:gd name="T44" fmla="*/ 365 w 434"/>
                <a:gd name="T45" fmla="*/ 242 h 313"/>
                <a:gd name="T46" fmla="*/ 346 w 434"/>
                <a:gd name="T47" fmla="*/ 220 h 313"/>
                <a:gd name="T48" fmla="*/ 339 w 434"/>
                <a:gd name="T49" fmla="*/ 213 h 313"/>
                <a:gd name="T50" fmla="*/ 347 w 434"/>
                <a:gd name="T51" fmla="*/ 213 h 313"/>
                <a:gd name="T52" fmla="*/ 342 w 434"/>
                <a:gd name="T53" fmla="*/ 207 h 313"/>
                <a:gd name="T54" fmla="*/ 347 w 434"/>
                <a:gd name="T55" fmla="*/ 199 h 313"/>
                <a:gd name="T56" fmla="*/ 407 w 434"/>
                <a:gd name="T57" fmla="*/ 220 h 313"/>
                <a:gd name="T58" fmla="*/ 418 w 434"/>
                <a:gd name="T59" fmla="*/ 207 h 313"/>
                <a:gd name="T60" fmla="*/ 420 w 434"/>
                <a:gd name="T61" fmla="*/ 186 h 313"/>
                <a:gd name="T62" fmla="*/ 405 w 434"/>
                <a:gd name="T63" fmla="*/ 178 h 313"/>
                <a:gd name="T64" fmla="*/ 380 w 434"/>
                <a:gd name="T65" fmla="*/ 162 h 313"/>
                <a:gd name="T66" fmla="*/ 339 w 434"/>
                <a:gd name="T67" fmla="*/ 140 h 313"/>
                <a:gd name="T68" fmla="*/ 348 w 434"/>
                <a:gd name="T69" fmla="*/ 123 h 313"/>
                <a:gd name="T70" fmla="*/ 351 w 434"/>
                <a:gd name="T71" fmla="*/ 114 h 313"/>
                <a:gd name="T72" fmla="*/ 327 w 434"/>
                <a:gd name="T73" fmla="*/ 102 h 313"/>
                <a:gd name="T74" fmla="*/ 290 w 434"/>
                <a:gd name="T75" fmla="*/ 78 h 313"/>
                <a:gd name="T76" fmla="*/ 260 w 434"/>
                <a:gd name="T77" fmla="*/ 67 h 313"/>
                <a:gd name="T78" fmla="*/ 187 w 434"/>
                <a:gd name="T79" fmla="*/ 33 h 313"/>
                <a:gd name="T80" fmla="*/ 154 w 434"/>
                <a:gd name="T81" fmla="*/ 41 h 313"/>
                <a:gd name="T82" fmla="*/ 144 w 434"/>
                <a:gd name="T83" fmla="*/ 36 h 313"/>
                <a:gd name="T84" fmla="*/ 66 w 434"/>
                <a:gd name="T85" fmla="*/ 32 h 313"/>
                <a:gd name="T86" fmla="*/ 61 w 434"/>
                <a:gd name="T87" fmla="*/ 57 h 313"/>
                <a:gd name="T88" fmla="*/ 55 w 434"/>
                <a:gd name="T89" fmla="*/ 38 h 313"/>
                <a:gd name="T90" fmla="*/ 74 w 434"/>
                <a:gd name="T91" fmla="*/ 6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34" h="313">
                  <a:moveTo>
                    <a:pt x="57" y="0"/>
                  </a:moveTo>
                  <a:cubicBezTo>
                    <a:pt x="39" y="0"/>
                    <a:pt x="25" y="9"/>
                    <a:pt x="14" y="20"/>
                  </a:cubicBezTo>
                  <a:cubicBezTo>
                    <a:pt x="12" y="22"/>
                    <a:pt x="15" y="31"/>
                    <a:pt x="11" y="35"/>
                  </a:cubicBezTo>
                  <a:cubicBezTo>
                    <a:pt x="3" y="40"/>
                    <a:pt x="0" y="44"/>
                    <a:pt x="0" y="58"/>
                  </a:cubicBezTo>
                  <a:cubicBezTo>
                    <a:pt x="0" y="63"/>
                    <a:pt x="8" y="73"/>
                    <a:pt x="8" y="73"/>
                  </a:cubicBezTo>
                  <a:cubicBezTo>
                    <a:pt x="8" y="73"/>
                    <a:pt x="32" y="75"/>
                    <a:pt x="37" y="78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1" y="84"/>
                    <a:pt x="25" y="82"/>
                    <a:pt x="19" y="82"/>
                  </a:cubicBezTo>
                  <a:cubicBezTo>
                    <a:pt x="17" y="82"/>
                    <a:pt x="15" y="82"/>
                    <a:pt x="13" y="83"/>
                  </a:cubicBezTo>
                  <a:cubicBezTo>
                    <a:pt x="14" y="91"/>
                    <a:pt x="22" y="92"/>
                    <a:pt x="25" y="99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3" y="103"/>
                    <a:pt x="62" y="110"/>
                    <a:pt x="66" y="110"/>
                  </a:cubicBezTo>
                  <a:cubicBezTo>
                    <a:pt x="82" y="110"/>
                    <a:pt x="105" y="109"/>
                    <a:pt x="123" y="109"/>
                  </a:cubicBezTo>
                  <a:cubicBezTo>
                    <a:pt x="133" y="109"/>
                    <a:pt x="141" y="109"/>
                    <a:pt x="146" y="110"/>
                  </a:cubicBezTo>
                  <a:cubicBezTo>
                    <a:pt x="146" y="113"/>
                    <a:pt x="144" y="122"/>
                    <a:pt x="151" y="122"/>
                  </a:cubicBezTo>
                  <a:cubicBezTo>
                    <a:pt x="160" y="122"/>
                    <a:pt x="168" y="102"/>
                    <a:pt x="175" y="102"/>
                  </a:cubicBezTo>
                  <a:cubicBezTo>
                    <a:pt x="181" y="102"/>
                    <a:pt x="210" y="126"/>
                    <a:pt x="214" y="131"/>
                  </a:cubicBezTo>
                  <a:cubicBezTo>
                    <a:pt x="211" y="131"/>
                    <a:pt x="202" y="132"/>
                    <a:pt x="202" y="138"/>
                  </a:cubicBezTo>
                  <a:cubicBezTo>
                    <a:pt x="202" y="139"/>
                    <a:pt x="204" y="144"/>
                    <a:pt x="206" y="144"/>
                  </a:cubicBezTo>
                  <a:cubicBezTo>
                    <a:pt x="213" y="144"/>
                    <a:pt x="216" y="138"/>
                    <a:pt x="223" y="138"/>
                  </a:cubicBezTo>
                  <a:cubicBezTo>
                    <a:pt x="234" y="138"/>
                    <a:pt x="268" y="163"/>
                    <a:pt x="268" y="177"/>
                  </a:cubicBezTo>
                  <a:cubicBezTo>
                    <a:pt x="268" y="185"/>
                    <a:pt x="257" y="196"/>
                    <a:pt x="252" y="201"/>
                  </a:cubicBezTo>
                  <a:cubicBezTo>
                    <a:pt x="248" y="205"/>
                    <a:pt x="239" y="200"/>
                    <a:pt x="239" y="209"/>
                  </a:cubicBezTo>
                  <a:cubicBezTo>
                    <a:pt x="239" y="213"/>
                    <a:pt x="246" y="218"/>
                    <a:pt x="248" y="220"/>
                  </a:cubicBezTo>
                  <a:cubicBezTo>
                    <a:pt x="242" y="224"/>
                    <a:pt x="229" y="227"/>
                    <a:pt x="224" y="227"/>
                  </a:cubicBezTo>
                  <a:cubicBezTo>
                    <a:pt x="220" y="227"/>
                    <a:pt x="211" y="227"/>
                    <a:pt x="202" y="227"/>
                  </a:cubicBezTo>
                  <a:cubicBezTo>
                    <a:pt x="194" y="227"/>
                    <a:pt x="181" y="236"/>
                    <a:pt x="181" y="242"/>
                  </a:cubicBezTo>
                  <a:cubicBezTo>
                    <a:pt x="181" y="249"/>
                    <a:pt x="198" y="256"/>
                    <a:pt x="203" y="256"/>
                  </a:cubicBezTo>
                  <a:cubicBezTo>
                    <a:pt x="210" y="256"/>
                    <a:pt x="213" y="248"/>
                    <a:pt x="219" y="248"/>
                  </a:cubicBezTo>
                  <a:cubicBezTo>
                    <a:pt x="224" y="248"/>
                    <a:pt x="223" y="252"/>
                    <a:pt x="228" y="252"/>
                  </a:cubicBezTo>
                  <a:cubicBezTo>
                    <a:pt x="233" y="252"/>
                    <a:pt x="236" y="248"/>
                    <a:pt x="239" y="244"/>
                  </a:cubicBezTo>
                  <a:cubicBezTo>
                    <a:pt x="254" y="253"/>
                    <a:pt x="262" y="263"/>
                    <a:pt x="280" y="271"/>
                  </a:cubicBezTo>
                  <a:cubicBezTo>
                    <a:pt x="271" y="288"/>
                    <a:pt x="303" y="287"/>
                    <a:pt x="315" y="294"/>
                  </a:cubicBezTo>
                  <a:cubicBezTo>
                    <a:pt x="328" y="302"/>
                    <a:pt x="338" y="299"/>
                    <a:pt x="354" y="306"/>
                  </a:cubicBezTo>
                  <a:cubicBezTo>
                    <a:pt x="355" y="307"/>
                    <a:pt x="356" y="313"/>
                    <a:pt x="359" y="313"/>
                  </a:cubicBezTo>
                  <a:cubicBezTo>
                    <a:pt x="361" y="313"/>
                    <a:pt x="364" y="310"/>
                    <a:pt x="364" y="306"/>
                  </a:cubicBezTo>
                  <a:cubicBezTo>
                    <a:pt x="364" y="292"/>
                    <a:pt x="335" y="281"/>
                    <a:pt x="326" y="270"/>
                  </a:cubicBezTo>
                  <a:cubicBezTo>
                    <a:pt x="334" y="270"/>
                    <a:pt x="334" y="270"/>
                    <a:pt x="334" y="270"/>
                  </a:cubicBezTo>
                  <a:cubicBezTo>
                    <a:pt x="340" y="277"/>
                    <a:pt x="373" y="290"/>
                    <a:pt x="383" y="291"/>
                  </a:cubicBezTo>
                  <a:cubicBezTo>
                    <a:pt x="385" y="285"/>
                    <a:pt x="391" y="275"/>
                    <a:pt x="391" y="270"/>
                  </a:cubicBezTo>
                  <a:cubicBezTo>
                    <a:pt x="391" y="264"/>
                    <a:pt x="381" y="261"/>
                    <a:pt x="381" y="257"/>
                  </a:cubicBezTo>
                  <a:cubicBezTo>
                    <a:pt x="381" y="255"/>
                    <a:pt x="381" y="255"/>
                    <a:pt x="381" y="247"/>
                  </a:cubicBezTo>
                  <a:cubicBezTo>
                    <a:pt x="378" y="247"/>
                    <a:pt x="378" y="247"/>
                    <a:pt x="372" y="247"/>
                  </a:cubicBezTo>
                  <a:cubicBezTo>
                    <a:pt x="372" y="242"/>
                    <a:pt x="371" y="242"/>
                    <a:pt x="368" y="242"/>
                  </a:cubicBezTo>
                  <a:cubicBezTo>
                    <a:pt x="368" y="242"/>
                    <a:pt x="367" y="242"/>
                    <a:pt x="367" y="242"/>
                  </a:cubicBezTo>
                  <a:cubicBezTo>
                    <a:pt x="366" y="242"/>
                    <a:pt x="365" y="242"/>
                    <a:pt x="365" y="242"/>
                  </a:cubicBezTo>
                  <a:cubicBezTo>
                    <a:pt x="363" y="242"/>
                    <a:pt x="360" y="242"/>
                    <a:pt x="357" y="241"/>
                  </a:cubicBezTo>
                  <a:cubicBezTo>
                    <a:pt x="353" y="239"/>
                    <a:pt x="347" y="227"/>
                    <a:pt x="346" y="220"/>
                  </a:cubicBezTo>
                  <a:cubicBezTo>
                    <a:pt x="339" y="220"/>
                    <a:pt x="339" y="220"/>
                    <a:pt x="339" y="220"/>
                  </a:cubicBezTo>
                  <a:cubicBezTo>
                    <a:pt x="339" y="213"/>
                    <a:pt x="339" y="213"/>
                    <a:pt x="339" y="213"/>
                  </a:cubicBezTo>
                  <a:cubicBezTo>
                    <a:pt x="340" y="213"/>
                    <a:pt x="341" y="214"/>
                    <a:pt x="342" y="214"/>
                  </a:cubicBezTo>
                  <a:cubicBezTo>
                    <a:pt x="344" y="214"/>
                    <a:pt x="345" y="213"/>
                    <a:pt x="347" y="213"/>
                  </a:cubicBezTo>
                  <a:cubicBezTo>
                    <a:pt x="347" y="206"/>
                    <a:pt x="347" y="206"/>
                    <a:pt x="347" y="206"/>
                  </a:cubicBezTo>
                  <a:cubicBezTo>
                    <a:pt x="345" y="207"/>
                    <a:pt x="343" y="207"/>
                    <a:pt x="342" y="207"/>
                  </a:cubicBezTo>
                  <a:cubicBezTo>
                    <a:pt x="340" y="207"/>
                    <a:pt x="339" y="207"/>
                    <a:pt x="336" y="205"/>
                  </a:cubicBezTo>
                  <a:cubicBezTo>
                    <a:pt x="337" y="205"/>
                    <a:pt x="344" y="199"/>
                    <a:pt x="347" y="199"/>
                  </a:cubicBezTo>
                  <a:cubicBezTo>
                    <a:pt x="372" y="199"/>
                    <a:pt x="373" y="235"/>
                    <a:pt x="400" y="235"/>
                  </a:cubicBezTo>
                  <a:cubicBezTo>
                    <a:pt x="406" y="235"/>
                    <a:pt x="407" y="226"/>
                    <a:pt x="407" y="220"/>
                  </a:cubicBezTo>
                  <a:cubicBezTo>
                    <a:pt x="417" y="220"/>
                    <a:pt x="418" y="216"/>
                    <a:pt x="418" y="214"/>
                  </a:cubicBezTo>
                  <a:cubicBezTo>
                    <a:pt x="418" y="211"/>
                    <a:pt x="419" y="213"/>
                    <a:pt x="418" y="207"/>
                  </a:cubicBezTo>
                  <a:cubicBezTo>
                    <a:pt x="425" y="207"/>
                    <a:pt x="434" y="205"/>
                    <a:pt x="434" y="198"/>
                  </a:cubicBezTo>
                  <a:cubicBezTo>
                    <a:pt x="434" y="190"/>
                    <a:pt x="430" y="186"/>
                    <a:pt x="420" y="186"/>
                  </a:cubicBezTo>
                  <a:cubicBezTo>
                    <a:pt x="417" y="186"/>
                    <a:pt x="413" y="186"/>
                    <a:pt x="410" y="184"/>
                  </a:cubicBezTo>
                  <a:cubicBezTo>
                    <a:pt x="409" y="179"/>
                    <a:pt x="407" y="178"/>
                    <a:pt x="405" y="178"/>
                  </a:cubicBezTo>
                  <a:cubicBezTo>
                    <a:pt x="402" y="178"/>
                    <a:pt x="399" y="181"/>
                    <a:pt x="392" y="181"/>
                  </a:cubicBezTo>
                  <a:cubicBezTo>
                    <a:pt x="384" y="181"/>
                    <a:pt x="381" y="172"/>
                    <a:pt x="380" y="162"/>
                  </a:cubicBezTo>
                  <a:cubicBezTo>
                    <a:pt x="369" y="161"/>
                    <a:pt x="355" y="156"/>
                    <a:pt x="354" y="144"/>
                  </a:cubicBezTo>
                  <a:cubicBezTo>
                    <a:pt x="347" y="144"/>
                    <a:pt x="344" y="142"/>
                    <a:pt x="339" y="140"/>
                  </a:cubicBezTo>
                  <a:cubicBezTo>
                    <a:pt x="344" y="132"/>
                    <a:pt x="348" y="132"/>
                    <a:pt x="356" y="128"/>
                  </a:cubicBezTo>
                  <a:cubicBezTo>
                    <a:pt x="355" y="124"/>
                    <a:pt x="351" y="123"/>
                    <a:pt x="348" y="123"/>
                  </a:cubicBezTo>
                  <a:cubicBezTo>
                    <a:pt x="344" y="123"/>
                    <a:pt x="342" y="123"/>
                    <a:pt x="333" y="122"/>
                  </a:cubicBezTo>
                  <a:cubicBezTo>
                    <a:pt x="337" y="115"/>
                    <a:pt x="344" y="116"/>
                    <a:pt x="351" y="114"/>
                  </a:cubicBezTo>
                  <a:cubicBezTo>
                    <a:pt x="348" y="107"/>
                    <a:pt x="344" y="102"/>
                    <a:pt x="336" y="102"/>
                  </a:cubicBezTo>
                  <a:cubicBezTo>
                    <a:pt x="336" y="102"/>
                    <a:pt x="331" y="102"/>
                    <a:pt x="327" y="102"/>
                  </a:cubicBezTo>
                  <a:cubicBezTo>
                    <a:pt x="327" y="93"/>
                    <a:pt x="327" y="93"/>
                    <a:pt x="327" y="93"/>
                  </a:cubicBezTo>
                  <a:cubicBezTo>
                    <a:pt x="313" y="91"/>
                    <a:pt x="305" y="83"/>
                    <a:pt x="290" y="78"/>
                  </a:cubicBezTo>
                  <a:cubicBezTo>
                    <a:pt x="292" y="69"/>
                    <a:pt x="279" y="67"/>
                    <a:pt x="273" y="67"/>
                  </a:cubicBezTo>
                  <a:cubicBezTo>
                    <a:pt x="269" y="67"/>
                    <a:pt x="268" y="67"/>
                    <a:pt x="260" y="67"/>
                  </a:cubicBezTo>
                  <a:cubicBezTo>
                    <a:pt x="242" y="67"/>
                    <a:pt x="239" y="49"/>
                    <a:pt x="227" y="41"/>
                  </a:cubicBezTo>
                  <a:cubicBezTo>
                    <a:pt x="220" y="36"/>
                    <a:pt x="198" y="33"/>
                    <a:pt x="187" y="33"/>
                  </a:cubicBezTo>
                  <a:cubicBezTo>
                    <a:pt x="178" y="33"/>
                    <a:pt x="175" y="46"/>
                    <a:pt x="166" y="46"/>
                  </a:cubicBezTo>
                  <a:cubicBezTo>
                    <a:pt x="162" y="46"/>
                    <a:pt x="160" y="41"/>
                    <a:pt x="154" y="41"/>
                  </a:cubicBezTo>
                  <a:cubicBezTo>
                    <a:pt x="149" y="41"/>
                    <a:pt x="147" y="46"/>
                    <a:pt x="144" y="46"/>
                  </a:cubicBezTo>
                  <a:cubicBezTo>
                    <a:pt x="141" y="46"/>
                    <a:pt x="144" y="38"/>
                    <a:pt x="144" y="36"/>
                  </a:cubicBezTo>
                  <a:cubicBezTo>
                    <a:pt x="144" y="24"/>
                    <a:pt x="136" y="6"/>
                    <a:pt x="123" y="6"/>
                  </a:cubicBezTo>
                  <a:cubicBezTo>
                    <a:pt x="101" y="6"/>
                    <a:pt x="66" y="12"/>
                    <a:pt x="66" y="32"/>
                  </a:cubicBezTo>
                  <a:cubicBezTo>
                    <a:pt x="66" y="37"/>
                    <a:pt x="71" y="41"/>
                    <a:pt x="71" y="46"/>
                  </a:cubicBezTo>
                  <a:cubicBezTo>
                    <a:pt x="71" y="50"/>
                    <a:pt x="64" y="57"/>
                    <a:pt x="61" y="57"/>
                  </a:cubicBezTo>
                  <a:cubicBezTo>
                    <a:pt x="54" y="57"/>
                    <a:pt x="55" y="52"/>
                    <a:pt x="55" y="48"/>
                  </a:cubicBezTo>
                  <a:cubicBezTo>
                    <a:pt x="55" y="48"/>
                    <a:pt x="54" y="42"/>
                    <a:pt x="55" y="38"/>
                  </a:cubicBezTo>
                  <a:cubicBezTo>
                    <a:pt x="53" y="38"/>
                    <a:pt x="51" y="36"/>
                    <a:pt x="51" y="33"/>
                  </a:cubicBezTo>
                  <a:cubicBezTo>
                    <a:pt x="51" y="18"/>
                    <a:pt x="69" y="17"/>
                    <a:pt x="74" y="6"/>
                  </a:cubicBezTo>
                  <a:cubicBezTo>
                    <a:pt x="73" y="6"/>
                    <a:pt x="57" y="0"/>
                    <a:pt x="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168"/>
            <p:cNvSpPr>
              <a:spLocks/>
            </p:cNvSpPr>
            <p:nvPr/>
          </p:nvSpPr>
          <p:spPr bwMode="auto">
            <a:xfrm>
              <a:off x="655" y="442"/>
              <a:ext cx="28" cy="16"/>
            </a:xfrm>
            <a:custGeom>
              <a:avLst/>
              <a:gdLst>
                <a:gd name="T0" fmla="*/ 5 w 12"/>
                <a:gd name="T1" fmla="*/ 0 h 7"/>
                <a:gd name="T2" fmla="*/ 0 w 12"/>
                <a:gd name="T3" fmla="*/ 4 h 7"/>
                <a:gd name="T4" fmla="*/ 6 w 12"/>
                <a:gd name="T5" fmla="*/ 7 h 7"/>
                <a:gd name="T6" fmla="*/ 12 w 12"/>
                <a:gd name="T7" fmla="*/ 4 h 7"/>
                <a:gd name="T8" fmla="*/ 5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5" y="0"/>
                  </a:moveTo>
                  <a:cubicBezTo>
                    <a:pt x="4" y="0"/>
                    <a:pt x="2" y="1"/>
                    <a:pt x="0" y="4"/>
                  </a:cubicBezTo>
                  <a:cubicBezTo>
                    <a:pt x="3" y="6"/>
                    <a:pt x="4" y="7"/>
                    <a:pt x="6" y="7"/>
                  </a:cubicBezTo>
                  <a:cubicBezTo>
                    <a:pt x="8" y="7"/>
                    <a:pt x="9" y="6"/>
                    <a:pt x="12" y="4"/>
                  </a:cubicBezTo>
                  <a:cubicBezTo>
                    <a:pt x="8" y="2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169"/>
            <p:cNvSpPr>
              <a:spLocks/>
            </p:cNvSpPr>
            <p:nvPr/>
          </p:nvSpPr>
          <p:spPr bwMode="auto">
            <a:xfrm>
              <a:off x="445" y="298"/>
              <a:ext cx="26" cy="21"/>
            </a:xfrm>
            <a:custGeom>
              <a:avLst/>
              <a:gdLst>
                <a:gd name="T0" fmla="*/ 4 w 11"/>
                <a:gd name="T1" fmla="*/ 0 h 9"/>
                <a:gd name="T2" fmla="*/ 1 w 11"/>
                <a:gd name="T3" fmla="*/ 1 h 9"/>
                <a:gd name="T4" fmla="*/ 11 w 11"/>
                <a:gd name="T5" fmla="*/ 9 h 9"/>
                <a:gd name="T6" fmla="*/ 4 w 11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4"/>
                    <a:pt x="4" y="8"/>
                    <a:pt x="11" y="9"/>
                  </a:cubicBezTo>
                  <a:cubicBezTo>
                    <a:pt x="8" y="5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70"/>
            <p:cNvSpPr>
              <a:spLocks/>
            </p:cNvSpPr>
            <p:nvPr/>
          </p:nvSpPr>
          <p:spPr bwMode="auto">
            <a:xfrm>
              <a:off x="173" y="-947"/>
              <a:ext cx="1094" cy="575"/>
            </a:xfrm>
            <a:custGeom>
              <a:avLst/>
              <a:gdLst>
                <a:gd name="T0" fmla="*/ 261 w 463"/>
                <a:gd name="T1" fmla="*/ 9 h 243"/>
                <a:gd name="T2" fmla="*/ 235 w 463"/>
                <a:gd name="T3" fmla="*/ 7 h 243"/>
                <a:gd name="T4" fmla="*/ 162 w 463"/>
                <a:gd name="T5" fmla="*/ 13 h 243"/>
                <a:gd name="T6" fmla="*/ 151 w 463"/>
                <a:gd name="T7" fmla="*/ 14 h 243"/>
                <a:gd name="T8" fmla="*/ 89 w 463"/>
                <a:gd name="T9" fmla="*/ 27 h 243"/>
                <a:gd name="T10" fmla="*/ 64 w 463"/>
                <a:gd name="T11" fmla="*/ 42 h 243"/>
                <a:gd name="T12" fmla="*/ 0 w 463"/>
                <a:gd name="T13" fmla="*/ 62 h 243"/>
                <a:gd name="T14" fmla="*/ 19 w 463"/>
                <a:gd name="T15" fmla="*/ 58 h 243"/>
                <a:gd name="T16" fmla="*/ 20 w 463"/>
                <a:gd name="T17" fmla="*/ 67 h 243"/>
                <a:gd name="T18" fmla="*/ 51 w 463"/>
                <a:gd name="T19" fmla="*/ 62 h 243"/>
                <a:gd name="T20" fmla="*/ 29 w 463"/>
                <a:gd name="T21" fmla="*/ 79 h 243"/>
                <a:gd name="T22" fmla="*/ 54 w 463"/>
                <a:gd name="T23" fmla="*/ 79 h 243"/>
                <a:gd name="T24" fmla="*/ 68 w 463"/>
                <a:gd name="T25" fmla="*/ 96 h 243"/>
                <a:gd name="T26" fmla="*/ 87 w 463"/>
                <a:gd name="T27" fmla="*/ 91 h 243"/>
                <a:gd name="T28" fmla="*/ 118 w 463"/>
                <a:gd name="T29" fmla="*/ 96 h 243"/>
                <a:gd name="T30" fmla="*/ 177 w 463"/>
                <a:gd name="T31" fmla="*/ 88 h 243"/>
                <a:gd name="T32" fmla="*/ 159 w 463"/>
                <a:gd name="T33" fmla="*/ 103 h 243"/>
                <a:gd name="T34" fmla="*/ 129 w 463"/>
                <a:gd name="T35" fmla="*/ 108 h 243"/>
                <a:gd name="T36" fmla="*/ 146 w 463"/>
                <a:gd name="T37" fmla="*/ 125 h 243"/>
                <a:gd name="T38" fmla="*/ 102 w 463"/>
                <a:gd name="T39" fmla="*/ 105 h 243"/>
                <a:gd name="T40" fmla="*/ 83 w 463"/>
                <a:gd name="T41" fmla="*/ 105 h 243"/>
                <a:gd name="T42" fmla="*/ 88 w 463"/>
                <a:gd name="T43" fmla="*/ 112 h 243"/>
                <a:gd name="T44" fmla="*/ 75 w 463"/>
                <a:gd name="T45" fmla="*/ 116 h 243"/>
                <a:gd name="T46" fmla="*/ 81 w 463"/>
                <a:gd name="T47" fmla="*/ 157 h 243"/>
                <a:gd name="T48" fmla="*/ 66 w 463"/>
                <a:gd name="T49" fmla="*/ 181 h 243"/>
                <a:gd name="T50" fmla="*/ 79 w 463"/>
                <a:gd name="T51" fmla="*/ 177 h 243"/>
                <a:gd name="T52" fmla="*/ 111 w 463"/>
                <a:gd name="T53" fmla="*/ 203 h 243"/>
                <a:gd name="T54" fmla="*/ 68 w 463"/>
                <a:gd name="T55" fmla="*/ 189 h 243"/>
                <a:gd name="T56" fmla="*/ 55 w 463"/>
                <a:gd name="T57" fmla="*/ 194 h 243"/>
                <a:gd name="T58" fmla="*/ 34 w 463"/>
                <a:gd name="T59" fmla="*/ 231 h 243"/>
                <a:gd name="T60" fmla="*/ 46 w 463"/>
                <a:gd name="T61" fmla="*/ 230 h 243"/>
                <a:gd name="T62" fmla="*/ 112 w 463"/>
                <a:gd name="T63" fmla="*/ 235 h 243"/>
                <a:gd name="T64" fmla="*/ 169 w 463"/>
                <a:gd name="T65" fmla="*/ 243 h 243"/>
                <a:gd name="T66" fmla="*/ 204 w 463"/>
                <a:gd name="T67" fmla="*/ 220 h 243"/>
                <a:gd name="T68" fmla="*/ 190 w 463"/>
                <a:gd name="T69" fmla="*/ 220 h 243"/>
                <a:gd name="T70" fmla="*/ 208 w 463"/>
                <a:gd name="T71" fmla="*/ 188 h 243"/>
                <a:gd name="T72" fmla="*/ 258 w 463"/>
                <a:gd name="T73" fmla="*/ 163 h 243"/>
                <a:gd name="T74" fmla="*/ 251 w 463"/>
                <a:gd name="T75" fmla="*/ 151 h 243"/>
                <a:gd name="T76" fmla="*/ 244 w 463"/>
                <a:gd name="T77" fmla="*/ 141 h 243"/>
                <a:gd name="T78" fmla="*/ 282 w 463"/>
                <a:gd name="T79" fmla="*/ 129 h 243"/>
                <a:gd name="T80" fmla="*/ 296 w 463"/>
                <a:gd name="T81" fmla="*/ 130 h 243"/>
                <a:gd name="T82" fmla="*/ 353 w 463"/>
                <a:gd name="T83" fmla="*/ 88 h 243"/>
                <a:gd name="T84" fmla="*/ 411 w 463"/>
                <a:gd name="T85" fmla="*/ 62 h 243"/>
                <a:gd name="T86" fmla="*/ 387 w 463"/>
                <a:gd name="T87" fmla="*/ 64 h 243"/>
                <a:gd name="T88" fmla="*/ 449 w 463"/>
                <a:gd name="T89" fmla="*/ 41 h 243"/>
                <a:gd name="T90" fmla="*/ 428 w 463"/>
                <a:gd name="T91" fmla="*/ 20 h 243"/>
                <a:gd name="T92" fmla="*/ 410 w 463"/>
                <a:gd name="T93" fmla="*/ 7 h 243"/>
                <a:gd name="T94" fmla="*/ 377 w 463"/>
                <a:gd name="T95" fmla="*/ 13 h 243"/>
                <a:gd name="T96" fmla="*/ 309 w 463"/>
                <a:gd name="T97" fmla="*/ 4 h 243"/>
                <a:gd name="T98" fmla="*/ 278 w 463"/>
                <a:gd name="T9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3" h="243">
                  <a:moveTo>
                    <a:pt x="278" y="0"/>
                  </a:moveTo>
                  <a:cubicBezTo>
                    <a:pt x="270" y="0"/>
                    <a:pt x="268" y="9"/>
                    <a:pt x="261" y="9"/>
                  </a:cubicBezTo>
                  <a:cubicBezTo>
                    <a:pt x="253" y="9"/>
                    <a:pt x="250" y="3"/>
                    <a:pt x="241" y="3"/>
                  </a:cubicBezTo>
                  <a:cubicBezTo>
                    <a:pt x="238" y="3"/>
                    <a:pt x="236" y="4"/>
                    <a:pt x="235" y="7"/>
                  </a:cubicBezTo>
                  <a:cubicBezTo>
                    <a:pt x="207" y="7"/>
                    <a:pt x="201" y="7"/>
                    <a:pt x="174" y="7"/>
                  </a:cubicBezTo>
                  <a:cubicBezTo>
                    <a:pt x="169" y="7"/>
                    <a:pt x="164" y="8"/>
                    <a:pt x="162" y="13"/>
                  </a:cubicBezTo>
                  <a:cubicBezTo>
                    <a:pt x="159" y="16"/>
                    <a:pt x="158" y="16"/>
                    <a:pt x="158" y="16"/>
                  </a:cubicBezTo>
                  <a:cubicBezTo>
                    <a:pt x="157" y="16"/>
                    <a:pt x="157" y="14"/>
                    <a:pt x="151" y="14"/>
                  </a:cubicBezTo>
                  <a:cubicBezTo>
                    <a:pt x="136" y="14"/>
                    <a:pt x="130" y="26"/>
                    <a:pt x="125" y="38"/>
                  </a:cubicBezTo>
                  <a:cubicBezTo>
                    <a:pt x="120" y="37"/>
                    <a:pt x="99" y="27"/>
                    <a:pt x="89" y="27"/>
                  </a:cubicBezTo>
                  <a:cubicBezTo>
                    <a:pt x="78" y="27"/>
                    <a:pt x="85" y="38"/>
                    <a:pt x="68" y="38"/>
                  </a:cubicBezTo>
                  <a:cubicBezTo>
                    <a:pt x="68" y="40"/>
                    <a:pt x="66" y="42"/>
                    <a:pt x="64" y="42"/>
                  </a:cubicBezTo>
                  <a:cubicBezTo>
                    <a:pt x="63" y="42"/>
                    <a:pt x="59" y="42"/>
                    <a:pt x="52" y="42"/>
                  </a:cubicBezTo>
                  <a:cubicBezTo>
                    <a:pt x="37" y="42"/>
                    <a:pt x="3" y="49"/>
                    <a:pt x="0" y="62"/>
                  </a:cubicBezTo>
                  <a:cubicBezTo>
                    <a:pt x="3" y="62"/>
                    <a:pt x="9" y="62"/>
                    <a:pt x="11" y="62"/>
                  </a:cubicBezTo>
                  <a:cubicBezTo>
                    <a:pt x="13" y="61"/>
                    <a:pt x="16" y="59"/>
                    <a:pt x="19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29" y="60"/>
                    <a:pt x="26" y="62"/>
                    <a:pt x="20" y="67"/>
                  </a:cubicBezTo>
                  <a:cubicBezTo>
                    <a:pt x="21" y="68"/>
                    <a:pt x="27" y="71"/>
                    <a:pt x="30" y="71"/>
                  </a:cubicBezTo>
                  <a:cubicBezTo>
                    <a:pt x="40" y="71"/>
                    <a:pt x="40" y="62"/>
                    <a:pt x="51" y="62"/>
                  </a:cubicBezTo>
                  <a:cubicBezTo>
                    <a:pt x="55" y="62"/>
                    <a:pt x="57" y="62"/>
                    <a:pt x="61" y="63"/>
                  </a:cubicBezTo>
                  <a:cubicBezTo>
                    <a:pt x="48" y="67"/>
                    <a:pt x="35" y="66"/>
                    <a:pt x="29" y="79"/>
                  </a:cubicBezTo>
                  <a:cubicBezTo>
                    <a:pt x="30" y="79"/>
                    <a:pt x="32" y="79"/>
                    <a:pt x="35" y="79"/>
                  </a:cubicBezTo>
                  <a:cubicBezTo>
                    <a:pt x="40" y="79"/>
                    <a:pt x="47" y="79"/>
                    <a:pt x="54" y="79"/>
                  </a:cubicBezTo>
                  <a:cubicBezTo>
                    <a:pt x="47" y="80"/>
                    <a:pt x="43" y="83"/>
                    <a:pt x="39" y="85"/>
                  </a:cubicBezTo>
                  <a:cubicBezTo>
                    <a:pt x="43" y="90"/>
                    <a:pt x="58" y="96"/>
                    <a:pt x="68" y="96"/>
                  </a:cubicBezTo>
                  <a:cubicBezTo>
                    <a:pt x="73" y="96"/>
                    <a:pt x="76" y="94"/>
                    <a:pt x="80" y="91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84" y="98"/>
                    <a:pt x="97" y="102"/>
                    <a:pt x="108" y="102"/>
                  </a:cubicBezTo>
                  <a:cubicBezTo>
                    <a:pt x="112" y="102"/>
                    <a:pt x="114" y="96"/>
                    <a:pt x="118" y="96"/>
                  </a:cubicBezTo>
                  <a:cubicBezTo>
                    <a:pt x="124" y="96"/>
                    <a:pt x="127" y="100"/>
                    <a:pt x="137" y="100"/>
                  </a:cubicBezTo>
                  <a:cubicBezTo>
                    <a:pt x="154" y="100"/>
                    <a:pt x="166" y="97"/>
                    <a:pt x="177" y="88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78" y="96"/>
                    <a:pt x="169" y="99"/>
                    <a:pt x="159" y="103"/>
                  </a:cubicBezTo>
                  <a:cubicBezTo>
                    <a:pt x="133" y="103"/>
                    <a:pt x="133" y="103"/>
                    <a:pt x="133" y="103"/>
                  </a:cubicBezTo>
                  <a:cubicBezTo>
                    <a:pt x="132" y="105"/>
                    <a:pt x="129" y="106"/>
                    <a:pt x="129" y="108"/>
                  </a:cubicBezTo>
                  <a:cubicBezTo>
                    <a:pt x="129" y="112"/>
                    <a:pt x="146" y="122"/>
                    <a:pt x="149" y="125"/>
                  </a:cubicBezTo>
                  <a:cubicBezTo>
                    <a:pt x="148" y="125"/>
                    <a:pt x="147" y="125"/>
                    <a:pt x="146" y="125"/>
                  </a:cubicBezTo>
                  <a:cubicBezTo>
                    <a:pt x="133" y="125"/>
                    <a:pt x="128" y="111"/>
                    <a:pt x="116" y="107"/>
                  </a:cubicBezTo>
                  <a:cubicBezTo>
                    <a:pt x="111" y="105"/>
                    <a:pt x="107" y="105"/>
                    <a:pt x="102" y="105"/>
                  </a:cubicBezTo>
                  <a:cubicBezTo>
                    <a:pt x="96" y="105"/>
                    <a:pt x="91" y="106"/>
                    <a:pt x="88" y="106"/>
                  </a:cubicBezTo>
                  <a:cubicBezTo>
                    <a:pt x="86" y="106"/>
                    <a:pt x="84" y="105"/>
                    <a:pt x="83" y="105"/>
                  </a:cubicBezTo>
                  <a:cubicBezTo>
                    <a:pt x="82" y="105"/>
                    <a:pt x="81" y="105"/>
                    <a:pt x="80" y="106"/>
                  </a:cubicBezTo>
                  <a:cubicBezTo>
                    <a:pt x="81" y="110"/>
                    <a:pt x="82" y="112"/>
                    <a:pt x="88" y="112"/>
                  </a:cubicBezTo>
                  <a:cubicBezTo>
                    <a:pt x="86" y="112"/>
                    <a:pt x="85" y="112"/>
                    <a:pt x="83" y="112"/>
                  </a:cubicBezTo>
                  <a:cubicBezTo>
                    <a:pt x="79" y="112"/>
                    <a:pt x="75" y="113"/>
                    <a:pt x="75" y="116"/>
                  </a:cubicBezTo>
                  <a:cubicBezTo>
                    <a:pt x="75" y="126"/>
                    <a:pt x="111" y="126"/>
                    <a:pt x="111" y="143"/>
                  </a:cubicBezTo>
                  <a:cubicBezTo>
                    <a:pt x="111" y="158"/>
                    <a:pt x="95" y="153"/>
                    <a:pt x="81" y="157"/>
                  </a:cubicBezTo>
                  <a:cubicBezTo>
                    <a:pt x="74" y="160"/>
                    <a:pt x="70" y="165"/>
                    <a:pt x="66" y="174"/>
                  </a:cubicBezTo>
                  <a:cubicBezTo>
                    <a:pt x="66" y="181"/>
                    <a:pt x="66" y="181"/>
                    <a:pt x="66" y="181"/>
                  </a:cubicBezTo>
                  <a:cubicBezTo>
                    <a:pt x="74" y="181"/>
                    <a:pt x="74" y="181"/>
                    <a:pt x="74" y="181"/>
                  </a:cubicBezTo>
                  <a:cubicBezTo>
                    <a:pt x="76" y="179"/>
                    <a:pt x="76" y="179"/>
                    <a:pt x="79" y="177"/>
                  </a:cubicBezTo>
                  <a:cubicBezTo>
                    <a:pt x="87" y="177"/>
                    <a:pt x="87" y="177"/>
                    <a:pt x="87" y="177"/>
                  </a:cubicBezTo>
                  <a:cubicBezTo>
                    <a:pt x="87" y="190"/>
                    <a:pt x="103" y="196"/>
                    <a:pt x="111" y="203"/>
                  </a:cubicBezTo>
                  <a:cubicBezTo>
                    <a:pt x="101" y="203"/>
                    <a:pt x="101" y="203"/>
                    <a:pt x="101" y="203"/>
                  </a:cubicBezTo>
                  <a:cubicBezTo>
                    <a:pt x="91" y="198"/>
                    <a:pt x="85" y="189"/>
                    <a:pt x="68" y="189"/>
                  </a:cubicBezTo>
                  <a:cubicBezTo>
                    <a:pt x="66" y="189"/>
                    <a:pt x="64" y="188"/>
                    <a:pt x="62" y="188"/>
                  </a:cubicBezTo>
                  <a:cubicBezTo>
                    <a:pt x="58" y="188"/>
                    <a:pt x="55" y="189"/>
                    <a:pt x="55" y="194"/>
                  </a:cubicBezTo>
                  <a:cubicBezTo>
                    <a:pt x="55" y="203"/>
                    <a:pt x="66" y="205"/>
                    <a:pt x="73" y="210"/>
                  </a:cubicBezTo>
                  <a:cubicBezTo>
                    <a:pt x="61" y="218"/>
                    <a:pt x="34" y="210"/>
                    <a:pt x="34" y="231"/>
                  </a:cubicBezTo>
                  <a:cubicBezTo>
                    <a:pt x="34" y="232"/>
                    <a:pt x="36" y="235"/>
                    <a:pt x="39" y="235"/>
                  </a:cubicBezTo>
                  <a:cubicBezTo>
                    <a:pt x="42" y="235"/>
                    <a:pt x="44" y="232"/>
                    <a:pt x="46" y="230"/>
                  </a:cubicBezTo>
                  <a:cubicBezTo>
                    <a:pt x="64" y="236"/>
                    <a:pt x="78" y="240"/>
                    <a:pt x="96" y="240"/>
                  </a:cubicBezTo>
                  <a:cubicBezTo>
                    <a:pt x="104" y="240"/>
                    <a:pt x="107" y="235"/>
                    <a:pt x="112" y="235"/>
                  </a:cubicBezTo>
                  <a:cubicBezTo>
                    <a:pt x="125" y="235"/>
                    <a:pt x="136" y="235"/>
                    <a:pt x="151" y="235"/>
                  </a:cubicBezTo>
                  <a:cubicBezTo>
                    <a:pt x="162" y="235"/>
                    <a:pt x="156" y="243"/>
                    <a:pt x="169" y="243"/>
                  </a:cubicBezTo>
                  <a:cubicBezTo>
                    <a:pt x="181" y="243"/>
                    <a:pt x="211" y="234"/>
                    <a:pt x="211" y="225"/>
                  </a:cubicBezTo>
                  <a:cubicBezTo>
                    <a:pt x="211" y="221"/>
                    <a:pt x="207" y="220"/>
                    <a:pt x="204" y="220"/>
                  </a:cubicBezTo>
                  <a:cubicBezTo>
                    <a:pt x="204" y="220"/>
                    <a:pt x="203" y="220"/>
                    <a:pt x="203" y="220"/>
                  </a:cubicBezTo>
                  <a:cubicBezTo>
                    <a:pt x="199" y="220"/>
                    <a:pt x="198" y="220"/>
                    <a:pt x="190" y="220"/>
                  </a:cubicBezTo>
                  <a:cubicBezTo>
                    <a:pt x="190" y="202"/>
                    <a:pt x="212" y="212"/>
                    <a:pt x="212" y="196"/>
                  </a:cubicBezTo>
                  <a:cubicBezTo>
                    <a:pt x="212" y="192"/>
                    <a:pt x="209" y="191"/>
                    <a:pt x="208" y="188"/>
                  </a:cubicBezTo>
                  <a:cubicBezTo>
                    <a:pt x="212" y="188"/>
                    <a:pt x="212" y="188"/>
                    <a:pt x="235" y="188"/>
                  </a:cubicBezTo>
                  <a:cubicBezTo>
                    <a:pt x="244" y="181"/>
                    <a:pt x="247" y="169"/>
                    <a:pt x="258" y="163"/>
                  </a:cubicBezTo>
                  <a:cubicBezTo>
                    <a:pt x="255" y="156"/>
                    <a:pt x="249" y="154"/>
                    <a:pt x="243" y="151"/>
                  </a:cubicBezTo>
                  <a:cubicBezTo>
                    <a:pt x="246" y="151"/>
                    <a:pt x="249" y="151"/>
                    <a:pt x="251" y="151"/>
                  </a:cubicBezTo>
                  <a:cubicBezTo>
                    <a:pt x="256" y="151"/>
                    <a:pt x="259" y="149"/>
                    <a:pt x="258" y="141"/>
                  </a:cubicBezTo>
                  <a:cubicBezTo>
                    <a:pt x="244" y="141"/>
                    <a:pt x="244" y="141"/>
                    <a:pt x="244" y="141"/>
                  </a:cubicBezTo>
                  <a:cubicBezTo>
                    <a:pt x="252" y="134"/>
                    <a:pt x="265" y="133"/>
                    <a:pt x="277" y="130"/>
                  </a:cubicBezTo>
                  <a:cubicBezTo>
                    <a:pt x="278" y="129"/>
                    <a:pt x="280" y="129"/>
                    <a:pt x="282" y="129"/>
                  </a:cubicBezTo>
                  <a:cubicBezTo>
                    <a:pt x="284" y="129"/>
                    <a:pt x="287" y="129"/>
                    <a:pt x="289" y="129"/>
                  </a:cubicBezTo>
                  <a:cubicBezTo>
                    <a:pt x="291" y="130"/>
                    <a:pt x="294" y="130"/>
                    <a:pt x="296" y="130"/>
                  </a:cubicBezTo>
                  <a:cubicBezTo>
                    <a:pt x="299" y="130"/>
                    <a:pt x="302" y="130"/>
                    <a:pt x="304" y="128"/>
                  </a:cubicBezTo>
                  <a:cubicBezTo>
                    <a:pt x="320" y="116"/>
                    <a:pt x="332" y="95"/>
                    <a:pt x="353" y="88"/>
                  </a:cubicBezTo>
                  <a:cubicBezTo>
                    <a:pt x="372" y="82"/>
                    <a:pt x="402" y="75"/>
                    <a:pt x="414" y="62"/>
                  </a:cubicBezTo>
                  <a:cubicBezTo>
                    <a:pt x="413" y="62"/>
                    <a:pt x="412" y="62"/>
                    <a:pt x="411" y="62"/>
                  </a:cubicBezTo>
                  <a:cubicBezTo>
                    <a:pt x="408" y="62"/>
                    <a:pt x="403" y="63"/>
                    <a:pt x="399" y="63"/>
                  </a:cubicBezTo>
                  <a:cubicBezTo>
                    <a:pt x="395" y="63"/>
                    <a:pt x="391" y="64"/>
                    <a:pt x="387" y="64"/>
                  </a:cubicBezTo>
                  <a:cubicBezTo>
                    <a:pt x="381" y="64"/>
                    <a:pt x="377" y="63"/>
                    <a:pt x="374" y="61"/>
                  </a:cubicBezTo>
                  <a:cubicBezTo>
                    <a:pt x="402" y="47"/>
                    <a:pt x="428" y="57"/>
                    <a:pt x="449" y="41"/>
                  </a:cubicBezTo>
                  <a:cubicBezTo>
                    <a:pt x="453" y="38"/>
                    <a:pt x="463" y="40"/>
                    <a:pt x="463" y="33"/>
                  </a:cubicBezTo>
                  <a:cubicBezTo>
                    <a:pt x="463" y="23"/>
                    <a:pt x="435" y="26"/>
                    <a:pt x="428" y="20"/>
                  </a:cubicBezTo>
                  <a:cubicBezTo>
                    <a:pt x="425" y="17"/>
                    <a:pt x="425" y="12"/>
                    <a:pt x="419" y="11"/>
                  </a:cubicBezTo>
                  <a:cubicBezTo>
                    <a:pt x="416" y="10"/>
                    <a:pt x="414" y="9"/>
                    <a:pt x="410" y="7"/>
                  </a:cubicBezTo>
                  <a:cubicBezTo>
                    <a:pt x="370" y="18"/>
                    <a:pt x="370" y="18"/>
                    <a:pt x="370" y="18"/>
                  </a:cubicBezTo>
                  <a:cubicBezTo>
                    <a:pt x="373" y="17"/>
                    <a:pt x="374" y="16"/>
                    <a:pt x="377" y="13"/>
                  </a:cubicBezTo>
                  <a:cubicBezTo>
                    <a:pt x="369" y="5"/>
                    <a:pt x="340" y="4"/>
                    <a:pt x="322" y="4"/>
                  </a:cubicBezTo>
                  <a:cubicBezTo>
                    <a:pt x="316" y="4"/>
                    <a:pt x="311" y="4"/>
                    <a:pt x="309" y="4"/>
                  </a:cubicBezTo>
                  <a:cubicBezTo>
                    <a:pt x="303" y="4"/>
                    <a:pt x="300" y="4"/>
                    <a:pt x="294" y="4"/>
                  </a:cubicBezTo>
                  <a:cubicBezTo>
                    <a:pt x="289" y="4"/>
                    <a:pt x="286" y="0"/>
                    <a:pt x="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172"/>
            <p:cNvSpPr>
              <a:spLocks/>
            </p:cNvSpPr>
            <p:nvPr/>
          </p:nvSpPr>
          <p:spPr bwMode="auto">
            <a:xfrm>
              <a:off x="1494" y="23"/>
              <a:ext cx="104" cy="69"/>
            </a:xfrm>
            <a:custGeom>
              <a:avLst/>
              <a:gdLst>
                <a:gd name="T0" fmla="*/ 12 w 44"/>
                <a:gd name="T1" fmla="*/ 0 h 29"/>
                <a:gd name="T2" fmla="*/ 0 w 44"/>
                <a:gd name="T3" fmla="*/ 11 h 29"/>
                <a:gd name="T4" fmla="*/ 11 w 44"/>
                <a:gd name="T5" fmla="*/ 29 h 29"/>
                <a:gd name="T6" fmla="*/ 22 w 44"/>
                <a:gd name="T7" fmla="*/ 29 h 29"/>
                <a:gd name="T8" fmla="*/ 44 w 44"/>
                <a:gd name="T9" fmla="*/ 19 h 29"/>
                <a:gd name="T10" fmla="*/ 12 w 44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29">
                  <a:moveTo>
                    <a:pt x="12" y="0"/>
                  </a:moveTo>
                  <a:cubicBezTo>
                    <a:pt x="7" y="0"/>
                    <a:pt x="0" y="3"/>
                    <a:pt x="0" y="11"/>
                  </a:cubicBezTo>
                  <a:cubicBezTo>
                    <a:pt x="0" y="17"/>
                    <a:pt x="6" y="29"/>
                    <a:pt x="11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31" y="29"/>
                    <a:pt x="43" y="28"/>
                    <a:pt x="44" y="19"/>
                  </a:cubicBezTo>
                  <a:cubicBezTo>
                    <a:pt x="30" y="15"/>
                    <a:pt x="26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73"/>
            <p:cNvSpPr>
              <a:spLocks/>
            </p:cNvSpPr>
            <p:nvPr/>
          </p:nvSpPr>
          <p:spPr bwMode="auto">
            <a:xfrm>
              <a:off x="2770" y="-325"/>
              <a:ext cx="57" cy="34"/>
            </a:xfrm>
            <a:custGeom>
              <a:avLst/>
              <a:gdLst>
                <a:gd name="T0" fmla="*/ 15 w 24"/>
                <a:gd name="T1" fmla="*/ 0 h 14"/>
                <a:gd name="T2" fmla="*/ 5 w 24"/>
                <a:gd name="T3" fmla="*/ 0 h 14"/>
                <a:gd name="T4" fmla="*/ 0 w 24"/>
                <a:gd name="T5" fmla="*/ 6 h 14"/>
                <a:gd name="T6" fmla="*/ 7 w 24"/>
                <a:gd name="T7" fmla="*/ 14 h 14"/>
                <a:gd name="T8" fmla="*/ 24 w 24"/>
                <a:gd name="T9" fmla="*/ 6 h 14"/>
                <a:gd name="T10" fmla="*/ 15 w 24"/>
                <a:gd name="T11" fmla="*/ 6 h 14"/>
                <a:gd name="T12" fmla="*/ 15 w 24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4">
                  <a:moveTo>
                    <a:pt x="1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0" y="3"/>
                    <a:pt x="0" y="6"/>
                  </a:cubicBezTo>
                  <a:cubicBezTo>
                    <a:pt x="0" y="9"/>
                    <a:pt x="3" y="14"/>
                    <a:pt x="7" y="14"/>
                  </a:cubicBezTo>
                  <a:cubicBezTo>
                    <a:pt x="12" y="14"/>
                    <a:pt x="21" y="8"/>
                    <a:pt x="2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4"/>
                    <a:pt x="15" y="3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174"/>
            <p:cNvSpPr>
              <a:spLocks/>
            </p:cNvSpPr>
            <p:nvPr/>
          </p:nvSpPr>
          <p:spPr bwMode="auto">
            <a:xfrm>
              <a:off x="1340" y="1057"/>
              <a:ext cx="234" cy="227"/>
            </a:xfrm>
            <a:custGeom>
              <a:avLst/>
              <a:gdLst>
                <a:gd name="T0" fmla="*/ 50 w 99"/>
                <a:gd name="T1" fmla="*/ 0 h 96"/>
                <a:gd name="T2" fmla="*/ 34 w 99"/>
                <a:gd name="T3" fmla="*/ 16 h 96"/>
                <a:gd name="T4" fmla="*/ 6 w 99"/>
                <a:gd name="T5" fmla="*/ 59 h 96"/>
                <a:gd name="T6" fmla="*/ 10 w 99"/>
                <a:gd name="T7" fmla="*/ 62 h 96"/>
                <a:gd name="T8" fmla="*/ 10 w 99"/>
                <a:gd name="T9" fmla="*/ 65 h 96"/>
                <a:gd name="T10" fmla="*/ 0 w 99"/>
                <a:gd name="T11" fmla="*/ 75 h 96"/>
                <a:gd name="T12" fmla="*/ 6 w 99"/>
                <a:gd name="T13" fmla="*/ 80 h 96"/>
                <a:gd name="T14" fmla="*/ 22 w 99"/>
                <a:gd name="T15" fmla="*/ 77 h 96"/>
                <a:gd name="T16" fmla="*/ 38 w 99"/>
                <a:gd name="T17" fmla="*/ 81 h 96"/>
                <a:gd name="T18" fmla="*/ 48 w 99"/>
                <a:gd name="T19" fmla="*/ 78 h 96"/>
                <a:gd name="T20" fmla="*/ 54 w 99"/>
                <a:gd name="T21" fmla="*/ 81 h 96"/>
                <a:gd name="T22" fmla="*/ 63 w 99"/>
                <a:gd name="T23" fmla="*/ 80 h 96"/>
                <a:gd name="T24" fmla="*/ 57 w 99"/>
                <a:gd name="T25" fmla="*/ 89 h 96"/>
                <a:gd name="T26" fmla="*/ 58 w 99"/>
                <a:gd name="T27" fmla="*/ 89 h 96"/>
                <a:gd name="T28" fmla="*/ 61 w 99"/>
                <a:gd name="T29" fmla="*/ 89 h 96"/>
                <a:gd name="T30" fmla="*/ 76 w 99"/>
                <a:gd name="T31" fmla="*/ 74 h 96"/>
                <a:gd name="T32" fmla="*/ 81 w 99"/>
                <a:gd name="T33" fmla="*/ 89 h 96"/>
                <a:gd name="T34" fmla="*/ 85 w 99"/>
                <a:gd name="T35" fmla="*/ 90 h 96"/>
                <a:gd name="T36" fmla="*/ 90 w 99"/>
                <a:gd name="T37" fmla="*/ 96 h 96"/>
                <a:gd name="T38" fmla="*/ 99 w 99"/>
                <a:gd name="T39" fmla="*/ 83 h 96"/>
                <a:gd name="T40" fmla="*/ 95 w 99"/>
                <a:gd name="T41" fmla="*/ 72 h 96"/>
                <a:gd name="T42" fmla="*/ 88 w 99"/>
                <a:gd name="T43" fmla="*/ 75 h 96"/>
                <a:gd name="T44" fmla="*/ 84 w 99"/>
                <a:gd name="T45" fmla="*/ 67 h 96"/>
                <a:gd name="T46" fmla="*/ 90 w 99"/>
                <a:gd name="T47" fmla="*/ 59 h 96"/>
                <a:gd name="T48" fmla="*/ 84 w 99"/>
                <a:gd name="T49" fmla="*/ 61 h 96"/>
                <a:gd name="T50" fmla="*/ 84 w 99"/>
                <a:gd name="T51" fmla="*/ 43 h 96"/>
                <a:gd name="T52" fmla="*/ 78 w 99"/>
                <a:gd name="T53" fmla="*/ 44 h 96"/>
                <a:gd name="T54" fmla="*/ 69 w 99"/>
                <a:gd name="T55" fmla="*/ 43 h 96"/>
                <a:gd name="T56" fmla="*/ 63 w 99"/>
                <a:gd name="T57" fmla="*/ 45 h 96"/>
                <a:gd name="T58" fmla="*/ 63 w 99"/>
                <a:gd name="T59" fmla="*/ 43 h 96"/>
                <a:gd name="T60" fmla="*/ 53 w 99"/>
                <a:gd name="T61" fmla="*/ 43 h 96"/>
                <a:gd name="T62" fmla="*/ 53 w 99"/>
                <a:gd name="T63" fmla="*/ 38 h 96"/>
                <a:gd name="T64" fmla="*/ 56 w 99"/>
                <a:gd name="T65" fmla="*/ 35 h 96"/>
                <a:gd name="T66" fmla="*/ 47 w 99"/>
                <a:gd name="T67" fmla="*/ 33 h 96"/>
                <a:gd name="T68" fmla="*/ 39 w 99"/>
                <a:gd name="T69" fmla="*/ 37 h 96"/>
                <a:gd name="T70" fmla="*/ 39 w 99"/>
                <a:gd name="T71" fmla="*/ 32 h 96"/>
                <a:gd name="T72" fmla="*/ 54 w 99"/>
                <a:gd name="T73" fmla="*/ 5 h 96"/>
                <a:gd name="T74" fmla="*/ 50 w 99"/>
                <a:gd name="T7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6">
                  <a:moveTo>
                    <a:pt x="50" y="0"/>
                  </a:moveTo>
                  <a:cubicBezTo>
                    <a:pt x="42" y="0"/>
                    <a:pt x="38" y="9"/>
                    <a:pt x="34" y="16"/>
                  </a:cubicBezTo>
                  <a:cubicBezTo>
                    <a:pt x="26" y="28"/>
                    <a:pt x="20" y="52"/>
                    <a:pt x="6" y="59"/>
                  </a:cubicBezTo>
                  <a:cubicBezTo>
                    <a:pt x="6" y="61"/>
                    <a:pt x="8" y="62"/>
                    <a:pt x="10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65"/>
                    <a:pt x="0" y="73"/>
                    <a:pt x="0" y="75"/>
                  </a:cubicBezTo>
                  <a:cubicBezTo>
                    <a:pt x="0" y="77"/>
                    <a:pt x="3" y="80"/>
                    <a:pt x="6" y="80"/>
                  </a:cubicBezTo>
                  <a:cubicBezTo>
                    <a:pt x="12" y="80"/>
                    <a:pt x="14" y="77"/>
                    <a:pt x="22" y="77"/>
                  </a:cubicBezTo>
                  <a:cubicBezTo>
                    <a:pt x="28" y="77"/>
                    <a:pt x="31" y="81"/>
                    <a:pt x="38" y="81"/>
                  </a:cubicBezTo>
                  <a:cubicBezTo>
                    <a:pt x="42" y="81"/>
                    <a:pt x="45" y="80"/>
                    <a:pt x="48" y="78"/>
                  </a:cubicBezTo>
                  <a:cubicBezTo>
                    <a:pt x="50" y="81"/>
                    <a:pt x="52" y="81"/>
                    <a:pt x="54" y="81"/>
                  </a:cubicBezTo>
                  <a:cubicBezTo>
                    <a:pt x="57" y="81"/>
                    <a:pt x="60" y="80"/>
                    <a:pt x="63" y="80"/>
                  </a:cubicBezTo>
                  <a:cubicBezTo>
                    <a:pt x="62" y="83"/>
                    <a:pt x="57" y="83"/>
                    <a:pt x="57" y="89"/>
                  </a:cubicBezTo>
                  <a:cubicBezTo>
                    <a:pt x="57" y="89"/>
                    <a:pt x="58" y="89"/>
                    <a:pt x="58" y="89"/>
                  </a:cubicBezTo>
                  <a:cubicBezTo>
                    <a:pt x="59" y="89"/>
                    <a:pt x="60" y="89"/>
                    <a:pt x="61" y="89"/>
                  </a:cubicBezTo>
                  <a:cubicBezTo>
                    <a:pt x="67" y="89"/>
                    <a:pt x="72" y="81"/>
                    <a:pt x="76" y="74"/>
                  </a:cubicBezTo>
                  <a:cubicBezTo>
                    <a:pt x="80" y="79"/>
                    <a:pt x="77" y="89"/>
                    <a:pt x="81" y="89"/>
                  </a:cubicBezTo>
                  <a:cubicBezTo>
                    <a:pt x="83" y="89"/>
                    <a:pt x="84" y="90"/>
                    <a:pt x="85" y="90"/>
                  </a:cubicBezTo>
                  <a:cubicBezTo>
                    <a:pt x="85" y="92"/>
                    <a:pt x="86" y="96"/>
                    <a:pt x="90" y="96"/>
                  </a:cubicBezTo>
                  <a:cubicBezTo>
                    <a:pt x="95" y="96"/>
                    <a:pt x="99" y="90"/>
                    <a:pt x="99" y="83"/>
                  </a:cubicBezTo>
                  <a:cubicBezTo>
                    <a:pt x="99" y="78"/>
                    <a:pt x="95" y="79"/>
                    <a:pt x="95" y="72"/>
                  </a:cubicBezTo>
                  <a:cubicBezTo>
                    <a:pt x="92" y="74"/>
                    <a:pt x="93" y="75"/>
                    <a:pt x="88" y="75"/>
                  </a:cubicBezTo>
                  <a:cubicBezTo>
                    <a:pt x="88" y="72"/>
                    <a:pt x="84" y="70"/>
                    <a:pt x="84" y="67"/>
                  </a:cubicBezTo>
                  <a:cubicBezTo>
                    <a:pt x="84" y="65"/>
                    <a:pt x="89" y="64"/>
                    <a:pt x="90" y="59"/>
                  </a:cubicBezTo>
                  <a:cubicBezTo>
                    <a:pt x="87" y="59"/>
                    <a:pt x="85" y="60"/>
                    <a:pt x="84" y="61"/>
                  </a:cubicBezTo>
                  <a:cubicBezTo>
                    <a:pt x="84" y="53"/>
                    <a:pt x="84" y="48"/>
                    <a:pt x="84" y="43"/>
                  </a:cubicBezTo>
                  <a:cubicBezTo>
                    <a:pt x="83" y="44"/>
                    <a:pt x="81" y="44"/>
                    <a:pt x="78" y="44"/>
                  </a:cubicBezTo>
                  <a:cubicBezTo>
                    <a:pt x="75" y="44"/>
                    <a:pt x="72" y="44"/>
                    <a:pt x="69" y="43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3"/>
                    <a:pt x="6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4" y="33"/>
                    <a:pt x="50" y="33"/>
                    <a:pt x="47" y="33"/>
                  </a:cubicBezTo>
                  <a:cubicBezTo>
                    <a:pt x="44" y="33"/>
                    <a:pt x="44" y="36"/>
                    <a:pt x="39" y="37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3" y="23"/>
                    <a:pt x="54" y="17"/>
                    <a:pt x="54" y="5"/>
                  </a:cubicBezTo>
                  <a:cubicBezTo>
                    <a:pt x="54" y="3"/>
                    <a:pt x="52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175"/>
            <p:cNvSpPr>
              <a:spLocks/>
            </p:cNvSpPr>
            <p:nvPr/>
          </p:nvSpPr>
          <p:spPr bwMode="auto">
            <a:xfrm>
              <a:off x="8308" y="-398"/>
              <a:ext cx="275" cy="107"/>
            </a:xfrm>
            <a:custGeom>
              <a:avLst/>
              <a:gdLst>
                <a:gd name="T0" fmla="*/ 24 w 116"/>
                <a:gd name="T1" fmla="*/ 0 h 45"/>
                <a:gd name="T2" fmla="*/ 0 w 116"/>
                <a:gd name="T3" fmla="*/ 22 h 45"/>
                <a:gd name="T4" fmla="*/ 26 w 116"/>
                <a:gd name="T5" fmla="*/ 45 h 45"/>
                <a:gd name="T6" fmla="*/ 38 w 116"/>
                <a:gd name="T7" fmla="*/ 37 h 45"/>
                <a:gd name="T8" fmla="*/ 47 w 116"/>
                <a:gd name="T9" fmla="*/ 43 h 45"/>
                <a:gd name="T10" fmla="*/ 59 w 116"/>
                <a:gd name="T11" fmla="*/ 38 h 45"/>
                <a:gd name="T12" fmla="*/ 70 w 116"/>
                <a:gd name="T13" fmla="*/ 35 h 45"/>
                <a:gd name="T14" fmla="*/ 79 w 116"/>
                <a:gd name="T15" fmla="*/ 40 h 45"/>
                <a:gd name="T16" fmla="*/ 92 w 116"/>
                <a:gd name="T17" fmla="*/ 35 h 45"/>
                <a:gd name="T18" fmla="*/ 107 w 116"/>
                <a:gd name="T19" fmla="*/ 35 h 45"/>
                <a:gd name="T20" fmla="*/ 116 w 116"/>
                <a:gd name="T21" fmla="*/ 17 h 45"/>
                <a:gd name="T22" fmla="*/ 64 w 116"/>
                <a:gd name="T23" fmla="*/ 3 h 45"/>
                <a:gd name="T24" fmla="*/ 55 w 116"/>
                <a:gd name="T25" fmla="*/ 17 h 45"/>
                <a:gd name="T26" fmla="*/ 24 w 116"/>
                <a:gd name="T2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" h="45">
                  <a:moveTo>
                    <a:pt x="24" y="0"/>
                  </a:moveTo>
                  <a:cubicBezTo>
                    <a:pt x="13" y="0"/>
                    <a:pt x="0" y="9"/>
                    <a:pt x="0" y="22"/>
                  </a:cubicBezTo>
                  <a:cubicBezTo>
                    <a:pt x="0" y="34"/>
                    <a:pt x="13" y="45"/>
                    <a:pt x="26" y="45"/>
                  </a:cubicBezTo>
                  <a:cubicBezTo>
                    <a:pt x="32" y="45"/>
                    <a:pt x="34" y="41"/>
                    <a:pt x="38" y="37"/>
                  </a:cubicBezTo>
                  <a:cubicBezTo>
                    <a:pt x="41" y="41"/>
                    <a:pt x="43" y="43"/>
                    <a:pt x="47" y="43"/>
                  </a:cubicBezTo>
                  <a:cubicBezTo>
                    <a:pt x="53" y="43"/>
                    <a:pt x="56" y="38"/>
                    <a:pt x="59" y="38"/>
                  </a:cubicBezTo>
                  <a:cubicBezTo>
                    <a:pt x="63" y="38"/>
                    <a:pt x="65" y="35"/>
                    <a:pt x="70" y="35"/>
                  </a:cubicBezTo>
                  <a:cubicBezTo>
                    <a:pt x="73" y="35"/>
                    <a:pt x="75" y="40"/>
                    <a:pt x="79" y="40"/>
                  </a:cubicBezTo>
                  <a:cubicBezTo>
                    <a:pt x="85" y="40"/>
                    <a:pt x="88" y="35"/>
                    <a:pt x="92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1"/>
                    <a:pt x="114" y="25"/>
                    <a:pt x="116" y="17"/>
                  </a:cubicBezTo>
                  <a:cubicBezTo>
                    <a:pt x="105" y="14"/>
                    <a:pt x="74" y="3"/>
                    <a:pt x="64" y="3"/>
                  </a:cubicBezTo>
                  <a:cubicBezTo>
                    <a:pt x="58" y="3"/>
                    <a:pt x="55" y="9"/>
                    <a:pt x="55" y="17"/>
                  </a:cubicBezTo>
                  <a:cubicBezTo>
                    <a:pt x="41" y="17"/>
                    <a:pt x="40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177"/>
            <p:cNvSpPr>
              <a:spLocks/>
            </p:cNvSpPr>
            <p:nvPr/>
          </p:nvSpPr>
          <p:spPr bwMode="auto">
            <a:xfrm>
              <a:off x="532" y="986"/>
              <a:ext cx="43" cy="21"/>
            </a:xfrm>
            <a:custGeom>
              <a:avLst/>
              <a:gdLst>
                <a:gd name="T0" fmla="*/ 0 w 18"/>
                <a:gd name="T1" fmla="*/ 0 h 9"/>
                <a:gd name="T2" fmla="*/ 0 w 18"/>
                <a:gd name="T3" fmla="*/ 4 h 9"/>
                <a:gd name="T4" fmla="*/ 15 w 18"/>
                <a:gd name="T5" fmla="*/ 9 h 9"/>
                <a:gd name="T6" fmla="*/ 17 w 18"/>
                <a:gd name="T7" fmla="*/ 9 h 9"/>
                <a:gd name="T8" fmla="*/ 18 w 18"/>
                <a:gd name="T9" fmla="*/ 9 h 9"/>
                <a:gd name="T10" fmla="*/ 0 w 1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cubicBezTo>
                    <a:pt x="0" y="1"/>
                    <a:pt x="0" y="3"/>
                    <a:pt x="0" y="4"/>
                  </a:cubicBezTo>
                  <a:cubicBezTo>
                    <a:pt x="3" y="7"/>
                    <a:pt x="10" y="9"/>
                    <a:pt x="15" y="9"/>
                  </a:cubicBezTo>
                  <a:cubicBezTo>
                    <a:pt x="15" y="9"/>
                    <a:pt x="16" y="9"/>
                    <a:pt x="17" y="9"/>
                  </a:cubicBezTo>
                  <a:cubicBezTo>
                    <a:pt x="17" y="9"/>
                    <a:pt x="18" y="9"/>
                    <a:pt x="18" y="9"/>
                  </a:cubicBezTo>
                  <a:cubicBezTo>
                    <a:pt x="18" y="1"/>
                    <a:pt x="9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178"/>
            <p:cNvSpPr>
              <a:spLocks/>
            </p:cNvSpPr>
            <p:nvPr/>
          </p:nvSpPr>
          <p:spPr bwMode="auto">
            <a:xfrm>
              <a:off x="-1118" y="1104"/>
              <a:ext cx="168" cy="109"/>
            </a:xfrm>
            <a:custGeom>
              <a:avLst/>
              <a:gdLst>
                <a:gd name="T0" fmla="*/ 8 w 71"/>
                <a:gd name="T1" fmla="*/ 0 h 46"/>
                <a:gd name="T2" fmla="*/ 0 w 71"/>
                <a:gd name="T3" fmla="*/ 3 h 46"/>
                <a:gd name="T4" fmla="*/ 2 w 71"/>
                <a:gd name="T5" fmla="*/ 3 h 46"/>
                <a:gd name="T6" fmla="*/ 10 w 71"/>
                <a:gd name="T7" fmla="*/ 5 h 46"/>
                <a:gd name="T8" fmla="*/ 5 w 71"/>
                <a:gd name="T9" fmla="*/ 10 h 46"/>
                <a:gd name="T10" fmla="*/ 32 w 71"/>
                <a:gd name="T11" fmla="*/ 21 h 46"/>
                <a:gd name="T12" fmla="*/ 27 w 71"/>
                <a:gd name="T13" fmla="*/ 26 h 46"/>
                <a:gd name="T14" fmla="*/ 66 w 71"/>
                <a:gd name="T15" fmla="*/ 46 h 46"/>
                <a:gd name="T16" fmla="*/ 71 w 71"/>
                <a:gd name="T17" fmla="*/ 46 h 46"/>
                <a:gd name="T18" fmla="*/ 71 w 71"/>
                <a:gd name="T19" fmla="*/ 41 h 46"/>
                <a:gd name="T20" fmla="*/ 22 w 71"/>
                <a:gd name="T21" fmla="*/ 7 h 46"/>
                <a:gd name="T22" fmla="*/ 8 w 71"/>
                <a:gd name="T2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46">
                  <a:moveTo>
                    <a:pt x="8" y="0"/>
                  </a:moveTo>
                  <a:cubicBezTo>
                    <a:pt x="5" y="0"/>
                    <a:pt x="2" y="2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8" y="4"/>
                    <a:pt x="10" y="5"/>
                  </a:cubicBezTo>
                  <a:cubicBezTo>
                    <a:pt x="10" y="6"/>
                    <a:pt x="8" y="9"/>
                    <a:pt x="5" y="10"/>
                  </a:cubicBezTo>
                  <a:cubicBezTo>
                    <a:pt x="7" y="16"/>
                    <a:pt x="22" y="21"/>
                    <a:pt x="32" y="21"/>
                  </a:cubicBezTo>
                  <a:cubicBezTo>
                    <a:pt x="31" y="23"/>
                    <a:pt x="28" y="23"/>
                    <a:pt x="27" y="26"/>
                  </a:cubicBezTo>
                  <a:cubicBezTo>
                    <a:pt x="36" y="32"/>
                    <a:pt x="54" y="46"/>
                    <a:pt x="66" y="46"/>
                  </a:cubicBezTo>
                  <a:cubicBezTo>
                    <a:pt x="68" y="46"/>
                    <a:pt x="69" y="46"/>
                    <a:pt x="71" y="46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57" y="28"/>
                    <a:pt x="45" y="15"/>
                    <a:pt x="22" y="7"/>
                  </a:cubicBezTo>
                  <a:cubicBezTo>
                    <a:pt x="18" y="6"/>
                    <a:pt x="13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179"/>
            <p:cNvSpPr>
              <a:spLocks/>
            </p:cNvSpPr>
            <p:nvPr/>
          </p:nvSpPr>
          <p:spPr bwMode="auto">
            <a:xfrm>
              <a:off x="-1283" y="948"/>
              <a:ext cx="59" cy="85"/>
            </a:xfrm>
            <a:custGeom>
              <a:avLst/>
              <a:gdLst>
                <a:gd name="T0" fmla="*/ 0 w 25"/>
                <a:gd name="T1" fmla="*/ 0 h 36"/>
                <a:gd name="T2" fmla="*/ 0 w 25"/>
                <a:gd name="T3" fmla="*/ 4 h 36"/>
                <a:gd name="T4" fmla="*/ 6 w 25"/>
                <a:gd name="T5" fmla="*/ 13 h 36"/>
                <a:gd name="T6" fmla="*/ 14 w 25"/>
                <a:gd name="T7" fmla="*/ 20 h 36"/>
                <a:gd name="T8" fmla="*/ 12 w 25"/>
                <a:gd name="T9" fmla="*/ 26 h 36"/>
                <a:gd name="T10" fmla="*/ 20 w 25"/>
                <a:gd name="T11" fmla="*/ 36 h 36"/>
                <a:gd name="T12" fmla="*/ 15 w 25"/>
                <a:gd name="T13" fmla="*/ 26 h 36"/>
                <a:gd name="T14" fmla="*/ 18 w 25"/>
                <a:gd name="T15" fmla="*/ 21 h 36"/>
                <a:gd name="T16" fmla="*/ 15 w 25"/>
                <a:gd name="T17" fmla="*/ 14 h 36"/>
                <a:gd name="T18" fmla="*/ 15 w 25"/>
                <a:gd name="T19" fmla="*/ 3 h 36"/>
                <a:gd name="T20" fmla="*/ 8 w 25"/>
                <a:gd name="T21" fmla="*/ 10 h 36"/>
                <a:gd name="T22" fmla="*/ 12 w 25"/>
                <a:gd name="T23" fmla="*/ 3 h 36"/>
                <a:gd name="T24" fmla="*/ 0 w 25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36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7"/>
                    <a:pt x="4" y="13"/>
                    <a:pt x="6" y="13"/>
                  </a:cubicBezTo>
                  <a:cubicBezTo>
                    <a:pt x="9" y="13"/>
                    <a:pt x="10" y="19"/>
                    <a:pt x="14" y="20"/>
                  </a:cubicBezTo>
                  <a:cubicBezTo>
                    <a:pt x="14" y="21"/>
                    <a:pt x="12" y="23"/>
                    <a:pt x="12" y="26"/>
                  </a:cubicBezTo>
                  <a:cubicBezTo>
                    <a:pt x="12" y="30"/>
                    <a:pt x="15" y="36"/>
                    <a:pt x="20" y="36"/>
                  </a:cubicBezTo>
                  <a:cubicBezTo>
                    <a:pt x="25" y="36"/>
                    <a:pt x="15" y="28"/>
                    <a:pt x="15" y="26"/>
                  </a:cubicBezTo>
                  <a:cubicBezTo>
                    <a:pt x="15" y="24"/>
                    <a:pt x="18" y="23"/>
                    <a:pt x="18" y="21"/>
                  </a:cubicBezTo>
                  <a:cubicBezTo>
                    <a:pt x="18" y="18"/>
                    <a:pt x="15" y="17"/>
                    <a:pt x="15" y="14"/>
                  </a:cubicBezTo>
                  <a:cubicBezTo>
                    <a:pt x="15" y="9"/>
                    <a:pt x="16" y="6"/>
                    <a:pt x="15" y="3"/>
                  </a:cubicBezTo>
                  <a:cubicBezTo>
                    <a:pt x="14" y="5"/>
                    <a:pt x="12" y="10"/>
                    <a:pt x="8" y="10"/>
                  </a:cubicBezTo>
                  <a:cubicBezTo>
                    <a:pt x="5" y="10"/>
                    <a:pt x="12" y="4"/>
                    <a:pt x="12" y="3"/>
                  </a:cubicBezTo>
                  <a:cubicBezTo>
                    <a:pt x="7" y="3"/>
                    <a:pt x="4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180"/>
            <p:cNvSpPr>
              <a:spLocks/>
            </p:cNvSpPr>
            <p:nvPr/>
          </p:nvSpPr>
          <p:spPr bwMode="auto">
            <a:xfrm>
              <a:off x="-2047" y="759"/>
              <a:ext cx="76" cy="49"/>
            </a:xfrm>
            <a:custGeom>
              <a:avLst/>
              <a:gdLst>
                <a:gd name="T0" fmla="*/ 32 w 32"/>
                <a:gd name="T1" fmla="*/ 0 h 21"/>
                <a:gd name="T2" fmla="*/ 25 w 32"/>
                <a:gd name="T3" fmla="*/ 0 h 21"/>
                <a:gd name="T4" fmla="*/ 0 w 32"/>
                <a:gd name="T5" fmla="*/ 8 h 21"/>
                <a:gd name="T6" fmla="*/ 0 w 32"/>
                <a:gd name="T7" fmla="*/ 14 h 21"/>
                <a:gd name="T8" fmla="*/ 11 w 32"/>
                <a:gd name="T9" fmla="*/ 21 h 21"/>
                <a:gd name="T10" fmla="*/ 32 w 32"/>
                <a:gd name="T11" fmla="*/ 6 h 21"/>
                <a:gd name="T12" fmla="*/ 32 w 3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1">
                  <a:moveTo>
                    <a:pt x="32" y="0"/>
                  </a:moveTo>
                  <a:cubicBezTo>
                    <a:pt x="29" y="0"/>
                    <a:pt x="29" y="0"/>
                    <a:pt x="25" y="0"/>
                  </a:cubicBezTo>
                  <a:cubicBezTo>
                    <a:pt x="16" y="0"/>
                    <a:pt x="9" y="5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7"/>
                    <a:pt x="6" y="17"/>
                    <a:pt x="11" y="21"/>
                  </a:cubicBezTo>
                  <a:cubicBezTo>
                    <a:pt x="19" y="15"/>
                    <a:pt x="22" y="11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181"/>
            <p:cNvSpPr>
              <a:spLocks/>
            </p:cNvSpPr>
            <p:nvPr/>
          </p:nvSpPr>
          <p:spPr bwMode="auto">
            <a:xfrm>
              <a:off x="3881" y="1648"/>
              <a:ext cx="97" cy="59"/>
            </a:xfrm>
            <a:custGeom>
              <a:avLst/>
              <a:gdLst>
                <a:gd name="T0" fmla="*/ 38 w 41"/>
                <a:gd name="T1" fmla="*/ 0 h 25"/>
                <a:gd name="T2" fmla="*/ 23 w 41"/>
                <a:gd name="T3" fmla="*/ 4 h 25"/>
                <a:gd name="T4" fmla="*/ 8 w 41"/>
                <a:gd name="T5" fmla="*/ 0 h 25"/>
                <a:gd name="T6" fmla="*/ 0 w 41"/>
                <a:gd name="T7" fmla="*/ 2 h 25"/>
                <a:gd name="T8" fmla="*/ 0 w 41"/>
                <a:gd name="T9" fmla="*/ 6 h 25"/>
                <a:gd name="T10" fmla="*/ 7 w 41"/>
                <a:gd name="T11" fmla="*/ 9 h 25"/>
                <a:gd name="T12" fmla="*/ 31 w 41"/>
                <a:gd name="T13" fmla="*/ 22 h 25"/>
                <a:gd name="T14" fmla="*/ 36 w 41"/>
                <a:gd name="T15" fmla="*/ 25 h 25"/>
                <a:gd name="T16" fmla="*/ 39 w 41"/>
                <a:gd name="T17" fmla="*/ 21 h 25"/>
                <a:gd name="T18" fmla="*/ 36 w 41"/>
                <a:gd name="T19" fmla="*/ 12 h 25"/>
                <a:gd name="T20" fmla="*/ 39 w 41"/>
                <a:gd name="T21" fmla="*/ 7 h 25"/>
                <a:gd name="T22" fmla="*/ 41 w 41"/>
                <a:gd name="T23" fmla="*/ 0 h 25"/>
                <a:gd name="T24" fmla="*/ 38 w 41"/>
                <a:gd name="T2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38" y="0"/>
                  </a:moveTo>
                  <a:cubicBezTo>
                    <a:pt x="32" y="0"/>
                    <a:pt x="29" y="4"/>
                    <a:pt x="23" y="4"/>
                  </a:cubicBezTo>
                  <a:cubicBezTo>
                    <a:pt x="18" y="4"/>
                    <a:pt x="14" y="0"/>
                    <a:pt x="8" y="0"/>
                  </a:cubicBezTo>
                  <a:cubicBezTo>
                    <a:pt x="5" y="0"/>
                    <a:pt x="3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9"/>
                    <a:pt x="6" y="8"/>
                    <a:pt x="7" y="9"/>
                  </a:cubicBezTo>
                  <a:cubicBezTo>
                    <a:pt x="16" y="11"/>
                    <a:pt x="22" y="20"/>
                    <a:pt x="31" y="22"/>
                  </a:cubicBezTo>
                  <a:cubicBezTo>
                    <a:pt x="31" y="24"/>
                    <a:pt x="34" y="25"/>
                    <a:pt x="36" y="25"/>
                  </a:cubicBezTo>
                  <a:cubicBezTo>
                    <a:pt x="37" y="25"/>
                    <a:pt x="39" y="22"/>
                    <a:pt x="39" y="21"/>
                  </a:cubicBezTo>
                  <a:cubicBezTo>
                    <a:pt x="39" y="17"/>
                    <a:pt x="36" y="16"/>
                    <a:pt x="36" y="12"/>
                  </a:cubicBezTo>
                  <a:cubicBezTo>
                    <a:pt x="36" y="10"/>
                    <a:pt x="39" y="7"/>
                    <a:pt x="39" y="7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182"/>
            <p:cNvSpPr>
              <a:spLocks/>
            </p:cNvSpPr>
            <p:nvPr/>
          </p:nvSpPr>
          <p:spPr bwMode="auto">
            <a:xfrm>
              <a:off x="3744" y="1447"/>
              <a:ext cx="33" cy="64"/>
            </a:xfrm>
            <a:custGeom>
              <a:avLst/>
              <a:gdLst>
                <a:gd name="T0" fmla="*/ 12 w 14"/>
                <a:gd name="T1" fmla="*/ 0 h 27"/>
                <a:gd name="T2" fmla="*/ 4 w 14"/>
                <a:gd name="T3" fmla="*/ 5 h 27"/>
                <a:gd name="T4" fmla="*/ 0 w 14"/>
                <a:gd name="T5" fmla="*/ 6 h 27"/>
                <a:gd name="T6" fmla="*/ 10 w 14"/>
                <a:gd name="T7" fmla="*/ 27 h 27"/>
                <a:gd name="T8" fmla="*/ 14 w 14"/>
                <a:gd name="T9" fmla="*/ 6 h 27"/>
                <a:gd name="T10" fmla="*/ 12 w 14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7">
                  <a:moveTo>
                    <a:pt x="12" y="0"/>
                  </a:moveTo>
                  <a:cubicBezTo>
                    <a:pt x="10" y="0"/>
                    <a:pt x="8" y="5"/>
                    <a:pt x="4" y="5"/>
                  </a:cubicBezTo>
                  <a:cubicBezTo>
                    <a:pt x="3" y="5"/>
                    <a:pt x="1" y="6"/>
                    <a:pt x="0" y="6"/>
                  </a:cubicBezTo>
                  <a:cubicBezTo>
                    <a:pt x="3" y="10"/>
                    <a:pt x="4" y="26"/>
                    <a:pt x="10" y="27"/>
                  </a:cubicBezTo>
                  <a:cubicBezTo>
                    <a:pt x="11" y="23"/>
                    <a:pt x="13" y="12"/>
                    <a:pt x="14" y="6"/>
                  </a:cubicBezTo>
                  <a:cubicBezTo>
                    <a:pt x="13" y="5"/>
                    <a:pt x="12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183"/>
            <p:cNvSpPr>
              <a:spLocks/>
            </p:cNvSpPr>
            <p:nvPr/>
          </p:nvSpPr>
          <p:spPr bwMode="auto">
            <a:xfrm>
              <a:off x="3735" y="1518"/>
              <a:ext cx="54" cy="95"/>
            </a:xfrm>
            <a:custGeom>
              <a:avLst/>
              <a:gdLst>
                <a:gd name="T0" fmla="*/ 12 w 23"/>
                <a:gd name="T1" fmla="*/ 0 h 40"/>
                <a:gd name="T2" fmla="*/ 0 w 23"/>
                <a:gd name="T3" fmla="*/ 7 h 40"/>
                <a:gd name="T4" fmla="*/ 6 w 23"/>
                <a:gd name="T5" fmla="*/ 18 h 40"/>
                <a:gd name="T6" fmla="*/ 3 w 23"/>
                <a:gd name="T7" fmla="*/ 29 h 40"/>
                <a:gd name="T8" fmla="*/ 8 w 23"/>
                <a:gd name="T9" fmla="*/ 40 h 40"/>
                <a:gd name="T10" fmla="*/ 22 w 23"/>
                <a:gd name="T11" fmla="*/ 25 h 40"/>
                <a:gd name="T12" fmla="*/ 18 w 23"/>
                <a:gd name="T13" fmla="*/ 4 h 40"/>
                <a:gd name="T14" fmla="*/ 12 w 23"/>
                <a:gd name="T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40">
                  <a:moveTo>
                    <a:pt x="12" y="0"/>
                  </a:moveTo>
                  <a:cubicBezTo>
                    <a:pt x="7" y="0"/>
                    <a:pt x="6" y="6"/>
                    <a:pt x="0" y="7"/>
                  </a:cubicBezTo>
                  <a:cubicBezTo>
                    <a:pt x="1" y="11"/>
                    <a:pt x="6" y="14"/>
                    <a:pt x="6" y="18"/>
                  </a:cubicBezTo>
                  <a:cubicBezTo>
                    <a:pt x="6" y="22"/>
                    <a:pt x="3" y="25"/>
                    <a:pt x="3" y="29"/>
                  </a:cubicBezTo>
                  <a:cubicBezTo>
                    <a:pt x="3" y="33"/>
                    <a:pt x="3" y="40"/>
                    <a:pt x="8" y="40"/>
                  </a:cubicBezTo>
                  <a:cubicBezTo>
                    <a:pt x="12" y="40"/>
                    <a:pt x="22" y="33"/>
                    <a:pt x="22" y="25"/>
                  </a:cubicBezTo>
                  <a:cubicBezTo>
                    <a:pt x="22" y="17"/>
                    <a:pt x="23" y="12"/>
                    <a:pt x="18" y="4"/>
                  </a:cubicBezTo>
                  <a:cubicBezTo>
                    <a:pt x="17" y="4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184"/>
            <p:cNvSpPr>
              <a:spLocks/>
            </p:cNvSpPr>
            <p:nvPr/>
          </p:nvSpPr>
          <p:spPr bwMode="auto">
            <a:xfrm>
              <a:off x="3534" y="1575"/>
              <a:ext cx="28" cy="21"/>
            </a:xfrm>
            <a:custGeom>
              <a:avLst/>
              <a:gdLst>
                <a:gd name="T0" fmla="*/ 9 w 12"/>
                <a:gd name="T1" fmla="*/ 0 h 9"/>
                <a:gd name="T2" fmla="*/ 0 w 12"/>
                <a:gd name="T3" fmla="*/ 4 h 9"/>
                <a:gd name="T4" fmla="*/ 7 w 12"/>
                <a:gd name="T5" fmla="*/ 9 h 9"/>
                <a:gd name="T6" fmla="*/ 12 w 12"/>
                <a:gd name="T7" fmla="*/ 6 h 9"/>
                <a:gd name="T8" fmla="*/ 9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9" y="0"/>
                  </a:moveTo>
                  <a:cubicBezTo>
                    <a:pt x="6" y="1"/>
                    <a:pt x="4" y="2"/>
                    <a:pt x="0" y="4"/>
                  </a:cubicBezTo>
                  <a:cubicBezTo>
                    <a:pt x="1" y="4"/>
                    <a:pt x="5" y="9"/>
                    <a:pt x="7" y="9"/>
                  </a:cubicBezTo>
                  <a:cubicBezTo>
                    <a:pt x="9" y="9"/>
                    <a:pt x="12" y="7"/>
                    <a:pt x="12" y="6"/>
                  </a:cubicBezTo>
                  <a:cubicBezTo>
                    <a:pt x="12" y="4"/>
                    <a:pt x="9" y="1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185"/>
            <p:cNvSpPr>
              <a:spLocks/>
            </p:cNvSpPr>
            <p:nvPr/>
          </p:nvSpPr>
          <p:spPr bwMode="auto">
            <a:xfrm>
              <a:off x="3794" y="858"/>
              <a:ext cx="31" cy="38"/>
            </a:xfrm>
            <a:custGeom>
              <a:avLst/>
              <a:gdLst>
                <a:gd name="T0" fmla="*/ 10 w 13"/>
                <a:gd name="T1" fmla="*/ 0 h 16"/>
                <a:gd name="T2" fmla="*/ 0 w 13"/>
                <a:gd name="T3" fmla="*/ 0 h 16"/>
                <a:gd name="T4" fmla="*/ 0 w 13"/>
                <a:gd name="T5" fmla="*/ 5 h 16"/>
                <a:gd name="T6" fmla="*/ 12 w 13"/>
                <a:gd name="T7" fmla="*/ 12 h 16"/>
                <a:gd name="T8" fmla="*/ 12 w 13"/>
                <a:gd name="T9" fmla="*/ 16 h 16"/>
                <a:gd name="T10" fmla="*/ 13 w 13"/>
                <a:gd name="T11" fmla="*/ 10 h 16"/>
                <a:gd name="T12" fmla="*/ 10 w 13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10"/>
                    <a:pt x="6" y="12"/>
                    <a:pt x="12" y="12"/>
                  </a:cubicBezTo>
                  <a:cubicBezTo>
                    <a:pt x="12" y="13"/>
                    <a:pt x="12" y="14"/>
                    <a:pt x="12" y="16"/>
                  </a:cubicBezTo>
                  <a:cubicBezTo>
                    <a:pt x="12" y="13"/>
                    <a:pt x="13" y="14"/>
                    <a:pt x="13" y="10"/>
                  </a:cubicBezTo>
                  <a:cubicBezTo>
                    <a:pt x="13" y="5"/>
                    <a:pt x="10" y="6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186"/>
            <p:cNvSpPr>
              <a:spLocks/>
            </p:cNvSpPr>
            <p:nvPr/>
          </p:nvSpPr>
          <p:spPr bwMode="auto">
            <a:xfrm>
              <a:off x="3832" y="820"/>
              <a:ext cx="56" cy="83"/>
            </a:xfrm>
            <a:custGeom>
              <a:avLst/>
              <a:gdLst>
                <a:gd name="T0" fmla="*/ 10 w 24"/>
                <a:gd name="T1" fmla="*/ 0 h 35"/>
                <a:gd name="T2" fmla="*/ 0 w 24"/>
                <a:gd name="T3" fmla="*/ 16 h 35"/>
                <a:gd name="T4" fmla="*/ 11 w 24"/>
                <a:gd name="T5" fmla="*/ 24 h 35"/>
                <a:gd name="T6" fmla="*/ 4 w 24"/>
                <a:gd name="T7" fmla="*/ 31 h 35"/>
                <a:gd name="T8" fmla="*/ 3 w 24"/>
                <a:gd name="T9" fmla="*/ 29 h 35"/>
                <a:gd name="T10" fmla="*/ 0 w 24"/>
                <a:gd name="T11" fmla="*/ 32 h 35"/>
                <a:gd name="T12" fmla="*/ 8 w 24"/>
                <a:gd name="T13" fmla="*/ 35 h 35"/>
                <a:gd name="T14" fmla="*/ 24 w 24"/>
                <a:gd name="T15" fmla="*/ 14 h 35"/>
                <a:gd name="T16" fmla="*/ 10 w 24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5">
                  <a:moveTo>
                    <a:pt x="10" y="0"/>
                  </a:moveTo>
                  <a:cubicBezTo>
                    <a:pt x="7" y="0"/>
                    <a:pt x="0" y="14"/>
                    <a:pt x="0" y="16"/>
                  </a:cubicBezTo>
                  <a:cubicBezTo>
                    <a:pt x="0" y="19"/>
                    <a:pt x="6" y="23"/>
                    <a:pt x="11" y="24"/>
                  </a:cubicBezTo>
                  <a:cubicBezTo>
                    <a:pt x="11" y="27"/>
                    <a:pt x="8" y="31"/>
                    <a:pt x="4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1" y="31"/>
                    <a:pt x="0" y="32"/>
                  </a:cubicBezTo>
                  <a:cubicBezTo>
                    <a:pt x="1" y="32"/>
                    <a:pt x="4" y="35"/>
                    <a:pt x="8" y="35"/>
                  </a:cubicBezTo>
                  <a:cubicBezTo>
                    <a:pt x="19" y="35"/>
                    <a:pt x="15" y="17"/>
                    <a:pt x="24" y="14"/>
                  </a:cubicBezTo>
                  <a:cubicBezTo>
                    <a:pt x="21" y="5"/>
                    <a:pt x="21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187"/>
            <p:cNvSpPr>
              <a:spLocks/>
            </p:cNvSpPr>
            <p:nvPr/>
          </p:nvSpPr>
          <p:spPr bwMode="auto">
            <a:xfrm>
              <a:off x="4077" y="730"/>
              <a:ext cx="31" cy="48"/>
            </a:xfrm>
            <a:custGeom>
              <a:avLst/>
              <a:gdLst>
                <a:gd name="T0" fmla="*/ 13 w 13"/>
                <a:gd name="T1" fmla="*/ 0 h 20"/>
                <a:gd name="T2" fmla="*/ 1 w 13"/>
                <a:gd name="T3" fmla="*/ 13 h 20"/>
                <a:gd name="T4" fmla="*/ 1 w 13"/>
                <a:gd name="T5" fmla="*/ 20 h 20"/>
                <a:gd name="T6" fmla="*/ 9 w 13"/>
                <a:gd name="T7" fmla="*/ 7 h 20"/>
                <a:gd name="T8" fmla="*/ 13 w 1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0">
                  <a:moveTo>
                    <a:pt x="13" y="0"/>
                  </a:moveTo>
                  <a:cubicBezTo>
                    <a:pt x="4" y="0"/>
                    <a:pt x="1" y="10"/>
                    <a:pt x="1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5" y="15"/>
                    <a:pt x="9" y="12"/>
                    <a:pt x="9" y="7"/>
                  </a:cubicBezTo>
                  <a:cubicBezTo>
                    <a:pt x="9" y="4"/>
                    <a:pt x="12" y="2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188"/>
            <p:cNvSpPr>
              <a:spLocks/>
            </p:cNvSpPr>
            <p:nvPr/>
          </p:nvSpPr>
          <p:spPr bwMode="auto">
            <a:xfrm>
              <a:off x="4210" y="666"/>
              <a:ext cx="42" cy="57"/>
            </a:xfrm>
            <a:custGeom>
              <a:avLst/>
              <a:gdLst>
                <a:gd name="T0" fmla="*/ 12 w 18"/>
                <a:gd name="T1" fmla="*/ 0 h 24"/>
                <a:gd name="T2" fmla="*/ 8 w 18"/>
                <a:gd name="T3" fmla="*/ 6 h 24"/>
                <a:gd name="T4" fmla="*/ 11 w 18"/>
                <a:gd name="T5" fmla="*/ 12 h 24"/>
                <a:gd name="T6" fmla="*/ 0 w 18"/>
                <a:gd name="T7" fmla="*/ 16 h 24"/>
                <a:gd name="T8" fmla="*/ 5 w 18"/>
                <a:gd name="T9" fmla="*/ 24 h 24"/>
                <a:gd name="T10" fmla="*/ 14 w 18"/>
                <a:gd name="T11" fmla="*/ 19 h 24"/>
                <a:gd name="T12" fmla="*/ 14 w 18"/>
                <a:gd name="T13" fmla="*/ 12 h 24"/>
                <a:gd name="T14" fmla="*/ 18 w 18"/>
                <a:gd name="T15" fmla="*/ 6 h 24"/>
                <a:gd name="T16" fmla="*/ 12 w 18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4">
                  <a:moveTo>
                    <a:pt x="12" y="0"/>
                  </a:moveTo>
                  <a:cubicBezTo>
                    <a:pt x="12" y="0"/>
                    <a:pt x="8" y="3"/>
                    <a:pt x="8" y="6"/>
                  </a:cubicBezTo>
                  <a:cubicBezTo>
                    <a:pt x="8" y="8"/>
                    <a:pt x="10" y="10"/>
                    <a:pt x="11" y="12"/>
                  </a:cubicBezTo>
                  <a:cubicBezTo>
                    <a:pt x="7" y="12"/>
                    <a:pt x="4" y="16"/>
                    <a:pt x="0" y="16"/>
                  </a:cubicBezTo>
                  <a:cubicBezTo>
                    <a:pt x="0" y="19"/>
                    <a:pt x="0" y="24"/>
                    <a:pt x="5" y="24"/>
                  </a:cubicBezTo>
                  <a:cubicBezTo>
                    <a:pt x="7" y="24"/>
                    <a:pt x="14" y="20"/>
                    <a:pt x="14" y="19"/>
                  </a:cubicBezTo>
                  <a:cubicBezTo>
                    <a:pt x="14" y="17"/>
                    <a:pt x="14" y="15"/>
                    <a:pt x="14" y="12"/>
                  </a:cubicBezTo>
                  <a:cubicBezTo>
                    <a:pt x="15" y="12"/>
                    <a:pt x="18" y="8"/>
                    <a:pt x="18" y="6"/>
                  </a:cubicBezTo>
                  <a:cubicBezTo>
                    <a:pt x="16" y="5"/>
                    <a:pt x="15" y="3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189"/>
            <p:cNvSpPr>
              <a:spLocks/>
            </p:cNvSpPr>
            <p:nvPr/>
          </p:nvSpPr>
          <p:spPr bwMode="auto">
            <a:xfrm>
              <a:off x="4285" y="1762"/>
              <a:ext cx="81" cy="11"/>
            </a:xfrm>
            <a:custGeom>
              <a:avLst/>
              <a:gdLst>
                <a:gd name="T0" fmla="*/ 9 w 34"/>
                <a:gd name="T1" fmla="*/ 0 h 5"/>
                <a:gd name="T2" fmla="*/ 0 w 34"/>
                <a:gd name="T3" fmla="*/ 0 h 5"/>
                <a:gd name="T4" fmla="*/ 20 w 34"/>
                <a:gd name="T5" fmla="*/ 5 h 5"/>
                <a:gd name="T6" fmla="*/ 27 w 34"/>
                <a:gd name="T7" fmla="*/ 5 h 5"/>
                <a:gd name="T8" fmla="*/ 34 w 34"/>
                <a:gd name="T9" fmla="*/ 3 h 5"/>
                <a:gd name="T10" fmla="*/ 9 w 3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5">
                  <a:moveTo>
                    <a:pt x="9" y="0"/>
                  </a:moveTo>
                  <a:cubicBezTo>
                    <a:pt x="6" y="0"/>
                    <a:pt x="3" y="0"/>
                    <a:pt x="0" y="0"/>
                  </a:cubicBezTo>
                  <a:cubicBezTo>
                    <a:pt x="6" y="3"/>
                    <a:pt x="16" y="5"/>
                    <a:pt x="20" y="5"/>
                  </a:cubicBezTo>
                  <a:cubicBezTo>
                    <a:pt x="23" y="5"/>
                    <a:pt x="24" y="5"/>
                    <a:pt x="27" y="5"/>
                  </a:cubicBezTo>
                  <a:cubicBezTo>
                    <a:pt x="29" y="5"/>
                    <a:pt x="31" y="5"/>
                    <a:pt x="34" y="3"/>
                  </a:cubicBezTo>
                  <a:cubicBezTo>
                    <a:pt x="27" y="2"/>
                    <a:pt x="18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190"/>
            <p:cNvSpPr>
              <a:spLocks/>
            </p:cNvSpPr>
            <p:nvPr/>
          </p:nvSpPr>
          <p:spPr bwMode="auto">
            <a:xfrm>
              <a:off x="4588" y="1747"/>
              <a:ext cx="71" cy="38"/>
            </a:xfrm>
            <a:custGeom>
              <a:avLst/>
              <a:gdLst>
                <a:gd name="T0" fmla="*/ 30 w 30"/>
                <a:gd name="T1" fmla="*/ 0 h 16"/>
                <a:gd name="T2" fmla="*/ 0 w 30"/>
                <a:gd name="T3" fmla="*/ 11 h 16"/>
                <a:gd name="T4" fmla="*/ 2 w 30"/>
                <a:gd name="T5" fmla="*/ 13 h 16"/>
                <a:gd name="T6" fmla="*/ 6 w 30"/>
                <a:gd name="T7" fmla="*/ 16 h 16"/>
                <a:gd name="T8" fmla="*/ 22 w 30"/>
                <a:gd name="T9" fmla="*/ 10 h 16"/>
                <a:gd name="T10" fmla="*/ 23 w 30"/>
                <a:gd name="T11" fmla="*/ 5 h 16"/>
                <a:gd name="T12" fmla="*/ 30 w 30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6">
                  <a:moveTo>
                    <a:pt x="30" y="0"/>
                  </a:moveTo>
                  <a:cubicBezTo>
                    <a:pt x="21" y="2"/>
                    <a:pt x="7" y="7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2" y="15"/>
                    <a:pt x="4" y="16"/>
                    <a:pt x="6" y="16"/>
                  </a:cubicBezTo>
                  <a:cubicBezTo>
                    <a:pt x="11" y="16"/>
                    <a:pt x="21" y="13"/>
                    <a:pt x="22" y="10"/>
                  </a:cubicBezTo>
                  <a:cubicBezTo>
                    <a:pt x="23" y="8"/>
                    <a:pt x="22" y="5"/>
                    <a:pt x="23" y="5"/>
                  </a:cubicBezTo>
                  <a:cubicBezTo>
                    <a:pt x="26" y="3"/>
                    <a:pt x="29" y="5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191"/>
            <p:cNvSpPr>
              <a:spLocks/>
            </p:cNvSpPr>
            <p:nvPr/>
          </p:nvSpPr>
          <p:spPr bwMode="auto">
            <a:xfrm>
              <a:off x="5328" y="2627"/>
              <a:ext cx="35" cy="17"/>
            </a:xfrm>
            <a:custGeom>
              <a:avLst/>
              <a:gdLst>
                <a:gd name="T0" fmla="*/ 15 w 15"/>
                <a:gd name="T1" fmla="*/ 0 h 7"/>
                <a:gd name="T2" fmla="*/ 0 w 15"/>
                <a:gd name="T3" fmla="*/ 3 h 7"/>
                <a:gd name="T4" fmla="*/ 5 w 15"/>
                <a:gd name="T5" fmla="*/ 7 h 7"/>
                <a:gd name="T6" fmla="*/ 15 w 1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7">
                  <a:moveTo>
                    <a:pt x="15" y="0"/>
                  </a:moveTo>
                  <a:cubicBezTo>
                    <a:pt x="8" y="0"/>
                    <a:pt x="4" y="1"/>
                    <a:pt x="0" y="3"/>
                  </a:cubicBezTo>
                  <a:cubicBezTo>
                    <a:pt x="0" y="5"/>
                    <a:pt x="4" y="7"/>
                    <a:pt x="5" y="7"/>
                  </a:cubicBezTo>
                  <a:cubicBezTo>
                    <a:pt x="10" y="7"/>
                    <a:pt x="14" y="2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192"/>
            <p:cNvSpPr>
              <a:spLocks/>
            </p:cNvSpPr>
            <p:nvPr/>
          </p:nvSpPr>
          <p:spPr bwMode="auto">
            <a:xfrm>
              <a:off x="5134" y="68"/>
              <a:ext cx="76" cy="57"/>
            </a:xfrm>
            <a:custGeom>
              <a:avLst/>
              <a:gdLst>
                <a:gd name="T0" fmla="*/ 14 w 32"/>
                <a:gd name="T1" fmla="*/ 0 h 24"/>
                <a:gd name="T2" fmla="*/ 7 w 32"/>
                <a:gd name="T3" fmla="*/ 5 h 24"/>
                <a:gd name="T4" fmla="*/ 0 w 32"/>
                <a:gd name="T5" fmla="*/ 17 h 24"/>
                <a:gd name="T6" fmla="*/ 10 w 32"/>
                <a:gd name="T7" fmla="*/ 24 h 24"/>
                <a:gd name="T8" fmla="*/ 32 w 32"/>
                <a:gd name="T9" fmla="*/ 15 h 24"/>
                <a:gd name="T10" fmla="*/ 32 w 32"/>
                <a:gd name="T11" fmla="*/ 8 h 24"/>
                <a:gd name="T12" fmla="*/ 14 w 32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4">
                  <a:moveTo>
                    <a:pt x="14" y="0"/>
                  </a:moveTo>
                  <a:cubicBezTo>
                    <a:pt x="11" y="0"/>
                    <a:pt x="10" y="5"/>
                    <a:pt x="7" y="5"/>
                  </a:cubicBezTo>
                  <a:cubicBezTo>
                    <a:pt x="6" y="5"/>
                    <a:pt x="0" y="15"/>
                    <a:pt x="0" y="17"/>
                  </a:cubicBezTo>
                  <a:cubicBezTo>
                    <a:pt x="0" y="23"/>
                    <a:pt x="3" y="24"/>
                    <a:pt x="10" y="24"/>
                  </a:cubicBezTo>
                  <a:cubicBezTo>
                    <a:pt x="19" y="24"/>
                    <a:pt x="25" y="18"/>
                    <a:pt x="32" y="15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5" y="7"/>
                    <a:pt x="21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193"/>
            <p:cNvSpPr>
              <a:spLocks/>
            </p:cNvSpPr>
            <p:nvPr/>
          </p:nvSpPr>
          <p:spPr bwMode="auto">
            <a:xfrm>
              <a:off x="5510" y="18"/>
              <a:ext cx="59" cy="41"/>
            </a:xfrm>
            <a:custGeom>
              <a:avLst/>
              <a:gdLst>
                <a:gd name="T0" fmla="*/ 5 w 25"/>
                <a:gd name="T1" fmla="*/ 0 h 17"/>
                <a:gd name="T2" fmla="*/ 0 w 25"/>
                <a:gd name="T3" fmla="*/ 4 h 17"/>
                <a:gd name="T4" fmla="*/ 18 w 25"/>
                <a:gd name="T5" fmla="*/ 17 h 17"/>
                <a:gd name="T6" fmla="*/ 20 w 25"/>
                <a:gd name="T7" fmla="*/ 17 h 17"/>
                <a:gd name="T8" fmla="*/ 25 w 25"/>
                <a:gd name="T9" fmla="*/ 15 h 17"/>
                <a:gd name="T10" fmla="*/ 5 w 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7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10"/>
                    <a:pt x="11" y="17"/>
                    <a:pt x="18" y="17"/>
                  </a:cubicBezTo>
                  <a:cubicBezTo>
                    <a:pt x="18" y="17"/>
                    <a:pt x="19" y="17"/>
                    <a:pt x="20" y="17"/>
                  </a:cubicBezTo>
                  <a:cubicBezTo>
                    <a:pt x="22" y="17"/>
                    <a:pt x="25" y="17"/>
                    <a:pt x="25" y="15"/>
                  </a:cubicBezTo>
                  <a:cubicBezTo>
                    <a:pt x="25" y="7"/>
                    <a:pt x="12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194"/>
            <p:cNvSpPr>
              <a:spLocks/>
            </p:cNvSpPr>
            <p:nvPr/>
          </p:nvSpPr>
          <p:spPr bwMode="auto">
            <a:xfrm>
              <a:off x="5914" y="-197"/>
              <a:ext cx="54" cy="38"/>
            </a:xfrm>
            <a:custGeom>
              <a:avLst/>
              <a:gdLst>
                <a:gd name="T0" fmla="*/ 10 w 23"/>
                <a:gd name="T1" fmla="*/ 0 h 16"/>
                <a:gd name="T2" fmla="*/ 2 w 23"/>
                <a:gd name="T3" fmla="*/ 10 h 16"/>
                <a:gd name="T4" fmla="*/ 2 w 23"/>
                <a:gd name="T5" fmla="*/ 16 h 16"/>
                <a:gd name="T6" fmla="*/ 23 w 23"/>
                <a:gd name="T7" fmla="*/ 10 h 16"/>
                <a:gd name="T8" fmla="*/ 10 w 23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6">
                  <a:moveTo>
                    <a:pt x="10" y="0"/>
                  </a:moveTo>
                  <a:cubicBezTo>
                    <a:pt x="5" y="0"/>
                    <a:pt x="2" y="6"/>
                    <a:pt x="2" y="10"/>
                  </a:cubicBezTo>
                  <a:cubicBezTo>
                    <a:pt x="2" y="12"/>
                    <a:pt x="0" y="16"/>
                    <a:pt x="2" y="16"/>
                  </a:cubicBezTo>
                  <a:cubicBezTo>
                    <a:pt x="8" y="16"/>
                    <a:pt x="20" y="12"/>
                    <a:pt x="23" y="10"/>
                  </a:cubicBezTo>
                  <a:cubicBezTo>
                    <a:pt x="18" y="6"/>
                    <a:pt x="16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195"/>
            <p:cNvSpPr>
              <a:spLocks/>
            </p:cNvSpPr>
            <p:nvPr/>
          </p:nvSpPr>
          <p:spPr bwMode="auto">
            <a:xfrm>
              <a:off x="8417" y="-235"/>
              <a:ext cx="118" cy="50"/>
            </a:xfrm>
            <a:custGeom>
              <a:avLst/>
              <a:gdLst>
                <a:gd name="T0" fmla="*/ 25 w 50"/>
                <a:gd name="T1" fmla="*/ 0 h 21"/>
                <a:gd name="T2" fmla="*/ 0 w 50"/>
                <a:gd name="T3" fmla="*/ 16 h 21"/>
                <a:gd name="T4" fmla="*/ 2 w 50"/>
                <a:gd name="T5" fmla="*/ 13 h 21"/>
                <a:gd name="T6" fmla="*/ 34 w 50"/>
                <a:gd name="T7" fmla="*/ 21 h 21"/>
                <a:gd name="T8" fmla="*/ 50 w 50"/>
                <a:gd name="T9" fmla="*/ 21 h 21"/>
                <a:gd name="T10" fmla="*/ 25 w 5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21">
                  <a:moveTo>
                    <a:pt x="25" y="0"/>
                  </a:moveTo>
                  <a:cubicBezTo>
                    <a:pt x="13" y="0"/>
                    <a:pt x="6" y="8"/>
                    <a:pt x="0" y="16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3" y="17"/>
                    <a:pt x="25" y="16"/>
                    <a:pt x="34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49" y="9"/>
                    <a:pt x="39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196"/>
            <p:cNvSpPr>
              <a:spLocks/>
            </p:cNvSpPr>
            <p:nvPr/>
          </p:nvSpPr>
          <p:spPr bwMode="auto">
            <a:xfrm>
              <a:off x="8642" y="-351"/>
              <a:ext cx="158" cy="57"/>
            </a:xfrm>
            <a:custGeom>
              <a:avLst/>
              <a:gdLst>
                <a:gd name="T0" fmla="*/ 0 w 67"/>
                <a:gd name="T1" fmla="*/ 0 h 24"/>
                <a:gd name="T2" fmla="*/ 5 w 67"/>
                <a:gd name="T3" fmla="*/ 4 h 24"/>
                <a:gd name="T4" fmla="*/ 44 w 67"/>
                <a:gd name="T5" fmla="*/ 24 h 24"/>
                <a:gd name="T6" fmla="*/ 67 w 67"/>
                <a:gd name="T7" fmla="*/ 16 h 24"/>
                <a:gd name="T8" fmla="*/ 62 w 67"/>
                <a:gd name="T9" fmla="*/ 11 h 24"/>
                <a:gd name="T10" fmla="*/ 0 w 67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24">
                  <a:moveTo>
                    <a:pt x="0" y="0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17"/>
                    <a:pt x="30" y="24"/>
                    <a:pt x="44" y="24"/>
                  </a:cubicBezTo>
                  <a:cubicBezTo>
                    <a:pt x="52" y="24"/>
                    <a:pt x="67" y="22"/>
                    <a:pt x="67" y="16"/>
                  </a:cubicBezTo>
                  <a:cubicBezTo>
                    <a:pt x="67" y="13"/>
                    <a:pt x="65" y="11"/>
                    <a:pt x="62" y="11"/>
                  </a:cubicBezTo>
                  <a:cubicBezTo>
                    <a:pt x="60" y="11"/>
                    <a:pt x="5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97"/>
            <p:cNvSpPr>
              <a:spLocks/>
            </p:cNvSpPr>
            <p:nvPr/>
          </p:nvSpPr>
          <p:spPr bwMode="auto">
            <a:xfrm>
              <a:off x="8415" y="-265"/>
              <a:ext cx="33" cy="30"/>
            </a:xfrm>
            <a:custGeom>
              <a:avLst/>
              <a:gdLst>
                <a:gd name="T0" fmla="*/ 7 w 14"/>
                <a:gd name="T1" fmla="*/ 0 h 13"/>
                <a:gd name="T2" fmla="*/ 0 w 14"/>
                <a:gd name="T3" fmla="*/ 6 h 13"/>
                <a:gd name="T4" fmla="*/ 6 w 14"/>
                <a:gd name="T5" fmla="*/ 13 h 13"/>
                <a:gd name="T6" fmla="*/ 14 w 14"/>
                <a:gd name="T7" fmla="*/ 6 h 13"/>
                <a:gd name="T8" fmla="*/ 7 w 1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7" y="0"/>
                  </a:moveTo>
                  <a:cubicBezTo>
                    <a:pt x="3" y="0"/>
                    <a:pt x="0" y="2"/>
                    <a:pt x="0" y="6"/>
                  </a:cubicBezTo>
                  <a:cubicBezTo>
                    <a:pt x="0" y="11"/>
                    <a:pt x="0" y="13"/>
                    <a:pt x="6" y="13"/>
                  </a:cubicBezTo>
                  <a:cubicBezTo>
                    <a:pt x="10" y="13"/>
                    <a:pt x="14" y="10"/>
                    <a:pt x="14" y="6"/>
                  </a:cubicBezTo>
                  <a:cubicBezTo>
                    <a:pt x="14" y="2"/>
                    <a:pt x="10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198"/>
            <p:cNvSpPr>
              <a:spLocks/>
            </p:cNvSpPr>
            <p:nvPr/>
          </p:nvSpPr>
          <p:spPr bwMode="auto">
            <a:xfrm>
              <a:off x="1158" y="1139"/>
              <a:ext cx="90" cy="38"/>
            </a:xfrm>
            <a:custGeom>
              <a:avLst/>
              <a:gdLst>
                <a:gd name="T0" fmla="*/ 7 w 38"/>
                <a:gd name="T1" fmla="*/ 0 h 16"/>
                <a:gd name="T2" fmla="*/ 0 w 38"/>
                <a:gd name="T3" fmla="*/ 0 h 16"/>
                <a:gd name="T4" fmla="*/ 30 w 38"/>
                <a:gd name="T5" fmla="*/ 16 h 16"/>
                <a:gd name="T6" fmla="*/ 38 w 38"/>
                <a:gd name="T7" fmla="*/ 13 h 16"/>
                <a:gd name="T8" fmla="*/ 7 w 3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6">
                  <a:moveTo>
                    <a:pt x="7" y="0"/>
                  </a:moveTo>
                  <a:cubicBezTo>
                    <a:pt x="5" y="0"/>
                    <a:pt x="3" y="0"/>
                    <a:pt x="0" y="0"/>
                  </a:cubicBezTo>
                  <a:cubicBezTo>
                    <a:pt x="7" y="5"/>
                    <a:pt x="22" y="16"/>
                    <a:pt x="30" y="16"/>
                  </a:cubicBezTo>
                  <a:cubicBezTo>
                    <a:pt x="35" y="16"/>
                    <a:pt x="36" y="16"/>
                    <a:pt x="38" y="13"/>
                  </a:cubicBezTo>
                  <a:cubicBezTo>
                    <a:pt x="28" y="8"/>
                    <a:pt x="20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199"/>
            <p:cNvSpPr>
              <a:spLocks/>
            </p:cNvSpPr>
            <p:nvPr/>
          </p:nvSpPr>
          <p:spPr bwMode="auto">
            <a:xfrm>
              <a:off x="1165" y="1274"/>
              <a:ext cx="69" cy="43"/>
            </a:xfrm>
            <a:custGeom>
              <a:avLst/>
              <a:gdLst>
                <a:gd name="T0" fmla="*/ 2 w 29"/>
                <a:gd name="T1" fmla="*/ 0 h 18"/>
                <a:gd name="T2" fmla="*/ 0 w 29"/>
                <a:gd name="T3" fmla="*/ 4 h 18"/>
                <a:gd name="T4" fmla="*/ 23 w 29"/>
                <a:gd name="T5" fmla="*/ 18 h 18"/>
                <a:gd name="T6" fmla="*/ 29 w 29"/>
                <a:gd name="T7" fmla="*/ 12 h 18"/>
                <a:gd name="T8" fmla="*/ 29 w 29"/>
                <a:gd name="T9" fmla="*/ 9 h 18"/>
                <a:gd name="T10" fmla="*/ 14 w 29"/>
                <a:gd name="T11" fmla="*/ 9 h 18"/>
                <a:gd name="T12" fmla="*/ 2 w 29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8"/>
                    <a:pt x="19" y="18"/>
                    <a:pt x="23" y="18"/>
                  </a:cubicBezTo>
                  <a:cubicBezTo>
                    <a:pt x="24" y="18"/>
                    <a:pt x="29" y="15"/>
                    <a:pt x="29" y="12"/>
                  </a:cubicBezTo>
                  <a:cubicBezTo>
                    <a:pt x="29" y="11"/>
                    <a:pt x="29" y="10"/>
                    <a:pt x="29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8" y="8"/>
                    <a:pt x="5" y="6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200"/>
            <p:cNvSpPr>
              <a:spLocks/>
            </p:cNvSpPr>
            <p:nvPr/>
          </p:nvSpPr>
          <p:spPr bwMode="auto">
            <a:xfrm>
              <a:off x="1267" y="1277"/>
              <a:ext cx="47" cy="56"/>
            </a:xfrm>
            <a:custGeom>
              <a:avLst/>
              <a:gdLst>
                <a:gd name="T0" fmla="*/ 12 w 20"/>
                <a:gd name="T1" fmla="*/ 0 h 24"/>
                <a:gd name="T2" fmla="*/ 0 w 20"/>
                <a:gd name="T3" fmla="*/ 18 h 24"/>
                <a:gd name="T4" fmla="*/ 8 w 20"/>
                <a:gd name="T5" fmla="*/ 24 h 24"/>
                <a:gd name="T6" fmla="*/ 20 w 20"/>
                <a:gd name="T7" fmla="*/ 17 h 24"/>
                <a:gd name="T8" fmla="*/ 20 w 20"/>
                <a:gd name="T9" fmla="*/ 13 h 24"/>
                <a:gd name="T10" fmla="*/ 16 w 20"/>
                <a:gd name="T11" fmla="*/ 5 h 24"/>
                <a:gd name="T12" fmla="*/ 12 w 20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4">
                  <a:moveTo>
                    <a:pt x="12" y="0"/>
                  </a:moveTo>
                  <a:cubicBezTo>
                    <a:pt x="7" y="2"/>
                    <a:pt x="0" y="15"/>
                    <a:pt x="0" y="18"/>
                  </a:cubicBezTo>
                  <a:cubicBezTo>
                    <a:pt x="0" y="21"/>
                    <a:pt x="3" y="24"/>
                    <a:pt x="8" y="24"/>
                  </a:cubicBezTo>
                  <a:cubicBezTo>
                    <a:pt x="14" y="24"/>
                    <a:pt x="20" y="21"/>
                    <a:pt x="20" y="17"/>
                  </a:cubicBezTo>
                  <a:cubicBezTo>
                    <a:pt x="20" y="16"/>
                    <a:pt x="20" y="14"/>
                    <a:pt x="20" y="13"/>
                  </a:cubicBezTo>
                  <a:cubicBezTo>
                    <a:pt x="8" y="13"/>
                    <a:pt x="16" y="10"/>
                    <a:pt x="16" y="5"/>
                  </a:cubicBezTo>
                  <a:cubicBezTo>
                    <a:pt x="16" y="3"/>
                    <a:pt x="13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201"/>
            <p:cNvSpPr>
              <a:spLocks/>
            </p:cNvSpPr>
            <p:nvPr/>
          </p:nvSpPr>
          <p:spPr bwMode="auto">
            <a:xfrm>
              <a:off x="-2493" y="626"/>
              <a:ext cx="56" cy="22"/>
            </a:xfrm>
            <a:custGeom>
              <a:avLst/>
              <a:gdLst>
                <a:gd name="T0" fmla="*/ 13 w 24"/>
                <a:gd name="T1" fmla="*/ 0 h 9"/>
                <a:gd name="T2" fmla="*/ 8 w 24"/>
                <a:gd name="T3" fmla="*/ 4 h 9"/>
                <a:gd name="T4" fmla="*/ 0 w 24"/>
                <a:gd name="T5" fmla="*/ 4 h 9"/>
                <a:gd name="T6" fmla="*/ 7 w 24"/>
                <a:gd name="T7" fmla="*/ 9 h 9"/>
                <a:gd name="T8" fmla="*/ 24 w 24"/>
                <a:gd name="T9" fmla="*/ 9 h 9"/>
                <a:gd name="T10" fmla="*/ 16 w 24"/>
                <a:gd name="T11" fmla="*/ 0 h 9"/>
                <a:gd name="T12" fmla="*/ 13 w 2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13" y="0"/>
                  </a:moveTo>
                  <a:cubicBezTo>
                    <a:pt x="11" y="0"/>
                    <a:pt x="10" y="1"/>
                    <a:pt x="8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6"/>
                    <a:pt x="5" y="8"/>
                    <a:pt x="7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4"/>
                    <a:pt x="23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Freeform 202"/>
            <p:cNvSpPr>
              <a:spLocks/>
            </p:cNvSpPr>
            <p:nvPr/>
          </p:nvSpPr>
          <p:spPr bwMode="auto">
            <a:xfrm>
              <a:off x="-2080" y="2393"/>
              <a:ext cx="31" cy="28"/>
            </a:xfrm>
            <a:custGeom>
              <a:avLst/>
              <a:gdLst>
                <a:gd name="T0" fmla="*/ 0 w 13"/>
                <a:gd name="T1" fmla="*/ 0 h 12"/>
                <a:gd name="T2" fmla="*/ 0 w 13"/>
                <a:gd name="T3" fmla="*/ 8 h 12"/>
                <a:gd name="T4" fmla="*/ 3 w 13"/>
                <a:gd name="T5" fmla="*/ 12 h 12"/>
                <a:gd name="T6" fmla="*/ 13 w 13"/>
                <a:gd name="T7" fmla="*/ 9 h 12"/>
                <a:gd name="T8" fmla="*/ 13 w 13"/>
                <a:gd name="T9" fmla="*/ 5 h 12"/>
                <a:gd name="T10" fmla="*/ 0 w 13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2">
                  <a:moveTo>
                    <a:pt x="0" y="0"/>
                  </a:moveTo>
                  <a:cubicBezTo>
                    <a:pt x="1" y="3"/>
                    <a:pt x="0" y="5"/>
                    <a:pt x="0" y="8"/>
                  </a:cubicBezTo>
                  <a:cubicBezTo>
                    <a:pt x="0" y="9"/>
                    <a:pt x="2" y="12"/>
                    <a:pt x="3" y="12"/>
                  </a:cubicBezTo>
                  <a:cubicBezTo>
                    <a:pt x="7" y="12"/>
                    <a:pt x="9" y="10"/>
                    <a:pt x="13" y="9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0" y="2"/>
                    <a:pt x="6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203"/>
            <p:cNvSpPr>
              <a:spLocks/>
            </p:cNvSpPr>
            <p:nvPr/>
          </p:nvSpPr>
          <p:spPr bwMode="auto">
            <a:xfrm>
              <a:off x="-2103" y="2353"/>
              <a:ext cx="16" cy="12"/>
            </a:xfrm>
            <a:custGeom>
              <a:avLst/>
              <a:gdLst>
                <a:gd name="T0" fmla="*/ 0 w 7"/>
                <a:gd name="T1" fmla="*/ 0 h 5"/>
                <a:gd name="T2" fmla="*/ 5 w 7"/>
                <a:gd name="T3" fmla="*/ 5 h 5"/>
                <a:gd name="T4" fmla="*/ 7 w 7"/>
                <a:gd name="T5" fmla="*/ 4 h 5"/>
                <a:gd name="T6" fmla="*/ 0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2" y="1"/>
                    <a:pt x="2" y="5"/>
                    <a:pt x="5" y="5"/>
                  </a:cubicBezTo>
                  <a:cubicBezTo>
                    <a:pt x="5" y="5"/>
                    <a:pt x="7" y="4"/>
                    <a:pt x="7" y="4"/>
                  </a:cubicBezTo>
                  <a:cubicBezTo>
                    <a:pt x="5" y="2"/>
                    <a:pt x="3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204"/>
            <p:cNvSpPr>
              <a:spLocks/>
            </p:cNvSpPr>
            <p:nvPr/>
          </p:nvSpPr>
          <p:spPr bwMode="auto">
            <a:xfrm>
              <a:off x="-2134" y="2339"/>
              <a:ext cx="21" cy="9"/>
            </a:xfrm>
            <a:custGeom>
              <a:avLst/>
              <a:gdLst>
                <a:gd name="T0" fmla="*/ 9 w 9"/>
                <a:gd name="T1" fmla="*/ 0 h 4"/>
                <a:gd name="T2" fmla="*/ 0 w 9"/>
                <a:gd name="T3" fmla="*/ 0 h 4"/>
                <a:gd name="T4" fmla="*/ 3 w 9"/>
                <a:gd name="T5" fmla="*/ 4 h 4"/>
                <a:gd name="T6" fmla="*/ 9 w 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4"/>
                    <a:pt x="3" y="4"/>
                  </a:cubicBezTo>
                  <a:cubicBezTo>
                    <a:pt x="5" y="4"/>
                    <a:pt x="8" y="2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Freeform 205"/>
            <p:cNvSpPr>
              <a:spLocks/>
            </p:cNvSpPr>
            <p:nvPr/>
          </p:nvSpPr>
          <p:spPr bwMode="auto">
            <a:xfrm>
              <a:off x="-2165" y="2324"/>
              <a:ext cx="19" cy="12"/>
            </a:xfrm>
            <a:custGeom>
              <a:avLst/>
              <a:gdLst>
                <a:gd name="T0" fmla="*/ 8 w 8"/>
                <a:gd name="T1" fmla="*/ 0 h 5"/>
                <a:gd name="T2" fmla="*/ 3 w 8"/>
                <a:gd name="T3" fmla="*/ 1 h 5"/>
                <a:gd name="T4" fmla="*/ 4 w 8"/>
                <a:gd name="T5" fmla="*/ 1 h 5"/>
                <a:gd name="T6" fmla="*/ 0 w 8"/>
                <a:gd name="T7" fmla="*/ 1 h 5"/>
                <a:gd name="T8" fmla="*/ 5 w 8"/>
                <a:gd name="T9" fmla="*/ 5 h 5"/>
                <a:gd name="T10" fmla="*/ 8 w 8"/>
                <a:gd name="T11" fmla="*/ 3 h 5"/>
                <a:gd name="T12" fmla="*/ 8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cubicBezTo>
                    <a:pt x="6" y="0"/>
                    <a:pt x="5" y="0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3" y="5"/>
                    <a:pt x="5" y="5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206"/>
            <p:cNvSpPr>
              <a:spLocks/>
            </p:cNvSpPr>
            <p:nvPr/>
          </p:nvSpPr>
          <p:spPr bwMode="auto">
            <a:xfrm>
              <a:off x="-2215" y="2296"/>
              <a:ext cx="19" cy="17"/>
            </a:xfrm>
            <a:custGeom>
              <a:avLst/>
              <a:gdLst>
                <a:gd name="T0" fmla="*/ 3 w 8"/>
                <a:gd name="T1" fmla="*/ 0 h 7"/>
                <a:gd name="T2" fmla="*/ 0 w 8"/>
                <a:gd name="T3" fmla="*/ 3 h 7"/>
                <a:gd name="T4" fmla="*/ 4 w 8"/>
                <a:gd name="T5" fmla="*/ 7 h 7"/>
                <a:gd name="T6" fmla="*/ 8 w 8"/>
                <a:gd name="T7" fmla="*/ 7 h 7"/>
                <a:gd name="T8" fmla="*/ 7 w 8"/>
                <a:gd name="T9" fmla="*/ 2 h 7"/>
                <a:gd name="T10" fmla="*/ 3 w 8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2" y="7"/>
                    <a:pt x="4" y="7"/>
                  </a:cubicBezTo>
                  <a:cubicBezTo>
                    <a:pt x="5" y="7"/>
                    <a:pt x="7" y="7"/>
                    <a:pt x="8" y="7"/>
                  </a:cubicBezTo>
                  <a:cubicBezTo>
                    <a:pt x="7" y="5"/>
                    <a:pt x="7" y="4"/>
                    <a:pt x="7" y="2"/>
                  </a:cubicBezTo>
                  <a:cubicBezTo>
                    <a:pt x="5" y="2"/>
                    <a:pt x="4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3" name="TextBox 28"/>
          <p:cNvSpPr txBox="1"/>
          <p:nvPr/>
        </p:nvSpPr>
        <p:spPr>
          <a:xfrm>
            <a:off x="2396506" y="22146"/>
            <a:ext cx="9653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AA2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PROPOSTA – </a:t>
            </a:r>
            <a:r>
              <a:rPr lang="en-US" sz="2800" b="1" dirty="0" err="1" smtClean="0">
                <a:solidFill>
                  <a:srgbClr val="AA2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Soluzione</a:t>
            </a:r>
            <a:r>
              <a:rPr lang="en-US" sz="2800" b="1" dirty="0" smtClean="0">
                <a:solidFill>
                  <a:srgbClr val="AA2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AA2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praticabile</a:t>
            </a:r>
            <a:r>
              <a:rPr lang="en-US" sz="2800" b="1" dirty="0" smtClean="0">
                <a:solidFill>
                  <a:srgbClr val="AA2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AA2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subito</a:t>
            </a:r>
            <a:r>
              <a:rPr lang="en-US" sz="2800" b="1" dirty="0" smtClean="0">
                <a:solidFill>
                  <a:srgbClr val="AA2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AA2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(Fase1)</a:t>
            </a:r>
          </a:p>
        </p:txBody>
      </p:sp>
      <p:sp>
        <p:nvSpPr>
          <p:cNvPr id="245" name="AutoShape 59" descr="Risultati immagini per fondirigent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grpSp>
        <p:nvGrpSpPr>
          <p:cNvPr id="255" name="Gruppo 254"/>
          <p:cNvGrpSpPr/>
          <p:nvPr/>
        </p:nvGrpSpPr>
        <p:grpSpPr>
          <a:xfrm>
            <a:off x="2305680" y="4233835"/>
            <a:ext cx="2409716" cy="373240"/>
            <a:chOff x="3021409" y="4477822"/>
            <a:chExt cx="2409716" cy="373240"/>
          </a:xfrm>
        </p:grpSpPr>
        <p:pic>
          <p:nvPicPr>
            <p:cNvPr id="31" name="Immagin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6827" y="4477822"/>
              <a:ext cx="804298" cy="338495"/>
            </a:xfrm>
            <a:prstGeom prst="rect">
              <a:avLst/>
            </a:prstGeom>
          </p:spPr>
        </p:pic>
        <p:pic>
          <p:nvPicPr>
            <p:cNvPr id="32" name="Immagine 31"/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937"/>
            <a:stretch/>
          </p:blipFill>
          <p:spPr>
            <a:xfrm>
              <a:off x="3021409" y="4678724"/>
              <a:ext cx="1116671" cy="172338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248" name="CasellaDiTesto 247"/>
          <p:cNvSpPr txBox="1"/>
          <p:nvPr/>
        </p:nvSpPr>
        <p:spPr>
          <a:xfrm>
            <a:off x="7595663" y="5978926"/>
            <a:ext cx="388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accent6">
                    <a:lumMod val="50000"/>
                  </a:schemeClr>
                </a:solidFill>
              </a:rPr>
              <a:t>€</a:t>
            </a:r>
            <a:endParaRPr lang="it-IT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49" name="Connettore 2 248"/>
          <p:cNvCxnSpPr/>
          <p:nvPr/>
        </p:nvCxnSpPr>
        <p:spPr>
          <a:xfrm flipV="1">
            <a:off x="7635218" y="6002417"/>
            <a:ext cx="1929" cy="396000"/>
          </a:xfrm>
          <a:prstGeom prst="straightConnector1">
            <a:avLst/>
          </a:prstGeom>
          <a:ln w="12700">
            <a:prstDash val="sys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11" y="5846590"/>
            <a:ext cx="1307550" cy="68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4" name="CasellaDiTesto 253"/>
          <p:cNvSpPr txBox="1"/>
          <p:nvPr/>
        </p:nvSpPr>
        <p:spPr>
          <a:xfrm>
            <a:off x="10592137" y="5887481"/>
            <a:ext cx="720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accent6">
                    <a:lumMod val="50000"/>
                  </a:schemeClr>
                </a:solidFill>
              </a:rPr>
              <a:t>€</a:t>
            </a:r>
            <a:endParaRPr lang="it-IT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79" name="Gruppo 78"/>
          <p:cNvGrpSpPr/>
          <p:nvPr/>
        </p:nvGrpSpPr>
        <p:grpSpPr>
          <a:xfrm>
            <a:off x="7323740" y="4758815"/>
            <a:ext cx="3102641" cy="983264"/>
            <a:chOff x="7323740" y="4796915"/>
            <a:chExt cx="3102641" cy="983264"/>
          </a:xfrm>
        </p:grpSpPr>
        <p:sp>
          <p:nvSpPr>
            <p:cNvPr id="35" name="CasellaDiTesto 34"/>
            <p:cNvSpPr txBox="1"/>
            <p:nvPr/>
          </p:nvSpPr>
          <p:spPr>
            <a:xfrm>
              <a:off x="7323740" y="5503180"/>
              <a:ext cx="819711" cy="276999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 b="1"/>
              </a:lvl1pPr>
            </a:lstStyle>
            <a:p>
              <a:r>
                <a:rPr lang="it-IT" sz="1200" dirty="0" smtClean="0"/>
                <a:t>Start up</a:t>
              </a:r>
              <a:endParaRPr lang="it-IT" sz="1200" dirty="0"/>
            </a:p>
          </p:txBody>
        </p:sp>
        <p:sp>
          <p:nvSpPr>
            <p:cNvPr id="256" name="CasellaDiTesto 255"/>
            <p:cNvSpPr txBox="1"/>
            <p:nvPr/>
          </p:nvSpPr>
          <p:spPr>
            <a:xfrm>
              <a:off x="8478646" y="5239990"/>
              <a:ext cx="978350" cy="276999"/>
            </a:xfrm>
            <a:prstGeom prst="rect">
              <a:avLst/>
            </a:prstGeom>
            <a:solidFill>
              <a:srgbClr val="FFFFFF">
                <a:alpha val="63137"/>
              </a:srgbClr>
            </a:solidFill>
            <a:ln w="28575">
              <a:solidFill>
                <a:srgbClr val="0070C0"/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 b="1"/>
              </a:lvl1pPr>
            </a:lstStyle>
            <a:p>
              <a:r>
                <a:rPr lang="it-IT" sz="1200" dirty="0" smtClean="0"/>
                <a:t>Start up</a:t>
              </a:r>
              <a:endParaRPr lang="it-IT" sz="1200" dirty="0"/>
            </a:p>
          </p:txBody>
        </p:sp>
        <p:sp>
          <p:nvSpPr>
            <p:cNvPr id="257" name="CasellaDiTesto 256"/>
            <p:cNvSpPr txBox="1"/>
            <p:nvPr/>
          </p:nvSpPr>
          <p:spPr>
            <a:xfrm>
              <a:off x="9448031" y="4796915"/>
              <a:ext cx="978350" cy="276999"/>
            </a:xfrm>
            <a:prstGeom prst="rect">
              <a:avLst/>
            </a:prstGeom>
            <a:solidFill>
              <a:srgbClr val="FFFFFF">
                <a:alpha val="63137"/>
              </a:srgbClr>
            </a:solidFill>
            <a:ln w="28575">
              <a:solidFill>
                <a:srgbClr val="0070C0"/>
              </a:solidFill>
              <a:prstDash val="sysDash"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 b="1"/>
              </a:lvl1pPr>
            </a:lstStyle>
            <a:p>
              <a:r>
                <a:rPr lang="it-IT" sz="1200" dirty="0" smtClean="0"/>
                <a:t>Impresa</a:t>
              </a:r>
              <a:endParaRPr lang="it-IT" sz="1200" dirty="0"/>
            </a:p>
          </p:txBody>
        </p:sp>
      </p:grpSp>
      <p:sp>
        <p:nvSpPr>
          <p:cNvPr id="285" name="Rettangolo 284"/>
          <p:cNvSpPr/>
          <p:nvPr/>
        </p:nvSpPr>
        <p:spPr>
          <a:xfrm>
            <a:off x="2712690" y="4758815"/>
            <a:ext cx="1735696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/>
              <a:t>Progetto</a:t>
            </a:r>
            <a:endParaRPr lang="it-IT" sz="1600" b="1" dirty="0"/>
          </a:p>
        </p:txBody>
      </p:sp>
      <p:sp>
        <p:nvSpPr>
          <p:cNvPr id="286" name="Rettangolo 285"/>
          <p:cNvSpPr/>
          <p:nvPr/>
        </p:nvSpPr>
        <p:spPr>
          <a:xfrm>
            <a:off x="4307840" y="5538825"/>
            <a:ext cx="1735696" cy="338554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/>
              <a:t>Dirigente</a:t>
            </a:r>
            <a:endParaRPr lang="it-IT" sz="1600" b="1" dirty="0"/>
          </a:p>
        </p:txBody>
      </p:sp>
      <p:sp>
        <p:nvSpPr>
          <p:cNvPr id="30" name="Rettangolo 29"/>
          <p:cNvSpPr/>
          <p:nvPr/>
        </p:nvSpPr>
        <p:spPr>
          <a:xfrm>
            <a:off x="3007681" y="5075376"/>
            <a:ext cx="2084654" cy="338554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/>
              <a:t>Comitato valutazione</a:t>
            </a:r>
            <a:endParaRPr lang="it-IT" sz="1600" b="1" dirty="0"/>
          </a:p>
        </p:txBody>
      </p:sp>
      <p:sp>
        <p:nvSpPr>
          <p:cNvPr id="288" name="Rettangolo 287"/>
          <p:cNvSpPr/>
          <p:nvPr/>
        </p:nvSpPr>
        <p:spPr>
          <a:xfrm>
            <a:off x="6542113" y="6359250"/>
            <a:ext cx="1735696" cy="338554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/>
              <a:t>Business </a:t>
            </a:r>
            <a:r>
              <a:rPr lang="it-IT" sz="1600" b="1" dirty="0" err="1" smtClean="0"/>
              <a:t>Angels</a:t>
            </a:r>
            <a:endParaRPr lang="it-IT" sz="1600" b="1" dirty="0"/>
          </a:p>
        </p:txBody>
      </p:sp>
      <p:sp>
        <p:nvSpPr>
          <p:cNvPr id="290" name="CasellaDiTesto 289"/>
          <p:cNvSpPr txBox="1"/>
          <p:nvPr/>
        </p:nvSpPr>
        <p:spPr>
          <a:xfrm>
            <a:off x="6445819" y="5499655"/>
            <a:ext cx="388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accent6">
                    <a:lumMod val="50000"/>
                  </a:schemeClr>
                </a:solidFill>
              </a:rPr>
              <a:t>€</a:t>
            </a:r>
            <a:endParaRPr lang="it-IT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91" name="Connettore 2 290"/>
          <p:cNvCxnSpPr/>
          <p:nvPr/>
        </p:nvCxnSpPr>
        <p:spPr>
          <a:xfrm>
            <a:off x="6061367" y="5756888"/>
            <a:ext cx="1368000" cy="1"/>
          </a:xfrm>
          <a:prstGeom prst="straightConnector1">
            <a:avLst/>
          </a:prstGeom>
          <a:ln w="12700">
            <a:prstDash val="sys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CasellaDiTesto 291"/>
          <p:cNvSpPr txBox="1"/>
          <p:nvPr/>
        </p:nvSpPr>
        <p:spPr>
          <a:xfrm>
            <a:off x="8631046" y="5354290"/>
            <a:ext cx="978350" cy="276999"/>
          </a:xfrm>
          <a:prstGeom prst="rect">
            <a:avLst/>
          </a:prstGeom>
          <a:solidFill>
            <a:srgbClr val="FFFFFF">
              <a:alpha val="63137"/>
            </a:srgbClr>
          </a:solidFill>
          <a:ln w="28575">
            <a:solidFill>
              <a:srgbClr val="0070C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/>
            </a:lvl1pPr>
          </a:lstStyle>
          <a:p>
            <a:r>
              <a:rPr lang="it-IT" sz="1200" dirty="0" smtClean="0"/>
              <a:t>Start up</a:t>
            </a:r>
            <a:endParaRPr lang="it-IT" sz="1200" dirty="0"/>
          </a:p>
        </p:txBody>
      </p:sp>
      <p:sp>
        <p:nvSpPr>
          <p:cNvPr id="293" name="CasellaDiTesto 292"/>
          <p:cNvSpPr txBox="1"/>
          <p:nvPr/>
        </p:nvSpPr>
        <p:spPr>
          <a:xfrm>
            <a:off x="8783446" y="5506690"/>
            <a:ext cx="978350" cy="276999"/>
          </a:xfrm>
          <a:prstGeom prst="rect">
            <a:avLst/>
          </a:prstGeom>
          <a:solidFill>
            <a:srgbClr val="FFFFFF">
              <a:alpha val="63137"/>
            </a:srgbClr>
          </a:solidFill>
          <a:ln w="28575">
            <a:solidFill>
              <a:srgbClr val="0070C0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/>
            </a:lvl1pPr>
          </a:lstStyle>
          <a:p>
            <a:r>
              <a:rPr lang="it-IT" sz="1200" dirty="0" smtClean="0"/>
              <a:t>Start up</a:t>
            </a:r>
            <a:endParaRPr lang="it-IT" sz="1200" dirty="0"/>
          </a:p>
        </p:txBody>
      </p:sp>
      <p:cxnSp>
        <p:nvCxnSpPr>
          <p:cNvPr id="85" name="Connettore 2 84"/>
          <p:cNvCxnSpPr/>
          <p:nvPr/>
        </p:nvCxnSpPr>
        <p:spPr>
          <a:xfrm>
            <a:off x="9609396" y="5877379"/>
            <a:ext cx="692215" cy="48187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Connettore 2 296"/>
          <p:cNvCxnSpPr/>
          <p:nvPr/>
        </p:nvCxnSpPr>
        <p:spPr>
          <a:xfrm flipH="1">
            <a:off x="10301611" y="6128417"/>
            <a:ext cx="663573" cy="23083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CasellaDiTesto 233"/>
          <p:cNvSpPr txBox="1"/>
          <p:nvPr/>
        </p:nvSpPr>
        <p:spPr>
          <a:xfrm>
            <a:off x="9793592" y="5906499"/>
            <a:ext cx="720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accent6">
                    <a:lumMod val="50000"/>
                  </a:schemeClr>
                </a:solidFill>
              </a:rPr>
              <a:t>€</a:t>
            </a:r>
            <a:endParaRPr lang="it-IT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35" name="Immagine 234"/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20746" y="6553701"/>
            <a:ext cx="1136985" cy="216680"/>
          </a:xfrm>
          <a:prstGeom prst="rect">
            <a:avLst/>
          </a:prstGeom>
        </p:spPr>
      </p:pic>
      <p:pic>
        <p:nvPicPr>
          <p:cNvPr id="236" name="Immagine 235"/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868306" y="6662041"/>
            <a:ext cx="1323694" cy="187854"/>
          </a:xfrm>
          <a:prstGeom prst="rect">
            <a:avLst/>
          </a:prstGeom>
        </p:spPr>
      </p:pic>
      <p:sp>
        <p:nvSpPr>
          <p:cNvPr id="237" name="CasellaDiTesto 236"/>
          <p:cNvSpPr txBox="1"/>
          <p:nvPr/>
        </p:nvSpPr>
        <p:spPr>
          <a:xfrm>
            <a:off x="2922570" y="3858185"/>
            <a:ext cx="131177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003399"/>
                </a:solidFill>
              </a:rPr>
              <a:t>Fondi</a:t>
            </a:r>
          </a:p>
          <a:p>
            <a:pPr algn="ctr"/>
            <a:r>
              <a:rPr lang="it-IT" sz="1200" b="1" dirty="0" smtClean="0">
                <a:solidFill>
                  <a:srgbClr val="003399"/>
                </a:solidFill>
              </a:rPr>
              <a:t>Interprofessionali</a:t>
            </a:r>
            <a:endParaRPr lang="it-IT" sz="12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01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248" grpId="0"/>
      <p:bldP spid="254" grpId="0"/>
      <p:bldP spid="290" grpId="0"/>
      <p:bldP spid="23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213BA-AA06-4CD7-BA7A-42D7346141CB}" type="slidenum">
              <a:rPr lang="en-US" smtClean="0"/>
              <a:t>34</a:t>
            </a:fld>
            <a:endParaRPr lang="en-US" dirty="0"/>
          </a:p>
        </p:txBody>
      </p:sp>
      <p:sp>
        <p:nvSpPr>
          <p:cNvPr id="8" name="TextBox 28"/>
          <p:cNvSpPr txBox="1"/>
          <p:nvPr/>
        </p:nvSpPr>
        <p:spPr>
          <a:xfrm>
            <a:off x="2396506" y="207208"/>
            <a:ext cx="9332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AA2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MANAGER a IMPRENDITORE DIGITALE</a:t>
            </a:r>
          </a:p>
        </p:txBody>
      </p:sp>
      <p:grpSp>
        <p:nvGrpSpPr>
          <p:cNvPr id="10" name="Gruppo 9"/>
          <p:cNvGrpSpPr/>
          <p:nvPr/>
        </p:nvGrpSpPr>
        <p:grpSpPr>
          <a:xfrm>
            <a:off x="25124" y="-144463"/>
            <a:ext cx="2257435" cy="2219083"/>
            <a:chOff x="25124" y="-144463"/>
            <a:chExt cx="2257435" cy="2219083"/>
          </a:xfrm>
        </p:grpSpPr>
        <p:sp>
          <p:nvSpPr>
            <p:cNvPr id="11" name="Trapezoid 18"/>
            <p:cNvSpPr/>
            <p:nvPr/>
          </p:nvSpPr>
          <p:spPr>
            <a:xfrm>
              <a:off x="230184" y="207208"/>
              <a:ext cx="1843314" cy="872688"/>
            </a:xfrm>
            <a:prstGeom prst="trapezoid">
              <a:avLst>
                <a:gd name="adj" fmla="val 46621"/>
              </a:avLst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rect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3"/>
            <p:cNvSpPr/>
            <p:nvPr/>
          </p:nvSpPr>
          <p:spPr>
            <a:xfrm>
              <a:off x="25124" y="67987"/>
              <a:ext cx="2257435" cy="2006633"/>
            </a:xfrm>
            <a:custGeom>
              <a:avLst/>
              <a:gdLst>
                <a:gd name="connsiteX0" fmla="*/ 746781 w 2598057"/>
                <a:gd name="connsiteY0" fmla="*/ 232229 h 2322284"/>
                <a:gd name="connsiteX1" fmla="*/ 684747 w 2598057"/>
                <a:gd name="connsiteY1" fmla="*/ 357321 h 2322284"/>
                <a:gd name="connsiteX2" fmla="*/ 713911 w 2598057"/>
                <a:gd name="connsiteY2" fmla="*/ 341491 h 2322284"/>
                <a:gd name="connsiteX3" fmla="*/ 874077 w 2598057"/>
                <a:gd name="connsiteY3" fmla="*/ 309155 h 2322284"/>
                <a:gd name="connsiteX4" fmla="*/ 1285557 w 2598057"/>
                <a:gd name="connsiteY4" fmla="*/ 720635 h 2322284"/>
                <a:gd name="connsiteX5" fmla="*/ 874077 w 2598057"/>
                <a:gd name="connsiteY5" fmla="*/ 1132115 h 2322284"/>
                <a:gd name="connsiteX6" fmla="*/ 470957 w 2598057"/>
                <a:gd name="connsiteY6" fmla="*/ 803563 h 2322284"/>
                <a:gd name="connsiteX7" fmla="*/ 469689 w 2598057"/>
                <a:gd name="connsiteY7" fmla="*/ 790986 h 2322284"/>
                <a:gd name="connsiteX8" fmla="*/ 300520 w 2598057"/>
                <a:gd name="connsiteY8" fmla="*/ 1132115 h 2322284"/>
                <a:gd name="connsiteX9" fmla="*/ 874077 w 2598057"/>
                <a:gd name="connsiteY9" fmla="*/ 1132115 h 2322284"/>
                <a:gd name="connsiteX10" fmla="*/ 2297537 w 2598057"/>
                <a:gd name="connsiteY10" fmla="*/ 1132115 h 2322284"/>
                <a:gd name="connsiteX11" fmla="*/ 1851277 w 2598057"/>
                <a:gd name="connsiteY11" fmla="*/ 232229 h 2322284"/>
                <a:gd name="connsiteX12" fmla="*/ 580572 w 2598057"/>
                <a:gd name="connsiteY12" fmla="*/ 0 h 2322284"/>
                <a:gd name="connsiteX13" fmla="*/ 2017486 w 2598057"/>
                <a:gd name="connsiteY13" fmla="*/ 0 h 2322284"/>
                <a:gd name="connsiteX14" fmla="*/ 2598057 w 2598057"/>
                <a:gd name="connsiteY14" fmla="*/ 1161142 h 2322284"/>
                <a:gd name="connsiteX15" fmla="*/ 2017486 w 2598057"/>
                <a:gd name="connsiteY15" fmla="*/ 2322284 h 2322284"/>
                <a:gd name="connsiteX16" fmla="*/ 580572 w 2598057"/>
                <a:gd name="connsiteY16" fmla="*/ 2322284 h 2322284"/>
                <a:gd name="connsiteX17" fmla="*/ 0 w 2598057"/>
                <a:gd name="connsiteY17" fmla="*/ 1161142 h 232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98057" h="2322284">
                  <a:moveTo>
                    <a:pt x="746781" y="232229"/>
                  </a:moveTo>
                  <a:lnTo>
                    <a:pt x="684747" y="357321"/>
                  </a:lnTo>
                  <a:lnTo>
                    <a:pt x="713911" y="341491"/>
                  </a:lnTo>
                  <a:cubicBezTo>
                    <a:pt x="763139" y="320669"/>
                    <a:pt x="817264" y="309155"/>
                    <a:pt x="874077" y="309155"/>
                  </a:cubicBezTo>
                  <a:cubicBezTo>
                    <a:pt x="1101331" y="309155"/>
                    <a:pt x="1285557" y="493381"/>
                    <a:pt x="1285557" y="720635"/>
                  </a:cubicBezTo>
                  <a:cubicBezTo>
                    <a:pt x="1285557" y="947889"/>
                    <a:pt x="1101331" y="1132115"/>
                    <a:pt x="874077" y="1132115"/>
                  </a:cubicBezTo>
                  <a:cubicBezTo>
                    <a:pt x="675230" y="1132115"/>
                    <a:pt x="509326" y="991067"/>
                    <a:pt x="470957" y="803563"/>
                  </a:cubicBezTo>
                  <a:lnTo>
                    <a:pt x="469689" y="790986"/>
                  </a:lnTo>
                  <a:lnTo>
                    <a:pt x="300520" y="1132115"/>
                  </a:lnTo>
                  <a:lnTo>
                    <a:pt x="874077" y="1132115"/>
                  </a:lnTo>
                  <a:lnTo>
                    <a:pt x="2297537" y="1132115"/>
                  </a:lnTo>
                  <a:lnTo>
                    <a:pt x="1851277" y="232229"/>
                  </a:lnTo>
                  <a:close/>
                  <a:moveTo>
                    <a:pt x="580572" y="0"/>
                  </a:moveTo>
                  <a:lnTo>
                    <a:pt x="2017486" y="0"/>
                  </a:lnTo>
                  <a:lnTo>
                    <a:pt x="2598057" y="1161142"/>
                  </a:lnTo>
                  <a:lnTo>
                    <a:pt x="2017486" y="2322284"/>
                  </a:lnTo>
                  <a:lnTo>
                    <a:pt x="580572" y="2322284"/>
                  </a:lnTo>
                  <a:lnTo>
                    <a:pt x="0" y="1161142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path path="rect">
                <a:fillToRect l="100000" b="100000"/>
              </a:path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21"/>
            <p:cNvSpPr/>
            <p:nvPr/>
          </p:nvSpPr>
          <p:spPr>
            <a:xfrm>
              <a:off x="463660" y="363932"/>
              <a:ext cx="65915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b="1" spc="-150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en-US" sz="3600" b="1" dirty="0">
                <a:solidFill>
                  <a:schemeClr val="accent3"/>
                </a:solidFill>
              </a:endParaRPr>
            </a:p>
          </p:txBody>
        </p:sp>
        <p:sp>
          <p:nvSpPr>
            <p:cNvPr id="14" name="TextBox 33"/>
            <p:cNvSpPr txBox="1"/>
            <p:nvPr/>
          </p:nvSpPr>
          <p:spPr>
            <a:xfrm>
              <a:off x="484887" y="1180228"/>
              <a:ext cx="13339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spc="-150" dirty="0" err="1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2000" spc="-150" dirty="0" err="1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roposta</a:t>
              </a:r>
              <a:endParaRPr lang="en-US" sz="2000" spc="-15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AutoShape 59" descr="Risultati immagini per fondirigenti"/>
            <p:cNvSpPr>
              <a:spLocks noChangeAspect="1" noChangeArrowheads="1"/>
            </p:cNvSpPr>
            <p:nvPr/>
          </p:nvSpPr>
          <p:spPr bwMode="auto">
            <a:xfrm>
              <a:off x="155575" y="-144463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grpSp>
        <p:nvGrpSpPr>
          <p:cNvPr id="4" name="Gruppo 3"/>
          <p:cNvGrpSpPr/>
          <p:nvPr/>
        </p:nvGrpSpPr>
        <p:grpSpPr>
          <a:xfrm>
            <a:off x="4356241" y="3145822"/>
            <a:ext cx="5191497" cy="3614423"/>
            <a:chOff x="5270870" y="2074620"/>
            <a:chExt cx="6457951" cy="4518684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44" t="12662" r="16945" b="9416"/>
            <a:stretch/>
          </p:blipFill>
          <p:spPr bwMode="auto">
            <a:xfrm>
              <a:off x="5270870" y="2074620"/>
              <a:ext cx="6457951" cy="4518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Ovale 1"/>
            <p:cNvSpPr/>
            <p:nvPr/>
          </p:nvSpPr>
          <p:spPr>
            <a:xfrm rot="1126511">
              <a:off x="8272954" y="3572934"/>
              <a:ext cx="1463493" cy="81756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65098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6" name="CasellaDiTesto 15"/>
          <p:cNvSpPr txBox="1"/>
          <p:nvPr/>
        </p:nvSpPr>
        <p:spPr>
          <a:xfrm>
            <a:off x="2540656" y="722968"/>
            <a:ext cx="8822669" cy="22108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Non tutti i manager possono diventare imprenditori in relazione a valori, cultura, esperienze, motivazioni e propensione  al rischio. Sono pertanto necessari: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un meccanismo selettivo di </a:t>
            </a:r>
            <a:r>
              <a:rPr lang="it-IT" b="1" u="sng" dirty="0" smtClean="0">
                <a:solidFill>
                  <a:schemeClr val="accent1">
                    <a:lumMod val="75000"/>
                  </a:schemeClr>
                </a:solidFill>
              </a:rPr>
              <a:t>verifica </a:t>
            </a:r>
            <a:r>
              <a:rPr lang="it-IT" b="1" u="sng" dirty="0">
                <a:solidFill>
                  <a:schemeClr val="accent1">
                    <a:lumMod val="75000"/>
                  </a:schemeClr>
                </a:solidFill>
              </a:rPr>
              <a:t>delle competenze </a:t>
            </a:r>
            <a:endParaRPr lang="it-IT" b="1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un percorso di sviluppo di un </a:t>
            </a:r>
            <a:r>
              <a:rPr lang="it-IT" b="1" u="sng" dirty="0" smtClean="0">
                <a:solidFill>
                  <a:schemeClr val="accent1">
                    <a:lumMod val="75000"/>
                  </a:schemeClr>
                </a:solidFill>
              </a:rPr>
              <a:t>nuovo </a:t>
            </a:r>
            <a:r>
              <a:rPr lang="it-IT" b="1" u="sng" dirty="0" err="1" smtClean="0">
                <a:solidFill>
                  <a:schemeClr val="accent1">
                    <a:lumMod val="75000"/>
                  </a:schemeClr>
                </a:solidFill>
              </a:rPr>
              <a:t>mindset</a:t>
            </a:r>
            <a:r>
              <a:rPr lang="it-IT" b="1" u="sng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culturale e valoriale</a:t>
            </a:r>
          </a:p>
          <a:p>
            <a:pPr marL="742950" lvl="1" indent="-285750" algn="just">
              <a:spcBef>
                <a:spcPts val="700"/>
              </a:spcBef>
              <a:buFont typeface="Wingdings" panose="05000000000000000000" pitchFamily="2" charset="2"/>
              <a:buChar char="ü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Il  rafforzamento delle competenze di </a:t>
            </a:r>
            <a:r>
              <a:rPr lang="it-IT" b="1" u="sng" dirty="0" smtClean="0">
                <a:solidFill>
                  <a:schemeClr val="accent1">
                    <a:lumMod val="75000"/>
                  </a:schemeClr>
                </a:solidFill>
              </a:rPr>
              <a:t>business </a:t>
            </a:r>
            <a:r>
              <a:rPr lang="it-IT" b="1" u="sng" dirty="0" err="1" smtClean="0">
                <a:solidFill>
                  <a:schemeClr val="accent1">
                    <a:lumMod val="75000"/>
                  </a:schemeClr>
                </a:solidFill>
              </a:rPr>
              <a:t>innovation</a:t>
            </a:r>
            <a:endParaRPr lang="it-IT" b="1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 algn="just">
              <a:spcBef>
                <a:spcPts val="700"/>
              </a:spcBef>
              <a:buFont typeface="Wingdings" panose="05000000000000000000" pitchFamily="2" charset="2"/>
              <a:buChar char="§"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La e-Leadership è la principale competenza per lo sviluppo del business nell’era digitale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it-IT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176496" y="3015507"/>
            <a:ext cx="7019925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 smtClean="0">
                <a:solidFill>
                  <a:schemeClr val="accent6">
                    <a:lumMod val="50000"/>
                  </a:schemeClr>
                </a:solidFill>
              </a:rPr>
              <a:t>A - Business </a:t>
            </a:r>
            <a:r>
              <a:rPr lang="it-IT" sz="1200" b="1" dirty="0" err="1">
                <a:solidFill>
                  <a:schemeClr val="accent6">
                    <a:lumMod val="50000"/>
                  </a:schemeClr>
                </a:solidFill>
              </a:rPr>
              <a:t>technology</a:t>
            </a:r>
            <a:endParaRPr lang="it-IT" sz="12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200" i="1" dirty="0">
                <a:solidFill>
                  <a:schemeClr val="accent6">
                    <a:lumMod val="50000"/>
                  </a:schemeClr>
                </a:solidFill>
              </a:rPr>
              <a:t>1. Planning new IT infrastructure and architecture</a:t>
            </a:r>
          </a:p>
          <a:p>
            <a:r>
              <a:rPr lang="en-US" sz="1200" i="1" dirty="0">
                <a:solidFill>
                  <a:schemeClr val="accent6">
                    <a:lumMod val="50000"/>
                  </a:schemeClr>
                </a:solidFill>
              </a:rPr>
              <a:t>2. Aligning and integrating emerging IT applications with business operations</a:t>
            </a:r>
          </a:p>
          <a:p>
            <a:r>
              <a:rPr lang="en-US" sz="1200" i="1" dirty="0">
                <a:solidFill>
                  <a:schemeClr val="accent6">
                    <a:lumMod val="50000"/>
                  </a:schemeClr>
                </a:solidFill>
              </a:rPr>
              <a:t>3. Enabling the new IT to deliver novel process and coordination services</a:t>
            </a:r>
          </a:p>
          <a:p>
            <a:r>
              <a:rPr lang="en-US" sz="1200" i="1" dirty="0">
                <a:solidFill>
                  <a:schemeClr val="accent6">
                    <a:lumMod val="50000"/>
                  </a:schemeClr>
                </a:solidFill>
              </a:rPr>
              <a:t>4. Managing the sourcing of the new IT</a:t>
            </a:r>
          </a:p>
          <a:p>
            <a:r>
              <a:rPr lang="en-US" sz="1200" i="1" dirty="0">
                <a:solidFill>
                  <a:schemeClr val="accent6">
                    <a:lumMod val="50000"/>
                  </a:schemeClr>
                </a:solidFill>
              </a:rPr>
              <a:t>5. Ensuring IT and information </a:t>
            </a:r>
            <a:r>
              <a:rPr lang="en-US" sz="1200" i="1" dirty="0" smtClean="0">
                <a:solidFill>
                  <a:schemeClr val="accent6">
                    <a:lumMod val="50000"/>
                  </a:schemeClr>
                </a:solidFill>
              </a:rPr>
              <a:t>security</a:t>
            </a:r>
          </a:p>
          <a:p>
            <a:endParaRPr lang="en-US" sz="1200" i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it-IT" sz="1200" b="1" dirty="0" smtClean="0">
                <a:solidFill>
                  <a:schemeClr val="accent6">
                    <a:lumMod val="50000"/>
                  </a:schemeClr>
                </a:solidFill>
              </a:rPr>
              <a:t>B - Business </a:t>
            </a:r>
            <a:r>
              <a:rPr lang="it-IT" sz="1200" b="1" dirty="0">
                <a:solidFill>
                  <a:schemeClr val="accent6">
                    <a:lumMod val="50000"/>
                  </a:schemeClr>
                </a:solidFill>
              </a:rPr>
              <a:t>management</a:t>
            </a:r>
          </a:p>
          <a:p>
            <a:r>
              <a:rPr lang="en-US" sz="1200" i="1" dirty="0">
                <a:solidFill>
                  <a:schemeClr val="accent6">
                    <a:lumMod val="50000"/>
                  </a:schemeClr>
                </a:solidFill>
              </a:rPr>
              <a:t>1. Fostering business agility and market responsiveness</a:t>
            </a:r>
          </a:p>
          <a:p>
            <a:r>
              <a:rPr lang="en-US" sz="1200" i="1" dirty="0">
                <a:solidFill>
                  <a:schemeClr val="accent6">
                    <a:lumMod val="50000"/>
                  </a:schemeClr>
                </a:solidFill>
              </a:rPr>
              <a:t>2. Identifying customer value propositions</a:t>
            </a:r>
          </a:p>
          <a:p>
            <a:r>
              <a:rPr lang="it-IT" sz="1200" i="1" dirty="0">
                <a:solidFill>
                  <a:schemeClr val="accent6">
                    <a:lumMod val="50000"/>
                  </a:schemeClr>
                </a:solidFill>
              </a:rPr>
              <a:t>3. </a:t>
            </a:r>
            <a:r>
              <a:rPr lang="it-IT" sz="1200" i="1" dirty="0" err="1">
                <a:solidFill>
                  <a:schemeClr val="accent6">
                    <a:lumMod val="50000"/>
                  </a:schemeClr>
                </a:solidFill>
              </a:rPr>
              <a:t>Reinventing</a:t>
            </a:r>
            <a:r>
              <a:rPr lang="it-IT" sz="1200" i="1" dirty="0">
                <a:solidFill>
                  <a:schemeClr val="accent6">
                    <a:lumMod val="50000"/>
                  </a:schemeClr>
                </a:solidFill>
              </a:rPr>
              <a:t> business </a:t>
            </a:r>
            <a:r>
              <a:rPr lang="it-IT" sz="1200" i="1" dirty="0" err="1">
                <a:solidFill>
                  <a:schemeClr val="accent6">
                    <a:lumMod val="50000"/>
                  </a:schemeClr>
                </a:solidFill>
              </a:rPr>
              <a:t>models</a:t>
            </a:r>
            <a:endParaRPr lang="it-IT" sz="1200" i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200" i="1" dirty="0">
                <a:solidFill>
                  <a:schemeClr val="accent6">
                    <a:lumMod val="50000"/>
                  </a:schemeClr>
                </a:solidFill>
              </a:rPr>
              <a:t>4. Developing enterprise absorptive </a:t>
            </a:r>
            <a:r>
              <a:rPr lang="en-US" sz="1200" i="1" dirty="0" smtClean="0">
                <a:solidFill>
                  <a:schemeClr val="accent6">
                    <a:lumMod val="50000"/>
                  </a:schemeClr>
                </a:solidFill>
              </a:rPr>
              <a:t>capacity</a:t>
            </a:r>
          </a:p>
          <a:p>
            <a:endParaRPr lang="en-US" sz="1200" i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it-IT" sz="1200" b="1" dirty="0" smtClean="0">
                <a:solidFill>
                  <a:schemeClr val="accent6">
                    <a:lumMod val="50000"/>
                  </a:schemeClr>
                </a:solidFill>
              </a:rPr>
              <a:t>C - Collaboration</a:t>
            </a:r>
            <a:endParaRPr lang="it-IT" sz="12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it-IT" sz="1200" i="1" dirty="0">
                <a:solidFill>
                  <a:schemeClr val="accent6">
                    <a:lumMod val="50000"/>
                  </a:schemeClr>
                </a:solidFill>
              </a:rPr>
              <a:t>1. </a:t>
            </a:r>
            <a:r>
              <a:rPr lang="it-IT" sz="1200" i="1" dirty="0" err="1">
                <a:solidFill>
                  <a:schemeClr val="accent6">
                    <a:lumMod val="50000"/>
                  </a:schemeClr>
                </a:solidFill>
              </a:rPr>
              <a:t>Developing</a:t>
            </a:r>
            <a:r>
              <a:rPr lang="it-IT" sz="12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sz="1200" i="1" dirty="0" smtClean="0">
                <a:solidFill>
                  <a:schemeClr val="accent6">
                    <a:lumMod val="50000"/>
                  </a:schemeClr>
                </a:solidFill>
              </a:rPr>
              <a:t>partnership</a:t>
            </a:r>
            <a:endParaRPr lang="it-IT" sz="1200" i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200" i="1" dirty="0">
                <a:solidFill>
                  <a:schemeClr val="accent6">
                    <a:lumMod val="50000"/>
                  </a:schemeClr>
                </a:solidFill>
              </a:rPr>
              <a:t>2. Governing the value network</a:t>
            </a:r>
          </a:p>
          <a:p>
            <a:r>
              <a:rPr lang="it-IT" sz="1200" i="1" dirty="0">
                <a:solidFill>
                  <a:schemeClr val="accent6">
                    <a:lumMod val="50000"/>
                  </a:schemeClr>
                </a:solidFill>
              </a:rPr>
              <a:t>3. </a:t>
            </a:r>
            <a:r>
              <a:rPr lang="it-IT" sz="1200" i="1" dirty="0" err="1">
                <a:solidFill>
                  <a:schemeClr val="accent6">
                    <a:lumMod val="50000"/>
                  </a:schemeClr>
                </a:solidFill>
              </a:rPr>
              <a:t>Enabling</a:t>
            </a:r>
            <a:r>
              <a:rPr lang="it-IT" sz="1200" i="1" dirty="0">
                <a:solidFill>
                  <a:schemeClr val="accent6">
                    <a:lumMod val="50000"/>
                  </a:schemeClr>
                </a:solidFill>
              </a:rPr>
              <a:t> open </a:t>
            </a:r>
            <a:r>
              <a:rPr lang="it-IT" sz="1200" i="1" dirty="0" err="1">
                <a:solidFill>
                  <a:schemeClr val="accent6">
                    <a:lumMod val="50000"/>
                  </a:schemeClr>
                </a:solidFill>
              </a:rPr>
              <a:t>innovation</a:t>
            </a:r>
            <a:endParaRPr lang="it-IT" sz="1200" i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200" i="1" dirty="0">
                <a:solidFill>
                  <a:schemeClr val="accent6">
                    <a:lumMod val="50000"/>
                  </a:schemeClr>
                </a:solidFill>
              </a:rPr>
              <a:t>4. Improving co-production and co-creating </a:t>
            </a:r>
            <a:r>
              <a:rPr lang="en-US" sz="1200" i="1" dirty="0" smtClean="0">
                <a:solidFill>
                  <a:schemeClr val="accent6">
                    <a:lumMod val="50000"/>
                  </a:schemeClr>
                </a:solidFill>
              </a:rPr>
              <a:t>value</a:t>
            </a:r>
          </a:p>
          <a:p>
            <a:r>
              <a:rPr lang="en-US" sz="1200" i="1" dirty="0" smtClean="0">
                <a:solidFill>
                  <a:schemeClr val="accent6">
                    <a:lumMod val="50000"/>
                  </a:schemeClr>
                </a:solidFill>
              </a:rPr>
              <a:t>____________________</a:t>
            </a:r>
            <a:endParaRPr lang="en-US" sz="1200" i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000" i="1" dirty="0" smtClean="0"/>
              <a:t>1) Lin and Hsia </a:t>
            </a:r>
            <a:r>
              <a:rPr lang="en-US" sz="1000" i="1" dirty="0"/>
              <a:t>(2011</a:t>
            </a:r>
            <a:r>
              <a:rPr lang="en-US" sz="1000" i="1" dirty="0" smtClean="0"/>
              <a:t>)</a:t>
            </a:r>
            <a:endParaRPr lang="it-IT" sz="10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607367" y="2836801"/>
            <a:ext cx="4620945" cy="523220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endParaRPr lang="it-IT" sz="5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MANAGER  &gt;&gt; e-LEADER  &gt;&gt; e-ENTREPRENEUR</a:t>
            </a:r>
          </a:p>
          <a:p>
            <a:endParaRPr lang="it-IT" sz="500" strike="sngStrike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176496" y="2652135"/>
            <a:ext cx="4428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>
                <a:solidFill>
                  <a:schemeClr val="accent6">
                    <a:lumMod val="50000"/>
                  </a:schemeClr>
                </a:solidFill>
              </a:rPr>
              <a:t>Core </a:t>
            </a:r>
            <a:r>
              <a:rPr lang="en-US" b="1" u="sng" dirty="0">
                <a:solidFill>
                  <a:schemeClr val="accent6">
                    <a:lumMod val="50000"/>
                  </a:schemeClr>
                </a:solidFill>
              </a:rPr>
              <a:t>capabilities for e-business </a:t>
            </a:r>
            <a:r>
              <a:rPr lang="en-US" b="1" u="sng" dirty="0" smtClean="0">
                <a:solidFill>
                  <a:schemeClr val="accent6">
                    <a:lumMod val="50000"/>
                  </a:schemeClr>
                </a:solidFill>
              </a:rPr>
              <a:t>innovation </a:t>
            </a:r>
            <a:r>
              <a:rPr lang="en-US" b="1" u="sng" baseline="30000" dirty="0" smtClean="0">
                <a:solidFill>
                  <a:schemeClr val="accent6">
                    <a:lumMod val="50000"/>
                  </a:schemeClr>
                </a:solidFill>
              </a:rPr>
              <a:t>(1)</a:t>
            </a:r>
            <a:endParaRPr lang="it-IT" b="1" u="sng" baseline="30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9296400" y="4502579"/>
            <a:ext cx="162711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12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e-Entrepreneur</a:t>
            </a:r>
            <a:r>
              <a:rPr lang="it-IT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it-IT" sz="1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it-IT" sz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Connettore 1 17"/>
          <p:cNvCxnSpPr/>
          <p:nvPr/>
        </p:nvCxnSpPr>
        <p:spPr>
          <a:xfrm>
            <a:off x="7708447" y="4671278"/>
            <a:ext cx="1587953" cy="0"/>
          </a:xfrm>
          <a:prstGeom prst="line">
            <a:avLst/>
          </a:prstGeom>
          <a:ln w="28575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4856" y="6621796"/>
            <a:ext cx="1136985" cy="21668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701478" y="6650622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2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28"/>
          <p:cNvGrpSpPr>
            <a:grpSpLocks noChangeAspect="1"/>
          </p:cNvGrpSpPr>
          <p:nvPr/>
        </p:nvGrpSpPr>
        <p:grpSpPr bwMode="auto">
          <a:xfrm>
            <a:off x="125128" y="1537013"/>
            <a:ext cx="10626497" cy="5340704"/>
            <a:chOff x="-2508" y="-1001"/>
            <a:chExt cx="12579" cy="6322"/>
          </a:xfrm>
          <a:solidFill>
            <a:schemeClr val="tx1">
              <a:lumMod val="75000"/>
              <a:lumOff val="25000"/>
              <a:alpha val="7000"/>
            </a:schemeClr>
          </a:solidFill>
        </p:grpSpPr>
        <p:sp>
          <p:nvSpPr>
            <p:cNvPr id="20" name="Freeform 29"/>
            <p:cNvSpPr>
              <a:spLocks/>
            </p:cNvSpPr>
            <p:nvPr/>
          </p:nvSpPr>
          <p:spPr bwMode="auto">
            <a:xfrm>
              <a:off x="4964" y="3519"/>
              <a:ext cx="257" cy="494"/>
            </a:xfrm>
            <a:custGeom>
              <a:avLst/>
              <a:gdLst>
                <a:gd name="T0" fmla="*/ 88 w 109"/>
                <a:gd name="T1" fmla="*/ 0 h 209"/>
                <a:gd name="T2" fmla="*/ 84 w 109"/>
                <a:gd name="T3" fmla="*/ 15 h 209"/>
                <a:gd name="T4" fmla="*/ 48 w 109"/>
                <a:gd name="T5" fmla="*/ 51 h 209"/>
                <a:gd name="T6" fmla="*/ 13 w 109"/>
                <a:gd name="T7" fmla="*/ 84 h 209"/>
                <a:gd name="T8" fmla="*/ 21 w 109"/>
                <a:gd name="T9" fmla="*/ 112 h 209"/>
                <a:gd name="T10" fmla="*/ 11 w 109"/>
                <a:gd name="T11" fmla="*/ 135 h 209"/>
                <a:gd name="T12" fmla="*/ 0 w 109"/>
                <a:gd name="T13" fmla="*/ 146 h 209"/>
                <a:gd name="T14" fmla="*/ 6 w 109"/>
                <a:gd name="T15" fmla="*/ 167 h 209"/>
                <a:gd name="T16" fmla="*/ 5 w 109"/>
                <a:gd name="T17" fmla="*/ 180 h 209"/>
                <a:gd name="T18" fmla="*/ 30 w 109"/>
                <a:gd name="T19" fmla="*/ 209 h 209"/>
                <a:gd name="T20" fmla="*/ 77 w 109"/>
                <a:gd name="T21" fmla="*/ 150 h 209"/>
                <a:gd name="T22" fmla="*/ 100 w 109"/>
                <a:gd name="T23" fmla="*/ 55 h 209"/>
                <a:gd name="T24" fmla="*/ 109 w 109"/>
                <a:gd name="T25" fmla="*/ 58 h 209"/>
                <a:gd name="T26" fmla="*/ 109 w 109"/>
                <a:gd name="T27" fmla="*/ 50 h 209"/>
                <a:gd name="T28" fmla="*/ 88 w 109"/>
                <a:gd name="T2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" h="209">
                  <a:moveTo>
                    <a:pt x="88" y="0"/>
                  </a:moveTo>
                  <a:cubicBezTo>
                    <a:pt x="86" y="4"/>
                    <a:pt x="87" y="13"/>
                    <a:pt x="84" y="15"/>
                  </a:cubicBezTo>
                  <a:cubicBezTo>
                    <a:pt x="76" y="24"/>
                    <a:pt x="60" y="44"/>
                    <a:pt x="48" y="51"/>
                  </a:cubicBezTo>
                  <a:cubicBezTo>
                    <a:pt x="32" y="60"/>
                    <a:pt x="13" y="58"/>
                    <a:pt x="13" y="84"/>
                  </a:cubicBezTo>
                  <a:cubicBezTo>
                    <a:pt x="13" y="93"/>
                    <a:pt x="21" y="106"/>
                    <a:pt x="21" y="112"/>
                  </a:cubicBezTo>
                  <a:cubicBezTo>
                    <a:pt x="21" y="113"/>
                    <a:pt x="11" y="135"/>
                    <a:pt x="11" y="135"/>
                  </a:cubicBezTo>
                  <a:cubicBezTo>
                    <a:pt x="10" y="135"/>
                    <a:pt x="0" y="144"/>
                    <a:pt x="0" y="146"/>
                  </a:cubicBezTo>
                  <a:cubicBezTo>
                    <a:pt x="0" y="154"/>
                    <a:pt x="0" y="162"/>
                    <a:pt x="6" y="167"/>
                  </a:cubicBezTo>
                  <a:cubicBezTo>
                    <a:pt x="7" y="171"/>
                    <a:pt x="5" y="173"/>
                    <a:pt x="5" y="180"/>
                  </a:cubicBezTo>
                  <a:cubicBezTo>
                    <a:pt x="5" y="194"/>
                    <a:pt x="17" y="209"/>
                    <a:pt x="30" y="209"/>
                  </a:cubicBezTo>
                  <a:cubicBezTo>
                    <a:pt x="62" y="209"/>
                    <a:pt x="67" y="174"/>
                    <a:pt x="77" y="150"/>
                  </a:cubicBezTo>
                  <a:cubicBezTo>
                    <a:pt x="88" y="120"/>
                    <a:pt x="100" y="94"/>
                    <a:pt x="100" y="55"/>
                  </a:cubicBezTo>
                  <a:cubicBezTo>
                    <a:pt x="101" y="55"/>
                    <a:pt x="107" y="57"/>
                    <a:pt x="109" y="58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04" y="36"/>
                    <a:pt x="106" y="2"/>
                    <a:pt x="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0"/>
            <p:cNvSpPr>
              <a:spLocks/>
            </p:cNvSpPr>
            <p:nvPr/>
          </p:nvSpPr>
          <p:spPr bwMode="auto">
            <a:xfrm>
              <a:off x="2829" y="1672"/>
              <a:ext cx="2426" cy="2710"/>
            </a:xfrm>
            <a:custGeom>
              <a:avLst/>
              <a:gdLst>
                <a:gd name="T0" fmla="*/ 384 w 1026"/>
                <a:gd name="T1" fmla="*/ 8 h 1146"/>
                <a:gd name="T2" fmla="*/ 346 w 1026"/>
                <a:gd name="T3" fmla="*/ 12 h 1146"/>
                <a:gd name="T4" fmla="*/ 244 w 1026"/>
                <a:gd name="T5" fmla="*/ 32 h 1146"/>
                <a:gd name="T6" fmla="*/ 180 w 1026"/>
                <a:gd name="T7" fmla="*/ 28 h 1146"/>
                <a:gd name="T8" fmla="*/ 170 w 1026"/>
                <a:gd name="T9" fmla="*/ 43 h 1146"/>
                <a:gd name="T10" fmla="*/ 116 w 1026"/>
                <a:gd name="T11" fmla="*/ 134 h 1146"/>
                <a:gd name="T12" fmla="*/ 62 w 1026"/>
                <a:gd name="T13" fmla="*/ 172 h 1146"/>
                <a:gd name="T14" fmla="*/ 12 w 1026"/>
                <a:gd name="T15" fmla="*/ 263 h 1146"/>
                <a:gd name="T16" fmla="*/ 0 w 1026"/>
                <a:gd name="T17" fmla="*/ 370 h 1146"/>
                <a:gd name="T18" fmla="*/ 11 w 1026"/>
                <a:gd name="T19" fmla="*/ 404 h 1146"/>
                <a:gd name="T20" fmla="*/ 16 w 1026"/>
                <a:gd name="T21" fmla="*/ 412 h 1146"/>
                <a:gd name="T22" fmla="*/ 74 w 1026"/>
                <a:gd name="T23" fmla="*/ 480 h 1146"/>
                <a:gd name="T24" fmla="*/ 146 w 1026"/>
                <a:gd name="T25" fmla="*/ 530 h 1146"/>
                <a:gd name="T26" fmla="*/ 228 w 1026"/>
                <a:gd name="T27" fmla="*/ 527 h 1146"/>
                <a:gd name="T28" fmla="*/ 313 w 1026"/>
                <a:gd name="T29" fmla="*/ 499 h 1146"/>
                <a:gd name="T30" fmla="*/ 376 w 1026"/>
                <a:gd name="T31" fmla="*/ 530 h 1146"/>
                <a:gd name="T32" fmla="*/ 404 w 1026"/>
                <a:gd name="T33" fmla="*/ 578 h 1146"/>
                <a:gd name="T34" fmla="*/ 392 w 1026"/>
                <a:gd name="T35" fmla="*/ 607 h 1146"/>
                <a:gd name="T36" fmla="*/ 445 w 1026"/>
                <a:gd name="T37" fmla="*/ 700 h 1146"/>
                <a:gd name="T38" fmla="*/ 465 w 1026"/>
                <a:gd name="T39" fmla="*/ 774 h 1146"/>
                <a:gd name="T40" fmla="*/ 462 w 1026"/>
                <a:gd name="T41" fmla="*/ 927 h 1146"/>
                <a:gd name="T42" fmla="*/ 473 w 1026"/>
                <a:gd name="T43" fmla="*/ 959 h 1146"/>
                <a:gd name="T44" fmla="*/ 533 w 1026"/>
                <a:gd name="T45" fmla="*/ 1097 h 1146"/>
                <a:gd name="T46" fmla="*/ 536 w 1026"/>
                <a:gd name="T47" fmla="*/ 1138 h 1146"/>
                <a:gd name="T48" fmla="*/ 558 w 1026"/>
                <a:gd name="T49" fmla="*/ 1146 h 1146"/>
                <a:gd name="T50" fmla="*/ 628 w 1026"/>
                <a:gd name="T51" fmla="*/ 1135 h 1146"/>
                <a:gd name="T52" fmla="*/ 668 w 1026"/>
                <a:gd name="T53" fmla="*/ 1122 h 1146"/>
                <a:gd name="T54" fmla="*/ 730 w 1026"/>
                <a:gd name="T55" fmla="*/ 1046 h 1146"/>
                <a:gd name="T56" fmla="*/ 743 w 1026"/>
                <a:gd name="T57" fmla="*/ 1002 h 1146"/>
                <a:gd name="T58" fmla="*/ 785 w 1026"/>
                <a:gd name="T59" fmla="*/ 973 h 1146"/>
                <a:gd name="T60" fmla="*/ 775 w 1026"/>
                <a:gd name="T61" fmla="*/ 907 h 1146"/>
                <a:gd name="T62" fmla="*/ 866 w 1026"/>
                <a:gd name="T63" fmla="*/ 820 h 1146"/>
                <a:gd name="T64" fmla="*/ 863 w 1026"/>
                <a:gd name="T65" fmla="*/ 776 h 1146"/>
                <a:gd name="T66" fmla="*/ 867 w 1026"/>
                <a:gd name="T67" fmla="*/ 755 h 1146"/>
                <a:gd name="T68" fmla="*/ 843 w 1026"/>
                <a:gd name="T69" fmla="*/ 679 h 1146"/>
                <a:gd name="T70" fmla="*/ 946 w 1026"/>
                <a:gd name="T71" fmla="*/ 564 h 1146"/>
                <a:gd name="T72" fmla="*/ 1026 w 1026"/>
                <a:gd name="T73" fmla="*/ 422 h 1146"/>
                <a:gd name="T74" fmla="*/ 964 w 1026"/>
                <a:gd name="T75" fmla="*/ 430 h 1146"/>
                <a:gd name="T76" fmla="*/ 955 w 1026"/>
                <a:gd name="T77" fmla="*/ 429 h 1146"/>
                <a:gd name="T78" fmla="*/ 943 w 1026"/>
                <a:gd name="T79" fmla="*/ 430 h 1146"/>
                <a:gd name="T80" fmla="*/ 904 w 1026"/>
                <a:gd name="T81" fmla="*/ 416 h 1146"/>
                <a:gd name="T82" fmla="*/ 874 w 1026"/>
                <a:gd name="T83" fmla="*/ 371 h 1146"/>
                <a:gd name="T84" fmla="*/ 837 w 1026"/>
                <a:gd name="T85" fmla="*/ 320 h 1146"/>
                <a:gd name="T86" fmla="*/ 813 w 1026"/>
                <a:gd name="T87" fmla="*/ 267 h 1146"/>
                <a:gd name="T88" fmla="*/ 742 w 1026"/>
                <a:gd name="T89" fmla="*/ 138 h 1146"/>
                <a:gd name="T90" fmla="*/ 771 w 1026"/>
                <a:gd name="T91" fmla="*/ 163 h 1146"/>
                <a:gd name="T92" fmla="*/ 781 w 1026"/>
                <a:gd name="T93" fmla="*/ 130 h 1146"/>
                <a:gd name="T94" fmla="*/ 771 w 1026"/>
                <a:gd name="T95" fmla="*/ 106 h 1146"/>
                <a:gd name="T96" fmla="*/ 729 w 1026"/>
                <a:gd name="T97" fmla="*/ 103 h 1146"/>
                <a:gd name="T98" fmla="*/ 631 w 1026"/>
                <a:gd name="T99" fmla="*/ 97 h 1146"/>
                <a:gd name="T100" fmla="*/ 598 w 1026"/>
                <a:gd name="T101" fmla="*/ 79 h 1146"/>
                <a:gd name="T102" fmla="*/ 585 w 1026"/>
                <a:gd name="T103" fmla="*/ 78 h 1146"/>
                <a:gd name="T104" fmla="*/ 556 w 1026"/>
                <a:gd name="T105" fmla="*/ 111 h 1146"/>
                <a:gd name="T106" fmla="*/ 460 w 1026"/>
                <a:gd name="T107" fmla="*/ 77 h 1146"/>
                <a:gd name="T108" fmla="*/ 421 w 1026"/>
                <a:gd name="T109" fmla="*/ 52 h 1146"/>
                <a:gd name="T110" fmla="*/ 421 w 1026"/>
                <a:gd name="T111" fmla="*/ 20 h 1146"/>
                <a:gd name="T112" fmla="*/ 421 w 1026"/>
                <a:gd name="T113" fmla="*/ 10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26" h="1146">
                  <a:moveTo>
                    <a:pt x="405" y="0"/>
                  </a:moveTo>
                  <a:cubicBezTo>
                    <a:pt x="395" y="0"/>
                    <a:pt x="395" y="8"/>
                    <a:pt x="384" y="8"/>
                  </a:cubicBezTo>
                  <a:cubicBezTo>
                    <a:pt x="378" y="8"/>
                    <a:pt x="375" y="5"/>
                    <a:pt x="368" y="5"/>
                  </a:cubicBezTo>
                  <a:cubicBezTo>
                    <a:pt x="360" y="5"/>
                    <a:pt x="352" y="12"/>
                    <a:pt x="346" y="12"/>
                  </a:cubicBezTo>
                  <a:cubicBezTo>
                    <a:pt x="342" y="12"/>
                    <a:pt x="335" y="7"/>
                    <a:pt x="328" y="7"/>
                  </a:cubicBezTo>
                  <a:cubicBezTo>
                    <a:pt x="304" y="7"/>
                    <a:pt x="265" y="22"/>
                    <a:pt x="244" y="32"/>
                  </a:cubicBezTo>
                  <a:cubicBezTo>
                    <a:pt x="238" y="35"/>
                    <a:pt x="236" y="41"/>
                    <a:pt x="225" y="41"/>
                  </a:cubicBezTo>
                  <a:cubicBezTo>
                    <a:pt x="207" y="41"/>
                    <a:pt x="193" y="38"/>
                    <a:pt x="180" y="28"/>
                  </a:cubicBezTo>
                  <a:cubicBezTo>
                    <a:pt x="174" y="32"/>
                    <a:pt x="173" y="37"/>
                    <a:pt x="169" y="43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57" y="59"/>
                    <a:pt x="139" y="75"/>
                    <a:pt x="125" y="93"/>
                  </a:cubicBezTo>
                  <a:cubicBezTo>
                    <a:pt x="115" y="106"/>
                    <a:pt x="123" y="114"/>
                    <a:pt x="116" y="134"/>
                  </a:cubicBezTo>
                  <a:cubicBezTo>
                    <a:pt x="114" y="142"/>
                    <a:pt x="101" y="153"/>
                    <a:pt x="93" y="158"/>
                  </a:cubicBezTo>
                  <a:cubicBezTo>
                    <a:pt x="83" y="163"/>
                    <a:pt x="69" y="162"/>
                    <a:pt x="62" y="172"/>
                  </a:cubicBezTo>
                  <a:cubicBezTo>
                    <a:pt x="49" y="189"/>
                    <a:pt x="33" y="217"/>
                    <a:pt x="27" y="238"/>
                  </a:cubicBezTo>
                  <a:cubicBezTo>
                    <a:pt x="24" y="246"/>
                    <a:pt x="12" y="253"/>
                    <a:pt x="12" y="263"/>
                  </a:cubicBezTo>
                  <a:cubicBezTo>
                    <a:pt x="12" y="284"/>
                    <a:pt x="22" y="299"/>
                    <a:pt x="22" y="322"/>
                  </a:cubicBezTo>
                  <a:cubicBezTo>
                    <a:pt x="22" y="336"/>
                    <a:pt x="12" y="364"/>
                    <a:pt x="0" y="370"/>
                  </a:cubicBezTo>
                  <a:cubicBezTo>
                    <a:pt x="4" y="377"/>
                    <a:pt x="8" y="380"/>
                    <a:pt x="8" y="387"/>
                  </a:cubicBezTo>
                  <a:cubicBezTo>
                    <a:pt x="8" y="392"/>
                    <a:pt x="11" y="396"/>
                    <a:pt x="11" y="404"/>
                  </a:cubicBezTo>
                  <a:cubicBezTo>
                    <a:pt x="9" y="404"/>
                    <a:pt x="9" y="404"/>
                    <a:pt x="9" y="404"/>
                  </a:cubicBezTo>
                  <a:cubicBezTo>
                    <a:pt x="12" y="407"/>
                    <a:pt x="13" y="408"/>
                    <a:pt x="16" y="412"/>
                  </a:cubicBezTo>
                  <a:cubicBezTo>
                    <a:pt x="16" y="414"/>
                    <a:pt x="44" y="439"/>
                    <a:pt x="48" y="441"/>
                  </a:cubicBezTo>
                  <a:cubicBezTo>
                    <a:pt x="61" y="452"/>
                    <a:pt x="64" y="464"/>
                    <a:pt x="74" y="480"/>
                  </a:cubicBezTo>
                  <a:cubicBezTo>
                    <a:pt x="85" y="497"/>
                    <a:pt x="116" y="515"/>
                    <a:pt x="131" y="526"/>
                  </a:cubicBezTo>
                  <a:cubicBezTo>
                    <a:pt x="133" y="527"/>
                    <a:pt x="140" y="530"/>
                    <a:pt x="146" y="530"/>
                  </a:cubicBezTo>
                  <a:cubicBezTo>
                    <a:pt x="167" y="530"/>
                    <a:pt x="176" y="519"/>
                    <a:pt x="197" y="519"/>
                  </a:cubicBezTo>
                  <a:cubicBezTo>
                    <a:pt x="207" y="519"/>
                    <a:pt x="220" y="527"/>
                    <a:pt x="228" y="527"/>
                  </a:cubicBezTo>
                  <a:cubicBezTo>
                    <a:pt x="236" y="527"/>
                    <a:pt x="239" y="520"/>
                    <a:pt x="247" y="518"/>
                  </a:cubicBezTo>
                  <a:cubicBezTo>
                    <a:pt x="267" y="511"/>
                    <a:pt x="286" y="499"/>
                    <a:pt x="313" y="499"/>
                  </a:cubicBezTo>
                  <a:cubicBezTo>
                    <a:pt x="334" y="499"/>
                    <a:pt x="338" y="530"/>
                    <a:pt x="354" y="530"/>
                  </a:cubicBezTo>
                  <a:cubicBezTo>
                    <a:pt x="359" y="530"/>
                    <a:pt x="367" y="530"/>
                    <a:pt x="376" y="530"/>
                  </a:cubicBezTo>
                  <a:cubicBezTo>
                    <a:pt x="394" y="530"/>
                    <a:pt x="404" y="540"/>
                    <a:pt x="409" y="552"/>
                  </a:cubicBezTo>
                  <a:cubicBezTo>
                    <a:pt x="404" y="556"/>
                    <a:pt x="404" y="572"/>
                    <a:pt x="404" y="578"/>
                  </a:cubicBezTo>
                  <a:cubicBezTo>
                    <a:pt x="404" y="581"/>
                    <a:pt x="402" y="582"/>
                    <a:pt x="404" y="586"/>
                  </a:cubicBezTo>
                  <a:cubicBezTo>
                    <a:pt x="400" y="588"/>
                    <a:pt x="392" y="602"/>
                    <a:pt x="392" y="607"/>
                  </a:cubicBezTo>
                  <a:cubicBezTo>
                    <a:pt x="392" y="632"/>
                    <a:pt x="422" y="651"/>
                    <a:pt x="436" y="668"/>
                  </a:cubicBezTo>
                  <a:cubicBezTo>
                    <a:pt x="443" y="677"/>
                    <a:pt x="441" y="689"/>
                    <a:pt x="445" y="700"/>
                  </a:cubicBezTo>
                  <a:cubicBezTo>
                    <a:pt x="450" y="713"/>
                    <a:pt x="454" y="721"/>
                    <a:pt x="458" y="744"/>
                  </a:cubicBezTo>
                  <a:cubicBezTo>
                    <a:pt x="460" y="755"/>
                    <a:pt x="465" y="761"/>
                    <a:pt x="465" y="774"/>
                  </a:cubicBezTo>
                  <a:cubicBezTo>
                    <a:pt x="465" y="802"/>
                    <a:pt x="432" y="811"/>
                    <a:pt x="432" y="848"/>
                  </a:cubicBezTo>
                  <a:cubicBezTo>
                    <a:pt x="432" y="882"/>
                    <a:pt x="447" y="902"/>
                    <a:pt x="462" y="927"/>
                  </a:cubicBezTo>
                  <a:cubicBezTo>
                    <a:pt x="466" y="934"/>
                    <a:pt x="473" y="937"/>
                    <a:pt x="473" y="944"/>
                  </a:cubicBezTo>
                  <a:cubicBezTo>
                    <a:pt x="473" y="949"/>
                    <a:pt x="473" y="950"/>
                    <a:pt x="473" y="959"/>
                  </a:cubicBezTo>
                  <a:cubicBezTo>
                    <a:pt x="473" y="1005"/>
                    <a:pt x="497" y="1036"/>
                    <a:pt x="516" y="1068"/>
                  </a:cubicBezTo>
                  <a:cubicBezTo>
                    <a:pt x="519" y="1073"/>
                    <a:pt x="533" y="1089"/>
                    <a:pt x="533" y="1097"/>
                  </a:cubicBezTo>
                  <a:cubicBezTo>
                    <a:pt x="533" y="1103"/>
                    <a:pt x="531" y="1107"/>
                    <a:pt x="527" y="1112"/>
                  </a:cubicBezTo>
                  <a:cubicBezTo>
                    <a:pt x="531" y="1116"/>
                    <a:pt x="536" y="1127"/>
                    <a:pt x="536" y="1138"/>
                  </a:cubicBezTo>
                  <a:cubicBezTo>
                    <a:pt x="537" y="1138"/>
                    <a:pt x="538" y="1136"/>
                    <a:pt x="541" y="1135"/>
                  </a:cubicBezTo>
                  <a:cubicBezTo>
                    <a:pt x="545" y="1141"/>
                    <a:pt x="549" y="1146"/>
                    <a:pt x="558" y="1146"/>
                  </a:cubicBezTo>
                  <a:cubicBezTo>
                    <a:pt x="578" y="1146"/>
                    <a:pt x="592" y="1130"/>
                    <a:pt x="614" y="1130"/>
                  </a:cubicBezTo>
                  <a:cubicBezTo>
                    <a:pt x="620" y="1130"/>
                    <a:pt x="623" y="1135"/>
                    <a:pt x="628" y="1135"/>
                  </a:cubicBezTo>
                  <a:cubicBezTo>
                    <a:pt x="633" y="1135"/>
                    <a:pt x="637" y="1132"/>
                    <a:pt x="644" y="1132"/>
                  </a:cubicBezTo>
                  <a:cubicBezTo>
                    <a:pt x="646" y="1122"/>
                    <a:pt x="659" y="1126"/>
                    <a:pt x="668" y="1122"/>
                  </a:cubicBezTo>
                  <a:cubicBezTo>
                    <a:pt x="690" y="1112"/>
                    <a:pt x="696" y="1097"/>
                    <a:pt x="709" y="1080"/>
                  </a:cubicBezTo>
                  <a:cubicBezTo>
                    <a:pt x="717" y="1069"/>
                    <a:pt x="718" y="1057"/>
                    <a:pt x="730" y="1046"/>
                  </a:cubicBezTo>
                  <a:cubicBezTo>
                    <a:pt x="736" y="1039"/>
                    <a:pt x="751" y="1028"/>
                    <a:pt x="751" y="1013"/>
                  </a:cubicBezTo>
                  <a:cubicBezTo>
                    <a:pt x="751" y="1008"/>
                    <a:pt x="748" y="1004"/>
                    <a:pt x="743" y="1002"/>
                  </a:cubicBezTo>
                  <a:cubicBezTo>
                    <a:pt x="749" y="989"/>
                    <a:pt x="757" y="983"/>
                    <a:pt x="769" y="977"/>
                  </a:cubicBezTo>
                  <a:cubicBezTo>
                    <a:pt x="773" y="975"/>
                    <a:pt x="782" y="978"/>
                    <a:pt x="785" y="973"/>
                  </a:cubicBezTo>
                  <a:cubicBezTo>
                    <a:pt x="788" y="969"/>
                    <a:pt x="790" y="951"/>
                    <a:pt x="790" y="943"/>
                  </a:cubicBezTo>
                  <a:cubicBezTo>
                    <a:pt x="790" y="927"/>
                    <a:pt x="775" y="919"/>
                    <a:pt x="775" y="907"/>
                  </a:cubicBezTo>
                  <a:cubicBezTo>
                    <a:pt x="775" y="902"/>
                    <a:pt x="783" y="893"/>
                    <a:pt x="791" y="891"/>
                  </a:cubicBezTo>
                  <a:cubicBezTo>
                    <a:pt x="796" y="857"/>
                    <a:pt x="866" y="861"/>
                    <a:pt x="866" y="820"/>
                  </a:cubicBezTo>
                  <a:cubicBezTo>
                    <a:pt x="866" y="816"/>
                    <a:pt x="865" y="813"/>
                    <a:pt x="862" y="810"/>
                  </a:cubicBezTo>
                  <a:cubicBezTo>
                    <a:pt x="862" y="795"/>
                    <a:pt x="863" y="785"/>
                    <a:pt x="863" y="776"/>
                  </a:cubicBezTo>
                  <a:cubicBezTo>
                    <a:pt x="863" y="763"/>
                    <a:pt x="863" y="763"/>
                    <a:pt x="863" y="763"/>
                  </a:cubicBezTo>
                  <a:cubicBezTo>
                    <a:pt x="864" y="762"/>
                    <a:pt x="867" y="758"/>
                    <a:pt x="867" y="755"/>
                  </a:cubicBezTo>
                  <a:cubicBezTo>
                    <a:pt x="867" y="745"/>
                    <a:pt x="848" y="736"/>
                    <a:pt x="848" y="718"/>
                  </a:cubicBezTo>
                  <a:cubicBezTo>
                    <a:pt x="848" y="702"/>
                    <a:pt x="843" y="695"/>
                    <a:pt x="843" y="679"/>
                  </a:cubicBezTo>
                  <a:cubicBezTo>
                    <a:pt x="843" y="664"/>
                    <a:pt x="857" y="660"/>
                    <a:pt x="861" y="647"/>
                  </a:cubicBezTo>
                  <a:cubicBezTo>
                    <a:pt x="874" y="600"/>
                    <a:pt x="911" y="592"/>
                    <a:pt x="946" y="564"/>
                  </a:cubicBezTo>
                  <a:cubicBezTo>
                    <a:pt x="966" y="549"/>
                    <a:pt x="973" y="530"/>
                    <a:pt x="989" y="509"/>
                  </a:cubicBezTo>
                  <a:cubicBezTo>
                    <a:pt x="1002" y="491"/>
                    <a:pt x="1026" y="452"/>
                    <a:pt x="1026" y="422"/>
                  </a:cubicBezTo>
                  <a:cubicBezTo>
                    <a:pt x="1026" y="418"/>
                    <a:pt x="1023" y="417"/>
                    <a:pt x="1022" y="414"/>
                  </a:cubicBezTo>
                  <a:cubicBezTo>
                    <a:pt x="1003" y="418"/>
                    <a:pt x="984" y="426"/>
                    <a:pt x="964" y="430"/>
                  </a:cubicBezTo>
                  <a:cubicBezTo>
                    <a:pt x="963" y="430"/>
                    <a:pt x="962" y="430"/>
                    <a:pt x="961" y="430"/>
                  </a:cubicBezTo>
                  <a:cubicBezTo>
                    <a:pt x="959" y="430"/>
                    <a:pt x="957" y="429"/>
                    <a:pt x="955" y="429"/>
                  </a:cubicBezTo>
                  <a:cubicBezTo>
                    <a:pt x="953" y="429"/>
                    <a:pt x="951" y="429"/>
                    <a:pt x="949" y="429"/>
                  </a:cubicBezTo>
                  <a:cubicBezTo>
                    <a:pt x="947" y="429"/>
                    <a:pt x="945" y="429"/>
                    <a:pt x="943" y="430"/>
                  </a:cubicBezTo>
                  <a:cubicBezTo>
                    <a:pt x="936" y="432"/>
                    <a:pt x="935" y="439"/>
                    <a:pt x="927" y="439"/>
                  </a:cubicBezTo>
                  <a:cubicBezTo>
                    <a:pt x="918" y="439"/>
                    <a:pt x="911" y="422"/>
                    <a:pt x="904" y="416"/>
                  </a:cubicBezTo>
                  <a:cubicBezTo>
                    <a:pt x="909" y="410"/>
                    <a:pt x="904" y="409"/>
                    <a:pt x="904" y="400"/>
                  </a:cubicBezTo>
                  <a:cubicBezTo>
                    <a:pt x="887" y="400"/>
                    <a:pt x="882" y="378"/>
                    <a:pt x="874" y="371"/>
                  </a:cubicBezTo>
                  <a:cubicBezTo>
                    <a:pt x="864" y="365"/>
                    <a:pt x="859" y="364"/>
                    <a:pt x="850" y="356"/>
                  </a:cubicBezTo>
                  <a:cubicBezTo>
                    <a:pt x="841" y="346"/>
                    <a:pt x="847" y="332"/>
                    <a:pt x="837" y="320"/>
                  </a:cubicBezTo>
                  <a:cubicBezTo>
                    <a:pt x="829" y="309"/>
                    <a:pt x="819" y="309"/>
                    <a:pt x="813" y="295"/>
                  </a:cubicBezTo>
                  <a:cubicBezTo>
                    <a:pt x="813" y="267"/>
                    <a:pt x="813" y="267"/>
                    <a:pt x="813" y="267"/>
                  </a:cubicBezTo>
                  <a:cubicBezTo>
                    <a:pt x="805" y="261"/>
                    <a:pt x="790" y="237"/>
                    <a:pt x="792" y="226"/>
                  </a:cubicBezTo>
                  <a:cubicBezTo>
                    <a:pt x="742" y="138"/>
                    <a:pt x="742" y="138"/>
                    <a:pt x="742" y="138"/>
                  </a:cubicBezTo>
                  <a:cubicBezTo>
                    <a:pt x="742" y="129"/>
                    <a:pt x="742" y="129"/>
                    <a:pt x="742" y="129"/>
                  </a:cubicBezTo>
                  <a:cubicBezTo>
                    <a:pt x="751" y="138"/>
                    <a:pt x="760" y="161"/>
                    <a:pt x="771" y="163"/>
                  </a:cubicBezTo>
                  <a:cubicBezTo>
                    <a:pt x="773" y="158"/>
                    <a:pt x="778" y="144"/>
                    <a:pt x="781" y="137"/>
                  </a:cubicBezTo>
                  <a:cubicBezTo>
                    <a:pt x="781" y="135"/>
                    <a:pt x="781" y="132"/>
                    <a:pt x="781" y="130"/>
                  </a:cubicBezTo>
                  <a:cubicBezTo>
                    <a:pt x="773" y="111"/>
                    <a:pt x="773" y="111"/>
                    <a:pt x="773" y="111"/>
                  </a:cubicBezTo>
                  <a:cubicBezTo>
                    <a:pt x="773" y="109"/>
                    <a:pt x="772" y="108"/>
                    <a:pt x="771" y="106"/>
                  </a:cubicBezTo>
                  <a:cubicBezTo>
                    <a:pt x="764" y="107"/>
                    <a:pt x="764" y="110"/>
                    <a:pt x="756" y="110"/>
                  </a:cubicBezTo>
                  <a:cubicBezTo>
                    <a:pt x="745" y="110"/>
                    <a:pt x="739" y="103"/>
                    <a:pt x="729" y="103"/>
                  </a:cubicBezTo>
                  <a:cubicBezTo>
                    <a:pt x="712" y="103"/>
                    <a:pt x="707" y="111"/>
                    <a:pt x="690" y="111"/>
                  </a:cubicBezTo>
                  <a:cubicBezTo>
                    <a:pt x="672" y="111"/>
                    <a:pt x="648" y="103"/>
                    <a:pt x="631" y="97"/>
                  </a:cubicBezTo>
                  <a:cubicBezTo>
                    <a:pt x="623" y="94"/>
                    <a:pt x="611" y="98"/>
                    <a:pt x="606" y="92"/>
                  </a:cubicBezTo>
                  <a:cubicBezTo>
                    <a:pt x="604" y="88"/>
                    <a:pt x="598" y="87"/>
                    <a:pt x="598" y="79"/>
                  </a:cubicBezTo>
                  <a:cubicBezTo>
                    <a:pt x="586" y="79"/>
                    <a:pt x="586" y="79"/>
                    <a:pt x="586" y="79"/>
                  </a:cubicBezTo>
                  <a:cubicBezTo>
                    <a:pt x="585" y="78"/>
                    <a:pt x="585" y="78"/>
                    <a:pt x="585" y="78"/>
                  </a:cubicBezTo>
                  <a:cubicBezTo>
                    <a:pt x="568" y="84"/>
                    <a:pt x="556" y="84"/>
                    <a:pt x="556" y="101"/>
                  </a:cubicBezTo>
                  <a:cubicBezTo>
                    <a:pt x="556" y="104"/>
                    <a:pt x="556" y="107"/>
                    <a:pt x="556" y="111"/>
                  </a:cubicBezTo>
                  <a:cubicBezTo>
                    <a:pt x="556" y="114"/>
                    <a:pt x="550" y="119"/>
                    <a:pt x="545" y="119"/>
                  </a:cubicBezTo>
                  <a:cubicBezTo>
                    <a:pt x="506" y="119"/>
                    <a:pt x="494" y="77"/>
                    <a:pt x="460" y="77"/>
                  </a:cubicBezTo>
                  <a:cubicBezTo>
                    <a:pt x="455" y="77"/>
                    <a:pt x="451" y="77"/>
                    <a:pt x="445" y="77"/>
                  </a:cubicBezTo>
                  <a:cubicBezTo>
                    <a:pt x="435" y="77"/>
                    <a:pt x="421" y="65"/>
                    <a:pt x="421" y="52"/>
                  </a:cubicBezTo>
                  <a:cubicBezTo>
                    <a:pt x="421" y="44"/>
                    <a:pt x="428" y="40"/>
                    <a:pt x="428" y="32"/>
                  </a:cubicBezTo>
                  <a:cubicBezTo>
                    <a:pt x="428" y="27"/>
                    <a:pt x="421" y="25"/>
                    <a:pt x="421" y="20"/>
                  </a:cubicBezTo>
                  <a:cubicBezTo>
                    <a:pt x="421" y="13"/>
                    <a:pt x="428" y="15"/>
                    <a:pt x="429" y="7"/>
                  </a:cubicBezTo>
                  <a:cubicBezTo>
                    <a:pt x="426" y="7"/>
                    <a:pt x="424" y="10"/>
                    <a:pt x="421" y="10"/>
                  </a:cubicBezTo>
                  <a:cubicBezTo>
                    <a:pt x="413" y="10"/>
                    <a:pt x="415" y="0"/>
                    <a:pt x="40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1"/>
            <p:cNvSpPr>
              <a:spLocks/>
            </p:cNvSpPr>
            <p:nvPr/>
          </p:nvSpPr>
          <p:spPr bwMode="auto">
            <a:xfrm>
              <a:off x="4359" y="1478"/>
              <a:ext cx="1323" cy="1149"/>
            </a:xfrm>
            <a:custGeom>
              <a:avLst/>
              <a:gdLst>
                <a:gd name="T0" fmla="*/ 75 w 560"/>
                <a:gd name="T1" fmla="*/ 16 h 486"/>
                <a:gd name="T2" fmla="*/ 46 w 560"/>
                <a:gd name="T3" fmla="*/ 18 h 486"/>
                <a:gd name="T4" fmla="*/ 9 w 560"/>
                <a:gd name="T5" fmla="*/ 45 h 486"/>
                <a:gd name="T6" fmla="*/ 0 w 560"/>
                <a:gd name="T7" fmla="*/ 66 h 486"/>
                <a:gd name="T8" fmla="*/ 27 w 560"/>
                <a:gd name="T9" fmla="*/ 95 h 486"/>
                <a:gd name="T10" fmla="*/ 59 w 560"/>
                <a:gd name="T11" fmla="*/ 105 h 486"/>
                <a:gd name="T12" fmla="*/ 130 w 560"/>
                <a:gd name="T13" fmla="*/ 93 h 486"/>
                <a:gd name="T14" fmla="*/ 150 w 560"/>
                <a:gd name="T15" fmla="*/ 98 h 486"/>
                <a:gd name="T16" fmla="*/ 136 w 560"/>
                <a:gd name="T17" fmla="*/ 151 h 486"/>
                <a:gd name="T18" fmla="*/ 126 w 560"/>
                <a:gd name="T19" fmla="*/ 193 h 486"/>
                <a:gd name="T20" fmla="*/ 131 w 560"/>
                <a:gd name="T21" fmla="*/ 235 h 486"/>
                <a:gd name="T22" fmla="*/ 165 w 560"/>
                <a:gd name="T23" fmla="*/ 287 h 486"/>
                <a:gd name="T24" fmla="*/ 185 w 560"/>
                <a:gd name="T25" fmla="*/ 311 h 486"/>
                <a:gd name="T26" fmla="*/ 238 w 560"/>
                <a:gd name="T27" fmla="*/ 408 h 486"/>
                <a:gd name="T28" fmla="*/ 260 w 560"/>
                <a:gd name="T29" fmla="*/ 472 h 486"/>
                <a:gd name="T30" fmla="*/ 280 w 560"/>
                <a:gd name="T31" fmla="*/ 484 h 486"/>
                <a:gd name="T32" fmla="*/ 353 w 560"/>
                <a:gd name="T33" fmla="*/ 453 h 486"/>
                <a:gd name="T34" fmla="*/ 438 w 560"/>
                <a:gd name="T35" fmla="*/ 416 h 486"/>
                <a:gd name="T36" fmla="*/ 476 w 560"/>
                <a:gd name="T37" fmla="*/ 370 h 486"/>
                <a:gd name="T38" fmla="*/ 497 w 560"/>
                <a:gd name="T39" fmla="*/ 324 h 486"/>
                <a:gd name="T40" fmla="*/ 454 w 560"/>
                <a:gd name="T41" fmla="*/ 289 h 486"/>
                <a:gd name="T42" fmla="*/ 375 w 560"/>
                <a:gd name="T43" fmla="*/ 295 h 486"/>
                <a:gd name="T44" fmla="*/ 368 w 560"/>
                <a:gd name="T45" fmla="*/ 281 h 486"/>
                <a:gd name="T46" fmla="*/ 333 w 560"/>
                <a:gd name="T47" fmla="*/ 219 h 486"/>
                <a:gd name="T48" fmla="*/ 379 w 560"/>
                <a:gd name="T49" fmla="*/ 240 h 486"/>
                <a:gd name="T50" fmla="*/ 443 w 560"/>
                <a:gd name="T51" fmla="*/ 263 h 486"/>
                <a:gd name="T52" fmla="*/ 489 w 560"/>
                <a:gd name="T53" fmla="*/ 281 h 486"/>
                <a:gd name="T54" fmla="*/ 540 w 560"/>
                <a:gd name="T55" fmla="*/ 288 h 486"/>
                <a:gd name="T56" fmla="*/ 537 w 560"/>
                <a:gd name="T57" fmla="*/ 279 h 486"/>
                <a:gd name="T58" fmla="*/ 527 w 560"/>
                <a:gd name="T59" fmla="*/ 206 h 486"/>
                <a:gd name="T60" fmla="*/ 538 w 560"/>
                <a:gd name="T61" fmla="*/ 187 h 486"/>
                <a:gd name="T62" fmla="*/ 523 w 560"/>
                <a:gd name="T63" fmla="*/ 149 h 486"/>
                <a:gd name="T64" fmla="*/ 521 w 560"/>
                <a:gd name="T65" fmla="*/ 143 h 486"/>
                <a:gd name="T66" fmla="*/ 521 w 560"/>
                <a:gd name="T67" fmla="*/ 138 h 486"/>
                <a:gd name="T68" fmla="*/ 532 w 560"/>
                <a:gd name="T69" fmla="*/ 106 h 486"/>
                <a:gd name="T70" fmla="*/ 526 w 560"/>
                <a:gd name="T71" fmla="*/ 89 h 486"/>
                <a:gd name="T72" fmla="*/ 441 w 560"/>
                <a:gd name="T73" fmla="*/ 69 h 486"/>
                <a:gd name="T74" fmla="*/ 420 w 560"/>
                <a:gd name="T75" fmla="*/ 91 h 486"/>
                <a:gd name="T76" fmla="*/ 371 w 560"/>
                <a:gd name="T77" fmla="*/ 91 h 486"/>
                <a:gd name="T78" fmla="*/ 356 w 560"/>
                <a:gd name="T79" fmla="*/ 82 h 486"/>
                <a:gd name="T80" fmla="*/ 344 w 560"/>
                <a:gd name="T81" fmla="*/ 61 h 486"/>
                <a:gd name="T82" fmla="*/ 337 w 560"/>
                <a:gd name="T83" fmla="*/ 49 h 486"/>
                <a:gd name="T84" fmla="*/ 307 w 560"/>
                <a:gd name="T85" fmla="*/ 53 h 486"/>
                <a:gd name="T86" fmla="*/ 246 w 560"/>
                <a:gd name="T87" fmla="*/ 5 h 486"/>
                <a:gd name="T88" fmla="*/ 246 w 560"/>
                <a:gd name="T89" fmla="*/ 5 h 486"/>
                <a:gd name="T90" fmla="*/ 246 w 560"/>
                <a:gd name="T91" fmla="*/ 5 h 486"/>
                <a:gd name="T92" fmla="*/ 210 w 560"/>
                <a:gd name="T93" fmla="*/ 19 h 486"/>
                <a:gd name="T94" fmla="*/ 127 w 560"/>
                <a:gd name="T95" fmla="*/ 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60" h="486">
                  <a:moveTo>
                    <a:pt x="127" y="0"/>
                  </a:moveTo>
                  <a:cubicBezTo>
                    <a:pt x="118" y="0"/>
                    <a:pt x="103" y="1"/>
                    <a:pt x="97" y="5"/>
                  </a:cubicBezTo>
                  <a:cubicBezTo>
                    <a:pt x="91" y="9"/>
                    <a:pt x="81" y="16"/>
                    <a:pt x="75" y="16"/>
                  </a:cubicBezTo>
                  <a:cubicBezTo>
                    <a:pt x="75" y="16"/>
                    <a:pt x="65" y="16"/>
                    <a:pt x="59" y="16"/>
                  </a:cubicBezTo>
                  <a:cubicBezTo>
                    <a:pt x="57" y="16"/>
                    <a:pt x="54" y="15"/>
                    <a:pt x="52" y="15"/>
                  </a:cubicBezTo>
                  <a:cubicBezTo>
                    <a:pt x="49" y="15"/>
                    <a:pt x="46" y="16"/>
                    <a:pt x="46" y="18"/>
                  </a:cubicBezTo>
                  <a:cubicBezTo>
                    <a:pt x="46" y="22"/>
                    <a:pt x="49" y="21"/>
                    <a:pt x="50" y="25"/>
                  </a:cubicBezTo>
                  <a:cubicBezTo>
                    <a:pt x="41" y="30"/>
                    <a:pt x="3" y="26"/>
                    <a:pt x="3" y="43"/>
                  </a:cubicBezTo>
                  <a:cubicBezTo>
                    <a:pt x="3" y="45"/>
                    <a:pt x="6" y="45"/>
                    <a:pt x="9" y="45"/>
                  </a:cubicBezTo>
                  <a:cubicBezTo>
                    <a:pt x="10" y="45"/>
                    <a:pt x="11" y="45"/>
                    <a:pt x="12" y="45"/>
                  </a:cubicBezTo>
                  <a:cubicBezTo>
                    <a:pt x="11" y="48"/>
                    <a:pt x="12" y="48"/>
                    <a:pt x="12" y="52"/>
                  </a:cubicBezTo>
                  <a:cubicBezTo>
                    <a:pt x="12" y="62"/>
                    <a:pt x="6" y="61"/>
                    <a:pt x="0" y="66"/>
                  </a:cubicBezTo>
                  <a:cubicBezTo>
                    <a:pt x="8" y="70"/>
                    <a:pt x="14" y="69"/>
                    <a:pt x="18" y="76"/>
                  </a:cubicBezTo>
                  <a:cubicBezTo>
                    <a:pt x="13" y="81"/>
                    <a:pt x="28" y="89"/>
                    <a:pt x="32" y="92"/>
                  </a:cubicBezTo>
                  <a:cubicBezTo>
                    <a:pt x="31" y="93"/>
                    <a:pt x="29" y="95"/>
                    <a:pt x="27" y="95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35" y="95"/>
                    <a:pt x="36" y="95"/>
                    <a:pt x="37" y="95"/>
                  </a:cubicBezTo>
                  <a:cubicBezTo>
                    <a:pt x="45" y="95"/>
                    <a:pt x="50" y="105"/>
                    <a:pt x="59" y="105"/>
                  </a:cubicBezTo>
                  <a:cubicBezTo>
                    <a:pt x="68" y="105"/>
                    <a:pt x="66" y="93"/>
                    <a:pt x="77" y="93"/>
                  </a:cubicBezTo>
                  <a:cubicBezTo>
                    <a:pt x="88" y="93"/>
                    <a:pt x="92" y="106"/>
                    <a:pt x="103" y="106"/>
                  </a:cubicBezTo>
                  <a:cubicBezTo>
                    <a:pt x="119" y="106"/>
                    <a:pt x="121" y="99"/>
                    <a:pt x="130" y="93"/>
                  </a:cubicBezTo>
                  <a:cubicBezTo>
                    <a:pt x="132" y="95"/>
                    <a:pt x="135" y="97"/>
                    <a:pt x="140" y="97"/>
                  </a:cubicBezTo>
                  <a:cubicBezTo>
                    <a:pt x="145" y="97"/>
                    <a:pt x="146" y="94"/>
                    <a:pt x="150" y="92"/>
                  </a:cubicBezTo>
                  <a:cubicBezTo>
                    <a:pt x="150" y="98"/>
                    <a:pt x="150" y="98"/>
                    <a:pt x="150" y="98"/>
                  </a:cubicBezTo>
                  <a:cubicBezTo>
                    <a:pt x="149" y="99"/>
                    <a:pt x="147" y="100"/>
                    <a:pt x="147" y="103"/>
                  </a:cubicBezTo>
                  <a:cubicBezTo>
                    <a:pt x="147" y="109"/>
                    <a:pt x="149" y="117"/>
                    <a:pt x="149" y="126"/>
                  </a:cubicBezTo>
                  <a:cubicBezTo>
                    <a:pt x="149" y="138"/>
                    <a:pt x="139" y="140"/>
                    <a:pt x="136" y="151"/>
                  </a:cubicBezTo>
                  <a:cubicBezTo>
                    <a:pt x="132" y="161"/>
                    <a:pt x="131" y="167"/>
                    <a:pt x="127" y="179"/>
                  </a:cubicBezTo>
                  <a:cubicBezTo>
                    <a:pt x="127" y="181"/>
                    <a:pt x="123" y="181"/>
                    <a:pt x="123" y="185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34" y="212"/>
                    <a:pt x="134" y="212"/>
                    <a:pt x="134" y="212"/>
                  </a:cubicBezTo>
                  <a:cubicBezTo>
                    <a:pt x="134" y="214"/>
                    <a:pt x="134" y="217"/>
                    <a:pt x="134" y="219"/>
                  </a:cubicBezTo>
                  <a:cubicBezTo>
                    <a:pt x="133" y="225"/>
                    <a:pt x="131" y="232"/>
                    <a:pt x="131" y="235"/>
                  </a:cubicBezTo>
                  <a:cubicBezTo>
                    <a:pt x="131" y="237"/>
                    <a:pt x="138" y="245"/>
                    <a:pt x="140" y="248"/>
                  </a:cubicBezTo>
                  <a:cubicBezTo>
                    <a:pt x="146" y="257"/>
                    <a:pt x="151" y="265"/>
                    <a:pt x="157" y="274"/>
                  </a:cubicBezTo>
                  <a:cubicBezTo>
                    <a:pt x="159" y="278"/>
                    <a:pt x="163" y="282"/>
                    <a:pt x="165" y="287"/>
                  </a:cubicBezTo>
                  <a:cubicBezTo>
                    <a:pt x="166" y="290"/>
                    <a:pt x="165" y="298"/>
                    <a:pt x="168" y="301"/>
                  </a:cubicBezTo>
                  <a:cubicBezTo>
                    <a:pt x="169" y="303"/>
                    <a:pt x="176" y="302"/>
                    <a:pt x="178" y="304"/>
                  </a:cubicBezTo>
                  <a:cubicBezTo>
                    <a:pt x="180" y="306"/>
                    <a:pt x="183" y="309"/>
                    <a:pt x="185" y="311"/>
                  </a:cubicBezTo>
                  <a:cubicBezTo>
                    <a:pt x="187" y="321"/>
                    <a:pt x="194" y="324"/>
                    <a:pt x="194" y="336"/>
                  </a:cubicBezTo>
                  <a:cubicBezTo>
                    <a:pt x="194" y="356"/>
                    <a:pt x="199" y="367"/>
                    <a:pt x="217" y="371"/>
                  </a:cubicBezTo>
                  <a:cubicBezTo>
                    <a:pt x="217" y="383"/>
                    <a:pt x="232" y="402"/>
                    <a:pt x="238" y="408"/>
                  </a:cubicBezTo>
                  <a:cubicBezTo>
                    <a:pt x="244" y="414"/>
                    <a:pt x="253" y="419"/>
                    <a:pt x="250" y="430"/>
                  </a:cubicBezTo>
                  <a:cubicBezTo>
                    <a:pt x="249" y="435"/>
                    <a:pt x="245" y="445"/>
                    <a:pt x="251" y="446"/>
                  </a:cubicBezTo>
                  <a:cubicBezTo>
                    <a:pt x="251" y="456"/>
                    <a:pt x="255" y="464"/>
                    <a:pt x="260" y="472"/>
                  </a:cubicBezTo>
                  <a:cubicBezTo>
                    <a:pt x="263" y="478"/>
                    <a:pt x="259" y="478"/>
                    <a:pt x="261" y="478"/>
                  </a:cubicBezTo>
                  <a:cubicBezTo>
                    <a:pt x="262" y="479"/>
                    <a:pt x="276" y="486"/>
                    <a:pt x="277" y="486"/>
                  </a:cubicBezTo>
                  <a:cubicBezTo>
                    <a:pt x="280" y="484"/>
                    <a:pt x="280" y="484"/>
                    <a:pt x="280" y="484"/>
                  </a:cubicBezTo>
                  <a:cubicBezTo>
                    <a:pt x="292" y="484"/>
                    <a:pt x="293" y="479"/>
                    <a:pt x="302" y="473"/>
                  </a:cubicBezTo>
                  <a:cubicBezTo>
                    <a:pt x="318" y="473"/>
                    <a:pt x="318" y="473"/>
                    <a:pt x="318" y="473"/>
                  </a:cubicBezTo>
                  <a:cubicBezTo>
                    <a:pt x="325" y="470"/>
                    <a:pt x="346" y="455"/>
                    <a:pt x="353" y="453"/>
                  </a:cubicBezTo>
                  <a:cubicBezTo>
                    <a:pt x="365" y="450"/>
                    <a:pt x="382" y="447"/>
                    <a:pt x="394" y="441"/>
                  </a:cubicBezTo>
                  <a:cubicBezTo>
                    <a:pt x="393" y="440"/>
                    <a:pt x="392" y="438"/>
                    <a:pt x="392" y="436"/>
                  </a:cubicBezTo>
                  <a:cubicBezTo>
                    <a:pt x="392" y="424"/>
                    <a:pt x="424" y="419"/>
                    <a:pt x="438" y="416"/>
                  </a:cubicBezTo>
                  <a:cubicBezTo>
                    <a:pt x="438" y="410"/>
                    <a:pt x="448" y="401"/>
                    <a:pt x="453" y="401"/>
                  </a:cubicBezTo>
                  <a:cubicBezTo>
                    <a:pt x="461" y="401"/>
                    <a:pt x="460" y="385"/>
                    <a:pt x="468" y="385"/>
                  </a:cubicBezTo>
                  <a:cubicBezTo>
                    <a:pt x="475" y="385"/>
                    <a:pt x="474" y="376"/>
                    <a:pt x="476" y="370"/>
                  </a:cubicBezTo>
                  <a:cubicBezTo>
                    <a:pt x="478" y="364"/>
                    <a:pt x="484" y="362"/>
                    <a:pt x="491" y="362"/>
                  </a:cubicBezTo>
                  <a:cubicBezTo>
                    <a:pt x="491" y="349"/>
                    <a:pt x="507" y="345"/>
                    <a:pt x="507" y="333"/>
                  </a:cubicBezTo>
                  <a:cubicBezTo>
                    <a:pt x="507" y="328"/>
                    <a:pt x="499" y="329"/>
                    <a:pt x="497" y="324"/>
                  </a:cubicBezTo>
                  <a:cubicBezTo>
                    <a:pt x="497" y="325"/>
                    <a:pt x="497" y="325"/>
                    <a:pt x="497" y="325"/>
                  </a:cubicBezTo>
                  <a:cubicBezTo>
                    <a:pt x="493" y="323"/>
                    <a:pt x="493" y="314"/>
                    <a:pt x="487" y="312"/>
                  </a:cubicBezTo>
                  <a:cubicBezTo>
                    <a:pt x="471" y="307"/>
                    <a:pt x="461" y="305"/>
                    <a:pt x="454" y="289"/>
                  </a:cubicBezTo>
                  <a:cubicBezTo>
                    <a:pt x="454" y="270"/>
                    <a:pt x="454" y="270"/>
                    <a:pt x="454" y="270"/>
                  </a:cubicBezTo>
                  <a:cubicBezTo>
                    <a:pt x="435" y="284"/>
                    <a:pt x="432" y="306"/>
                    <a:pt x="397" y="306"/>
                  </a:cubicBezTo>
                  <a:cubicBezTo>
                    <a:pt x="389" y="306"/>
                    <a:pt x="375" y="302"/>
                    <a:pt x="375" y="295"/>
                  </a:cubicBezTo>
                  <a:cubicBezTo>
                    <a:pt x="375" y="288"/>
                    <a:pt x="379" y="284"/>
                    <a:pt x="379" y="278"/>
                  </a:cubicBezTo>
                  <a:cubicBezTo>
                    <a:pt x="379" y="276"/>
                    <a:pt x="379" y="274"/>
                    <a:pt x="379" y="272"/>
                  </a:cubicBezTo>
                  <a:cubicBezTo>
                    <a:pt x="373" y="273"/>
                    <a:pt x="374" y="280"/>
                    <a:pt x="368" y="281"/>
                  </a:cubicBezTo>
                  <a:cubicBezTo>
                    <a:pt x="367" y="277"/>
                    <a:pt x="364" y="275"/>
                    <a:pt x="364" y="269"/>
                  </a:cubicBezTo>
                  <a:cubicBezTo>
                    <a:pt x="352" y="267"/>
                    <a:pt x="337" y="244"/>
                    <a:pt x="334" y="231"/>
                  </a:cubicBezTo>
                  <a:cubicBezTo>
                    <a:pt x="333" y="227"/>
                    <a:pt x="333" y="224"/>
                    <a:pt x="333" y="219"/>
                  </a:cubicBezTo>
                  <a:cubicBezTo>
                    <a:pt x="333" y="212"/>
                    <a:pt x="336" y="202"/>
                    <a:pt x="344" y="202"/>
                  </a:cubicBezTo>
                  <a:cubicBezTo>
                    <a:pt x="358" y="202"/>
                    <a:pt x="370" y="219"/>
                    <a:pt x="376" y="230"/>
                  </a:cubicBezTo>
                  <a:cubicBezTo>
                    <a:pt x="377" y="232"/>
                    <a:pt x="375" y="236"/>
                    <a:pt x="379" y="240"/>
                  </a:cubicBezTo>
                  <a:cubicBezTo>
                    <a:pt x="384" y="245"/>
                    <a:pt x="393" y="242"/>
                    <a:pt x="399" y="249"/>
                  </a:cubicBezTo>
                  <a:cubicBezTo>
                    <a:pt x="404" y="254"/>
                    <a:pt x="409" y="261"/>
                    <a:pt x="417" y="263"/>
                  </a:cubicBezTo>
                  <a:cubicBezTo>
                    <a:pt x="443" y="263"/>
                    <a:pt x="443" y="263"/>
                    <a:pt x="443" y="263"/>
                  </a:cubicBezTo>
                  <a:cubicBezTo>
                    <a:pt x="447" y="260"/>
                    <a:pt x="449" y="255"/>
                    <a:pt x="455" y="255"/>
                  </a:cubicBezTo>
                  <a:cubicBezTo>
                    <a:pt x="466" y="255"/>
                    <a:pt x="466" y="271"/>
                    <a:pt x="471" y="277"/>
                  </a:cubicBezTo>
                  <a:cubicBezTo>
                    <a:pt x="471" y="277"/>
                    <a:pt x="487" y="281"/>
                    <a:pt x="489" y="281"/>
                  </a:cubicBezTo>
                  <a:cubicBezTo>
                    <a:pt x="504" y="281"/>
                    <a:pt x="527" y="288"/>
                    <a:pt x="537" y="288"/>
                  </a:cubicBezTo>
                  <a:cubicBezTo>
                    <a:pt x="537" y="288"/>
                    <a:pt x="538" y="288"/>
                    <a:pt x="539" y="288"/>
                  </a:cubicBezTo>
                  <a:cubicBezTo>
                    <a:pt x="539" y="288"/>
                    <a:pt x="540" y="288"/>
                    <a:pt x="540" y="288"/>
                  </a:cubicBezTo>
                  <a:cubicBezTo>
                    <a:pt x="540" y="285"/>
                    <a:pt x="537" y="282"/>
                    <a:pt x="537" y="279"/>
                  </a:cubicBezTo>
                  <a:cubicBezTo>
                    <a:pt x="537" y="279"/>
                    <a:pt x="537" y="279"/>
                    <a:pt x="537" y="279"/>
                  </a:cubicBezTo>
                  <a:cubicBezTo>
                    <a:pt x="537" y="279"/>
                    <a:pt x="537" y="279"/>
                    <a:pt x="537" y="279"/>
                  </a:cubicBezTo>
                  <a:cubicBezTo>
                    <a:pt x="537" y="264"/>
                    <a:pt x="546" y="261"/>
                    <a:pt x="560" y="258"/>
                  </a:cubicBezTo>
                  <a:cubicBezTo>
                    <a:pt x="560" y="235"/>
                    <a:pt x="542" y="233"/>
                    <a:pt x="533" y="215"/>
                  </a:cubicBezTo>
                  <a:cubicBezTo>
                    <a:pt x="532" y="212"/>
                    <a:pt x="527" y="212"/>
                    <a:pt x="527" y="206"/>
                  </a:cubicBezTo>
                  <a:cubicBezTo>
                    <a:pt x="527" y="206"/>
                    <a:pt x="527" y="206"/>
                    <a:pt x="527" y="206"/>
                  </a:cubicBezTo>
                  <a:cubicBezTo>
                    <a:pt x="527" y="206"/>
                    <a:pt x="527" y="206"/>
                    <a:pt x="527" y="206"/>
                  </a:cubicBezTo>
                  <a:cubicBezTo>
                    <a:pt x="527" y="196"/>
                    <a:pt x="538" y="198"/>
                    <a:pt x="538" y="187"/>
                  </a:cubicBezTo>
                  <a:cubicBezTo>
                    <a:pt x="538" y="178"/>
                    <a:pt x="528" y="183"/>
                    <a:pt x="526" y="178"/>
                  </a:cubicBezTo>
                  <a:cubicBezTo>
                    <a:pt x="524" y="174"/>
                    <a:pt x="525" y="170"/>
                    <a:pt x="523" y="166"/>
                  </a:cubicBezTo>
                  <a:cubicBezTo>
                    <a:pt x="523" y="149"/>
                    <a:pt x="523" y="149"/>
                    <a:pt x="523" y="149"/>
                  </a:cubicBezTo>
                  <a:cubicBezTo>
                    <a:pt x="522" y="147"/>
                    <a:pt x="523" y="146"/>
                    <a:pt x="521" y="143"/>
                  </a:cubicBezTo>
                  <a:cubicBezTo>
                    <a:pt x="521" y="143"/>
                    <a:pt x="521" y="143"/>
                    <a:pt x="521" y="143"/>
                  </a:cubicBezTo>
                  <a:cubicBezTo>
                    <a:pt x="521" y="143"/>
                    <a:pt x="521" y="143"/>
                    <a:pt x="521" y="143"/>
                  </a:cubicBezTo>
                  <a:cubicBezTo>
                    <a:pt x="522" y="143"/>
                    <a:pt x="522" y="142"/>
                    <a:pt x="522" y="142"/>
                  </a:cubicBezTo>
                  <a:cubicBezTo>
                    <a:pt x="522" y="140"/>
                    <a:pt x="521" y="139"/>
                    <a:pt x="521" y="138"/>
                  </a:cubicBezTo>
                  <a:cubicBezTo>
                    <a:pt x="521" y="138"/>
                    <a:pt x="521" y="138"/>
                    <a:pt x="521" y="138"/>
                  </a:cubicBezTo>
                  <a:cubicBezTo>
                    <a:pt x="521" y="138"/>
                    <a:pt x="521" y="138"/>
                    <a:pt x="521" y="138"/>
                  </a:cubicBezTo>
                  <a:cubicBezTo>
                    <a:pt x="521" y="137"/>
                    <a:pt x="529" y="118"/>
                    <a:pt x="533" y="116"/>
                  </a:cubicBezTo>
                  <a:cubicBezTo>
                    <a:pt x="531" y="113"/>
                    <a:pt x="532" y="110"/>
                    <a:pt x="532" y="106"/>
                  </a:cubicBezTo>
                  <a:cubicBezTo>
                    <a:pt x="531" y="102"/>
                    <a:pt x="532" y="98"/>
                    <a:pt x="531" y="95"/>
                  </a:cubicBezTo>
                  <a:cubicBezTo>
                    <a:pt x="531" y="95"/>
                    <a:pt x="531" y="95"/>
                    <a:pt x="531" y="95"/>
                  </a:cubicBezTo>
                  <a:cubicBezTo>
                    <a:pt x="530" y="93"/>
                    <a:pt x="527" y="92"/>
                    <a:pt x="526" y="89"/>
                  </a:cubicBezTo>
                  <a:cubicBezTo>
                    <a:pt x="511" y="89"/>
                    <a:pt x="507" y="77"/>
                    <a:pt x="494" y="73"/>
                  </a:cubicBezTo>
                  <a:cubicBezTo>
                    <a:pt x="483" y="69"/>
                    <a:pt x="476" y="69"/>
                    <a:pt x="465" y="62"/>
                  </a:cubicBezTo>
                  <a:cubicBezTo>
                    <a:pt x="457" y="68"/>
                    <a:pt x="451" y="65"/>
                    <a:pt x="441" y="69"/>
                  </a:cubicBezTo>
                  <a:cubicBezTo>
                    <a:pt x="435" y="71"/>
                    <a:pt x="437" y="73"/>
                    <a:pt x="431" y="75"/>
                  </a:cubicBezTo>
                  <a:cubicBezTo>
                    <a:pt x="426" y="77"/>
                    <a:pt x="420" y="77"/>
                    <a:pt x="420" y="82"/>
                  </a:cubicBezTo>
                  <a:cubicBezTo>
                    <a:pt x="420" y="86"/>
                    <a:pt x="420" y="87"/>
                    <a:pt x="420" y="91"/>
                  </a:cubicBezTo>
                  <a:cubicBezTo>
                    <a:pt x="413" y="93"/>
                    <a:pt x="404" y="94"/>
                    <a:pt x="395" y="94"/>
                  </a:cubicBezTo>
                  <a:cubicBezTo>
                    <a:pt x="393" y="94"/>
                    <a:pt x="390" y="95"/>
                    <a:pt x="387" y="95"/>
                  </a:cubicBezTo>
                  <a:cubicBezTo>
                    <a:pt x="380" y="95"/>
                    <a:pt x="373" y="94"/>
                    <a:pt x="371" y="91"/>
                  </a:cubicBezTo>
                  <a:cubicBezTo>
                    <a:pt x="367" y="88"/>
                    <a:pt x="366" y="83"/>
                    <a:pt x="362" y="82"/>
                  </a:cubicBezTo>
                  <a:cubicBezTo>
                    <a:pt x="361" y="82"/>
                    <a:pt x="360" y="82"/>
                    <a:pt x="359" y="82"/>
                  </a:cubicBezTo>
                  <a:cubicBezTo>
                    <a:pt x="358" y="82"/>
                    <a:pt x="357" y="82"/>
                    <a:pt x="356" y="82"/>
                  </a:cubicBezTo>
                  <a:cubicBezTo>
                    <a:pt x="355" y="82"/>
                    <a:pt x="354" y="82"/>
                    <a:pt x="353" y="82"/>
                  </a:cubicBezTo>
                  <a:cubicBezTo>
                    <a:pt x="350" y="82"/>
                    <a:pt x="348" y="81"/>
                    <a:pt x="346" y="78"/>
                  </a:cubicBezTo>
                  <a:cubicBezTo>
                    <a:pt x="343" y="72"/>
                    <a:pt x="348" y="67"/>
                    <a:pt x="344" y="61"/>
                  </a:cubicBezTo>
                  <a:cubicBezTo>
                    <a:pt x="341" y="57"/>
                    <a:pt x="337" y="57"/>
                    <a:pt x="337" y="52"/>
                  </a:cubicBezTo>
                  <a:cubicBezTo>
                    <a:pt x="337" y="52"/>
                    <a:pt x="337" y="51"/>
                    <a:pt x="337" y="50"/>
                  </a:cubicBezTo>
                  <a:cubicBezTo>
                    <a:pt x="337" y="50"/>
                    <a:pt x="337" y="49"/>
                    <a:pt x="337" y="49"/>
                  </a:cubicBezTo>
                  <a:cubicBezTo>
                    <a:pt x="335" y="47"/>
                    <a:pt x="335" y="43"/>
                    <a:pt x="333" y="40"/>
                  </a:cubicBezTo>
                  <a:cubicBezTo>
                    <a:pt x="329" y="40"/>
                    <a:pt x="330" y="40"/>
                    <a:pt x="326" y="41"/>
                  </a:cubicBezTo>
                  <a:cubicBezTo>
                    <a:pt x="318" y="44"/>
                    <a:pt x="318" y="53"/>
                    <a:pt x="307" y="53"/>
                  </a:cubicBezTo>
                  <a:cubicBezTo>
                    <a:pt x="292" y="53"/>
                    <a:pt x="290" y="37"/>
                    <a:pt x="280" y="34"/>
                  </a:cubicBezTo>
                  <a:cubicBezTo>
                    <a:pt x="279" y="34"/>
                    <a:pt x="269" y="28"/>
                    <a:pt x="268" y="26"/>
                  </a:cubicBezTo>
                  <a:cubicBezTo>
                    <a:pt x="262" y="15"/>
                    <a:pt x="263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30" y="5"/>
                    <a:pt x="224" y="19"/>
                    <a:pt x="210" y="19"/>
                  </a:cubicBezTo>
                  <a:cubicBezTo>
                    <a:pt x="204" y="19"/>
                    <a:pt x="195" y="19"/>
                    <a:pt x="179" y="19"/>
                  </a:cubicBezTo>
                  <a:cubicBezTo>
                    <a:pt x="174" y="18"/>
                    <a:pt x="153" y="15"/>
                    <a:pt x="153" y="8"/>
                  </a:cubicBezTo>
                  <a:cubicBezTo>
                    <a:pt x="141" y="8"/>
                    <a:pt x="141" y="0"/>
                    <a:pt x="1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2"/>
            <p:cNvSpPr>
              <a:spLocks/>
            </p:cNvSpPr>
            <p:nvPr/>
          </p:nvSpPr>
          <p:spPr bwMode="auto">
            <a:xfrm>
              <a:off x="6264" y="2726"/>
              <a:ext cx="71" cy="135"/>
            </a:xfrm>
            <a:custGeom>
              <a:avLst/>
              <a:gdLst>
                <a:gd name="T0" fmla="*/ 7 w 30"/>
                <a:gd name="T1" fmla="*/ 0 h 57"/>
                <a:gd name="T2" fmla="*/ 0 w 30"/>
                <a:gd name="T3" fmla="*/ 43 h 57"/>
                <a:gd name="T4" fmla="*/ 13 w 30"/>
                <a:gd name="T5" fmla="*/ 57 h 57"/>
                <a:gd name="T6" fmla="*/ 30 w 30"/>
                <a:gd name="T7" fmla="*/ 36 h 57"/>
                <a:gd name="T8" fmla="*/ 7 w 30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7">
                  <a:moveTo>
                    <a:pt x="7" y="0"/>
                  </a:moveTo>
                  <a:cubicBezTo>
                    <a:pt x="7" y="16"/>
                    <a:pt x="0" y="27"/>
                    <a:pt x="0" y="43"/>
                  </a:cubicBezTo>
                  <a:cubicBezTo>
                    <a:pt x="0" y="50"/>
                    <a:pt x="5" y="57"/>
                    <a:pt x="13" y="57"/>
                  </a:cubicBezTo>
                  <a:cubicBezTo>
                    <a:pt x="23" y="57"/>
                    <a:pt x="30" y="45"/>
                    <a:pt x="30" y="36"/>
                  </a:cubicBezTo>
                  <a:cubicBezTo>
                    <a:pt x="30" y="19"/>
                    <a:pt x="14" y="13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3"/>
            <p:cNvSpPr>
              <a:spLocks/>
            </p:cNvSpPr>
            <p:nvPr/>
          </p:nvSpPr>
          <p:spPr bwMode="auto">
            <a:xfrm>
              <a:off x="5590" y="1622"/>
              <a:ext cx="1440" cy="1161"/>
            </a:xfrm>
            <a:custGeom>
              <a:avLst/>
              <a:gdLst>
                <a:gd name="T0" fmla="*/ 137 w 609"/>
                <a:gd name="T1" fmla="*/ 13 h 491"/>
                <a:gd name="T2" fmla="*/ 137 w 609"/>
                <a:gd name="T3" fmla="*/ 13 h 491"/>
                <a:gd name="T4" fmla="*/ 114 w 609"/>
                <a:gd name="T5" fmla="*/ 26 h 491"/>
                <a:gd name="T6" fmla="*/ 93 w 609"/>
                <a:gd name="T7" fmla="*/ 22 h 491"/>
                <a:gd name="T8" fmla="*/ 87 w 609"/>
                <a:gd name="T9" fmla="*/ 18 h 491"/>
                <a:gd name="T10" fmla="*/ 55 w 609"/>
                <a:gd name="T11" fmla="*/ 39 h 491"/>
                <a:gd name="T12" fmla="*/ 12 w 609"/>
                <a:gd name="T13" fmla="*/ 55 h 491"/>
                <a:gd name="T14" fmla="*/ 1 w 609"/>
                <a:gd name="T15" fmla="*/ 81 h 491"/>
                <a:gd name="T16" fmla="*/ 2 w 609"/>
                <a:gd name="T17" fmla="*/ 105 h 491"/>
                <a:gd name="T18" fmla="*/ 6 w 609"/>
                <a:gd name="T19" fmla="*/ 145 h 491"/>
                <a:gd name="T20" fmla="*/ 39 w 609"/>
                <a:gd name="T21" fmla="*/ 197 h 491"/>
                <a:gd name="T22" fmla="*/ 37 w 609"/>
                <a:gd name="T23" fmla="*/ 226 h 491"/>
                <a:gd name="T24" fmla="*/ 78 w 609"/>
                <a:gd name="T25" fmla="*/ 221 h 491"/>
                <a:gd name="T26" fmla="*/ 142 w 609"/>
                <a:gd name="T27" fmla="*/ 263 h 491"/>
                <a:gd name="T28" fmla="*/ 127 w 609"/>
                <a:gd name="T29" fmla="*/ 271 h 491"/>
                <a:gd name="T30" fmla="*/ 177 w 609"/>
                <a:gd name="T31" fmla="*/ 272 h 491"/>
                <a:gd name="T32" fmla="*/ 177 w 609"/>
                <a:gd name="T33" fmla="*/ 316 h 491"/>
                <a:gd name="T34" fmla="*/ 209 w 609"/>
                <a:gd name="T35" fmla="*/ 408 h 491"/>
                <a:gd name="T36" fmla="*/ 244 w 609"/>
                <a:gd name="T37" fmla="*/ 486 h 491"/>
                <a:gd name="T38" fmla="*/ 269 w 609"/>
                <a:gd name="T39" fmla="*/ 474 h 491"/>
                <a:gd name="T40" fmla="*/ 285 w 609"/>
                <a:gd name="T41" fmla="*/ 440 h 491"/>
                <a:gd name="T42" fmla="*/ 322 w 609"/>
                <a:gd name="T43" fmla="*/ 358 h 491"/>
                <a:gd name="T44" fmla="*/ 408 w 609"/>
                <a:gd name="T45" fmla="*/ 275 h 491"/>
                <a:gd name="T46" fmla="*/ 473 w 609"/>
                <a:gd name="T47" fmla="*/ 294 h 491"/>
                <a:gd name="T48" fmla="*/ 506 w 609"/>
                <a:gd name="T49" fmla="*/ 362 h 491"/>
                <a:gd name="T50" fmla="*/ 554 w 609"/>
                <a:gd name="T51" fmla="*/ 362 h 491"/>
                <a:gd name="T52" fmla="*/ 571 w 609"/>
                <a:gd name="T53" fmla="*/ 460 h 491"/>
                <a:gd name="T54" fmla="*/ 565 w 609"/>
                <a:gd name="T55" fmla="*/ 384 h 491"/>
                <a:gd name="T56" fmla="*/ 565 w 609"/>
                <a:gd name="T57" fmla="*/ 380 h 491"/>
                <a:gd name="T58" fmla="*/ 557 w 609"/>
                <a:gd name="T59" fmla="*/ 331 h 491"/>
                <a:gd name="T60" fmla="*/ 609 w 609"/>
                <a:gd name="T61" fmla="*/ 276 h 491"/>
                <a:gd name="T62" fmla="*/ 562 w 609"/>
                <a:gd name="T63" fmla="*/ 242 h 491"/>
                <a:gd name="T64" fmla="*/ 573 w 609"/>
                <a:gd name="T65" fmla="*/ 195 h 491"/>
                <a:gd name="T66" fmla="*/ 525 w 609"/>
                <a:gd name="T67" fmla="*/ 155 h 491"/>
                <a:gd name="T68" fmla="*/ 522 w 609"/>
                <a:gd name="T69" fmla="*/ 156 h 491"/>
                <a:gd name="T70" fmla="*/ 516 w 609"/>
                <a:gd name="T71" fmla="*/ 155 h 491"/>
                <a:gd name="T72" fmla="*/ 510 w 609"/>
                <a:gd name="T73" fmla="*/ 155 h 491"/>
                <a:gd name="T74" fmla="*/ 507 w 609"/>
                <a:gd name="T75" fmla="*/ 156 h 491"/>
                <a:gd name="T76" fmla="*/ 473 w 609"/>
                <a:gd name="T77" fmla="*/ 179 h 491"/>
                <a:gd name="T78" fmla="*/ 409 w 609"/>
                <a:gd name="T79" fmla="*/ 177 h 491"/>
                <a:gd name="T80" fmla="*/ 362 w 609"/>
                <a:gd name="T81" fmla="*/ 164 h 491"/>
                <a:gd name="T82" fmla="*/ 361 w 609"/>
                <a:gd name="T83" fmla="*/ 163 h 491"/>
                <a:gd name="T84" fmla="*/ 359 w 609"/>
                <a:gd name="T85" fmla="*/ 164 h 491"/>
                <a:gd name="T86" fmla="*/ 358 w 609"/>
                <a:gd name="T87" fmla="*/ 164 h 491"/>
                <a:gd name="T88" fmla="*/ 356 w 609"/>
                <a:gd name="T89" fmla="*/ 164 h 491"/>
                <a:gd name="T90" fmla="*/ 354 w 609"/>
                <a:gd name="T91" fmla="*/ 163 h 491"/>
                <a:gd name="T92" fmla="*/ 328 w 609"/>
                <a:gd name="T93" fmla="*/ 145 h 491"/>
                <a:gd name="T94" fmla="*/ 271 w 609"/>
                <a:gd name="T95" fmla="*/ 107 h 491"/>
                <a:gd name="T96" fmla="*/ 275 w 609"/>
                <a:gd name="T97" fmla="*/ 102 h 491"/>
                <a:gd name="T98" fmla="*/ 275 w 609"/>
                <a:gd name="T99" fmla="*/ 83 h 491"/>
                <a:gd name="T100" fmla="*/ 278 w 609"/>
                <a:gd name="T101" fmla="*/ 42 h 491"/>
                <a:gd name="T102" fmla="*/ 213 w 609"/>
                <a:gd name="T103" fmla="*/ 20 h 491"/>
                <a:gd name="T104" fmla="*/ 162 w 609"/>
                <a:gd name="T105" fmla="*/ 1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09" h="491">
                  <a:moveTo>
                    <a:pt x="157" y="0"/>
                  </a:moveTo>
                  <a:cubicBezTo>
                    <a:pt x="146" y="0"/>
                    <a:pt x="144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6" y="13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2" y="20"/>
                    <a:pt x="124" y="26"/>
                    <a:pt x="114" y="26"/>
                  </a:cubicBezTo>
                  <a:cubicBezTo>
                    <a:pt x="109" y="26"/>
                    <a:pt x="108" y="20"/>
                    <a:pt x="104" y="20"/>
                  </a:cubicBezTo>
                  <a:cubicBezTo>
                    <a:pt x="103" y="20"/>
                    <a:pt x="101" y="21"/>
                    <a:pt x="100" y="21"/>
                  </a:cubicBezTo>
                  <a:cubicBezTo>
                    <a:pt x="98" y="21"/>
                    <a:pt x="95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0" y="22"/>
                    <a:pt x="87" y="21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2" y="18"/>
                    <a:pt x="83" y="16"/>
                    <a:pt x="78" y="16"/>
                  </a:cubicBezTo>
                  <a:cubicBezTo>
                    <a:pt x="65" y="16"/>
                    <a:pt x="64" y="30"/>
                    <a:pt x="55" y="39"/>
                  </a:cubicBezTo>
                  <a:cubicBezTo>
                    <a:pt x="51" y="43"/>
                    <a:pt x="44" y="43"/>
                    <a:pt x="40" y="47"/>
                  </a:cubicBezTo>
                  <a:cubicBezTo>
                    <a:pt x="37" y="50"/>
                    <a:pt x="34" y="56"/>
                    <a:pt x="28" y="56"/>
                  </a:cubicBezTo>
                  <a:cubicBezTo>
                    <a:pt x="23" y="56"/>
                    <a:pt x="20" y="51"/>
                    <a:pt x="15" y="51"/>
                  </a:cubicBezTo>
                  <a:cubicBezTo>
                    <a:pt x="13" y="51"/>
                    <a:pt x="13" y="54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8" y="57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1" y="79"/>
                    <a:pt x="1" y="81"/>
                  </a:cubicBezTo>
                  <a:cubicBezTo>
                    <a:pt x="1" y="81"/>
                    <a:pt x="1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5"/>
                    <a:pt x="1" y="86"/>
                    <a:pt x="2" y="88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4" y="109"/>
                    <a:pt x="3" y="113"/>
                    <a:pt x="5" y="117"/>
                  </a:cubicBezTo>
                  <a:cubicBezTo>
                    <a:pt x="7" y="122"/>
                    <a:pt x="17" y="117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37"/>
                    <a:pt x="6" y="135"/>
                    <a:pt x="6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6" y="151"/>
                    <a:pt x="11" y="151"/>
                    <a:pt x="12" y="154"/>
                  </a:cubicBezTo>
                  <a:cubicBezTo>
                    <a:pt x="21" y="172"/>
                    <a:pt x="39" y="174"/>
                    <a:pt x="39" y="197"/>
                  </a:cubicBezTo>
                  <a:cubicBezTo>
                    <a:pt x="39" y="197"/>
                    <a:pt x="39" y="197"/>
                    <a:pt x="39" y="197"/>
                  </a:cubicBezTo>
                  <a:cubicBezTo>
                    <a:pt x="25" y="200"/>
                    <a:pt x="16" y="203"/>
                    <a:pt x="16" y="218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16" y="221"/>
                    <a:pt x="19" y="224"/>
                    <a:pt x="19" y="227"/>
                  </a:cubicBezTo>
                  <a:cubicBezTo>
                    <a:pt x="37" y="226"/>
                    <a:pt x="37" y="226"/>
                    <a:pt x="37" y="226"/>
                  </a:cubicBezTo>
                  <a:cubicBezTo>
                    <a:pt x="38" y="225"/>
                    <a:pt x="40" y="223"/>
                    <a:pt x="42" y="222"/>
                  </a:cubicBezTo>
                  <a:cubicBezTo>
                    <a:pt x="55" y="226"/>
                    <a:pt x="55" y="226"/>
                    <a:pt x="55" y="226"/>
                  </a:cubicBezTo>
                  <a:cubicBezTo>
                    <a:pt x="61" y="226"/>
                    <a:pt x="62" y="221"/>
                    <a:pt x="69" y="221"/>
                  </a:cubicBezTo>
                  <a:cubicBezTo>
                    <a:pt x="72" y="221"/>
                    <a:pt x="75" y="221"/>
                    <a:pt x="78" y="221"/>
                  </a:cubicBezTo>
                  <a:cubicBezTo>
                    <a:pt x="80" y="221"/>
                    <a:pt x="82" y="221"/>
                    <a:pt x="85" y="222"/>
                  </a:cubicBezTo>
                  <a:cubicBezTo>
                    <a:pt x="91" y="224"/>
                    <a:pt x="94" y="236"/>
                    <a:pt x="98" y="243"/>
                  </a:cubicBezTo>
                  <a:cubicBezTo>
                    <a:pt x="104" y="251"/>
                    <a:pt x="119" y="262"/>
                    <a:pt x="129" y="262"/>
                  </a:cubicBezTo>
                  <a:cubicBezTo>
                    <a:pt x="134" y="262"/>
                    <a:pt x="137" y="262"/>
                    <a:pt x="142" y="263"/>
                  </a:cubicBezTo>
                  <a:cubicBezTo>
                    <a:pt x="139" y="265"/>
                    <a:pt x="139" y="269"/>
                    <a:pt x="135" y="270"/>
                  </a:cubicBezTo>
                  <a:cubicBezTo>
                    <a:pt x="133" y="271"/>
                    <a:pt x="132" y="271"/>
                    <a:pt x="131" y="271"/>
                  </a:cubicBezTo>
                  <a:cubicBezTo>
                    <a:pt x="130" y="271"/>
                    <a:pt x="130" y="271"/>
                    <a:pt x="129" y="271"/>
                  </a:cubicBezTo>
                  <a:cubicBezTo>
                    <a:pt x="128" y="271"/>
                    <a:pt x="128" y="271"/>
                    <a:pt x="127" y="271"/>
                  </a:cubicBezTo>
                  <a:cubicBezTo>
                    <a:pt x="125" y="271"/>
                    <a:pt x="124" y="271"/>
                    <a:pt x="121" y="273"/>
                  </a:cubicBezTo>
                  <a:cubicBezTo>
                    <a:pt x="129" y="281"/>
                    <a:pt x="136" y="297"/>
                    <a:pt x="152" y="297"/>
                  </a:cubicBezTo>
                  <a:cubicBezTo>
                    <a:pt x="166" y="297"/>
                    <a:pt x="166" y="279"/>
                    <a:pt x="173" y="272"/>
                  </a:cubicBezTo>
                  <a:cubicBezTo>
                    <a:pt x="177" y="272"/>
                    <a:pt x="177" y="272"/>
                    <a:pt x="177" y="272"/>
                  </a:cubicBezTo>
                  <a:cubicBezTo>
                    <a:pt x="177" y="274"/>
                    <a:pt x="174" y="278"/>
                    <a:pt x="174" y="279"/>
                  </a:cubicBezTo>
                  <a:cubicBezTo>
                    <a:pt x="174" y="286"/>
                    <a:pt x="180" y="293"/>
                    <a:pt x="180" y="301"/>
                  </a:cubicBezTo>
                  <a:cubicBezTo>
                    <a:pt x="180" y="308"/>
                    <a:pt x="177" y="309"/>
                    <a:pt x="177" y="316"/>
                  </a:cubicBezTo>
                  <a:cubicBezTo>
                    <a:pt x="177" y="316"/>
                    <a:pt x="177" y="316"/>
                    <a:pt x="177" y="316"/>
                  </a:cubicBezTo>
                  <a:cubicBezTo>
                    <a:pt x="177" y="317"/>
                    <a:pt x="177" y="322"/>
                    <a:pt x="177" y="323"/>
                  </a:cubicBezTo>
                  <a:cubicBezTo>
                    <a:pt x="177" y="333"/>
                    <a:pt x="183" y="343"/>
                    <a:pt x="186" y="354"/>
                  </a:cubicBezTo>
                  <a:cubicBezTo>
                    <a:pt x="190" y="366"/>
                    <a:pt x="200" y="383"/>
                    <a:pt x="202" y="391"/>
                  </a:cubicBezTo>
                  <a:cubicBezTo>
                    <a:pt x="204" y="398"/>
                    <a:pt x="204" y="401"/>
                    <a:pt x="209" y="408"/>
                  </a:cubicBezTo>
                  <a:cubicBezTo>
                    <a:pt x="213" y="414"/>
                    <a:pt x="210" y="421"/>
                    <a:pt x="214" y="429"/>
                  </a:cubicBezTo>
                  <a:cubicBezTo>
                    <a:pt x="216" y="434"/>
                    <a:pt x="224" y="439"/>
                    <a:pt x="226" y="446"/>
                  </a:cubicBezTo>
                  <a:cubicBezTo>
                    <a:pt x="230" y="457"/>
                    <a:pt x="236" y="468"/>
                    <a:pt x="240" y="481"/>
                  </a:cubicBezTo>
                  <a:cubicBezTo>
                    <a:pt x="240" y="482"/>
                    <a:pt x="242" y="486"/>
                    <a:pt x="244" y="486"/>
                  </a:cubicBezTo>
                  <a:cubicBezTo>
                    <a:pt x="245" y="489"/>
                    <a:pt x="248" y="491"/>
                    <a:pt x="251" y="491"/>
                  </a:cubicBezTo>
                  <a:cubicBezTo>
                    <a:pt x="252" y="491"/>
                    <a:pt x="252" y="491"/>
                    <a:pt x="252" y="491"/>
                  </a:cubicBezTo>
                  <a:cubicBezTo>
                    <a:pt x="257" y="491"/>
                    <a:pt x="257" y="485"/>
                    <a:pt x="259" y="481"/>
                  </a:cubicBezTo>
                  <a:cubicBezTo>
                    <a:pt x="262" y="475"/>
                    <a:pt x="263" y="477"/>
                    <a:pt x="269" y="474"/>
                  </a:cubicBezTo>
                  <a:cubicBezTo>
                    <a:pt x="274" y="472"/>
                    <a:pt x="272" y="458"/>
                    <a:pt x="279" y="456"/>
                  </a:cubicBezTo>
                  <a:cubicBezTo>
                    <a:pt x="281" y="456"/>
                    <a:pt x="285" y="456"/>
                    <a:pt x="285" y="454"/>
                  </a:cubicBezTo>
                  <a:cubicBezTo>
                    <a:pt x="287" y="454"/>
                    <a:pt x="287" y="454"/>
                    <a:pt x="287" y="454"/>
                  </a:cubicBezTo>
                  <a:cubicBezTo>
                    <a:pt x="285" y="440"/>
                    <a:pt x="285" y="440"/>
                    <a:pt x="285" y="440"/>
                  </a:cubicBezTo>
                  <a:cubicBezTo>
                    <a:pt x="285" y="430"/>
                    <a:pt x="291" y="421"/>
                    <a:pt x="291" y="408"/>
                  </a:cubicBezTo>
                  <a:cubicBezTo>
                    <a:pt x="291" y="400"/>
                    <a:pt x="287" y="395"/>
                    <a:pt x="287" y="385"/>
                  </a:cubicBezTo>
                  <a:cubicBezTo>
                    <a:pt x="287" y="374"/>
                    <a:pt x="298" y="372"/>
                    <a:pt x="308" y="369"/>
                  </a:cubicBezTo>
                  <a:cubicBezTo>
                    <a:pt x="312" y="368"/>
                    <a:pt x="317" y="362"/>
                    <a:pt x="322" y="358"/>
                  </a:cubicBezTo>
                  <a:cubicBezTo>
                    <a:pt x="332" y="348"/>
                    <a:pt x="341" y="337"/>
                    <a:pt x="352" y="326"/>
                  </a:cubicBezTo>
                  <a:cubicBezTo>
                    <a:pt x="360" y="318"/>
                    <a:pt x="375" y="315"/>
                    <a:pt x="385" y="306"/>
                  </a:cubicBezTo>
                  <a:cubicBezTo>
                    <a:pt x="390" y="301"/>
                    <a:pt x="389" y="295"/>
                    <a:pt x="391" y="288"/>
                  </a:cubicBezTo>
                  <a:cubicBezTo>
                    <a:pt x="393" y="283"/>
                    <a:pt x="404" y="283"/>
                    <a:pt x="408" y="275"/>
                  </a:cubicBezTo>
                  <a:cubicBezTo>
                    <a:pt x="412" y="277"/>
                    <a:pt x="412" y="280"/>
                    <a:pt x="420" y="280"/>
                  </a:cubicBezTo>
                  <a:cubicBezTo>
                    <a:pt x="434" y="280"/>
                    <a:pt x="449" y="277"/>
                    <a:pt x="449" y="261"/>
                  </a:cubicBezTo>
                  <a:cubicBezTo>
                    <a:pt x="457" y="263"/>
                    <a:pt x="466" y="266"/>
                    <a:pt x="468" y="273"/>
                  </a:cubicBezTo>
                  <a:cubicBezTo>
                    <a:pt x="470" y="279"/>
                    <a:pt x="469" y="288"/>
                    <a:pt x="473" y="294"/>
                  </a:cubicBezTo>
                  <a:cubicBezTo>
                    <a:pt x="477" y="301"/>
                    <a:pt x="483" y="305"/>
                    <a:pt x="491" y="311"/>
                  </a:cubicBezTo>
                  <a:cubicBezTo>
                    <a:pt x="496" y="320"/>
                    <a:pt x="502" y="328"/>
                    <a:pt x="506" y="339"/>
                  </a:cubicBezTo>
                  <a:cubicBezTo>
                    <a:pt x="506" y="342"/>
                    <a:pt x="509" y="343"/>
                    <a:pt x="509" y="346"/>
                  </a:cubicBezTo>
                  <a:cubicBezTo>
                    <a:pt x="509" y="352"/>
                    <a:pt x="506" y="355"/>
                    <a:pt x="506" y="362"/>
                  </a:cubicBezTo>
                  <a:cubicBezTo>
                    <a:pt x="506" y="369"/>
                    <a:pt x="507" y="375"/>
                    <a:pt x="515" y="375"/>
                  </a:cubicBezTo>
                  <a:cubicBezTo>
                    <a:pt x="530" y="375"/>
                    <a:pt x="533" y="360"/>
                    <a:pt x="542" y="351"/>
                  </a:cubicBezTo>
                  <a:cubicBezTo>
                    <a:pt x="545" y="354"/>
                    <a:pt x="544" y="356"/>
                    <a:pt x="547" y="359"/>
                  </a:cubicBezTo>
                  <a:cubicBezTo>
                    <a:pt x="548" y="360"/>
                    <a:pt x="552" y="359"/>
                    <a:pt x="554" y="362"/>
                  </a:cubicBezTo>
                  <a:cubicBezTo>
                    <a:pt x="559" y="370"/>
                    <a:pt x="550" y="386"/>
                    <a:pt x="557" y="386"/>
                  </a:cubicBezTo>
                  <a:cubicBezTo>
                    <a:pt x="557" y="402"/>
                    <a:pt x="571" y="416"/>
                    <a:pt x="571" y="439"/>
                  </a:cubicBezTo>
                  <a:cubicBezTo>
                    <a:pt x="571" y="445"/>
                    <a:pt x="567" y="457"/>
                    <a:pt x="571" y="460"/>
                  </a:cubicBezTo>
                  <a:cubicBezTo>
                    <a:pt x="571" y="460"/>
                    <a:pt x="571" y="460"/>
                    <a:pt x="571" y="460"/>
                  </a:cubicBezTo>
                  <a:cubicBezTo>
                    <a:pt x="575" y="451"/>
                    <a:pt x="577" y="445"/>
                    <a:pt x="581" y="435"/>
                  </a:cubicBezTo>
                  <a:cubicBezTo>
                    <a:pt x="582" y="433"/>
                    <a:pt x="586" y="432"/>
                    <a:pt x="586" y="429"/>
                  </a:cubicBezTo>
                  <a:cubicBezTo>
                    <a:pt x="586" y="425"/>
                    <a:pt x="578" y="400"/>
                    <a:pt x="574" y="396"/>
                  </a:cubicBezTo>
                  <a:cubicBezTo>
                    <a:pt x="571" y="392"/>
                    <a:pt x="565" y="390"/>
                    <a:pt x="565" y="384"/>
                  </a:cubicBezTo>
                  <a:cubicBezTo>
                    <a:pt x="565" y="384"/>
                    <a:pt x="565" y="384"/>
                    <a:pt x="565" y="384"/>
                  </a:cubicBezTo>
                  <a:cubicBezTo>
                    <a:pt x="565" y="384"/>
                    <a:pt x="565" y="384"/>
                    <a:pt x="565" y="384"/>
                  </a:cubicBezTo>
                  <a:cubicBezTo>
                    <a:pt x="565" y="382"/>
                    <a:pt x="565" y="381"/>
                    <a:pt x="565" y="379"/>
                  </a:cubicBezTo>
                  <a:cubicBezTo>
                    <a:pt x="565" y="380"/>
                    <a:pt x="565" y="380"/>
                    <a:pt x="565" y="380"/>
                  </a:cubicBezTo>
                  <a:cubicBezTo>
                    <a:pt x="567" y="379"/>
                    <a:pt x="571" y="373"/>
                    <a:pt x="571" y="369"/>
                  </a:cubicBezTo>
                  <a:cubicBezTo>
                    <a:pt x="571" y="362"/>
                    <a:pt x="570" y="351"/>
                    <a:pt x="567" y="345"/>
                  </a:cubicBezTo>
                  <a:cubicBezTo>
                    <a:pt x="563" y="341"/>
                    <a:pt x="557" y="341"/>
                    <a:pt x="557" y="331"/>
                  </a:cubicBezTo>
                  <a:cubicBezTo>
                    <a:pt x="557" y="331"/>
                    <a:pt x="557" y="331"/>
                    <a:pt x="557" y="331"/>
                  </a:cubicBezTo>
                  <a:cubicBezTo>
                    <a:pt x="557" y="331"/>
                    <a:pt x="557" y="331"/>
                    <a:pt x="557" y="331"/>
                  </a:cubicBezTo>
                  <a:cubicBezTo>
                    <a:pt x="557" y="322"/>
                    <a:pt x="560" y="314"/>
                    <a:pt x="565" y="309"/>
                  </a:cubicBezTo>
                  <a:cubicBezTo>
                    <a:pt x="568" y="306"/>
                    <a:pt x="574" y="307"/>
                    <a:pt x="578" y="305"/>
                  </a:cubicBezTo>
                  <a:cubicBezTo>
                    <a:pt x="591" y="296"/>
                    <a:pt x="599" y="292"/>
                    <a:pt x="609" y="276"/>
                  </a:cubicBezTo>
                  <a:cubicBezTo>
                    <a:pt x="606" y="276"/>
                    <a:pt x="605" y="277"/>
                    <a:pt x="601" y="277"/>
                  </a:cubicBezTo>
                  <a:cubicBezTo>
                    <a:pt x="590" y="277"/>
                    <a:pt x="584" y="266"/>
                    <a:pt x="584" y="255"/>
                  </a:cubicBezTo>
                  <a:cubicBezTo>
                    <a:pt x="578" y="254"/>
                    <a:pt x="577" y="239"/>
                    <a:pt x="573" y="239"/>
                  </a:cubicBezTo>
                  <a:cubicBezTo>
                    <a:pt x="569" y="239"/>
                    <a:pt x="566" y="242"/>
                    <a:pt x="562" y="242"/>
                  </a:cubicBezTo>
                  <a:cubicBezTo>
                    <a:pt x="560" y="242"/>
                    <a:pt x="560" y="238"/>
                    <a:pt x="560" y="237"/>
                  </a:cubicBezTo>
                  <a:cubicBezTo>
                    <a:pt x="560" y="237"/>
                    <a:pt x="560" y="237"/>
                    <a:pt x="560" y="237"/>
                  </a:cubicBezTo>
                  <a:cubicBezTo>
                    <a:pt x="560" y="237"/>
                    <a:pt x="560" y="237"/>
                    <a:pt x="560" y="237"/>
                  </a:cubicBezTo>
                  <a:cubicBezTo>
                    <a:pt x="560" y="217"/>
                    <a:pt x="573" y="217"/>
                    <a:pt x="573" y="195"/>
                  </a:cubicBezTo>
                  <a:cubicBezTo>
                    <a:pt x="573" y="184"/>
                    <a:pt x="566" y="181"/>
                    <a:pt x="561" y="173"/>
                  </a:cubicBezTo>
                  <a:cubicBezTo>
                    <a:pt x="548" y="166"/>
                    <a:pt x="537" y="168"/>
                    <a:pt x="533" y="151"/>
                  </a:cubicBezTo>
                  <a:cubicBezTo>
                    <a:pt x="530" y="151"/>
                    <a:pt x="530" y="151"/>
                    <a:pt x="530" y="151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4" y="156"/>
                    <a:pt x="523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0" y="156"/>
                    <a:pt x="518" y="155"/>
                    <a:pt x="516" y="155"/>
                  </a:cubicBezTo>
                  <a:cubicBezTo>
                    <a:pt x="515" y="155"/>
                    <a:pt x="513" y="154"/>
                    <a:pt x="512" y="154"/>
                  </a:cubicBezTo>
                  <a:cubicBezTo>
                    <a:pt x="511" y="154"/>
                    <a:pt x="510" y="154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09" y="155"/>
                    <a:pt x="508" y="155"/>
                    <a:pt x="508" y="156"/>
                  </a:cubicBezTo>
                  <a:cubicBezTo>
                    <a:pt x="508" y="156"/>
                    <a:pt x="508" y="156"/>
                    <a:pt x="507" y="156"/>
                  </a:cubicBezTo>
                  <a:cubicBezTo>
                    <a:pt x="507" y="156"/>
                    <a:pt x="507" y="156"/>
                    <a:pt x="507" y="156"/>
                  </a:cubicBezTo>
                  <a:cubicBezTo>
                    <a:pt x="507" y="156"/>
                    <a:pt x="507" y="156"/>
                    <a:pt x="507" y="156"/>
                  </a:cubicBezTo>
                  <a:cubicBezTo>
                    <a:pt x="505" y="158"/>
                    <a:pt x="504" y="160"/>
                    <a:pt x="501" y="162"/>
                  </a:cubicBezTo>
                  <a:cubicBezTo>
                    <a:pt x="497" y="164"/>
                    <a:pt x="480" y="179"/>
                    <a:pt x="473" y="179"/>
                  </a:cubicBezTo>
                  <a:cubicBezTo>
                    <a:pt x="464" y="179"/>
                    <a:pt x="458" y="173"/>
                    <a:pt x="447" y="173"/>
                  </a:cubicBezTo>
                  <a:cubicBezTo>
                    <a:pt x="433" y="173"/>
                    <a:pt x="431" y="182"/>
                    <a:pt x="424" y="186"/>
                  </a:cubicBezTo>
                  <a:cubicBezTo>
                    <a:pt x="423" y="182"/>
                    <a:pt x="421" y="174"/>
                    <a:pt x="419" y="174"/>
                  </a:cubicBezTo>
                  <a:cubicBezTo>
                    <a:pt x="416" y="174"/>
                    <a:pt x="414" y="177"/>
                    <a:pt x="409" y="177"/>
                  </a:cubicBezTo>
                  <a:cubicBezTo>
                    <a:pt x="401" y="177"/>
                    <a:pt x="394" y="177"/>
                    <a:pt x="387" y="177"/>
                  </a:cubicBezTo>
                  <a:cubicBezTo>
                    <a:pt x="375" y="177"/>
                    <a:pt x="370" y="169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1" y="163"/>
                    <a:pt x="361" y="163"/>
                  </a:cubicBezTo>
                  <a:cubicBezTo>
                    <a:pt x="361" y="163"/>
                    <a:pt x="361" y="163"/>
                    <a:pt x="361" y="163"/>
                  </a:cubicBezTo>
                  <a:cubicBezTo>
                    <a:pt x="361" y="163"/>
                    <a:pt x="361" y="163"/>
                    <a:pt x="361" y="163"/>
                  </a:cubicBezTo>
                  <a:cubicBezTo>
                    <a:pt x="360" y="163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7" y="164"/>
                    <a:pt x="357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5" y="164"/>
                    <a:pt x="354" y="164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2" y="159"/>
                    <a:pt x="352" y="155"/>
                    <a:pt x="347" y="153"/>
                  </a:cubicBezTo>
                  <a:cubicBezTo>
                    <a:pt x="340" y="149"/>
                    <a:pt x="334" y="151"/>
                    <a:pt x="328" y="145"/>
                  </a:cubicBezTo>
                  <a:cubicBezTo>
                    <a:pt x="322" y="138"/>
                    <a:pt x="316" y="142"/>
                    <a:pt x="304" y="139"/>
                  </a:cubicBezTo>
                  <a:cubicBezTo>
                    <a:pt x="295" y="137"/>
                    <a:pt x="292" y="130"/>
                    <a:pt x="283" y="127"/>
                  </a:cubicBezTo>
                  <a:cubicBezTo>
                    <a:pt x="280" y="126"/>
                    <a:pt x="275" y="127"/>
                    <a:pt x="274" y="124"/>
                  </a:cubicBezTo>
                  <a:cubicBezTo>
                    <a:pt x="272" y="117"/>
                    <a:pt x="272" y="113"/>
                    <a:pt x="271" y="107"/>
                  </a:cubicBezTo>
                  <a:cubicBezTo>
                    <a:pt x="271" y="102"/>
                    <a:pt x="271" y="102"/>
                    <a:pt x="271" y="102"/>
                  </a:cubicBezTo>
                  <a:cubicBezTo>
                    <a:pt x="271" y="102"/>
                    <a:pt x="271" y="102"/>
                    <a:pt x="271" y="102"/>
                  </a:cubicBezTo>
                  <a:cubicBezTo>
                    <a:pt x="272" y="102"/>
                    <a:pt x="272" y="102"/>
                    <a:pt x="273" y="102"/>
                  </a:cubicBezTo>
                  <a:cubicBezTo>
                    <a:pt x="274" y="102"/>
                    <a:pt x="274" y="102"/>
                    <a:pt x="275" y="102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9" y="102"/>
                    <a:pt x="283" y="101"/>
                    <a:pt x="283" y="96"/>
                  </a:cubicBezTo>
                  <a:cubicBezTo>
                    <a:pt x="283" y="90"/>
                    <a:pt x="275" y="89"/>
                    <a:pt x="275" y="83"/>
                  </a:cubicBezTo>
                  <a:cubicBezTo>
                    <a:pt x="275" y="83"/>
                    <a:pt x="275" y="83"/>
                    <a:pt x="275" y="83"/>
                  </a:cubicBezTo>
                  <a:cubicBezTo>
                    <a:pt x="275" y="83"/>
                    <a:pt x="275" y="83"/>
                    <a:pt x="275" y="83"/>
                  </a:cubicBezTo>
                  <a:cubicBezTo>
                    <a:pt x="275" y="69"/>
                    <a:pt x="295" y="71"/>
                    <a:pt x="295" y="57"/>
                  </a:cubicBezTo>
                  <a:cubicBezTo>
                    <a:pt x="295" y="52"/>
                    <a:pt x="283" y="42"/>
                    <a:pt x="278" y="42"/>
                  </a:cubicBezTo>
                  <a:cubicBezTo>
                    <a:pt x="269" y="42"/>
                    <a:pt x="265" y="50"/>
                    <a:pt x="256" y="52"/>
                  </a:cubicBezTo>
                  <a:cubicBezTo>
                    <a:pt x="246" y="49"/>
                    <a:pt x="240" y="49"/>
                    <a:pt x="232" y="41"/>
                  </a:cubicBezTo>
                  <a:cubicBezTo>
                    <a:pt x="229" y="38"/>
                    <a:pt x="232" y="31"/>
                    <a:pt x="226" y="29"/>
                  </a:cubicBezTo>
                  <a:cubicBezTo>
                    <a:pt x="218" y="27"/>
                    <a:pt x="213" y="29"/>
                    <a:pt x="213" y="20"/>
                  </a:cubicBezTo>
                  <a:cubicBezTo>
                    <a:pt x="206" y="19"/>
                    <a:pt x="202" y="19"/>
                    <a:pt x="195" y="19"/>
                  </a:cubicBezTo>
                  <a:cubicBezTo>
                    <a:pt x="185" y="19"/>
                    <a:pt x="181" y="28"/>
                    <a:pt x="168" y="28"/>
                  </a:cubicBezTo>
                  <a:cubicBezTo>
                    <a:pt x="163" y="28"/>
                    <a:pt x="162" y="22"/>
                    <a:pt x="162" y="16"/>
                  </a:cubicBezTo>
                  <a:cubicBezTo>
                    <a:pt x="162" y="14"/>
                    <a:pt x="162" y="12"/>
                    <a:pt x="162" y="11"/>
                  </a:cubicBezTo>
                  <a:cubicBezTo>
                    <a:pt x="162" y="5"/>
                    <a:pt x="162" y="0"/>
                    <a:pt x="1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4"/>
            <p:cNvSpPr>
              <a:spLocks/>
            </p:cNvSpPr>
            <p:nvPr/>
          </p:nvSpPr>
          <p:spPr bwMode="auto">
            <a:xfrm>
              <a:off x="6819" y="2871"/>
              <a:ext cx="376" cy="409"/>
            </a:xfrm>
            <a:custGeom>
              <a:avLst/>
              <a:gdLst>
                <a:gd name="T0" fmla="*/ 3 w 159"/>
                <a:gd name="T1" fmla="*/ 0 h 173"/>
                <a:gd name="T2" fmla="*/ 0 w 159"/>
                <a:gd name="T3" fmla="*/ 0 h 173"/>
                <a:gd name="T4" fmla="*/ 0 w 159"/>
                <a:gd name="T5" fmla="*/ 4 h 173"/>
                <a:gd name="T6" fmla="*/ 14 w 159"/>
                <a:gd name="T7" fmla="*/ 25 h 173"/>
                <a:gd name="T8" fmla="*/ 26 w 159"/>
                <a:gd name="T9" fmla="*/ 30 h 173"/>
                <a:gd name="T10" fmla="*/ 34 w 159"/>
                <a:gd name="T11" fmla="*/ 46 h 173"/>
                <a:gd name="T12" fmla="*/ 53 w 159"/>
                <a:gd name="T13" fmla="*/ 63 h 173"/>
                <a:gd name="T14" fmla="*/ 61 w 159"/>
                <a:gd name="T15" fmla="*/ 82 h 173"/>
                <a:gd name="T16" fmla="*/ 69 w 159"/>
                <a:gd name="T17" fmla="*/ 85 h 173"/>
                <a:gd name="T18" fmla="*/ 71 w 159"/>
                <a:gd name="T19" fmla="*/ 89 h 173"/>
                <a:gd name="T20" fmla="*/ 80 w 159"/>
                <a:gd name="T21" fmla="*/ 103 h 173"/>
                <a:gd name="T22" fmla="*/ 100 w 159"/>
                <a:gd name="T23" fmla="*/ 135 h 173"/>
                <a:gd name="T24" fmla="*/ 129 w 159"/>
                <a:gd name="T25" fmla="*/ 159 h 173"/>
                <a:gd name="T26" fmla="*/ 142 w 159"/>
                <a:gd name="T27" fmla="*/ 173 h 173"/>
                <a:gd name="T28" fmla="*/ 156 w 159"/>
                <a:gd name="T29" fmla="*/ 165 h 173"/>
                <a:gd name="T30" fmla="*/ 159 w 159"/>
                <a:gd name="T31" fmla="*/ 151 h 173"/>
                <a:gd name="T32" fmla="*/ 159 w 159"/>
                <a:gd name="T33" fmla="*/ 128 h 173"/>
                <a:gd name="T34" fmla="*/ 148 w 159"/>
                <a:gd name="T35" fmla="*/ 118 h 173"/>
                <a:gd name="T36" fmla="*/ 136 w 159"/>
                <a:gd name="T37" fmla="*/ 98 h 173"/>
                <a:gd name="T38" fmla="*/ 126 w 159"/>
                <a:gd name="T39" fmla="*/ 89 h 173"/>
                <a:gd name="T40" fmla="*/ 128 w 159"/>
                <a:gd name="T41" fmla="*/ 84 h 173"/>
                <a:gd name="T42" fmla="*/ 124 w 159"/>
                <a:gd name="T43" fmla="*/ 79 h 173"/>
                <a:gd name="T44" fmla="*/ 119 w 159"/>
                <a:gd name="T45" fmla="*/ 79 h 173"/>
                <a:gd name="T46" fmla="*/ 120 w 159"/>
                <a:gd name="T47" fmla="*/ 77 h 173"/>
                <a:gd name="T48" fmla="*/ 104 w 159"/>
                <a:gd name="T49" fmla="*/ 63 h 173"/>
                <a:gd name="T50" fmla="*/ 73 w 159"/>
                <a:gd name="T51" fmla="*/ 42 h 173"/>
                <a:gd name="T52" fmla="*/ 56 w 159"/>
                <a:gd name="T53" fmla="*/ 28 h 173"/>
                <a:gd name="T54" fmla="*/ 50 w 159"/>
                <a:gd name="T55" fmla="*/ 25 h 173"/>
                <a:gd name="T56" fmla="*/ 31 w 159"/>
                <a:gd name="T57" fmla="*/ 5 h 173"/>
                <a:gd name="T58" fmla="*/ 13 w 159"/>
                <a:gd name="T59" fmla="*/ 5 h 173"/>
                <a:gd name="T60" fmla="*/ 3 w 159"/>
                <a:gd name="T6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9" h="17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10"/>
                    <a:pt x="10" y="24"/>
                    <a:pt x="14" y="25"/>
                  </a:cubicBezTo>
                  <a:cubicBezTo>
                    <a:pt x="19" y="27"/>
                    <a:pt x="24" y="25"/>
                    <a:pt x="26" y="30"/>
                  </a:cubicBezTo>
                  <a:cubicBezTo>
                    <a:pt x="29" y="37"/>
                    <a:pt x="31" y="40"/>
                    <a:pt x="34" y="46"/>
                  </a:cubicBezTo>
                  <a:cubicBezTo>
                    <a:pt x="38" y="53"/>
                    <a:pt x="50" y="51"/>
                    <a:pt x="53" y="63"/>
                  </a:cubicBezTo>
                  <a:cubicBezTo>
                    <a:pt x="54" y="68"/>
                    <a:pt x="58" y="80"/>
                    <a:pt x="61" y="82"/>
                  </a:cubicBezTo>
                  <a:cubicBezTo>
                    <a:pt x="62" y="83"/>
                    <a:pt x="69" y="84"/>
                    <a:pt x="69" y="85"/>
                  </a:cubicBezTo>
                  <a:cubicBezTo>
                    <a:pt x="70" y="86"/>
                    <a:pt x="69" y="89"/>
                    <a:pt x="71" y="89"/>
                  </a:cubicBezTo>
                  <a:cubicBezTo>
                    <a:pt x="72" y="89"/>
                    <a:pt x="79" y="100"/>
                    <a:pt x="80" y="103"/>
                  </a:cubicBezTo>
                  <a:cubicBezTo>
                    <a:pt x="86" y="115"/>
                    <a:pt x="90" y="124"/>
                    <a:pt x="100" y="135"/>
                  </a:cubicBezTo>
                  <a:cubicBezTo>
                    <a:pt x="110" y="144"/>
                    <a:pt x="119" y="148"/>
                    <a:pt x="129" y="159"/>
                  </a:cubicBezTo>
                  <a:cubicBezTo>
                    <a:pt x="130" y="159"/>
                    <a:pt x="139" y="173"/>
                    <a:pt x="142" y="173"/>
                  </a:cubicBezTo>
                  <a:cubicBezTo>
                    <a:pt x="146" y="173"/>
                    <a:pt x="156" y="171"/>
                    <a:pt x="156" y="165"/>
                  </a:cubicBezTo>
                  <a:cubicBezTo>
                    <a:pt x="156" y="160"/>
                    <a:pt x="154" y="153"/>
                    <a:pt x="159" y="151"/>
                  </a:cubicBezTo>
                  <a:cubicBezTo>
                    <a:pt x="159" y="139"/>
                    <a:pt x="159" y="135"/>
                    <a:pt x="159" y="128"/>
                  </a:cubicBezTo>
                  <a:cubicBezTo>
                    <a:pt x="159" y="123"/>
                    <a:pt x="152" y="121"/>
                    <a:pt x="148" y="118"/>
                  </a:cubicBezTo>
                  <a:cubicBezTo>
                    <a:pt x="143" y="112"/>
                    <a:pt x="136" y="109"/>
                    <a:pt x="136" y="98"/>
                  </a:cubicBezTo>
                  <a:cubicBezTo>
                    <a:pt x="130" y="98"/>
                    <a:pt x="126" y="96"/>
                    <a:pt x="126" y="89"/>
                  </a:cubicBezTo>
                  <a:cubicBezTo>
                    <a:pt x="128" y="84"/>
                    <a:pt x="128" y="84"/>
                    <a:pt x="128" y="84"/>
                  </a:cubicBezTo>
                  <a:cubicBezTo>
                    <a:pt x="127" y="82"/>
                    <a:pt x="126" y="79"/>
                    <a:pt x="124" y="79"/>
                  </a:cubicBezTo>
                  <a:cubicBezTo>
                    <a:pt x="122" y="79"/>
                    <a:pt x="121" y="79"/>
                    <a:pt x="119" y="79"/>
                  </a:cubicBezTo>
                  <a:cubicBezTo>
                    <a:pt x="119" y="79"/>
                    <a:pt x="120" y="77"/>
                    <a:pt x="120" y="77"/>
                  </a:cubicBezTo>
                  <a:cubicBezTo>
                    <a:pt x="120" y="69"/>
                    <a:pt x="111" y="66"/>
                    <a:pt x="104" y="63"/>
                  </a:cubicBezTo>
                  <a:cubicBezTo>
                    <a:pt x="89" y="59"/>
                    <a:pt x="83" y="52"/>
                    <a:pt x="73" y="42"/>
                  </a:cubicBezTo>
                  <a:cubicBezTo>
                    <a:pt x="68" y="37"/>
                    <a:pt x="64" y="30"/>
                    <a:pt x="56" y="28"/>
                  </a:cubicBezTo>
                  <a:cubicBezTo>
                    <a:pt x="54" y="27"/>
                    <a:pt x="51" y="28"/>
                    <a:pt x="50" y="25"/>
                  </a:cubicBezTo>
                  <a:cubicBezTo>
                    <a:pt x="46" y="16"/>
                    <a:pt x="42" y="9"/>
                    <a:pt x="31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9" y="3"/>
                    <a:pt x="8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5"/>
            <p:cNvSpPr>
              <a:spLocks/>
            </p:cNvSpPr>
            <p:nvPr/>
          </p:nvSpPr>
          <p:spPr bwMode="auto">
            <a:xfrm>
              <a:off x="7304" y="2821"/>
              <a:ext cx="362" cy="397"/>
            </a:xfrm>
            <a:custGeom>
              <a:avLst/>
              <a:gdLst>
                <a:gd name="T0" fmla="*/ 123 w 153"/>
                <a:gd name="T1" fmla="*/ 0 h 168"/>
                <a:gd name="T2" fmla="*/ 99 w 153"/>
                <a:gd name="T3" fmla="*/ 28 h 168"/>
                <a:gd name="T4" fmla="*/ 80 w 153"/>
                <a:gd name="T5" fmla="*/ 34 h 168"/>
                <a:gd name="T6" fmla="*/ 76 w 153"/>
                <a:gd name="T7" fmla="*/ 39 h 168"/>
                <a:gd name="T8" fmla="*/ 71 w 153"/>
                <a:gd name="T9" fmla="*/ 42 h 168"/>
                <a:gd name="T10" fmla="*/ 68 w 153"/>
                <a:gd name="T11" fmla="*/ 49 h 168"/>
                <a:gd name="T12" fmla="*/ 55 w 153"/>
                <a:gd name="T13" fmla="*/ 60 h 168"/>
                <a:gd name="T14" fmla="*/ 41 w 153"/>
                <a:gd name="T15" fmla="*/ 64 h 168"/>
                <a:gd name="T16" fmla="*/ 19 w 153"/>
                <a:gd name="T17" fmla="*/ 88 h 168"/>
                <a:gd name="T18" fmla="*/ 8 w 153"/>
                <a:gd name="T19" fmla="*/ 87 h 168"/>
                <a:gd name="T20" fmla="*/ 0 w 153"/>
                <a:gd name="T21" fmla="*/ 93 h 168"/>
                <a:gd name="T22" fmla="*/ 8 w 153"/>
                <a:gd name="T23" fmla="*/ 116 h 168"/>
                <a:gd name="T24" fmla="*/ 15 w 153"/>
                <a:gd name="T25" fmla="*/ 119 h 168"/>
                <a:gd name="T26" fmla="*/ 15 w 153"/>
                <a:gd name="T27" fmla="*/ 121 h 168"/>
                <a:gd name="T28" fmla="*/ 33 w 153"/>
                <a:gd name="T29" fmla="*/ 150 h 168"/>
                <a:gd name="T30" fmla="*/ 43 w 153"/>
                <a:gd name="T31" fmla="*/ 148 h 168"/>
                <a:gd name="T32" fmla="*/ 44 w 153"/>
                <a:gd name="T33" fmla="*/ 148 h 168"/>
                <a:gd name="T34" fmla="*/ 45 w 153"/>
                <a:gd name="T35" fmla="*/ 156 h 168"/>
                <a:gd name="T36" fmla="*/ 49 w 153"/>
                <a:gd name="T37" fmla="*/ 158 h 168"/>
                <a:gd name="T38" fmla="*/ 62 w 153"/>
                <a:gd name="T39" fmla="*/ 153 h 168"/>
                <a:gd name="T40" fmla="*/ 85 w 153"/>
                <a:gd name="T41" fmla="*/ 161 h 168"/>
                <a:gd name="T42" fmla="*/ 92 w 153"/>
                <a:gd name="T43" fmla="*/ 168 h 168"/>
                <a:gd name="T44" fmla="*/ 109 w 153"/>
                <a:gd name="T45" fmla="*/ 160 h 168"/>
                <a:gd name="T46" fmla="*/ 115 w 153"/>
                <a:gd name="T47" fmla="*/ 142 h 168"/>
                <a:gd name="T48" fmla="*/ 112 w 153"/>
                <a:gd name="T49" fmla="*/ 135 h 168"/>
                <a:gd name="T50" fmla="*/ 124 w 153"/>
                <a:gd name="T51" fmla="*/ 122 h 168"/>
                <a:gd name="T52" fmla="*/ 131 w 153"/>
                <a:gd name="T53" fmla="*/ 99 h 168"/>
                <a:gd name="T54" fmla="*/ 134 w 153"/>
                <a:gd name="T55" fmla="*/ 93 h 168"/>
                <a:gd name="T56" fmla="*/ 139 w 153"/>
                <a:gd name="T57" fmla="*/ 92 h 168"/>
                <a:gd name="T58" fmla="*/ 145 w 153"/>
                <a:gd name="T59" fmla="*/ 93 h 168"/>
                <a:gd name="T60" fmla="*/ 150 w 153"/>
                <a:gd name="T61" fmla="*/ 87 h 168"/>
                <a:gd name="T62" fmla="*/ 127 w 153"/>
                <a:gd name="T63" fmla="*/ 53 h 168"/>
                <a:gd name="T64" fmla="*/ 130 w 153"/>
                <a:gd name="T65" fmla="*/ 49 h 168"/>
                <a:gd name="T66" fmla="*/ 128 w 153"/>
                <a:gd name="T67" fmla="*/ 44 h 168"/>
                <a:gd name="T68" fmla="*/ 144 w 153"/>
                <a:gd name="T69" fmla="*/ 37 h 168"/>
                <a:gd name="T70" fmla="*/ 141 w 153"/>
                <a:gd name="T71" fmla="*/ 34 h 168"/>
                <a:gd name="T72" fmla="*/ 153 w 153"/>
                <a:gd name="T73" fmla="*/ 28 h 168"/>
                <a:gd name="T74" fmla="*/ 131 w 153"/>
                <a:gd name="T75" fmla="*/ 13 h 168"/>
                <a:gd name="T76" fmla="*/ 123 w 153"/>
                <a:gd name="T7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3" h="168">
                  <a:moveTo>
                    <a:pt x="123" y="0"/>
                  </a:moveTo>
                  <a:cubicBezTo>
                    <a:pt x="115" y="0"/>
                    <a:pt x="103" y="20"/>
                    <a:pt x="99" y="28"/>
                  </a:cubicBezTo>
                  <a:cubicBezTo>
                    <a:pt x="97" y="32"/>
                    <a:pt x="84" y="30"/>
                    <a:pt x="80" y="34"/>
                  </a:cubicBezTo>
                  <a:cubicBezTo>
                    <a:pt x="79" y="35"/>
                    <a:pt x="78" y="38"/>
                    <a:pt x="76" y="39"/>
                  </a:cubicBezTo>
                  <a:cubicBezTo>
                    <a:pt x="74" y="40"/>
                    <a:pt x="74" y="41"/>
                    <a:pt x="71" y="42"/>
                  </a:cubicBezTo>
                  <a:cubicBezTo>
                    <a:pt x="71" y="42"/>
                    <a:pt x="65" y="46"/>
                    <a:pt x="68" y="49"/>
                  </a:cubicBezTo>
                  <a:cubicBezTo>
                    <a:pt x="63" y="53"/>
                    <a:pt x="63" y="58"/>
                    <a:pt x="55" y="60"/>
                  </a:cubicBezTo>
                  <a:cubicBezTo>
                    <a:pt x="50" y="61"/>
                    <a:pt x="44" y="61"/>
                    <a:pt x="41" y="64"/>
                  </a:cubicBezTo>
                  <a:cubicBezTo>
                    <a:pt x="33" y="72"/>
                    <a:pt x="35" y="88"/>
                    <a:pt x="19" y="88"/>
                  </a:cubicBezTo>
                  <a:cubicBezTo>
                    <a:pt x="16" y="88"/>
                    <a:pt x="12" y="87"/>
                    <a:pt x="8" y="87"/>
                  </a:cubicBezTo>
                  <a:cubicBezTo>
                    <a:pt x="4" y="87"/>
                    <a:pt x="0" y="89"/>
                    <a:pt x="0" y="93"/>
                  </a:cubicBezTo>
                  <a:cubicBezTo>
                    <a:pt x="0" y="96"/>
                    <a:pt x="6" y="115"/>
                    <a:pt x="8" y="116"/>
                  </a:cubicBezTo>
                  <a:cubicBezTo>
                    <a:pt x="11" y="116"/>
                    <a:pt x="14" y="116"/>
                    <a:pt x="15" y="119"/>
                  </a:cubicBezTo>
                  <a:cubicBezTo>
                    <a:pt x="15" y="119"/>
                    <a:pt x="15" y="121"/>
                    <a:pt x="15" y="121"/>
                  </a:cubicBezTo>
                  <a:cubicBezTo>
                    <a:pt x="22" y="132"/>
                    <a:pt x="13" y="150"/>
                    <a:pt x="33" y="150"/>
                  </a:cubicBezTo>
                  <a:cubicBezTo>
                    <a:pt x="37" y="150"/>
                    <a:pt x="39" y="148"/>
                    <a:pt x="43" y="148"/>
                  </a:cubicBezTo>
                  <a:cubicBezTo>
                    <a:pt x="43" y="148"/>
                    <a:pt x="43" y="148"/>
                    <a:pt x="44" y="148"/>
                  </a:cubicBezTo>
                  <a:cubicBezTo>
                    <a:pt x="44" y="150"/>
                    <a:pt x="44" y="156"/>
                    <a:pt x="45" y="156"/>
                  </a:cubicBezTo>
                  <a:cubicBezTo>
                    <a:pt x="46" y="156"/>
                    <a:pt x="47" y="158"/>
                    <a:pt x="49" y="158"/>
                  </a:cubicBezTo>
                  <a:cubicBezTo>
                    <a:pt x="55" y="158"/>
                    <a:pt x="58" y="153"/>
                    <a:pt x="62" y="153"/>
                  </a:cubicBezTo>
                  <a:cubicBezTo>
                    <a:pt x="71" y="153"/>
                    <a:pt x="77" y="159"/>
                    <a:pt x="85" y="161"/>
                  </a:cubicBezTo>
                  <a:cubicBezTo>
                    <a:pt x="85" y="164"/>
                    <a:pt x="87" y="168"/>
                    <a:pt x="92" y="168"/>
                  </a:cubicBezTo>
                  <a:cubicBezTo>
                    <a:pt x="99" y="168"/>
                    <a:pt x="100" y="162"/>
                    <a:pt x="109" y="160"/>
                  </a:cubicBezTo>
                  <a:cubicBezTo>
                    <a:pt x="109" y="154"/>
                    <a:pt x="115" y="146"/>
                    <a:pt x="115" y="142"/>
                  </a:cubicBezTo>
                  <a:cubicBezTo>
                    <a:pt x="115" y="139"/>
                    <a:pt x="112" y="138"/>
                    <a:pt x="112" y="135"/>
                  </a:cubicBezTo>
                  <a:cubicBezTo>
                    <a:pt x="112" y="131"/>
                    <a:pt x="118" y="124"/>
                    <a:pt x="124" y="122"/>
                  </a:cubicBezTo>
                  <a:cubicBezTo>
                    <a:pt x="124" y="114"/>
                    <a:pt x="128" y="110"/>
                    <a:pt x="131" y="99"/>
                  </a:cubicBezTo>
                  <a:cubicBezTo>
                    <a:pt x="134" y="93"/>
                    <a:pt x="134" y="93"/>
                    <a:pt x="134" y="93"/>
                  </a:cubicBezTo>
                  <a:cubicBezTo>
                    <a:pt x="135" y="93"/>
                    <a:pt x="137" y="92"/>
                    <a:pt x="139" y="92"/>
                  </a:cubicBezTo>
                  <a:cubicBezTo>
                    <a:pt x="141" y="92"/>
                    <a:pt x="143" y="93"/>
                    <a:pt x="145" y="93"/>
                  </a:cubicBezTo>
                  <a:cubicBezTo>
                    <a:pt x="148" y="93"/>
                    <a:pt x="149" y="92"/>
                    <a:pt x="150" y="87"/>
                  </a:cubicBezTo>
                  <a:cubicBezTo>
                    <a:pt x="141" y="87"/>
                    <a:pt x="127" y="61"/>
                    <a:pt x="127" y="53"/>
                  </a:cubicBezTo>
                  <a:cubicBezTo>
                    <a:pt x="127" y="51"/>
                    <a:pt x="129" y="50"/>
                    <a:pt x="130" y="49"/>
                  </a:cubicBezTo>
                  <a:cubicBezTo>
                    <a:pt x="130" y="48"/>
                    <a:pt x="129" y="46"/>
                    <a:pt x="128" y="44"/>
                  </a:cubicBezTo>
                  <a:cubicBezTo>
                    <a:pt x="128" y="44"/>
                    <a:pt x="142" y="39"/>
                    <a:pt x="144" y="37"/>
                  </a:cubicBezTo>
                  <a:cubicBezTo>
                    <a:pt x="142" y="37"/>
                    <a:pt x="141" y="35"/>
                    <a:pt x="141" y="34"/>
                  </a:cubicBezTo>
                  <a:cubicBezTo>
                    <a:pt x="141" y="30"/>
                    <a:pt x="153" y="33"/>
                    <a:pt x="153" y="28"/>
                  </a:cubicBezTo>
                  <a:cubicBezTo>
                    <a:pt x="153" y="17"/>
                    <a:pt x="131" y="24"/>
                    <a:pt x="131" y="13"/>
                  </a:cubicBezTo>
                  <a:cubicBezTo>
                    <a:pt x="131" y="5"/>
                    <a:pt x="132" y="0"/>
                    <a:pt x="1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36"/>
            <p:cNvSpPr>
              <a:spLocks/>
            </p:cNvSpPr>
            <p:nvPr/>
          </p:nvSpPr>
          <p:spPr bwMode="auto">
            <a:xfrm>
              <a:off x="7654" y="3010"/>
              <a:ext cx="224" cy="265"/>
            </a:xfrm>
            <a:custGeom>
              <a:avLst/>
              <a:gdLst>
                <a:gd name="T0" fmla="*/ 95 w 95"/>
                <a:gd name="T1" fmla="*/ 0 h 112"/>
                <a:gd name="T2" fmla="*/ 92 w 95"/>
                <a:gd name="T3" fmla="*/ 0 h 112"/>
                <a:gd name="T4" fmla="*/ 75 w 95"/>
                <a:gd name="T5" fmla="*/ 12 h 112"/>
                <a:gd name="T6" fmla="*/ 71 w 95"/>
                <a:gd name="T7" fmla="*/ 12 h 112"/>
                <a:gd name="T8" fmla="*/ 34 w 95"/>
                <a:gd name="T9" fmla="*/ 6 h 112"/>
                <a:gd name="T10" fmla="*/ 14 w 95"/>
                <a:gd name="T11" fmla="*/ 36 h 112"/>
                <a:gd name="T12" fmla="*/ 9 w 95"/>
                <a:gd name="T13" fmla="*/ 44 h 112"/>
                <a:gd name="T14" fmla="*/ 0 w 95"/>
                <a:gd name="T15" fmla="*/ 73 h 112"/>
                <a:gd name="T16" fmla="*/ 10 w 95"/>
                <a:gd name="T17" fmla="*/ 79 h 112"/>
                <a:gd name="T18" fmla="*/ 10 w 95"/>
                <a:gd name="T19" fmla="*/ 105 h 112"/>
                <a:gd name="T20" fmla="*/ 19 w 95"/>
                <a:gd name="T21" fmla="*/ 112 h 112"/>
                <a:gd name="T22" fmla="*/ 27 w 95"/>
                <a:gd name="T23" fmla="*/ 91 h 112"/>
                <a:gd name="T24" fmla="*/ 22 w 95"/>
                <a:gd name="T25" fmla="*/ 73 h 112"/>
                <a:gd name="T26" fmla="*/ 30 w 95"/>
                <a:gd name="T27" fmla="*/ 67 h 112"/>
                <a:gd name="T28" fmla="*/ 33 w 95"/>
                <a:gd name="T29" fmla="*/ 67 h 112"/>
                <a:gd name="T30" fmla="*/ 34 w 95"/>
                <a:gd name="T31" fmla="*/ 67 h 112"/>
                <a:gd name="T32" fmla="*/ 32 w 95"/>
                <a:gd name="T33" fmla="*/ 78 h 112"/>
                <a:gd name="T34" fmla="*/ 40 w 95"/>
                <a:gd name="T35" fmla="*/ 94 h 112"/>
                <a:gd name="T36" fmla="*/ 40 w 95"/>
                <a:gd name="T37" fmla="*/ 99 h 112"/>
                <a:gd name="T38" fmla="*/ 47 w 95"/>
                <a:gd name="T39" fmla="*/ 99 h 112"/>
                <a:gd name="T40" fmla="*/ 59 w 95"/>
                <a:gd name="T41" fmla="*/ 88 h 112"/>
                <a:gd name="T42" fmla="*/ 52 w 95"/>
                <a:gd name="T43" fmla="*/ 78 h 112"/>
                <a:gd name="T44" fmla="*/ 54 w 95"/>
                <a:gd name="T45" fmla="*/ 75 h 112"/>
                <a:gd name="T46" fmla="*/ 40 w 95"/>
                <a:gd name="T47" fmla="*/ 53 h 112"/>
                <a:gd name="T48" fmla="*/ 68 w 95"/>
                <a:gd name="T49" fmla="*/ 38 h 112"/>
                <a:gd name="T50" fmla="*/ 68 w 95"/>
                <a:gd name="T51" fmla="*/ 34 h 112"/>
                <a:gd name="T52" fmla="*/ 68 w 95"/>
                <a:gd name="T53" fmla="*/ 34 h 112"/>
                <a:gd name="T54" fmla="*/ 37 w 95"/>
                <a:gd name="T55" fmla="*/ 43 h 112"/>
                <a:gd name="T56" fmla="*/ 38 w 95"/>
                <a:gd name="T57" fmla="*/ 41 h 112"/>
                <a:gd name="T58" fmla="*/ 32 w 95"/>
                <a:gd name="T59" fmla="*/ 46 h 112"/>
                <a:gd name="T60" fmla="*/ 21 w 95"/>
                <a:gd name="T61" fmla="*/ 28 h 112"/>
                <a:gd name="T62" fmla="*/ 31 w 95"/>
                <a:gd name="T63" fmla="*/ 20 h 112"/>
                <a:gd name="T64" fmla="*/ 38 w 95"/>
                <a:gd name="T65" fmla="*/ 20 h 112"/>
                <a:gd name="T66" fmla="*/ 58 w 95"/>
                <a:gd name="T67" fmla="*/ 18 h 112"/>
                <a:gd name="T68" fmla="*/ 77 w 95"/>
                <a:gd name="T69" fmla="*/ 21 h 112"/>
                <a:gd name="T70" fmla="*/ 93 w 95"/>
                <a:gd name="T71" fmla="*/ 4 h 112"/>
                <a:gd name="T72" fmla="*/ 95 w 95"/>
                <a:gd name="T7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5" h="112">
                  <a:moveTo>
                    <a:pt x="95" y="0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86" y="4"/>
                    <a:pt x="78" y="9"/>
                    <a:pt x="75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20" y="6"/>
                    <a:pt x="14" y="24"/>
                    <a:pt x="14" y="36"/>
                  </a:cubicBezTo>
                  <a:cubicBezTo>
                    <a:pt x="14" y="39"/>
                    <a:pt x="10" y="42"/>
                    <a:pt x="9" y="44"/>
                  </a:cubicBezTo>
                  <a:cubicBezTo>
                    <a:pt x="6" y="56"/>
                    <a:pt x="0" y="61"/>
                    <a:pt x="0" y="73"/>
                  </a:cubicBezTo>
                  <a:cubicBezTo>
                    <a:pt x="0" y="79"/>
                    <a:pt x="7" y="79"/>
                    <a:pt x="10" y="79"/>
                  </a:cubicBezTo>
                  <a:cubicBezTo>
                    <a:pt x="10" y="88"/>
                    <a:pt x="10" y="99"/>
                    <a:pt x="10" y="105"/>
                  </a:cubicBezTo>
                  <a:cubicBezTo>
                    <a:pt x="10" y="108"/>
                    <a:pt x="15" y="112"/>
                    <a:pt x="19" y="112"/>
                  </a:cubicBezTo>
                  <a:cubicBezTo>
                    <a:pt x="25" y="112"/>
                    <a:pt x="27" y="93"/>
                    <a:pt x="27" y="91"/>
                  </a:cubicBezTo>
                  <a:cubicBezTo>
                    <a:pt x="27" y="84"/>
                    <a:pt x="22" y="80"/>
                    <a:pt x="22" y="73"/>
                  </a:cubicBezTo>
                  <a:cubicBezTo>
                    <a:pt x="22" y="69"/>
                    <a:pt x="26" y="67"/>
                    <a:pt x="30" y="67"/>
                  </a:cubicBezTo>
                  <a:cubicBezTo>
                    <a:pt x="31" y="67"/>
                    <a:pt x="32" y="67"/>
                    <a:pt x="33" y="67"/>
                  </a:cubicBezTo>
                  <a:cubicBezTo>
                    <a:pt x="33" y="67"/>
                    <a:pt x="34" y="67"/>
                    <a:pt x="34" y="67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2" y="85"/>
                    <a:pt x="40" y="87"/>
                    <a:pt x="40" y="94"/>
                  </a:cubicBezTo>
                  <a:cubicBezTo>
                    <a:pt x="40" y="96"/>
                    <a:pt x="41" y="97"/>
                    <a:pt x="40" y="99"/>
                  </a:cubicBezTo>
                  <a:cubicBezTo>
                    <a:pt x="47" y="99"/>
                    <a:pt x="47" y="99"/>
                    <a:pt x="47" y="99"/>
                  </a:cubicBezTo>
                  <a:cubicBezTo>
                    <a:pt x="47" y="93"/>
                    <a:pt x="59" y="94"/>
                    <a:pt x="59" y="88"/>
                  </a:cubicBezTo>
                  <a:cubicBezTo>
                    <a:pt x="57" y="87"/>
                    <a:pt x="52" y="82"/>
                    <a:pt x="52" y="78"/>
                  </a:cubicBezTo>
                  <a:cubicBezTo>
                    <a:pt x="52" y="77"/>
                    <a:pt x="53" y="76"/>
                    <a:pt x="54" y="75"/>
                  </a:cubicBezTo>
                  <a:cubicBezTo>
                    <a:pt x="50" y="74"/>
                    <a:pt x="40" y="55"/>
                    <a:pt x="40" y="53"/>
                  </a:cubicBezTo>
                  <a:cubicBezTo>
                    <a:pt x="55" y="53"/>
                    <a:pt x="56" y="41"/>
                    <a:pt x="68" y="38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4" y="34"/>
                    <a:pt x="38" y="41"/>
                    <a:pt x="37" y="43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4"/>
                    <a:pt x="35" y="46"/>
                    <a:pt x="32" y="46"/>
                  </a:cubicBezTo>
                  <a:cubicBezTo>
                    <a:pt x="24" y="46"/>
                    <a:pt x="21" y="36"/>
                    <a:pt x="21" y="28"/>
                  </a:cubicBezTo>
                  <a:cubicBezTo>
                    <a:pt x="21" y="21"/>
                    <a:pt x="25" y="20"/>
                    <a:pt x="31" y="20"/>
                  </a:cubicBezTo>
                  <a:cubicBezTo>
                    <a:pt x="33" y="20"/>
                    <a:pt x="36" y="20"/>
                    <a:pt x="38" y="20"/>
                  </a:cubicBezTo>
                  <a:cubicBezTo>
                    <a:pt x="47" y="20"/>
                    <a:pt x="51" y="18"/>
                    <a:pt x="58" y="18"/>
                  </a:cubicBezTo>
                  <a:cubicBezTo>
                    <a:pt x="65" y="18"/>
                    <a:pt x="70" y="21"/>
                    <a:pt x="77" y="21"/>
                  </a:cubicBezTo>
                  <a:cubicBezTo>
                    <a:pt x="87" y="21"/>
                    <a:pt x="91" y="12"/>
                    <a:pt x="93" y="4"/>
                  </a:cubicBezTo>
                  <a:cubicBezTo>
                    <a:pt x="94" y="4"/>
                    <a:pt x="95" y="2"/>
                    <a:pt x="9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37"/>
            <p:cNvSpPr>
              <a:spLocks/>
            </p:cNvSpPr>
            <p:nvPr/>
          </p:nvSpPr>
          <p:spPr bwMode="auto">
            <a:xfrm>
              <a:off x="7181" y="3280"/>
              <a:ext cx="364" cy="106"/>
            </a:xfrm>
            <a:custGeom>
              <a:avLst/>
              <a:gdLst>
                <a:gd name="T0" fmla="*/ 26 w 154"/>
                <a:gd name="T1" fmla="*/ 0 h 45"/>
                <a:gd name="T2" fmla="*/ 18 w 154"/>
                <a:gd name="T3" fmla="*/ 3 h 45"/>
                <a:gd name="T4" fmla="*/ 13 w 154"/>
                <a:gd name="T5" fmla="*/ 1 h 45"/>
                <a:gd name="T6" fmla="*/ 0 w 154"/>
                <a:gd name="T7" fmla="*/ 12 h 45"/>
                <a:gd name="T8" fmla="*/ 18 w 154"/>
                <a:gd name="T9" fmla="*/ 24 h 45"/>
                <a:gd name="T10" fmla="*/ 24 w 154"/>
                <a:gd name="T11" fmla="*/ 26 h 45"/>
                <a:gd name="T12" fmla="*/ 29 w 154"/>
                <a:gd name="T13" fmla="*/ 26 h 45"/>
                <a:gd name="T14" fmla="*/ 33 w 154"/>
                <a:gd name="T15" fmla="*/ 25 h 45"/>
                <a:gd name="T16" fmla="*/ 39 w 154"/>
                <a:gd name="T17" fmla="*/ 26 h 45"/>
                <a:gd name="T18" fmla="*/ 68 w 154"/>
                <a:gd name="T19" fmla="*/ 30 h 45"/>
                <a:gd name="T20" fmla="*/ 81 w 154"/>
                <a:gd name="T21" fmla="*/ 37 h 45"/>
                <a:gd name="T22" fmla="*/ 137 w 154"/>
                <a:gd name="T23" fmla="*/ 45 h 45"/>
                <a:gd name="T24" fmla="*/ 137 w 154"/>
                <a:gd name="T25" fmla="*/ 39 h 45"/>
                <a:gd name="T26" fmla="*/ 148 w 154"/>
                <a:gd name="T27" fmla="*/ 43 h 45"/>
                <a:gd name="T28" fmla="*/ 154 w 154"/>
                <a:gd name="T29" fmla="*/ 37 h 45"/>
                <a:gd name="T30" fmla="*/ 145 w 154"/>
                <a:gd name="T31" fmla="*/ 32 h 45"/>
                <a:gd name="T32" fmla="*/ 143 w 154"/>
                <a:gd name="T33" fmla="*/ 32 h 45"/>
                <a:gd name="T34" fmla="*/ 140 w 154"/>
                <a:gd name="T35" fmla="*/ 33 h 45"/>
                <a:gd name="T36" fmla="*/ 136 w 154"/>
                <a:gd name="T37" fmla="*/ 33 h 45"/>
                <a:gd name="T38" fmla="*/ 133 w 154"/>
                <a:gd name="T39" fmla="*/ 31 h 45"/>
                <a:gd name="T40" fmla="*/ 128 w 154"/>
                <a:gd name="T41" fmla="*/ 27 h 45"/>
                <a:gd name="T42" fmla="*/ 106 w 154"/>
                <a:gd name="T43" fmla="*/ 20 h 45"/>
                <a:gd name="T44" fmla="*/ 107 w 154"/>
                <a:gd name="T45" fmla="*/ 20 h 45"/>
                <a:gd name="T46" fmla="*/ 126 w 154"/>
                <a:gd name="T47" fmla="*/ 16 h 45"/>
                <a:gd name="T48" fmla="*/ 122 w 154"/>
                <a:gd name="T49" fmla="*/ 16 h 45"/>
                <a:gd name="T50" fmla="*/ 106 w 154"/>
                <a:gd name="T51" fmla="*/ 18 h 45"/>
                <a:gd name="T52" fmla="*/ 82 w 154"/>
                <a:gd name="T53" fmla="*/ 9 h 45"/>
                <a:gd name="T54" fmla="*/ 66 w 154"/>
                <a:gd name="T55" fmla="*/ 17 h 45"/>
                <a:gd name="T56" fmla="*/ 26 w 154"/>
                <a:gd name="T5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4" h="45">
                  <a:moveTo>
                    <a:pt x="26" y="0"/>
                  </a:moveTo>
                  <a:cubicBezTo>
                    <a:pt x="23" y="0"/>
                    <a:pt x="21" y="3"/>
                    <a:pt x="18" y="3"/>
                  </a:cubicBezTo>
                  <a:cubicBezTo>
                    <a:pt x="16" y="3"/>
                    <a:pt x="15" y="1"/>
                    <a:pt x="13" y="1"/>
                  </a:cubicBezTo>
                  <a:cubicBezTo>
                    <a:pt x="10" y="1"/>
                    <a:pt x="1" y="10"/>
                    <a:pt x="0" y="12"/>
                  </a:cubicBezTo>
                  <a:cubicBezTo>
                    <a:pt x="8" y="12"/>
                    <a:pt x="12" y="18"/>
                    <a:pt x="18" y="24"/>
                  </a:cubicBezTo>
                  <a:cubicBezTo>
                    <a:pt x="20" y="25"/>
                    <a:pt x="22" y="26"/>
                    <a:pt x="24" y="26"/>
                  </a:cubicBezTo>
                  <a:cubicBezTo>
                    <a:pt x="26" y="26"/>
                    <a:pt x="27" y="26"/>
                    <a:pt x="29" y="26"/>
                  </a:cubicBezTo>
                  <a:cubicBezTo>
                    <a:pt x="30" y="26"/>
                    <a:pt x="32" y="25"/>
                    <a:pt x="33" y="25"/>
                  </a:cubicBezTo>
                  <a:cubicBezTo>
                    <a:pt x="35" y="25"/>
                    <a:pt x="37" y="26"/>
                    <a:pt x="39" y="26"/>
                  </a:cubicBezTo>
                  <a:cubicBezTo>
                    <a:pt x="49" y="29"/>
                    <a:pt x="58" y="30"/>
                    <a:pt x="68" y="30"/>
                  </a:cubicBezTo>
                  <a:cubicBezTo>
                    <a:pt x="73" y="30"/>
                    <a:pt x="75" y="37"/>
                    <a:pt x="81" y="37"/>
                  </a:cubicBezTo>
                  <a:cubicBezTo>
                    <a:pt x="102" y="37"/>
                    <a:pt x="120" y="38"/>
                    <a:pt x="137" y="45"/>
                  </a:cubicBezTo>
                  <a:cubicBezTo>
                    <a:pt x="136" y="43"/>
                    <a:pt x="135" y="39"/>
                    <a:pt x="137" y="39"/>
                  </a:cubicBezTo>
                  <a:cubicBezTo>
                    <a:pt x="143" y="39"/>
                    <a:pt x="143" y="43"/>
                    <a:pt x="148" y="43"/>
                  </a:cubicBezTo>
                  <a:cubicBezTo>
                    <a:pt x="149" y="43"/>
                    <a:pt x="153" y="39"/>
                    <a:pt x="154" y="37"/>
                  </a:cubicBezTo>
                  <a:cubicBezTo>
                    <a:pt x="150" y="36"/>
                    <a:pt x="150" y="34"/>
                    <a:pt x="145" y="32"/>
                  </a:cubicBezTo>
                  <a:cubicBezTo>
                    <a:pt x="145" y="32"/>
                    <a:pt x="144" y="32"/>
                    <a:pt x="143" y="32"/>
                  </a:cubicBezTo>
                  <a:cubicBezTo>
                    <a:pt x="142" y="32"/>
                    <a:pt x="141" y="32"/>
                    <a:pt x="140" y="33"/>
                  </a:cubicBezTo>
                  <a:cubicBezTo>
                    <a:pt x="139" y="33"/>
                    <a:pt x="137" y="33"/>
                    <a:pt x="136" y="33"/>
                  </a:cubicBezTo>
                  <a:cubicBezTo>
                    <a:pt x="135" y="33"/>
                    <a:pt x="134" y="33"/>
                    <a:pt x="133" y="31"/>
                  </a:cubicBezTo>
                  <a:cubicBezTo>
                    <a:pt x="132" y="30"/>
                    <a:pt x="132" y="27"/>
                    <a:pt x="128" y="27"/>
                  </a:cubicBezTo>
                  <a:cubicBezTo>
                    <a:pt x="119" y="27"/>
                    <a:pt x="112" y="26"/>
                    <a:pt x="106" y="20"/>
                  </a:cubicBezTo>
                  <a:cubicBezTo>
                    <a:pt x="106" y="20"/>
                    <a:pt x="107" y="20"/>
                    <a:pt x="107" y="20"/>
                  </a:cubicBezTo>
                  <a:cubicBezTo>
                    <a:pt x="112" y="20"/>
                    <a:pt x="125" y="18"/>
                    <a:pt x="126" y="16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96" y="18"/>
                    <a:pt x="93" y="9"/>
                    <a:pt x="82" y="9"/>
                  </a:cubicBezTo>
                  <a:cubicBezTo>
                    <a:pt x="76" y="9"/>
                    <a:pt x="74" y="17"/>
                    <a:pt x="66" y="17"/>
                  </a:cubicBezTo>
                  <a:cubicBezTo>
                    <a:pt x="49" y="17"/>
                    <a:pt x="42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8"/>
            <p:cNvSpPr>
              <a:spLocks/>
            </p:cNvSpPr>
            <p:nvPr/>
          </p:nvSpPr>
          <p:spPr bwMode="auto">
            <a:xfrm>
              <a:off x="7694" y="3365"/>
              <a:ext cx="109" cy="24"/>
            </a:xfrm>
            <a:custGeom>
              <a:avLst/>
              <a:gdLst>
                <a:gd name="T0" fmla="*/ 46 w 46"/>
                <a:gd name="T1" fmla="*/ 0 h 10"/>
                <a:gd name="T2" fmla="*/ 31 w 46"/>
                <a:gd name="T3" fmla="*/ 5 h 10"/>
                <a:gd name="T4" fmla="*/ 10 w 46"/>
                <a:gd name="T5" fmla="*/ 1 h 10"/>
                <a:gd name="T6" fmla="*/ 7 w 46"/>
                <a:gd name="T7" fmla="*/ 1 h 10"/>
                <a:gd name="T8" fmla="*/ 0 w 46"/>
                <a:gd name="T9" fmla="*/ 5 h 10"/>
                <a:gd name="T10" fmla="*/ 10 w 46"/>
                <a:gd name="T11" fmla="*/ 10 h 10"/>
                <a:gd name="T12" fmla="*/ 12 w 46"/>
                <a:gd name="T13" fmla="*/ 10 h 10"/>
                <a:gd name="T14" fmla="*/ 31 w 46"/>
                <a:gd name="T15" fmla="*/ 10 h 10"/>
                <a:gd name="T16" fmla="*/ 46 w 46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10">
                  <a:moveTo>
                    <a:pt x="46" y="0"/>
                  </a:moveTo>
                  <a:cubicBezTo>
                    <a:pt x="41" y="2"/>
                    <a:pt x="39" y="5"/>
                    <a:pt x="31" y="5"/>
                  </a:cubicBezTo>
                  <a:cubicBezTo>
                    <a:pt x="23" y="5"/>
                    <a:pt x="19" y="1"/>
                    <a:pt x="10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4" y="1"/>
                    <a:pt x="0" y="2"/>
                    <a:pt x="0" y="5"/>
                  </a:cubicBezTo>
                  <a:cubicBezTo>
                    <a:pt x="0" y="10"/>
                    <a:pt x="6" y="10"/>
                    <a:pt x="10" y="10"/>
                  </a:cubicBezTo>
                  <a:cubicBezTo>
                    <a:pt x="11" y="10"/>
                    <a:pt x="11" y="10"/>
                    <a:pt x="12" y="10"/>
                  </a:cubicBezTo>
                  <a:cubicBezTo>
                    <a:pt x="16" y="10"/>
                    <a:pt x="23" y="10"/>
                    <a:pt x="31" y="10"/>
                  </a:cubicBezTo>
                  <a:cubicBezTo>
                    <a:pt x="38" y="8"/>
                    <a:pt x="42" y="7"/>
                    <a:pt x="4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9"/>
            <p:cNvSpPr>
              <a:spLocks/>
            </p:cNvSpPr>
            <p:nvPr/>
          </p:nvSpPr>
          <p:spPr bwMode="auto">
            <a:xfrm>
              <a:off x="7585" y="3370"/>
              <a:ext cx="76" cy="26"/>
            </a:xfrm>
            <a:custGeom>
              <a:avLst/>
              <a:gdLst>
                <a:gd name="T0" fmla="*/ 32 w 32"/>
                <a:gd name="T1" fmla="*/ 0 h 11"/>
                <a:gd name="T2" fmla="*/ 20 w 32"/>
                <a:gd name="T3" fmla="*/ 0 h 11"/>
                <a:gd name="T4" fmla="*/ 19 w 32"/>
                <a:gd name="T5" fmla="*/ 4 h 11"/>
                <a:gd name="T6" fmla="*/ 9 w 32"/>
                <a:gd name="T7" fmla="*/ 2 h 11"/>
                <a:gd name="T8" fmla="*/ 7 w 32"/>
                <a:gd name="T9" fmla="*/ 2 h 11"/>
                <a:gd name="T10" fmla="*/ 0 w 32"/>
                <a:gd name="T11" fmla="*/ 7 h 11"/>
                <a:gd name="T12" fmla="*/ 11 w 32"/>
                <a:gd name="T13" fmla="*/ 11 h 11"/>
                <a:gd name="T14" fmla="*/ 23 w 32"/>
                <a:gd name="T15" fmla="*/ 6 h 11"/>
                <a:gd name="T16" fmla="*/ 28 w 32"/>
                <a:gd name="T17" fmla="*/ 8 h 11"/>
                <a:gd name="T18" fmla="*/ 32 w 32"/>
                <a:gd name="T19" fmla="*/ 8 h 11"/>
                <a:gd name="T20" fmla="*/ 32 w 32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11">
                  <a:moveTo>
                    <a:pt x="32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1"/>
                    <a:pt x="19" y="2"/>
                    <a:pt x="19" y="4"/>
                  </a:cubicBezTo>
                  <a:cubicBezTo>
                    <a:pt x="17" y="3"/>
                    <a:pt x="14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3" y="2"/>
                    <a:pt x="0" y="2"/>
                    <a:pt x="0" y="7"/>
                  </a:cubicBezTo>
                  <a:cubicBezTo>
                    <a:pt x="0" y="9"/>
                    <a:pt x="7" y="11"/>
                    <a:pt x="11" y="11"/>
                  </a:cubicBezTo>
                  <a:cubicBezTo>
                    <a:pt x="16" y="11"/>
                    <a:pt x="18" y="8"/>
                    <a:pt x="23" y="6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7"/>
                    <a:pt x="32" y="4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0"/>
            <p:cNvSpPr>
              <a:spLocks/>
            </p:cNvSpPr>
            <p:nvPr/>
          </p:nvSpPr>
          <p:spPr bwMode="auto">
            <a:xfrm>
              <a:off x="7668" y="3403"/>
              <a:ext cx="54" cy="38"/>
            </a:xfrm>
            <a:custGeom>
              <a:avLst/>
              <a:gdLst>
                <a:gd name="T0" fmla="*/ 5 w 23"/>
                <a:gd name="T1" fmla="*/ 0 h 16"/>
                <a:gd name="T2" fmla="*/ 0 w 23"/>
                <a:gd name="T3" fmla="*/ 4 h 16"/>
                <a:gd name="T4" fmla="*/ 13 w 23"/>
                <a:gd name="T5" fmla="*/ 10 h 16"/>
                <a:gd name="T6" fmla="*/ 16 w 23"/>
                <a:gd name="T7" fmla="*/ 16 h 16"/>
                <a:gd name="T8" fmla="*/ 19 w 23"/>
                <a:gd name="T9" fmla="*/ 16 h 16"/>
                <a:gd name="T10" fmla="*/ 23 w 23"/>
                <a:gd name="T11" fmla="*/ 13 h 16"/>
                <a:gd name="T12" fmla="*/ 15 w 23"/>
                <a:gd name="T13" fmla="*/ 1 h 16"/>
                <a:gd name="T14" fmla="*/ 10 w 23"/>
                <a:gd name="T15" fmla="*/ 1 h 16"/>
                <a:gd name="T16" fmla="*/ 5 w 23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6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9"/>
                    <a:pt x="8" y="10"/>
                    <a:pt x="13" y="10"/>
                  </a:cubicBezTo>
                  <a:cubicBezTo>
                    <a:pt x="13" y="11"/>
                    <a:pt x="14" y="16"/>
                    <a:pt x="16" y="16"/>
                  </a:cubicBezTo>
                  <a:cubicBezTo>
                    <a:pt x="17" y="16"/>
                    <a:pt x="18" y="16"/>
                    <a:pt x="19" y="16"/>
                  </a:cubicBezTo>
                  <a:cubicBezTo>
                    <a:pt x="20" y="16"/>
                    <a:pt x="23" y="14"/>
                    <a:pt x="23" y="13"/>
                  </a:cubicBezTo>
                  <a:cubicBezTo>
                    <a:pt x="23" y="6"/>
                    <a:pt x="15" y="8"/>
                    <a:pt x="15" y="1"/>
                  </a:cubicBezTo>
                  <a:cubicBezTo>
                    <a:pt x="13" y="1"/>
                    <a:pt x="11" y="1"/>
                    <a:pt x="10" y="1"/>
                  </a:cubicBezTo>
                  <a:cubicBezTo>
                    <a:pt x="8" y="1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auto">
            <a:xfrm>
              <a:off x="7557" y="3367"/>
              <a:ext cx="23" cy="22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0 h 9"/>
                <a:gd name="T4" fmla="*/ 0 w 10"/>
                <a:gd name="T5" fmla="*/ 6 h 9"/>
                <a:gd name="T6" fmla="*/ 4 w 10"/>
                <a:gd name="T7" fmla="*/ 9 h 9"/>
                <a:gd name="T8" fmla="*/ 10 w 10"/>
                <a:gd name="T9" fmla="*/ 4 h 9"/>
                <a:gd name="T10" fmla="*/ 5 w 10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7" y="9"/>
                    <a:pt x="9" y="7"/>
                    <a:pt x="10" y="4"/>
                  </a:cubicBezTo>
                  <a:cubicBezTo>
                    <a:pt x="8" y="3"/>
                    <a:pt x="8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auto">
            <a:xfrm>
              <a:off x="7824" y="3375"/>
              <a:ext cx="125" cy="68"/>
            </a:xfrm>
            <a:custGeom>
              <a:avLst/>
              <a:gdLst>
                <a:gd name="T0" fmla="*/ 44 w 53"/>
                <a:gd name="T1" fmla="*/ 0 h 29"/>
                <a:gd name="T2" fmla="*/ 20 w 53"/>
                <a:gd name="T3" fmla="*/ 6 h 29"/>
                <a:gd name="T4" fmla="*/ 17 w 53"/>
                <a:gd name="T5" fmla="*/ 10 h 29"/>
                <a:gd name="T6" fmla="*/ 0 w 53"/>
                <a:gd name="T7" fmla="*/ 25 h 29"/>
                <a:gd name="T8" fmla="*/ 3 w 53"/>
                <a:gd name="T9" fmla="*/ 29 h 29"/>
                <a:gd name="T10" fmla="*/ 21 w 53"/>
                <a:gd name="T11" fmla="*/ 20 h 29"/>
                <a:gd name="T12" fmla="*/ 22 w 53"/>
                <a:gd name="T13" fmla="*/ 14 h 29"/>
                <a:gd name="T14" fmla="*/ 53 w 53"/>
                <a:gd name="T15" fmla="*/ 1 h 29"/>
                <a:gd name="T16" fmla="*/ 44 w 53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9">
                  <a:moveTo>
                    <a:pt x="44" y="0"/>
                  </a:moveTo>
                  <a:cubicBezTo>
                    <a:pt x="36" y="0"/>
                    <a:pt x="24" y="2"/>
                    <a:pt x="20" y="6"/>
                  </a:cubicBezTo>
                  <a:cubicBezTo>
                    <a:pt x="19" y="7"/>
                    <a:pt x="19" y="10"/>
                    <a:pt x="17" y="10"/>
                  </a:cubicBezTo>
                  <a:cubicBezTo>
                    <a:pt x="10" y="13"/>
                    <a:pt x="0" y="13"/>
                    <a:pt x="0" y="25"/>
                  </a:cubicBezTo>
                  <a:cubicBezTo>
                    <a:pt x="0" y="27"/>
                    <a:pt x="1" y="29"/>
                    <a:pt x="3" y="29"/>
                  </a:cubicBezTo>
                  <a:cubicBezTo>
                    <a:pt x="9" y="29"/>
                    <a:pt x="18" y="23"/>
                    <a:pt x="21" y="20"/>
                  </a:cubicBezTo>
                  <a:cubicBezTo>
                    <a:pt x="22" y="19"/>
                    <a:pt x="20" y="14"/>
                    <a:pt x="22" y="14"/>
                  </a:cubicBezTo>
                  <a:cubicBezTo>
                    <a:pt x="31" y="14"/>
                    <a:pt x="48" y="9"/>
                    <a:pt x="53" y="1"/>
                  </a:cubicBezTo>
                  <a:cubicBezTo>
                    <a:pt x="52" y="0"/>
                    <a:pt x="48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>
              <a:off x="8195" y="3268"/>
              <a:ext cx="26" cy="52"/>
            </a:xfrm>
            <a:custGeom>
              <a:avLst/>
              <a:gdLst>
                <a:gd name="T0" fmla="*/ 9 w 11"/>
                <a:gd name="T1" fmla="*/ 0 h 22"/>
                <a:gd name="T2" fmla="*/ 6 w 11"/>
                <a:gd name="T3" fmla="*/ 9 h 22"/>
                <a:gd name="T4" fmla="*/ 0 w 11"/>
                <a:gd name="T5" fmla="*/ 18 h 22"/>
                <a:gd name="T6" fmla="*/ 4 w 11"/>
                <a:gd name="T7" fmla="*/ 22 h 22"/>
                <a:gd name="T8" fmla="*/ 7 w 11"/>
                <a:gd name="T9" fmla="*/ 11 h 22"/>
                <a:gd name="T10" fmla="*/ 11 w 11"/>
                <a:gd name="T11" fmla="*/ 6 h 22"/>
                <a:gd name="T12" fmla="*/ 9 w 11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2">
                  <a:moveTo>
                    <a:pt x="9" y="0"/>
                  </a:moveTo>
                  <a:cubicBezTo>
                    <a:pt x="5" y="1"/>
                    <a:pt x="6" y="5"/>
                    <a:pt x="6" y="9"/>
                  </a:cubicBezTo>
                  <a:cubicBezTo>
                    <a:pt x="6" y="12"/>
                    <a:pt x="0" y="13"/>
                    <a:pt x="0" y="18"/>
                  </a:cubicBezTo>
                  <a:cubicBezTo>
                    <a:pt x="0" y="20"/>
                    <a:pt x="2" y="22"/>
                    <a:pt x="4" y="22"/>
                  </a:cubicBezTo>
                  <a:cubicBezTo>
                    <a:pt x="8" y="22"/>
                    <a:pt x="7" y="16"/>
                    <a:pt x="7" y="11"/>
                  </a:cubicBezTo>
                  <a:cubicBezTo>
                    <a:pt x="9" y="11"/>
                    <a:pt x="11" y="9"/>
                    <a:pt x="11" y="6"/>
                  </a:cubicBezTo>
                  <a:cubicBezTo>
                    <a:pt x="11" y="2"/>
                    <a:pt x="10" y="4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auto">
            <a:xfrm>
              <a:off x="7914" y="3181"/>
              <a:ext cx="33" cy="30"/>
            </a:xfrm>
            <a:custGeom>
              <a:avLst/>
              <a:gdLst>
                <a:gd name="T0" fmla="*/ 4 w 14"/>
                <a:gd name="T1" fmla="*/ 0 h 13"/>
                <a:gd name="T2" fmla="*/ 0 w 14"/>
                <a:gd name="T3" fmla="*/ 3 h 13"/>
                <a:gd name="T4" fmla="*/ 9 w 14"/>
                <a:gd name="T5" fmla="*/ 13 h 13"/>
                <a:gd name="T6" fmla="*/ 14 w 14"/>
                <a:gd name="T7" fmla="*/ 6 h 13"/>
                <a:gd name="T8" fmla="*/ 4 w 1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4" y="0"/>
                  </a:moveTo>
                  <a:cubicBezTo>
                    <a:pt x="1" y="0"/>
                    <a:pt x="0" y="0"/>
                    <a:pt x="0" y="3"/>
                  </a:cubicBezTo>
                  <a:cubicBezTo>
                    <a:pt x="0" y="7"/>
                    <a:pt x="6" y="13"/>
                    <a:pt x="9" y="13"/>
                  </a:cubicBezTo>
                  <a:cubicBezTo>
                    <a:pt x="11" y="13"/>
                    <a:pt x="14" y="7"/>
                    <a:pt x="14" y="6"/>
                  </a:cubicBezTo>
                  <a:cubicBezTo>
                    <a:pt x="14" y="2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auto">
            <a:xfrm>
              <a:off x="7978" y="3176"/>
              <a:ext cx="101" cy="28"/>
            </a:xfrm>
            <a:custGeom>
              <a:avLst/>
              <a:gdLst>
                <a:gd name="T0" fmla="*/ 27 w 43"/>
                <a:gd name="T1" fmla="*/ 0 h 12"/>
                <a:gd name="T2" fmla="*/ 4 w 43"/>
                <a:gd name="T3" fmla="*/ 0 h 12"/>
                <a:gd name="T4" fmla="*/ 0 w 43"/>
                <a:gd name="T5" fmla="*/ 5 h 12"/>
                <a:gd name="T6" fmla="*/ 10 w 43"/>
                <a:gd name="T7" fmla="*/ 7 h 12"/>
                <a:gd name="T8" fmla="*/ 22 w 43"/>
                <a:gd name="T9" fmla="*/ 7 h 12"/>
                <a:gd name="T10" fmla="*/ 40 w 43"/>
                <a:gd name="T11" fmla="*/ 12 h 12"/>
                <a:gd name="T12" fmla="*/ 43 w 43"/>
                <a:gd name="T13" fmla="*/ 11 h 12"/>
                <a:gd name="T14" fmla="*/ 37 w 43"/>
                <a:gd name="T15" fmla="*/ 2 h 12"/>
                <a:gd name="T16" fmla="*/ 35 w 43"/>
                <a:gd name="T17" fmla="*/ 2 h 12"/>
                <a:gd name="T18" fmla="*/ 31 w 43"/>
                <a:gd name="T19" fmla="*/ 2 h 12"/>
                <a:gd name="T20" fmla="*/ 27 w 4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2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0" y="2"/>
                    <a:pt x="0" y="5"/>
                  </a:cubicBezTo>
                  <a:cubicBezTo>
                    <a:pt x="0" y="5"/>
                    <a:pt x="7" y="7"/>
                    <a:pt x="10" y="7"/>
                  </a:cubicBezTo>
                  <a:cubicBezTo>
                    <a:pt x="14" y="7"/>
                    <a:pt x="16" y="7"/>
                    <a:pt x="22" y="7"/>
                  </a:cubicBezTo>
                  <a:cubicBezTo>
                    <a:pt x="29" y="7"/>
                    <a:pt x="33" y="12"/>
                    <a:pt x="40" y="12"/>
                  </a:cubicBezTo>
                  <a:cubicBezTo>
                    <a:pt x="41" y="12"/>
                    <a:pt x="43" y="12"/>
                    <a:pt x="43" y="11"/>
                  </a:cubicBezTo>
                  <a:cubicBezTo>
                    <a:pt x="43" y="7"/>
                    <a:pt x="38" y="6"/>
                    <a:pt x="37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4" y="2"/>
                    <a:pt x="32" y="2"/>
                    <a:pt x="31" y="2"/>
                  </a:cubicBezTo>
                  <a:cubicBezTo>
                    <a:pt x="29" y="2"/>
                    <a:pt x="28" y="2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auto">
            <a:xfrm>
              <a:off x="7961" y="2989"/>
              <a:ext cx="45" cy="99"/>
            </a:xfrm>
            <a:custGeom>
              <a:avLst/>
              <a:gdLst>
                <a:gd name="T0" fmla="*/ 5 w 19"/>
                <a:gd name="T1" fmla="*/ 0 h 42"/>
                <a:gd name="T2" fmla="*/ 0 w 19"/>
                <a:gd name="T3" fmla="*/ 10 h 42"/>
                <a:gd name="T4" fmla="*/ 4 w 19"/>
                <a:gd name="T5" fmla="*/ 25 h 42"/>
                <a:gd name="T6" fmla="*/ 4 w 19"/>
                <a:gd name="T7" fmla="*/ 32 h 42"/>
                <a:gd name="T8" fmla="*/ 11 w 19"/>
                <a:gd name="T9" fmla="*/ 42 h 42"/>
                <a:gd name="T10" fmla="*/ 5 w 19"/>
                <a:gd name="T11" fmla="*/ 33 h 42"/>
                <a:gd name="T12" fmla="*/ 5 w 19"/>
                <a:gd name="T13" fmla="*/ 29 h 42"/>
                <a:gd name="T14" fmla="*/ 18 w 19"/>
                <a:gd name="T15" fmla="*/ 28 h 42"/>
                <a:gd name="T16" fmla="*/ 13 w 19"/>
                <a:gd name="T17" fmla="*/ 20 h 42"/>
                <a:gd name="T18" fmla="*/ 19 w 19"/>
                <a:gd name="T19" fmla="*/ 13 h 42"/>
                <a:gd name="T20" fmla="*/ 5 w 19"/>
                <a:gd name="T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2">
                  <a:moveTo>
                    <a:pt x="5" y="0"/>
                  </a:moveTo>
                  <a:cubicBezTo>
                    <a:pt x="1" y="2"/>
                    <a:pt x="0" y="6"/>
                    <a:pt x="0" y="10"/>
                  </a:cubicBezTo>
                  <a:cubicBezTo>
                    <a:pt x="0" y="17"/>
                    <a:pt x="4" y="19"/>
                    <a:pt x="4" y="25"/>
                  </a:cubicBezTo>
                  <a:cubicBezTo>
                    <a:pt x="4" y="30"/>
                    <a:pt x="4" y="29"/>
                    <a:pt x="4" y="32"/>
                  </a:cubicBezTo>
                  <a:cubicBezTo>
                    <a:pt x="4" y="35"/>
                    <a:pt x="6" y="42"/>
                    <a:pt x="11" y="42"/>
                  </a:cubicBezTo>
                  <a:cubicBezTo>
                    <a:pt x="9" y="38"/>
                    <a:pt x="8" y="36"/>
                    <a:pt x="5" y="3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10" y="29"/>
                    <a:pt x="15" y="29"/>
                    <a:pt x="18" y="28"/>
                  </a:cubicBezTo>
                  <a:cubicBezTo>
                    <a:pt x="17" y="24"/>
                    <a:pt x="13" y="23"/>
                    <a:pt x="13" y="20"/>
                  </a:cubicBezTo>
                  <a:cubicBezTo>
                    <a:pt x="13" y="17"/>
                    <a:pt x="19" y="17"/>
                    <a:pt x="19" y="13"/>
                  </a:cubicBezTo>
                  <a:cubicBezTo>
                    <a:pt x="10" y="11"/>
                    <a:pt x="6" y="7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7"/>
            <p:cNvSpPr>
              <a:spLocks noEditPoints="1"/>
            </p:cNvSpPr>
            <p:nvPr/>
          </p:nvSpPr>
          <p:spPr bwMode="auto">
            <a:xfrm>
              <a:off x="8715" y="3218"/>
              <a:ext cx="139" cy="81"/>
            </a:xfrm>
            <a:custGeom>
              <a:avLst/>
              <a:gdLst>
                <a:gd name="T0" fmla="*/ 14 w 59"/>
                <a:gd name="T1" fmla="*/ 31 h 34"/>
                <a:gd name="T2" fmla="*/ 15 w 59"/>
                <a:gd name="T3" fmla="*/ 32 h 34"/>
                <a:gd name="T4" fmla="*/ 15 w 59"/>
                <a:gd name="T5" fmla="*/ 31 h 34"/>
                <a:gd name="T6" fmla="*/ 14 w 59"/>
                <a:gd name="T7" fmla="*/ 31 h 34"/>
                <a:gd name="T8" fmla="*/ 54 w 59"/>
                <a:gd name="T9" fmla="*/ 0 h 34"/>
                <a:gd name="T10" fmla="*/ 42 w 59"/>
                <a:gd name="T11" fmla="*/ 15 h 34"/>
                <a:gd name="T12" fmla="*/ 22 w 59"/>
                <a:gd name="T13" fmla="*/ 19 h 34"/>
                <a:gd name="T14" fmla="*/ 16 w 59"/>
                <a:gd name="T15" fmla="*/ 21 h 34"/>
                <a:gd name="T16" fmla="*/ 16 w 59"/>
                <a:gd name="T17" fmla="*/ 21 h 34"/>
                <a:gd name="T18" fmla="*/ 0 w 59"/>
                <a:gd name="T19" fmla="*/ 21 h 34"/>
                <a:gd name="T20" fmla="*/ 13 w 59"/>
                <a:gd name="T21" fmla="*/ 30 h 34"/>
                <a:gd name="T22" fmla="*/ 14 w 59"/>
                <a:gd name="T23" fmla="*/ 31 h 34"/>
                <a:gd name="T24" fmla="*/ 14 w 59"/>
                <a:gd name="T25" fmla="*/ 30 h 34"/>
                <a:gd name="T26" fmla="*/ 15 w 59"/>
                <a:gd name="T27" fmla="*/ 31 h 34"/>
                <a:gd name="T28" fmla="*/ 22 w 59"/>
                <a:gd name="T29" fmla="*/ 34 h 34"/>
                <a:gd name="T30" fmla="*/ 48 w 59"/>
                <a:gd name="T31" fmla="*/ 26 h 34"/>
                <a:gd name="T32" fmla="*/ 59 w 59"/>
                <a:gd name="T33" fmla="*/ 8 h 34"/>
                <a:gd name="T34" fmla="*/ 54 w 59"/>
                <a:gd name="T3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34">
                  <a:moveTo>
                    <a:pt x="14" y="31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4" y="31"/>
                  </a:cubicBezTo>
                  <a:moveTo>
                    <a:pt x="54" y="0"/>
                  </a:moveTo>
                  <a:cubicBezTo>
                    <a:pt x="47" y="0"/>
                    <a:pt x="50" y="12"/>
                    <a:pt x="42" y="15"/>
                  </a:cubicBezTo>
                  <a:cubicBezTo>
                    <a:pt x="38" y="17"/>
                    <a:pt x="30" y="17"/>
                    <a:pt x="22" y="19"/>
                  </a:cubicBezTo>
                  <a:cubicBezTo>
                    <a:pt x="22" y="19"/>
                    <a:pt x="18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7"/>
                    <a:pt x="8" y="27"/>
                    <a:pt x="13" y="30"/>
                  </a:cubicBezTo>
                  <a:cubicBezTo>
                    <a:pt x="13" y="30"/>
                    <a:pt x="14" y="30"/>
                    <a:pt x="14" y="31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5" y="31"/>
                    <a:pt x="15" y="31"/>
                  </a:cubicBezTo>
                  <a:cubicBezTo>
                    <a:pt x="17" y="33"/>
                    <a:pt x="21" y="34"/>
                    <a:pt x="22" y="34"/>
                  </a:cubicBezTo>
                  <a:cubicBezTo>
                    <a:pt x="33" y="34"/>
                    <a:pt x="38" y="28"/>
                    <a:pt x="48" y="26"/>
                  </a:cubicBezTo>
                  <a:cubicBezTo>
                    <a:pt x="48" y="17"/>
                    <a:pt x="59" y="19"/>
                    <a:pt x="59" y="8"/>
                  </a:cubicBezTo>
                  <a:cubicBezTo>
                    <a:pt x="59" y="5"/>
                    <a:pt x="57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auto">
            <a:xfrm>
              <a:off x="8079" y="3079"/>
              <a:ext cx="721" cy="376"/>
            </a:xfrm>
            <a:custGeom>
              <a:avLst/>
              <a:gdLst>
                <a:gd name="T0" fmla="*/ 7 w 305"/>
                <a:gd name="T1" fmla="*/ 9 h 159"/>
                <a:gd name="T2" fmla="*/ 16 w 305"/>
                <a:gd name="T3" fmla="*/ 26 h 159"/>
                <a:gd name="T4" fmla="*/ 27 w 305"/>
                <a:gd name="T5" fmla="*/ 32 h 159"/>
                <a:gd name="T6" fmla="*/ 46 w 305"/>
                <a:gd name="T7" fmla="*/ 30 h 159"/>
                <a:gd name="T8" fmla="*/ 28 w 305"/>
                <a:gd name="T9" fmla="*/ 45 h 159"/>
                <a:gd name="T10" fmla="*/ 36 w 305"/>
                <a:gd name="T11" fmla="*/ 58 h 159"/>
                <a:gd name="T12" fmla="*/ 44 w 305"/>
                <a:gd name="T13" fmla="*/ 54 h 159"/>
                <a:gd name="T14" fmla="*/ 64 w 305"/>
                <a:gd name="T15" fmla="*/ 65 h 159"/>
                <a:gd name="T16" fmla="*/ 114 w 305"/>
                <a:gd name="T17" fmla="*/ 85 h 159"/>
                <a:gd name="T18" fmla="*/ 108 w 305"/>
                <a:gd name="T19" fmla="*/ 118 h 159"/>
                <a:gd name="T20" fmla="*/ 128 w 305"/>
                <a:gd name="T21" fmla="*/ 122 h 159"/>
                <a:gd name="T22" fmla="*/ 167 w 305"/>
                <a:gd name="T23" fmla="*/ 135 h 159"/>
                <a:gd name="T24" fmla="*/ 189 w 305"/>
                <a:gd name="T25" fmla="*/ 123 h 159"/>
                <a:gd name="T26" fmla="*/ 246 w 305"/>
                <a:gd name="T27" fmla="*/ 135 h 159"/>
                <a:gd name="T28" fmla="*/ 272 w 305"/>
                <a:gd name="T29" fmla="*/ 152 h 159"/>
                <a:gd name="T30" fmla="*/ 295 w 305"/>
                <a:gd name="T31" fmla="*/ 159 h 159"/>
                <a:gd name="T32" fmla="*/ 305 w 305"/>
                <a:gd name="T33" fmla="*/ 150 h 159"/>
                <a:gd name="T34" fmla="*/ 290 w 305"/>
                <a:gd name="T35" fmla="*/ 142 h 159"/>
                <a:gd name="T36" fmla="*/ 287 w 305"/>
                <a:gd name="T37" fmla="*/ 142 h 159"/>
                <a:gd name="T38" fmla="*/ 283 w 305"/>
                <a:gd name="T39" fmla="*/ 141 h 159"/>
                <a:gd name="T40" fmla="*/ 267 w 305"/>
                <a:gd name="T41" fmla="*/ 130 h 159"/>
                <a:gd name="T42" fmla="*/ 249 w 305"/>
                <a:gd name="T43" fmla="*/ 102 h 159"/>
                <a:gd name="T44" fmla="*/ 251 w 305"/>
                <a:gd name="T45" fmla="*/ 86 h 159"/>
                <a:gd name="T46" fmla="*/ 248 w 305"/>
                <a:gd name="T47" fmla="*/ 86 h 159"/>
                <a:gd name="T48" fmla="*/ 214 w 305"/>
                <a:gd name="T49" fmla="*/ 59 h 159"/>
                <a:gd name="T50" fmla="*/ 191 w 305"/>
                <a:gd name="T51" fmla="*/ 46 h 159"/>
                <a:gd name="T52" fmla="*/ 155 w 305"/>
                <a:gd name="T53" fmla="*/ 35 h 159"/>
                <a:gd name="T54" fmla="*/ 152 w 305"/>
                <a:gd name="T55" fmla="*/ 33 h 159"/>
                <a:gd name="T56" fmla="*/ 144 w 305"/>
                <a:gd name="T57" fmla="*/ 30 h 159"/>
                <a:gd name="T58" fmla="*/ 116 w 305"/>
                <a:gd name="T59" fmla="*/ 20 h 159"/>
                <a:gd name="T60" fmla="*/ 93 w 305"/>
                <a:gd name="T61" fmla="*/ 29 h 159"/>
                <a:gd name="T62" fmla="*/ 71 w 305"/>
                <a:gd name="T63" fmla="*/ 45 h 159"/>
                <a:gd name="T64" fmla="*/ 52 w 305"/>
                <a:gd name="T65" fmla="*/ 30 h 159"/>
                <a:gd name="T66" fmla="*/ 27 w 305"/>
                <a:gd name="T6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159">
                  <a:moveTo>
                    <a:pt x="27" y="0"/>
                  </a:moveTo>
                  <a:cubicBezTo>
                    <a:pt x="17" y="0"/>
                    <a:pt x="14" y="9"/>
                    <a:pt x="7" y="9"/>
                  </a:cubicBezTo>
                  <a:cubicBezTo>
                    <a:pt x="4" y="9"/>
                    <a:pt x="0" y="11"/>
                    <a:pt x="0" y="14"/>
                  </a:cubicBezTo>
                  <a:cubicBezTo>
                    <a:pt x="0" y="21"/>
                    <a:pt x="12" y="18"/>
                    <a:pt x="16" y="26"/>
                  </a:cubicBezTo>
                  <a:cubicBezTo>
                    <a:pt x="17" y="27"/>
                    <a:pt x="18" y="30"/>
                    <a:pt x="19" y="30"/>
                  </a:cubicBezTo>
                  <a:cubicBezTo>
                    <a:pt x="22" y="31"/>
                    <a:pt x="24" y="32"/>
                    <a:pt x="27" y="32"/>
                  </a:cubicBezTo>
                  <a:cubicBezTo>
                    <a:pt x="32" y="32"/>
                    <a:pt x="36" y="31"/>
                    <a:pt x="42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2" y="36"/>
                    <a:pt x="26" y="35"/>
                    <a:pt x="19" y="39"/>
                  </a:cubicBezTo>
                  <a:cubicBezTo>
                    <a:pt x="20" y="43"/>
                    <a:pt x="26" y="41"/>
                    <a:pt x="28" y="45"/>
                  </a:cubicBezTo>
                  <a:cubicBezTo>
                    <a:pt x="31" y="49"/>
                    <a:pt x="28" y="52"/>
                    <a:pt x="31" y="57"/>
                  </a:cubicBezTo>
                  <a:cubicBezTo>
                    <a:pt x="31" y="58"/>
                    <a:pt x="35" y="58"/>
                    <a:pt x="36" y="58"/>
                  </a:cubicBezTo>
                  <a:cubicBezTo>
                    <a:pt x="40" y="58"/>
                    <a:pt x="43" y="53"/>
                    <a:pt x="44" y="49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3"/>
                    <a:pt x="46" y="53"/>
                    <a:pt x="46" y="53"/>
                  </a:cubicBezTo>
                  <a:cubicBezTo>
                    <a:pt x="53" y="53"/>
                    <a:pt x="56" y="65"/>
                    <a:pt x="64" y="65"/>
                  </a:cubicBezTo>
                  <a:cubicBezTo>
                    <a:pt x="72" y="65"/>
                    <a:pt x="86" y="67"/>
                    <a:pt x="92" y="70"/>
                  </a:cubicBezTo>
                  <a:cubicBezTo>
                    <a:pt x="97" y="73"/>
                    <a:pt x="112" y="78"/>
                    <a:pt x="114" y="85"/>
                  </a:cubicBezTo>
                  <a:cubicBezTo>
                    <a:pt x="117" y="93"/>
                    <a:pt x="114" y="100"/>
                    <a:pt x="121" y="107"/>
                  </a:cubicBezTo>
                  <a:cubicBezTo>
                    <a:pt x="118" y="109"/>
                    <a:pt x="108" y="112"/>
                    <a:pt x="108" y="118"/>
                  </a:cubicBezTo>
                  <a:cubicBezTo>
                    <a:pt x="108" y="122"/>
                    <a:pt x="113" y="122"/>
                    <a:pt x="116" y="122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8" y="120"/>
                    <a:pt x="133" y="119"/>
                    <a:pt x="135" y="119"/>
                  </a:cubicBezTo>
                  <a:cubicBezTo>
                    <a:pt x="149" y="119"/>
                    <a:pt x="153" y="135"/>
                    <a:pt x="167" y="135"/>
                  </a:cubicBezTo>
                  <a:cubicBezTo>
                    <a:pt x="172" y="135"/>
                    <a:pt x="175" y="135"/>
                    <a:pt x="187" y="135"/>
                  </a:cubicBezTo>
                  <a:cubicBezTo>
                    <a:pt x="187" y="132"/>
                    <a:pt x="191" y="130"/>
                    <a:pt x="189" y="123"/>
                  </a:cubicBezTo>
                  <a:cubicBezTo>
                    <a:pt x="197" y="119"/>
                    <a:pt x="196" y="110"/>
                    <a:pt x="209" y="110"/>
                  </a:cubicBezTo>
                  <a:cubicBezTo>
                    <a:pt x="226" y="110"/>
                    <a:pt x="236" y="124"/>
                    <a:pt x="246" y="135"/>
                  </a:cubicBezTo>
                  <a:cubicBezTo>
                    <a:pt x="247" y="136"/>
                    <a:pt x="252" y="137"/>
                    <a:pt x="252" y="139"/>
                  </a:cubicBezTo>
                  <a:cubicBezTo>
                    <a:pt x="252" y="145"/>
                    <a:pt x="264" y="151"/>
                    <a:pt x="272" y="152"/>
                  </a:cubicBezTo>
                  <a:cubicBezTo>
                    <a:pt x="285" y="152"/>
                    <a:pt x="285" y="152"/>
                    <a:pt x="285" y="152"/>
                  </a:cubicBezTo>
                  <a:cubicBezTo>
                    <a:pt x="286" y="153"/>
                    <a:pt x="294" y="159"/>
                    <a:pt x="295" y="159"/>
                  </a:cubicBezTo>
                  <a:cubicBezTo>
                    <a:pt x="296" y="159"/>
                    <a:pt x="298" y="159"/>
                    <a:pt x="299" y="159"/>
                  </a:cubicBezTo>
                  <a:cubicBezTo>
                    <a:pt x="299" y="155"/>
                    <a:pt x="302" y="152"/>
                    <a:pt x="305" y="150"/>
                  </a:cubicBezTo>
                  <a:cubicBezTo>
                    <a:pt x="304" y="150"/>
                    <a:pt x="296" y="151"/>
                    <a:pt x="295" y="148"/>
                  </a:cubicBezTo>
                  <a:cubicBezTo>
                    <a:pt x="294" y="146"/>
                    <a:pt x="293" y="143"/>
                    <a:pt x="290" y="142"/>
                  </a:cubicBezTo>
                  <a:cubicBezTo>
                    <a:pt x="289" y="142"/>
                    <a:pt x="289" y="142"/>
                    <a:pt x="289" y="142"/>
                  </a:cubicBezTo>
                  <a:cubicBezTo>
                    <a:pt x="288" y="142"/>
                    <a:pt x="288" y="142"/>
                    <a:pt x="287" y="142"/>
                  </a:cubicBezTo>
                  <a:cubicBezTo>
                    <a:pt x="287" y="142"/>
                    <a:pt x="286" y="142"/>
                    <a:pt x="285" y="142"/>
                  </a:cubicBezTo>
                  <a:cubicBezTo>
                    <a:pt x="285" y="142"/>
                    <a:pt x="284" y="142"/>
                    <a:pt x="283" y="141"/>
                  </a:cubicBezTo>
                  <a:cubicBezTo>
                    <a:pt x="282" y="139"/>
                    <a:pt x="281" y="135"/>
                    <a:pt x="279" y="135"/>
                  </a:cubicBezTo>
                  <a:cubicBezTo>
                    <a:pt x="275" y="135"/>
                    <a:pt x="269" y="132"/>
                    <a:pt x="267" y="130"/>
                  </a:cubicBezTo>
                  <a:cubicBezTo>
                    <a:pt x="263" y="123"/>
                    <a:pt x="264" y="120"/>
                    <a:pt x="259" y="114"/>
                  </a:cubicBezTo>
                  <a:cubicBezTo>
                    <a:pt x="258" y="113"/>
                    <a:pt x="249" y="104"/>
                    <a:pt x="249" y="102"/>
                  </a:cubicBezTo>
                  <a:cubicBezTo>
                    <a:pt x="249" y="97"/>
                    <a:pt x="259" y="99"/>
                    <a:pt x="259" y="93"/>
                  </a:cubicBezTo>
                  <a:cubicBezTo>
                    <a:pt x="259" y="86"/>
                    <a:pt x="255" y="86"/>
                    <a:pt x="251" y="86"/>
                  </a:cubicBezTo>
                  <a:cubicBezTo>
                    <a:pt x="250" y="86"/>
                    <a:pt x="250" y="86"/>
                    <a:pt x="249" y="86"/>
                  </a:cubicBezTo>
                  <a:cubicBezTo>
                    <a:pt x="249" y="86"/>
                    <a:pt x="248" y="86"/>
                    <a:pt x="248" y="86"/>
                  </a:cubicBezTo>
                  <a:cubicBezTo>
                    <a:pt x="246" y="86"/>
                    <a:pt x="244" y="85"/>
                    <a:pt x="243" y="85"/>
                  </a:cubicBezTo>
                  <a:cubicBezTo>
                    <a:pt x="230" y="78"/>
                    <a:pt x="231" y="64"/>
                    <a:pt x="214" y="59"/>
                  </a:cubicBezTo>
                  <a:cubicBezTo>
                    <a:pt x="211" y="58"/>
                    <a:pt x="207" y="58"/>
                    <a:pt x="207" y="54"/>
                  </a:cubicBezTo>
                  <a:cubicBezTo>
                    <a:pt x="200" y="54"/>
                    <a:pt x="197" y="46"/>
                    <a:pt x="191" y="46"/>
                  </a:cubicBezTo>
                  <a:cubicBezTo>
                    <a:pt x="179" y="46"/>
                    <a:pt x="163" y="41"/>
                    <a:pt x="155" y="35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5" y="35"/>
                    <a:pt x="154" y="34"/>
                    <a:pt x="154" y="34"/>
                  </a:cubicBezTo>
                  <a:cubicBezTo>
                    <a:pt x="153" y="34"/>
                    <a:pt x="153" y="33"/>
                    <a:pt x="152" y="33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1" y="34"/>
                    <a:pt x="147" y="32"/>
                    <a:pt x="144" y="30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27" y="28"/>
                    <a:pt x="123" y="22"/>
                    <a:pt x="116" y="20"/>
                  </a:cubicBezTo>
                  <a:cubicBezTo>
                    <a:pt x="115" y="19"/>
                    <a:pt x="111" y="20"/>
                    <a:pt x="110" y="17"/>
                  </a:cubicBezTo>
                  <a:cubicBezTo>
                    <a:pt x="104" y="18"/>
                    <a:pt x="97" y="28"/>
                    <a:pt x="93" y="29"/>
                  </a:cubicBezTo>
                  <a:cubicBezTo>
                    <a:pt x="85" y="31"/>
                    <a:pt x="84" y="32"/>
                    <a:pt x="80" y="36"/>
                  </a:cubicBezTo>
                  <a:cubicBezTo>
                    <a:pt x="79" y="37"/>
                    <a:pt x="74" y="45"/>
                    <a:pt x="71" y="45"/>
                  </a:cubicBezTo>
                  <a:cubicBezTo>
                    <a:pt x="67" y="45"/>
                    <a:pt x="60" y="37"/>
                    <a:pt x="60" y="35"/>
                  </a:cubicBezTo>
                  <a:cubicBezTo>
                    <a:pt x="55" y="35"/>
                    <a:pt x="52" y="32"/>
                    <a:pt x="52" y="30"/>
                  </a:cubicBezTo>
                  <a:cubicBezTo>
                    <a:pt x="52" y="26"/>
                    <a:pt x="52" y="18"/>
                    <a:pt x="52" y="11"/>
                  </a:cubicBezTo>
                  <a:cubicBezTo>
                    <a:pt x="43" y="9"/>
                    <a:pt x="36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auto">
            <a:xfrm>
              <a:off x="8812" y="3162"/>
              <a:ext cx="73" cy="71"/>
            </a:xfrm>
            <a:custGeom>
              <a:avLst/>
              <a:gdLst>
                <a:gd name="T0" fmla="*/ 0 w 31"/>
                <a:gd name="T1" fmla="*/ 0 h 30"/>
                <a:gd name="T2" fmla="*/ 10 w 31"/>
                <a:gd name="T3" fmla="*/ 6 h 30"/>
                <a:gd name="T4" fmla="*/ 22 w 31"/>
                <a:gd name="T5" fmla="*/ 20 h 30"/>
                <a:gd name="T6" fmla="*/ 28 w 31"/>
                <a:gd name="T7" fmla="*/ 30 h 30"/>
                <a:gd name="T8" fmla="*/ 29 w 31"/>
                <a:gd name="T9" fmla="*/ 30 h 30"/>
                <a:gd name="T10" fmla="*/ 31 w 31"/>
                <a:gd name="T11" fmla="*/ 30 h 30"/>
                <a:gd name="T12" fmla="*/ 31 w 31"/>
                <a:gd name="T13" fmla="*/ 26 h 30"/>
                <a:gd name="T14" fmla="*/ 21 w 31"/>
                <a:gd name="T15" fmla="*/ 15 h 30"/>
                <a:gd name="T16" fmla="*/ 0 w 31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0" y="0"/>
                  </a:moveTo>
                  <a:cubicBezTo>
                    <a:pt x="2" y="4"/>
                    <a:pt x="6" y="4"/>
                    <a:pt x="10" y="6"/>
                  </a:cubicBezTo>
                  <a:cubicBezTo>
                    <a:pt x="17" y="11"/>
                    <a:pt x="16" y="17"/>
                    <a:pt x="22" y="20"/>
                  </a:cubicBezTo>
                  <a:cubicBezTo>
                    <a:pt x="21" y="25"/>
                    <a:pt x="21" y="29"/>
                    <a:pt x="28" y="30"/>
                  </a:cubicBezTo>
                  <a:cubicBezTo>
                    <a:pt x="28" y="30"/>
                    <a:pt x="28" y="30"/>
                    <a:pt x="29" y="30"/>
                  </a:cubicBezTo>
                  <a:cubicBezTo>
                    <a:pt x="29" y="30"/>
                    <a:pt x="30" y="30"/>
                    <a:pt x="31" y="30"/>
                  </a:cubicBezTo>
                  <a:cubicBezTo>
                    <a:pt x="30" y="29"/>
                    <a:pt x="31" y="27"/>
                    <a:pt x="31" y="26"/>
                  </a:cubicBezTo>
                  <a:cubicBezTo>
                    <a:pt x="31" y="19"/>
                    <a:pt x="25" y="20"/>
                    <a:pt x="21" y="15"/>
                  </a:cubicBezTo>
                  <a:cubicBezTo>
                    <a:pt x="15" y="10"/>
                    <a:pt x="10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auto">
            <a:xfrm>
              <a:off x="8940" y="3263"/>
              <a:ext cx="35" cy="48"/>
            </a:xfrm>
            <a:custGeom>
              <a:avLst/>
              <a:gdLst>
                <a:gd name="T0" fmla="*/ 1 w 15"/>
                <a:gd name="T1" fmla="*/ 0 h 20"/>
                <a:gd name="T2" fmla="*/ 9 w 15"/>
                <a:gd name="T3" fmla="*/ 12 h 20"/>
                <a:gd name="T4" fmla="*/ 9 w 15"/>
                <a:gd name="T5" fmla="*/ 16 h 20"/>
                <a:gd name="T6" fmla="*/ 12 w 15"/>
                <a:gd name="T7" fmla="*/ 20 h 20"/>
                <a:gd name="T8" fmla="*/ 15 w 15"/>
                <a:gd name="T9" fmla="*/ 16 h 20"/>
                <a:gd name="T10" fmla="*/ 1 w 15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0">
                  <a:moveTo>
                    <a:pt x="1" y="0"/>
                  </a:moveTo>
                  <a:cubicBezTo>
                    <a:pt x="0" y="6"/>
                    <a:pt x="2" y="11"/>
                    <a:pt x="9" y="12"/>
                  </a:cubicBezTo>
                  <a:cubicBezTo>
                    <a:pt x="9" y="14"/>
                    <a:pt x="9" y="15"/>
                    <a:pt x="9" y="16"/>
                  </a:cubicBezTo>
                  <a:cubicBezTo>
                    <a:pt x="9" y="18"/>
                    <a:pt x="10" y="20"/>
                    <a:pt x="12" y="20"/>
                  </a:cubicBezTo>
                  <a:cubicBezTo>
                    <a:pt x="13" y="20"/>
                    <a:pt x="15" y="17"/>
                    <a:pt x="15" y="16"/>
                  </a:cubicBezTo>
                  <a:cubicBezTo>
                    <a:pt x="15" y="14"/>
                    <a:pt x="4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auto">
            <a:xfrm>
              <a:off x="9183" y="3431"/>
              <a:ext cx="19" cy="26"/>
            </a:xfrm>
            <a:custGeom>
              <a:avLst/>
              <a:gdLst>
                <a:gd name="T0" fmla="*/ 0 w 8"/>
                <a:gd name="T1" fmla="*/ 0 h 11"/>
                <a:gd name="T2" fmla="*/ 8 w 8"/>
                <a:gd name="T3" fmla="*/ 11 h 11"/>
                <a:gd name="T4" fmla="*/ 8 w 8"/>
                <a:gd name="T5" fmla="*/ 8 h 11"/>
                <a:gd name="T6" fmla="*/ 0 w 8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1">
                  <a:moveTo>
                    <a:pt x="0" y="0"/>
                  </a:moveTo>
                  <a:cubicBezTo>
                    <a:pt x="0" y="3"/>
                    <a:pt x="3" y="11"/>
                    <a:pt x="8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4"/>
                    <a:pt x="4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auto">
            <a:xfrm>
              <a:off x="9129" y="3412"/>
              <a:ext cx="40" cy="19"/>
            </a:xfrm>
            <a:custGeom>
              <a:avLst/>
              <a:gdLst>
                <a:gd name="T0" fmla="*/ 0 w 17"/>
                <a:gd name="T1" fmla="*/ 0 h 8"/>
                <a:gd name="T2" fmla="*/ 15 w 17"/>
                <a:gd name="T3" fmla="*/ 8 h 8"/>
                <a:gd name="T4" fmla="*/ 17 w 17"/>
                <a:gd name="T5" fmla="*/ 7 h 8"/>
                <a:gd name="T6" fmla="*/ 0 w 1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cubicBezTo>
                    <a:pt x="0" y="6"/>
                    <a:pt x="8" y="8"/>
                    <a:pt x="15" y="8"/>
                  </a:cubicBezTo>
                  <a:cubicBezTo>
                    <a:pt x="15" y="8"/>
                    <a:pt x="17" y="7"/>
                    <a:pt x="17" y="7"/>
                  </a:cubicBezTo>
                  <a:cubicBezTo>
                    <a:pt x="14" y="2"/>
                    <a:pt x="8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auto">
            <a:xfrm>
              <a:off x="9133" y="3363"/>
              <a:ext cx="38" cy="40"/>
            </a:xfrm>
            <a:custGeom>
              <a:avLst/>
              <a:gdLst>
                <a:gd name="T0" fmla="*/ 0 w 16"/>
                <a:gd name="T1" fmla="*/ 0 h 17"/>
                <a:gd name="T2" fmla="*/ 16 w 16"/>
                <a:gd name="T3" fmla="*/ 17 h 17"/>
                <a:gd name="T4" fmla="*/ 0 w 1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0" y="0"/>
                  </a:moveTo>
                  <a:cubicBezTo>
                    <a:pt x="1" y="4"/>
                    <a:pt x="10" y="17"/>
                    <a:pt x="16" y="17"/>
                  </a:cubicBezTo>
                  <a:cubicBezTo>
                    <a:pt x="13" y="9"/>
                    <a:pt x="8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auto">
            <a:xfrm>
              <a:off x="9058" y="3332"/>
              <a:ext cx="49" cy="28"/>
            </a:xfrm>
            <a:custGeom>
              <a:avLst/>
              <a:gdLst>
                <a:gd name="T0" fmla="*/ 2 w 21"/>
                <a:gd name="T1" fmla="*/ 0 h 12"/>
                <a:gd name="T2" fmla="*/ 1 w 21"/>
                <a:gd name="T3" fmla="*/ 2 h 12"/>
                <a:gd name="T4" fmla="*/ 0 w 21"/>
                <a:gd name="T5" fmla="*/ 2 h 12"/>
                <a:gd name="T6" fmla="*/ 17 w 21"/>
                <a:gd name="T7" fmla="*/ 12 h 12"/>
                <a:gd name="T8" fmla="*/ 21 w 21"/>
                <a:gd name="T9" fmla="*/ 11 h 12"/>
                <a:gd name="T10" fmla="*/ 2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2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8"/>
                    <a:pt x="12" y="12"/>
                    <a:pt x="17" y="12"/>
                  </a:cubicBezTo>
                  <a:cubicBezTo>
                    <a:pt x="18" y="12"/>
                    <a:pt x="20" y="12"/>
                    <a:pt x="21" y="11"/>
                  </a:cubicBezTo>
                  <a:cubicBezTo>
                    <a:pt x="18" y="6"/>
                    <a:pt x="7" y="3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5"/>
            <p:cNvSpPr>
              <a:spLocks noEditPoints="1"/>
            </p:cNvSpPr>
            <p:nvPr/>
          </p:nvSpPr>
          <p:spPr bwMode="auto">
            <a:xfrm>
              <a:off x="9001" y="3301"/>
              <a:ext cx="31" cy="19"/>
            </a:xfrm>
            <a:custGeom>
              <a:avLst/>
              <a:gdLst>
                <a:gd name="T0" fmla="*/ 3 w 13"/>
                <a:gd name="T1" fmla="*/ 2 h 8"/>
                <a:gd name="T2" fmla="*/ 0 w 13"/>
                <a:gd name="T3" fmla="*/ 2 h 8"/>
                <a:gd name="T4" fmla="*/ 8 w 13"/>
                <a:gd name="T5" fmla="*/ 8 h 8"/>
                <a:gd name="T6" fmla="*/ 13 w 13"/>
                <a:gd name="T7" fmla="*/ 8 h 8"/>
                <a:gd name="T8" fmla="*/ 3 w 13"/>
                <a:gd name="T9" fmla="*/ 2 h 8"/>
                <a:gd name="T10" fmla="*/ 0 w 13"/>
                <a:gd name="T11" fmla="*/ 0 h 8"/>
                <a:gd name="T12" fmla="*/ 3 w 13"/>
                <a:gd name="T13" fmla="*/ 2 h 8"/>
                <a:gd name="T14" fmla="*/ 3 w 13"/>
                <a:gd name="T15" fmla="*/ 2 h 8"/>
                <a:gd name="T16" fmla="*/ 0 w 13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8">
                  <a:moveTo>
                    <a:pt x="3" y="2"/>
                  </a:moveTo>
                  <a:cubicBezTo>
                    <a:pt x="3" y="2"/>
                    <a:pt x="1" y="2"/>
                    <a:pt x="0" y="2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0" y="4"/>
                    <a:pt x="7" y="4"/>
                    <a:pt x="3" y="2"/>
                  </a:cubicBezTo>
                  <a:moveTo>
                    <a:pt x="0" y="0"/>
                  </a:moveTo>
                  <a:cubicBezTo>
                    <a:pt x="1" y="1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auto">
            <a:xfrm>
              <a:off x="8573" y="4607"/>
              <a:ext cx="137" cy="130"/>
            </a:xfrm>
            <a:custGeom>
              <a:avLst/>
              <a:gdLst>
                <a:gd name="T0" fmla="*/ 52 w 58"/>
                <a:gd name="T1" fmla="*/ 0 h 55"/>
                <a:gd name="T2" fmla="*/ 29 w 58"/>
                <a:gd name="T3" fmla="*/ 5 h 55"/>
                <a:gd name="T4" fmla="*/ 7 w 58"/>
                <a:gd name="T5" fmla="*/ 2 h 55"/>
                <a:gd name="T6" fmla="*/ 0 w 58"/>
                <a:gd name="T7" fmla="*/ 5 h 55"/>
                <a:gd name="T8" fmla="*/ 33 w 58"/>
                <a:gd name="T9" fmla="*/ 55 h 55"/>
                <a:gd name="T10" fmla="*/ 58 w 58"/>
                <a:gd name="T11" fmla="*/ 16 h 55"/>
                <a:gd name="T12" fmla="*/ 52 w 58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55">
                  <a:moveTo>
                    <a:pt x="52" y="0"/>
                  </a:moveTo>
                  <a:cubicBezTo>
                    <a:pt x="45" y="2"/>
                    <a:pt x="36" y="5"/>
                    <a:pt x="29" y="5"/>
                  </a:cubicBezTo>
                  <a:cubicBezTo>
                    <a:pt x="29" y="5"/>
                    <a:pt x="16" y="2"/>
                    <a:pt x="7" y="2"/>
                  </a:cubicBezTo>
                  <a:cubicBezTo>
                    <a:pt x="3" y="2"/>
                    <a:pt x="0" y="2"/>
                    <a:pt x="0" y="5"/>
                  </a:cubicBezTo>
                  <a:cubicBezTo>
                    <a:pt x="0" y="16"/>
                    <a:pt x="17" y="55"/>
                    <a:pt x="33" y="55"/>
                  </a:cubicBezTo>
                  <a:cubicBezTo>
                    <a:pt x="44" y="55"/>
                    <a:pt x="58" y="27"/>
                    <a:pt x="58" y="16"/>
                  </a:cubicBezTo>
                  <a:cubicBezTo>
                    <a:pt x="58" y="9"/>
                    <a:pt x="54" y="6"/>
                    <a:pt x="5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8691" y="4574"/>
              <a:ext cx="17" cy="21"/>
            </a:xfrm>
            <a:custGeom>
              <a:avLst/>
              <a:gdLst>
                <a:gd name="T0" fmla="*/ 7 w 7"/>
                <a:gd name="T1" fmla="*/ 0 h 9"/>
                <a:gd name="T2" fmla="*/ 4 w 7"/>
                <a:gd name="T3" fmla="*/ 0 h 9"/>
                <a:gd name="T4" fmla="*/ 0 w 7"/>
                <a:gd name="T5" fmla="*/ 0 h 9"/>
                <a:gd name="T6" fmla="*/ 5 w 7"/>
                <a:gd name="T7" fmla="*/ 9 h 9"/>
                <a:gd name="T8" fmla="*/ 7 w 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4"/>
                    <a:pt x="1" y="7"/>
                    <a:pt x="5" y="9"/>
                  </a:cubicBezTo>
                  <a:cubicBezTo>
                    <a:pt x="6" y="6"/>
                    <a:pt x="7" y="5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8285" y="4403"/>
              <a:ext cx="45" cy="15"/>
            </a:xfrm>
            <a:custGeom>
              <a:avLst/>
              <a:gdLst>
                <a:gd name="T0" fmla="*/ 10 w 19"/>
                <a:gd name="T1" fmla="*/ 0 h 6"/>
                <a:gd name="T2" fmla="*/ 0 w 19"/>
                <a:gd name="T3" fmla="*/ 3 h 6"/>
                <a:gd name="T4" fmla="*/ 9 w 19"/>
                <a:gd name="T5" fmla="*/ 6 h 6"/>
                <a:gd name="T6" fmla="*/ 19 w 19"/>
                <a:gd name="T7" fmla="*/ 3 h 6"/>
                <a:gd name="T8" fmla="*/ 10 w 19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">
                  <a:moveTo>
                    <a:pt x="10" y="0"/>
                  </a:moveTo>
                  <a:cubicBezTo>
                    <a:pt x="8" y="0"/>
                    <a:pt x="5" y="1"/>
                    <a:pt x="0" y="3"/>
                  </a:cubicBezTo>
                  <a:cubicBezTo>
                    <a:pt x="3" y="5"/>
                    <a:pt x="6" y="6"/>
                    <a:pt x="9" y="6"/>
                  </a:cubicBezTo>
                  <a:cubicBezTo>
                    <a:pt x="12" y="6"/>
                    <a:pt x="16" y="5"/>
                    <a:pt x="19" y="3"/>
                  </a:cubicBezTo>
                  <a:cubicBezTo>
                    <a:pt x="15" y="1"/>
                    <a:pt x="13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8053" y="3476"/>
              <a:ext cx="50" cy="19"/>
            </a:xfrm>
            <a:custGeom>
              <a:avLst/>
              <a:gdLst>
                <a:gd name="T0" fmla="*/ 17 w 21"/>
                <a:gd name="T1" fmla="*/ 0 h 8"/>
                <a:gd name="T2" fmla="*/ 0 w 21"/>
                <a:gd name="T3" fmla="*/ 3 h 8"/>
                <a:gd name="T4" fmla="*/ 16 w 21"/>
                <a:gd name="T5" fmla="*/ 8 h 8"/>
                <a:gd name="T6" fmla="*/ 21 w 21"/>
                <a:gd name="T7" fmla="*/ 8 h 8"/>
                <a:gd name="T8" fmla="*/ 21 w 21"/>
                <a:gd name="T9" fmla="*/ 0 h 8"/>
                <a:gd name="T10" fmla="*/ 17 w 21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17" y="0"/>
                  </a:moveTo>
                  <a:cubicBezTo>
                    <a:pt x="12" y="0"/>
                    <a:pt x="8" y="1"/>
                    <a:pt x="0" y="3"/>
                  </a:cubicBezTo>
                  <a:cubicBezTo>
                    <a:pt x="2" y="5"/>
                    <a:pt x="9" y="8"/>
                    <a:pt x="16" y="8"/>
                  </a:cubicBezTo>
                  <a:cubicBezTo>
                    <a:pt x="17" y="8"/>
                    <a:pt x="19" y="8"/>
                    <a:pt x="21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9351" y="4607"/>
              <a:ext cx="269" cy="267"/>
            </a:xfrm>
            <a:custGeom>
              <a:avLst/>
              <a:gdLst>
                <a:gd name="T0" fmla="*/ 92 w 114"/>
                <a:gd name="T1" fmla="*/ 0 h 113"/>
                <a:gd name="T2" fmla="*/ 80 w 114"/>
                <a:gd name="T3" fmla="*/ 17 h 113"/>
                <a:gd name="T4" fmla="*/ 79 w 114"/>
                <a:gd name="T5" fmla="*/ 21 h 113"/>
                <a:gd name="T6" fmla="*/ 69 w 114"/>
                <a:gd name="T7" fmla="*/ 26 h 113"/>
                <a:gd name="T8" fmla="*/ 69 w 114"/>
                <a:gd name="T9" fmla="*/ 32 h 113"/>
                <a:gd name="T10" fmla="*/ 59 w 114"/>
                <a:gd name="T11" fmla="*/ 44 h 113"/>
                <a:gd name="T12" fmla="*/ 29 w 114"/>
                <a:gd name="T13" fmla="*/ 62 h 113"/>
                <a:gd name="T14" fmla="*/ 21 w 114"/>
                <a:gd name="T15" fmla="*/ 69 h 113"/>
                <a:gd name="T16" fmla="*/ 0 w 114"/>
                <a:gd name="T17" fmla="*/ 98 h 113"/>
                <a:gd name="T18" fmla="*/ 2 w 114"/>
                <a:gd name="T19" fmla="*/ 100 h 113"/>
                <a:gd name="T20" fmla="*/ 26 w 114"/>
                <a:gd name="T21" fmla="*/ 110 h 113"/>
                <a:gd name="T22" fmla="*/ 38 w 114"/>
                <a:gd name="T23" fmla="*/ 113 h 113"/>
                <a:gd name="T24" fmla="*/ 58 w 114"/>
                <a:gd name="T25" fmla="*/ 100 h 113"/>
                <a:gd name="T26" fmla="*/ 74 w 114"/>
                <a:gd name="T27" fmla="*/ 63 h 113"/>
                <a:gd name="T28" fmla="*/ 94 w 114"/>
                <a:gd name="T29" fmla="*/ 61 h 113"/>
                <a:gd name="T30" fmla="*/ 94 w 114"/>
                <a:gd name="T31" fmla="*/ 44 h 113"/>
                <a:gd name="T32" fmla="*/ 114 w 114"/>
                <a:gd name="T33" fmla="*/ 18 h 113"/>
                <a:gd name="T34" fmla="*/ 111 w 114"/>
                <a:gd name="T35" fmla="*/ 10 h 113"/>
                <a:gd name="T36" fmla="*/ 107 w 114"/>
                <a:gd name="T37" fmla="*/ 8 h 113"/>
                <a:gd name="T38" fmla="*/ 98 w 114"/>
                <a:gd name="T39" fmla="*/ 13 h 113"/>
                <a:gd name="T40" fmla="*/ 96 w 114"/>
                <a:gd name="T41" fmla="*/ 5 h 113"/>
                <a:gd name="T42" fmla="*/ 92 w 114"/>
                <a:gd name="T4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13">
                  <a:moveTo>
                    <a:pt x="92" y="0"/>
                  </a:moveTo>
                  <a:cubicBezTo>
                    <a:pt x="87" y="2"/>
                    <a:pt x="80" y="9"/>
                    <a:pt x="80" y="17"/>
                  </a:cubicBezTo>
                  <a:cubicBezTo>
                    <a:pt x="80" y="18"/>
                    <a:pt x="79" y="20"/>
                    <a:pt x="79" y="21"/>
                  </a:cubicBezTo>
                  <a:cubicBezTo>
                    <a:pt x="75" y="21"/>
                    <a:pt x="72" y="22"/>
                    <a:pt x="69" y="26"/>
                  </a:cubicBezTo>
                  <a:cubicBezTo>
                    <a:pt x="69" y="28"/>
                    <a:pt x="69" y="32"/>
                    <a:pt x="69" y="32"/>
                  </a:cubicBezTo>
                  <a:cubicBezTo>
                    <a:pt x="69" y="32"/>
                    <a:pt x="62" y="43"/>
                    <a:pt x="59" y="44"/>
                  </a:cubicBezTo>
                  <a:cubicBezTo>
                    <a:pt x="50" y="49"/>
                    <a:pt x="42" y="62"/>
                    <a:pt x="29" y="62"/>
                  </a:cubicBezTo>
                  <a:cubicBezTo>
                    <a:pt x="26" y="62"/>
                    <a:pt x="23" y="65"/>
                    <a:pt x="21" y="69"/>
                  </a:cubicBezTo>
                  <a:cubicBezTo>
                    <a:pt x="16" y="77"/>
                    <a:pt x="0" y="84"/>
                    <a:pt x="0" y="98"/>
                  </a:cubicBezTo>
                  <a:cubicBezTo>
                    <a:pt x="0" y="99"/>
                    <a:pt x="1" y="100"/>
                    <a:pt x="2" y="100"/>
                  </a:cubicBezTo>
                  <a:cubicBezTo>
                    <a:pt x="2" y="102"/>
                    <a:pt x="23" y="110"/>
                    <a:pt x="26" y="110"/>
                  </a:cubicBezTo>
                  <a:cubicBezTo>
                    <a:pt x="29" y="110"/>
                    <a:pt x="36" y="113"/>
                    <a:pt x="38" y="113"/>
                  </a:cubicBezTo>
                  <a:cubicBezTo>
                    <a:pt x="44" y="113"/>
                    <a:pt x="53" y="105"/>
                    <a:pt x="58" y="100"/>
                  </a:cubicBezTo>
                  <a:cubicBezTo>
                    <a:pt x="58" y="100"/>
                    <a:pt x="73" y="70"/>
                    <a:pt x="74" y="63"/>
                  </a:cubicBezTo>
                  <a:cubicBezTo>
                    <a:pt x="78" y="63"/>
                    <a:pt x="91" y="61"/>
                    <a:pt x="94" y="61"/>
                  </a:cubicBezTo>
                  <a:cubicBezTo>
                    <a:pt x="95" y="54"/>
                    <a:pt x="92" y="52"/>
                    <a:pt x="94" y="44"/>
                  </a:cubicBezTo>
                  <a:cubicBezTo>
                    <a:pt x="102" y="44"/>
                    <a:pt x="113" y="25"/>
                    <a:pt x="114" y="18"/>
                  </a:cubicBezTo>
                  <a:cubicBezTo>
                    <a:pt x="112" y="17"/>
                    <a:pt x="111" y="14"/>
                    <a:pt x="111" y="10"/>
                  </a:cubicBezTo>
                  <a:cubicBezTo>
                    <a:pt x="110" y="10"/>
                    <a:pt x="108" y="9"/>
                    <a:pt x="107" y="8"/>
                  </a:cubicBezTo>
                  <a:cubicBezTo>
                    <a:pt x="105" y="9"/>
                    <a:pt x="102" y="13"/>
                    <a:pt x="98" y="13"/>
                  </a:cubicBezTo>
                  <a:cubicBezTo>
                    <a:pt x="95" y="13"/>
                    <a:pt x="96" y="9"/>
                    <a:pt x="96" y="5"/>
                  </a:cubicBezTo>
                  <a:cubicBezTo>
                    <a:pt x="94" y="5"/>
                    <a:pt x="92" y="4"/>
                    <a:pt x="9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2"/>
            <p:cNvSpPr>
              <a:spLocks/>
            </p:cNvSpPr>
            <p:nvPr/>
          </p:nvSpPr>
          <p:spPr bwMode="auto">
            <a:xfrm>
              <a:off x="9571" y="4349"/>
              <a:ext cx="203" cy="296"/>
            </a:xfrm>
            <a:custGeom>
              <a:avLst/>
              <a:gdLst>
                <a:gd name="T0" fmla="*/ 0 w 86"/>
                <a:gd name="T1" fmla="*/ 0 h 125"/>
                <a:gd name="T2" fmla="*/ 23 w 86"/>
                <a:gd name="T3" fmla="*/ 32 h 125"/>
                <a:gd name="T4" fmla="*/ 21 w 86"/>
                <a:gd name="T5" fmla="*/ 38 h 125"/>
                <a:gd name="T6" fmla="*/ 27 w 86"/>
                <a:gd name="T7" fmla="*/ 48 h 125"/>
                <a:gd name="T8" fmla="*/ 27 w 86"/>
                <a:gd name="T9" fmla="*/ 47 h 125"/>
                <a:gd name="T10" fmla="*/ 29 w 86"/>
                <a:gd name="T11" fmla="*/ 58 h 125"/>
                <a:gd name="T12" fmla="*/ 23 w 86"/>
                <a:gd name="T13" fmla="*/ 78 h 125"/>
                <a:gd name="T14" fmla="*/ 16 w 86"/>
                <a:gd name="T15" fmla="*/ 87 h 125"/>
                <a:gd name="T16" fmla="*/ 35 w 86"/>
                <a:gd name="T17" fmla="*/ 103 h 125"/>
                <a:gd name="T18" fmla="*/ 29 w 86"/>
                <a:gd name="T19" fmla="*/ 118 h 125"/>
                <a:gd name="T20" fmla="*/ 37 w 86"/>
                <a:gd name="T21" fmla="*/ 125 h 125"/>
                <a:gd name="T22" fmla="*/ 56 w 86"/>
                <a:gd name="T23" fmla="*/ 106 h 125"/>
                <a:gd name="T24" fmla="*/ 64 w 86"/>
                <a:gd name="T25" fmla="*/ 96 h 125"/>
                <a:gd name="T26" fmla="*/ 61 w 86"/>
                <a:gd name="T27" fmla="*/ 91 h 125"/>
                <a:gd name="T28" fmla="*/ 72 w 86"/>
                <a:gd name="T29" fmla="*/ 84 h 125"/>
                <a:gd name="T30" fmla="*/ 74 w 86"/>
                <a:gd name="T31" fmla="*/ 82 h 125"/>
                <a:gd name="T32" fmla="*/ 76 w 86"/>
                <a:gd name="T33" fmla="*/ 85 h 125"/>
                <a:gd name="T34" fmla="*/ 86 w 86"/>
                <a:gd name="T35" fmla="*/ 58 h 125"/>
                <a:gd name="T36" fmla="*/ 82 w 86"/>
                <a:gd name="T37" fmla="*/ 55 h 125"/>
                <a:gd name="T38" fmla="*/ 64 w 86"/>
                <a:gd name="T39" fmla="*/ 60 h 125"/>
                <a:gd name="T40" fmla="*/ 45 w 86"/>
                <a:gd name="T41" fmla="*/ 39 h 125"/>
                <a:gd name="T42" fmla="*/ 41 w 86"/>
                <a:gd name="T43" fmla="*/ 39 h 125"/>
                <a:gd name="T44" fmla="*/ 37 w 86"/>
                <a:gd name="T45" fmla="*/ 44 h 125"/>
                <a:gd name="T46" fmla="*/ 33 w 86"/>
                <a:gd name="T47" fmla="*/ 44 h 125"/>
                <a:gd name="T48" fmla="*/ 25 w 86"/>
                <a:gd name="T49" fmla="*/ 27 h 125"/>
                <a:gd name="T50" fmla="*/ 27 w 86"/>
                <a:gd name="T51" fmla="*/ 23 h 125"/>
                <a:gd name="T52" fmla="*/ 20 w 86"/>
                <a:gd name="T53" fmla="*/ 15 h 125"/>
                <a:gd name="T54" fmla="*/ 0 w 86"/>
                <a:gd name="T5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125">
                  <a:moveTo>
                    <a:pt x="0" y="0"/>
                  </a:moveTo>
                  <a:cubicBezTo>
                    <a:pt x="3" y="13"/>
                    <a:pt x="11" y="30"/>
                    <a:pt x="23" y="32"/>
                  </a:cubicBezTo>
                  <a:cubicBezTo>
                    <a:pt x="22" y="34"/>
                    <a:pt x="21" y="36"/>
                    <a:pt x="21" y="38"/>
                  </a:cubicBezTo>
                  <a:cubicBezTo>
                    <a:pt x="21" y="42"/>
                    <a:pt x="26" y="44"/>
                    <a:pt x="27" y="48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50"/>
                    <a:pt x="29" y="55"/>
                    <a:pt x="29" y="58"/>
                  </a:cubicBezTo>
                  <a:cubicBezTo>
                    <a:pt x="29" y="66"/>
                    <a:pt x="28" y="73"/>
                    <a:pt x="23" y="78"/>
                  </a:cubicBezTo>
                  <a:cubicBezTo>
                    <a:pt x="20" y="81"/>
                    <a:pt x="16" y="82"/>
                    <a:pt x="16" y="87"/>
                  </a:cubicBezTo>
                  <a:cubicBezTo>
                    <a:pt x="16" y="96"/>
                    <a:pt x="35" y="92"/>
                    <a:pt x="35" y="103"/>
                  </a:cubicBezTo>
                  <a:cubicBezTo>
                    <a:pt x="35" y="109"/>
                    <a:pt x="29" y="112"/>
                    <a:pt x="29" y="118"/>
                  </a:cubicBezTo>
                  <a:cubicBezTo>
                    <a:pt x="29" y="122"/>
                    <a:pt x="32" y="125"/>
                    <a:pt x="37" y="125"/>
                  </a:cubicBezTo>
                  <a:cubicBezTo>
                    <a:pt x="48" y="125"/>
                    <a:pt x="51" y="114"/>
                    <a:pt x="56" y="106"/>
                  </a:cubicBezTo>
                  <a:cubicBezTo>
                    <a:pt x="57" y="105"/>
                    <a:pt x="64" y="99"/>
                    <a:pt x="64" y="96"/>
                  </a:cubicBezTo>
                  <a:cubicBezTo>
                    <a:pt x="64" y="94"/>
                    <a:pt x="61" y="92"/>
                    <a:pt x="61" y="91"/>
                  </a:cubicBezTo>
                  <a:cubicBezTo>
                    <a:pt x="61" y="86"/>
                    <a:pt x="67" y="85"/>
                    <a:pt x="72" y="84"/>
                  </a:cubicBezTo>
                  <a:cubicBezTo>
                    <a:pt x="73" y="84"/>
                    <a:pt x="73" y="82"/>
                    <a:pt x="74" y="82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81" y="77"/>
                    <a:pt x="79" y="66"/>
                    <a:pt x="86" y="58"/>
                  </a:cubicBezTo>
                  <a:cubicBezTo>
                    <a:pt x="85" y="57"/>
                    <a:pt x="84" y="55"/>
                    <a:pt x="82" y="55"/>
                  </a:cubicBezTo>
                  <a:cubicBezTo>
                    <a:pt x="74" y="55"/>
                    <a:pt x="74" y="60"/>
                    <a:pt x="64" y="60"/>
                  </a:cubicBezTo>
                  <a:cubicBezTo>
                    <a:pt x="51" y="60"/>
                    <a:pt x="45" y="53"/>
                    <a:pt x="45" y="39"/>
                  </a:cubicBezTo>
                  <a:cubicBezTo>
                    <a:pt x="44" y="39"/>
                    <a:pt x="42" y="39"/>
                    <a:pt x="41" y="39"/>
                  </a:cubicBezTo>
                  <a:cubicBezTo>
                    <a:pt x="39" y="39"/>
                    <a:pt x="37" y="41"/>
                    <a:pt x="37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1" y="41"/>
                    <a:pt x="25" y="30"/>
                    <a:pt x="25" y="27"/>
                  </a:cubicBezTo>
                  <a:cubicBezTo>
                    <a:pt x="25" y="26"/>
                    <a:pt x="26" y="25"/>
                    <a:pt x="27" y="23"/>
                  </a:cubicBezTo>
                  <a:cubicBezTo>
                    <a:pt x="23" y="22"/>
                    <a:pt x="23" y="18"/>
                    <a:pt x="20" y="15"/>
                  </a:cubicBezTo>
                  <a:cubicBezTo>
                    <a:pt x="15" y="10"/>
                    <a:pt x="6" y="9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3"/>
            <p:cNvSpPr>
              <a:spLocks/>
            </p:cNvSpPr>
            <p:nvPr/>
          </p:nvSpPr>
          <p:spPr bwMode="auto">
            <a:xfrm>
              <a:off x="9724" y="3694"/>
              <a:ext cx="45" cy="31"/>
            </a:xfrm>
            <a:custGeom>
              <a:avLst/>
              <a:gdLst>
                <a:gd name="T0" fmla="*/ 12 w 19"/>
                <a:gd name="T1" fmla="*/ 0 h 13"/>
                <a:gd name="T2" fmla="*/ 0 w 19"/>
                <a:gd name="T3" fmla="*/ 10 h 13"/>
                <a:gd name="T4" fmla="*/ 11 w 19"/>
                <a:gd name="T5" fmla="*/ 13 h 13"/>
                <a:gd name="T6" fmla="*/ 15 w 19"/>
                <a:gd name="T7" fmla="*/ 13 h 13"/>
                <a:gd name="T8" fmla="*/ 19 w 19"/>
                <a:gd name="T9" fmla="*/ 11 h 13"/>
                <a:gd name="T10" fmla="*/ 19 w 19"/>
                <a:gd name="T11" fmla="*/ 5 h 13"/>
                <a:gd name="T12" fmla="*/ 12 w 19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3">
                  <a:moveTo>
                    <a:pt x="12" y="0"/>
                  </a:moveTo>
                  <a:cubicBezTo>
                    <a:pt x="8" y="2"/>
                    <a:pt x="0" y="3"/>
                    <a:pt x="0" y="10"/>
                  </a:cubicBezTo>
                  <a:cubicBezTo>
                    <a:pt x="0" y="12"/>
                    <a:pt x="7" y="13"/>
                    <a:pt x="11" y="13"/>
                  </a:cubicBezTo>
                  <a:cubicBezTo>
                    <a:pt x="13" y="13"/>
                    <a:pt x="14" y="13"/>
                    <a:pt x="15" y="13"/>
                  </a:cubicBezTo>
                  <a:cubicBezTo>
                    <a:pt x="16" y="13"/>
                    <a:pt x="17" y="13"/>
                    <a:pt x="19" y="11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6" y="4"/>
                    <a:pt x="14" y="3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4"/>
            <p:cNvSpPr>
              <a:spLocks/>
            </p:cNvSpPr>
            <p:nvPr/>
          </p:nvSpPr>
          <p:spPr bwMode="auto">
            <a:xfrm>
              <a:off x="9774" y="3658"/>
              <a:ext cx="40" cy="26"/>
            </a:xfrm>
            <a:custGeom>
              <a:avLst/>
              <a:gdLst>
                <a:gd name="T0" fmla="*/ 17 w 17"/>
                <a:gd name="T1" fmla="*/ 0 h 11"/>
                <a:gd name="T2" fmla="*/ 0 w 17"/>
                <a:gd name="T3" fmla="*/ 7 h 11"/>
                <a:gd name="T4" fmla="*/ 3 w 17"/>
                <a:gd name="T5" fmla="*/ 11 h 11"/>
                <a:gd name="T6" fmla="*/ 17 w 17"/>
                <a:gd name="T7" fmla="*/ 4 h 11"/>
                <a:gd name="T8" fmla="*/ 17 w 17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">
                  <a:moveTo>
                    <a:pt x="17" y="0"/>
                  </a:moveTo>
                  <a:cubicBezTo>
                    <a:pt x="13" y="0"/>
                    <a:pt x="0" y="0"/>
                    <a:pt x="0" y="7"/>
                  </a:cubicBezTo>
                  <a:cubicBezTo>
                    <a:pt x="0" y="8"/>
                    <a:pt x="2" y="11"/>
                    <a:pt x="3" y="11"/>
                  </a:cubicBezTo>
                  <a:cubicBezTo>
                    <a:pt x="9" y="11"/>
                    <a:pt x="10" y="6"/>
                    <a:pt x="17" y="4"/>
                  </a:cubicBezTo>
                  <a:cubicBezTo>
                    <a:pt x="17" y="3"/>
                    <a:pt x="17" y="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5"/>
            <p:cNvSpPr>
              <a:spLocks/>
            </p:cNvSpPr>
            <p:nvPr/>
          </p:nvSpPr>
          <p:spPr bwMode="auto">
            <a:xfrm>
              <a:off x="7774" y="2719"/>
              <a:ext cx="163" cy="152"/>
            </a:xfrm>
            <a:custGeom>
              <a:avLst/>
              <a:gdLst>
                <a:gd name="T0" fmla="*/ 50 w 69"/>
                <a:gd name="T1" fmla="*/ 0 h 64"/>
                <a:gd name="T2" fmla="*/ 48 w 69"/>
                <a:gd name="T3" fmla="*/ 11 h 64"/>
                <a:gd name="T4" fmla="*/ 38 w 69"/>
                <a:gd name="T5" fmla="*/ 18 h 64"/>
                <a:gd name="T6" fmla="*/ 33 w 69"/>
                <a:gd name="T7" fmla="*/ 24 h 64"/>
                <a:gd name="T8" fmla="*/ 30 w 69"/>
                <a:gd name="T9" fmla="*/ 24 h 64"/>
                <a:gd name="T10" fmla="*/ 22 w 69"/>
                <a:gd name="T11" fmla="*/ 16 h 64"/>
                <a:gd name="T12" fmla="*/ 22 w 69"/>
                <a:gd name="T13" fmla="*/ 16 h 64"/>
                <a:gd name="T14" fmla="*/ 14 w 69"/>
                <a:gd name="T15" fmla="*/ 21 h 64"/>
                <a:gd name="T16" fmla="*/ 6 w 69"/>
                <a:gd name="T17" fmla="*/ 26 h 64"/>
                <a:gd name="T18" fmla="*/ 5 w 69"/>
                <a:gd name="T19" fmla="*/ 26 h 64"/>
                <a:gd name="T20" fmla="*/ 2 w 69"/>
                <a:gd name="T21" fmla="*/ 38 h 64"/>
                <a:gd name="T22" fmla="*/ 4 w 69"/>
                <a:gd name="T23" fmla="*/ 43 h 64"/>
                <a:gd name="T24" fmla="*/ 4 w 69"/>
                <a:gd name="T25" fmla="*/ 53 h 64"/>
                <a:gd name="T26" fmla="*/ 4 w 69"/>
                <a:gd name="T27" fmla="*/ 53 h 64"/>
                <a:gd name="T28" fmla="*/ 13 w 69"/>
                <a:gd name="T29" fmla="*/ 34 h 64"/>
                <a:gd name="T30" fmla="*/ 18 w 69"/>
                <a:gd name="T31" fmla="*/ 38 h 64"/>
                <a:gd name="T32" fmla="*/ 20 w 69"/>
                <a:gd name="T33" fmla="*/ 36 h 64"/>
                <a:gd name="T34" fmla="*/ 24 w 69"/>
                <a:gd name="T35" fmla="*/ 38 h 64"/>
                <a:gd name="T36" fmla="*/ 24 w 69"/>
                <a:gd name="T37" fmla="*/ 34 h 64"/>
                <a:gd name="T38" fmla="*/ 31 w 69"/>
                <a:gd name="T39" fmla="*/ 34 h 64"/>
                <a:gd name="T40" fmla="*/ 33 w 69"/>
                <a:gd name="T41" fmla="*/ 39 h 64"/>
                <a:gd name="T42" fmla="*/ 31 w 69"/>
                <a:gd name="T43" fmla="*/ 44 h 64"/>
                <a:gd name="T44" fmla="*/ 43 w 69"/>
                <a:gd name="T45" fmla="*/ 60 h 64"/>
                <a:gd name="T46" fmla="*/ 45 w 69"/>
                <a:gd name="T47" fmla="*/ 61 h 64"/>
                <a:gd name="T48" fmla="*/ 48 w 69"/>
                <a:gd name="T49" fmla="*/ 60 h 64"/>
                <a:gd name="T50" fmla="*/ 50 w 69"/>
                <a:gd name="T51" fmla="*/ 64 h 64"/>
                <a:gd name="T52" fmla="*/ 50 w 69"/>
                <a:gd name="T53" fmla="*/ 64 h 64"/>
                <a:gd name="T54" fmla="*/ 55 w 69"/>
                <a:gd name="T55" fmla="*/ 57 h 64"/>
                <a:gd name="T56" fmla="*/ 50 w 69"/>
                <a:gd name="T57" fmla="*/ 48 h 64"/>
                <a:gd name="T58" fmla="*/ 54 w 69"/>
                <a:gd name="T59" fmla="*/ 41 h 64"/>
                <a:gd name="T60" fmla="*/ 57 w 69"/>
                <a:gd name="T61" fmla="*/ 45 h 64"/>
                <a:gd name="T62" fmla="*/ 57 w 69"/>
                <a:gd name="T63" fmla="*/ 44 h 64"/>
                <a:gd name="T64" fmla="*/ 63 w 69"/>
                <a:gd name="T65" fmla="*/ 55 h 64"/>
                <a:gd name="T66" fmla="*/ 69 w 69"/>
                <a:gd name="T67" fmla="*/ 39 h 64"/>
                <a:gd name="T68" fmla="*/ 57 w 69"/>
                <a:gd name="T69" fmla="*/ 4 h 64"/>
                <a:gd name="T70" fmla="*/ 50 w 69"/>
                <a:gd name="T7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9" h="64">
                  <a:moveTo>
                    <a:pt x="50" y="0"/>
                  </a:moveTo>
                  <a:cubicBezTo>
                    <a:pt x="49" y="1"/>
                    <a:pt x="50" y="8"/>
                    <a:pt x="48" y="11"/>
                  </a:cubicBezTo>
                  <a:cubicBezTo>
                    <a:pt x="46" y="14"/>
                    <a:pt x="38" y="12"/>
                    <a:pt x="38" y="18"/>
                  </a:cubicBezTo>
                  <a:cubicBezTo>
                    <a:pt x="35" y="18"/>
                    <a:pt x="33" y="21"/>
                    <a:pt x="33" y="24"/>
                  </a:cubicBezTo>
                  <a:cubicBezTo>
                    <a:pt x="32" y="24"/>
                    <a:pt x="31" y="24"/>
                    <a:pt x="30" y="24"/>
                  </a:cubicBezTo>
                  <a:cubicBezTo>
                    <a:pt x="27" y="24"/>
                    <a:pt x="28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8" y="16"/>
                    <a:pt x="16" y="19"/>
                    <a:pt x="14" y="21"/>
                  </a:cubicBezTo>
                  <a:cubicBezTo>
                    <a:pt x="12" y="24"/>
                    <a:pt x="10" y="26"/>
                    <a:pt x="6" y="26"/>
                  </a:cubicBezTo>
                  <a:cubicBezTo>
                    <a:pt x="6" y="26"/>
                    <a:pt x="5" y="26"/>
                    <a:pt x="5" y="26"/>
                  </a:cubicBezTo>
                  <a:cubicBezTo>
                    <a:pt x="4" y="31"/>
                    <a:pt x="2" y="34"/>
                    <a:pt x="2" y="38"/>
                  </a:cubicBezTo>
                  <a:cubicBezTo>
                    <a:pt x="2" y="40"/>
                    <a:pt x="4" y="41"/>
                    <a:pt x="4" y="43"/>
                  </a:cubicBezTo>
                  <a:cubicBezTo>
                    <a:pt x="4" y="45"/>
                    <a:pt x="0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9" y="53"/>
                    <a:pt x="9" y="38"/>
                    <a:pt x="13" y="34"/>
                  </a:cubicBezTo>
                  <a:cubicBezTo>
                    <a:pt x="13" y="34"/>
                    <a:pt x="17" y="37"/>
                    <a:pt x="18" y="38"/>
                  </a:cubicBezTo>
                  <a:cubicBezTo>
                    <a:pt x="19" y="38"/>
                    <a:pt x="20" y="36"/>
                    <a:pt x="20" y="36"/>
                  </a:cubicBezTo>
                  <a:cubicBezTo>
                    <a:pt x="21" y="37"/>
                    <a:pt x="22" y="38"/>
                    <a:pt x="24" y="38"/>
                  </a:cubicBezTo>
                  <a:cubicBezTo>
                    <a:pt x="24" y="37"/>
                    <a:pt x="24" y="35"/>
                    <a:pt x="24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5"/>
                    <a:pt x="33" y="37"/>
                    <a:pt x="33" y="39"/>
                  </a:cubicBezTo>
                  <a:cubicBezTo>
                    <a:pt x="32" y="40"/>
                    <a:pt x="31" y="41"/>
                    <a:pt x="31" y="44"/>
                  </a:cubicBezTo>
                  <a:cubicBezTo>
                    <a:pt x="30" y="53"/>
                    <a:pt x="36" y="60"/>
                    <a:pt x="43" y="60"/>
                  </a:cubicBezTo>
                  <a:cubicBezTo>
                    <a:pt x="44" y="60"/>
                    <a:pt x="44" y="61"/>
                    <a:pt x="45" y="61"/>
                  </a:cubicBezTo>
                  <a:cubicBezTo>
                    <a:pt x="46" y="61"/>
                    <a:pt x="47" y="60"/>
                    <a:pt x="48" y="60"/>
                  </a:cubicBezTo>
                  <a:cubicBezTo>
                    <a:pt x="48" y="61"/>
                    <a:pt x="49" y="64"/>
                    <a:pt x="50" y="64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3" y="64"/>
                    <a:pt x="55" y="61"/>
                    <a:pt x="55" y="57"/>
                  </a:cubicBezTo>
                  <a:cubicBezTo>
                    <a:pt x="55" y="52"/>
                    <a:pt x="50" y="51"/>
                    <a:pt x="50" y="48"/>
                  </a:cubicBezTo>
                  <a:cubicBezTo>
                    <a:pt x="50" y="45"/>
                    <a:pt x="52" y="44"/>
                    <a:pt x="54" y="41"/>
                  </a:cubicBezTo>
                  <a:cubicBezTo>
                    <a:pt x="55" y="43"/>
                    <a:pt x="57" y="44"/>
                    <a:pt x="57" y="45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8" y="47"/>
                    <a:pt x="61" y="54"/>
                    <a:pt x="63" y="55"/>
                  </a:cubicBezTo>
                  <a:cubicBezTo>
                    <a:pt x="63" y="47"/>
                    <a:pt x="69" y="44"/>
                    <a:pt x="69" y="39"/>
                  </a:cubicBezTo>
                  <a:cubicBezTo>
                    <a:pt x="69" y="35"/>
                    <a:pt x="61" y="8"/>
                    <a:pt x="57" y="4"/>
                  </a:cubicBezTo>
                  <a:cubicBezTo>
                    <a:pt x="55" y="2"/>
                    <a:pt x="53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6"/>
            <p:cNvSpPr>
              <a:spLocks/>
            </p:cNvSpPr>
            <p:nvPr/>
          </p:nvSpPr>
          <p:spPr bwMode="auto">
            <a:xfrm>
              <a:off x="7625" y="2679"/>
              <a:ext cx="81" cy="83"/>
            </a:xfrm>
            <a:custGeom>
              <a:avLst/>
              <a:gdLst>
                <a:gd name="T0" fmla="*/ 30 w 34"/>
                <a:gd name="T1" fmla="*/ 0 h 35"/>
                <a:gd name="T2" fmla="*/ 27 w 34"/>
                <a:gd name="T3" fmla="*/ 6 h 35"/>
                <a:gd name="T4" fmla="*/ 0 w 34"/>
                <a:gd name="T5" fmla="*/ 35 h 35"/>
                <a:gd name="T6" fmla="*/ 3 w 34"/>
                <a:gd name="T7" fmla="*/ 35 h 35"/>
                <a:gd name="T8" fmla="*/ 21 w 34"/>
                <a:gd name="T9" fmla="*/ 15 h 35"/>
                <a:gd name="T10" fmla="*/ 21 w 34"/>
                <a:gd name="T11" fmla="*/ 15 h 35"/>
                <a:gd name="T12" fmla="*/ 29 w 34"/>
                <a:gd name="T13" fmla="*/ 10 h 35"/>
                <a:gd name="T14" fmla="*/ 29 w 34"/>
                <a:gd name="T15" fmla="*/ 10 h 35"/>
                <a:gd name="T16" fmla="*/ 34 w 34"/>
                <a:gd name="T17" fmla="*/ 8 h 35"/>
                <a:gd name="T18" fmla="*/ 30 w 34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30" y="0"/>
                  </a:moveTo>
                  <a:cubicBezTo>
                    <a:pt x="28" y="2"/>
                    <a:pt x="28" y="4"/>
                    <a:pt x="27" y="6"/>
                  </a:cubicBezTo>
                  <a:cubicBezTo>
                    <a:pt x="22" y="16"/>
                    <a:pt x="5" y="21"/>
                    <a:pt x="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9" y="32"/>
                    <a:pt x="19" y="26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5" y="15"/>
                    <a:pt x="28" y="14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1" y="10"/>
                    <a:pt x="32" y="9"/>
                    <a:pt x="34" y="8"/>
                  </a:cubicBezTo>
                  <a:cubicBezTo>
                    <a:pt x="32" y="6"/>
                    <a:pt x="30" y="5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7"/>
            <p:cNvSpPr>
              <a:spLocks/>
            </p:cNvSpPr>
            <p:nvPr/>
          </p:nvSpPr>
          <p:spPr bwMode="auto">
            <a:xfrm>
              <a:off x="7684" y="2407"/>
              <a:ext cx="154" cy="218"/>
            </a:xfrm>
            <a:custGeom>
              <a:avLst/>
              <a:gdLst>
                <a:gd name="T0" fmla="*/ 11 w 65"/>
                <a:gd name="T1" fmla="*/ 0 h 92"/>
                <a:gd name="T2" fmla="*/ 6 w 65"/>
                <a:gd name="T3" fmla="*/ 9 h 92"/>
                <a:gd name="T4" fmla="*/ 8 w 65"/>
                <a:gd name="T5" fmla="*/ 24 h 92"/>
                <a:gd name="T6" fmla="*/ 5 w 65"/>
                <a:gd name="T7" fmla="*/ 37 h 92"/>
                <a:gd name="T8" fmla="*/ 4 w 65"/>
                <a:gd name="T9" fmla="*/ 37 h 92"/>
                <a:gd name="T10" fmla="*/ 2 w 65"/>
                <a:gd name="T11" fmla="*/ 53 h 92"/>
                <a:gd name="T12" fmla="*/ 12 w 65"/>
                <a:gd name="T13" fmla="*/ 62 h 92"/>
                <a:gd name="T14" fmla="*/ 12 w 65"/>
                <a:gd name="T15" fmla="*/ 62 h 92"/>
                <a:gd name="T16" fmla="*/ 16 w 65"/>
                <a:gd name="T17" fmla="*/ 59 h 92"/>
                <a:gd name="T18" fmla="*/ 19 w 65"/>
                <a:gd name="T19" fmla="*/ 59 h 92"/>
                <a:gd name="T20" fmla="*/ 19 w 65"/>
                <a:gd name="T21" fmla="*/ 63 h 92"/>
                <a:gd name="T22" fmla="*/ 16 w 65"/>
                <a:gd name="T23" fmla="*/ 68 h 92"/>
                <a:gd name="T24" fmla="*/ 23 w 65"/>
                <a:gd name="T25" fmla="*/ 75 h 92"/>
                <a:gd name="T26" fmla="*/ 23 w 65"/>
                <a:gd name="T27" fmla="*/ 75 h 92"/>
                <a:gd name="T28" fmla="*/ 27 w 65"/>
                <a:gd name="T29" fmla="*/ 73 h 92"/>
                <a:gd name="T30" fmla="*/ 30 w 65"/>
                <a:gd name="T31" fmla="*/ 72 h 92"/>
                <a:gd name="T32" fmla="*/ 30 w 65"/>
                <a:gd name="T33" fmla="*/ 72 h 92"/>
                <a:gd name="T34" fmla="*/ 44 w 65"/>
                <a:gd name="T35" fmla="*/ 82 h 92"/>
                <a:gd name="T36" fmla="*/ 44 w 65"/>
                <a:gd name="T37" fmla="*/ 74 h 92"/>
                <a:gd name="T38" fmla="*/ 61 w 65"/>
                <a:gd name="T39" fmla="*/ 88 h 92"/>
                <a:gd name="T40" fmla="*/ 63 w 65"/>
                <a:gd name="T41" fmla="*/ 92 h 92"/>
                <a:gd name="T42" fmla="*/ 63 w 65"/>
                <a:gd name="T43" fmla="*/ 92 h 92"/>
                <a:gd name="T44" fmla="*/ 65 w 65"/>
                <a:gd name="T45" fmla="*/ 89 h 92"/>
                <a:gd name="T46" fmla="*/ 65 w 65"/>
                <a:gd name="T47" fmla="*/ 85 h 92"/>
                <a:gd name="T48" fmla="*/ 59 w 65"/>
                <a:gd name="T49" fmla="*/ 80 h 92"/>
                <a:gd name="T50" fmla="*/ 57 w 65"/>
                <a:gd name="T51" fmla="*/ 80 h 92"/>
                <a:gd name="T52" fmla="*/ 56 w 65"/>
                <a:gd name="T53" fmla="*/ 79 h 92"/>
                <a:gd name="T54" fmla="*/ 59 w 65"/>
                <a:gd name="T55" fmla="*/ 74 h 92"/>
                <a:gd name="T56" fmla="*/ 56 w 65"/>
                <a:gd name="T57" fmla="*/ 73 h 92"/>
                <a:gd name="T58" fmla="*/ 56 w 65"/>
                <a:gd name="T59" fmla="*/ 73 h 92"/>
                <a:gd name="T60" fmla="*/ 54 w 65"/>
                <a:gd name="T61" fmla="*/ 75 h 92"/>
                <a:gd name="T62" fmla="*/ 52 w 65"/>
                <a:gd name="T63" fmla="*/ 76 h 92"/>
                <a:gd name="T64" fmla="*/ 52 w 65"/>
                <a:gd name="T65" fmla="*/ 76 h 92"/>
                <a:gd name="T66" fmla="*/ 42 w 65"/>
                <a:gd name="T67" fmla="*/ 65 h 92"/>
                <a:gd name="T68" fmla="*/ 42 w 65"/>
                <a:gd name="T69" fmla="*/ 65 h 92"/>
                <a:gd name="T70" fmla="*/ 36 w 65"/>
                <a:gd name="T71" fmla="*/ 69 h 92"/>
                <a:gd name="T72" fmla="*/ 36 w 65"/>
                <a:gd name="T73" fmla="*/ 71 h 92"/>
                <a:gd name="T74" fmla="*/ 25 w 65"/>
                <a:gd name="T75" fmla="*/ 50 h 92"/>
                <a:gd name="T76" fmla="*/ 34 w 65"/>
                <a:gd name="T77" fmla="*/ 30 h 92"/>
                <a:gd name="T78" fmla="*/ 28 w 65"/>
                <a:gd name="T79" fmla="*/ 9 h 92"/>
                <a:gd name="T80" fmla="*/ 27 w 65"/>
                <a:gd name="T81" fmla="*/ 6 h 92"/>
                <a:gd name="T82" fmla="*/ 26 w 65"/>
                <a:gd name="T83" fmla="*/ 4 h 92"/>
                <a:gd name="T84" fmla="*/ 20 w 65"/>
                <a:gd name="T85" fmla="*/ 8 h 92"/>
                <a:gd name="T86" fmla="*/ 19 w 65"/>
                <a:gd name="T87" fmla="*/ 8 h 92"/>
                <a:gd name="T88" fmla="*/ 11 w 65"/>
                <a:gd name="T89" fmla="*/ 0 h 92"/>
                <a:gd name="T90" fmla="*/ 11 w 65"/>
                <a:gd name="T9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5" h="92">
                  <a:moveTo>
                    <a:pt x="11" y="0"/>
                  </a:moveTo>
                  <a:cubicBezTo>
                    <a:pt x="7" y="0"/>
                    <a:pt x="6" y="4"/>
                    <a:pt x="6" y="9"/>
                  </a:cubicBezTo>
                  <a:cubicBezTo>
                    <a:pt x="6" y="14"/>
                    <a:pt x="8" y="18"/>
                    <a:pt x="8" y="24"/>
                  </a:cubicBezTo>
                  <a:cubicBezTo>
                    <a:pt x="8" y="28"/>
                    <a:pt x="7" y="34"/>
                    <a:pt x="5" y="37"/>
                  </a:cubicBezTo>
                  <a:cubicBezTo>
                    <a:pt x="5" y="37"/>
                    <a:pt x="5" y="37"/>
                    <a:pt x="4" y="37"/>
                  </a:cubicBezTo>
                  <a:cubicBezTo>
                    <a:pt x="0" y="37"/>
                    <a:pt x="2" y="46"/>
                    <a:pt x="2" y="53"/>
                  </a:cubicBezTo>
                  <a:cubicBezTo>
                    <a:pt x="2" y="56"/>
                    <a:pt x="10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4" y="62"/>
                    <a:pt x="15" y="60"/>
                    <a:pt x="16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8" y="64"/>
                    <a:pt x="16" y="65"/>
                    <a:pt x="16" y="68"/>
                  </a:cubicBezTo>
                  <a:cubicBezTo>
                    <a:pt x="16" y="70"/>
                    <a:pt x="19" y="75"/>
                    <a:pt x="23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4" y="75"/>
                    <a:pt x="25" y="74"/>
                    <a:pt x="27" y="73"/>
                  </a:cubicBezTo>
                  <a:cubicBezTo>
                    <a:pt x="28" y="73"/>
                    <a:pt x="29" y="72"/>
                    <a:pt x="30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7" y="72"/>
                    <a:pt x="37" y="82"/>
                    <a:pt x="44" y="82"/>
                  </a:cubicBezTo>
                  <a:cubicBezTo>
                    <a:pt x="43" y="79"/>
                    <a:pt x="41" y="77"/>
                    <a:pt x="44" y="74"/>
                  </a:cubicBezTo>
                  <a:cubicBezTo>
                    <a:pt x="47" y="78"/>
                    <a:pt x="58" y="82"/>
                    <a:pt x="61" y="88"/>
                  </a:cubicBezTo>
                  <a:cubicBezTo>
                    <a:pt x="61" y="89"/>
                    <a:pt x="62" y="92"/>
                    <a:pt x="63" y="92"/>
                  </a:cubicBezTo>
                  <a:cubicBezTo>
                    <a:pt x="63" y="92"/>
                    <a:pt x="63" y="92"/>
                    <a:pt x="63" y="92"/>
                  </a:cubicBezTo>
                  <a:cubicBezTo>
                    <a:pt x="64" y="92"/>
                    <a:pt x="65" y="90"/>
                    <a:pt x="65" y="89"/>
                  </a:cubicBezTo>
                  <a:cubicBezTo>
                    <a:pt x="65" y="87"/>
                    <a:pt x="65" y="87"/>
                    <a:pt x="65" y="85"/>
                  </a:cubicBezTo>
                  <a:cubicBezTo>
                    <a:pt x="62" y="85"/>
                    <a:pt x="59" y="83"/>
                    <a:pt x="59" y="80"/>
                  </a:cubicBezTo>
                  <a:cubicBezTo>
                    <a:pt x="59" y="80"/>
                    <a:pt x="58" y="80"/>
                    <a:pt x="57" y="80"/>
                  </a:cubicBezTo>
                  <a:cubicBezTo>
                    <a:pt x="56" y="80"/>
                    <a:pt x="56" y="80"/>
                    <a:pt x="56" y="79"/>
                  </a:cubicBezTo>
                  <a:cubicBezTo>
                    <a:pt x="56" y="77"/>
                    <a:pt x="58" y="77"/>
                    <a:pt x="59" y="74"/>
                  </a:cubicBezTo>
                  <a:cubicBezTo>
                    <a:pt x="58" y="74"/>
                    <a:pt x="57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5" y="73"/>
                    <a:pt x="54" y="74"/>
                    <a:pt x="54" y="75"/>
                  </a:cubicBezTo>
                  <a:cubicBezTo>
                    <a:pt x="53" y="75"/>
                    <a:pt x="53" y="76"/>
                    <a:pt x="52" y="76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49" y="76"/>
                    <a:pt x="47" y="66"/>
                    <a:pt x="42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39" y="65"/>
                    <a:pt x="36" y="67"/>
                    <a:pt x="36" y="69"/>
                  </a:cubicBezTo>
                  <a:cubicBezTo>
                    <a:pt x="36" y="69"/>
                    <a:pt x="36" y="71"/>
                    <a:pt x="36" y="71"/>
                  </a:cubicBezTo>
                  <a:cubicBezTo>
                    <a:pt x="31" y="69"/>
                    <a:pt x="24" y="57"/>
                    <a:pt x="25" y="50"/>
                  </a:cubicBezTo>
                  <a:cubicBezTo>
                    <a:pt x="25" y="41"/>
                    <a:pt x="33" y="40"/>
                    <a:pt x="34" y="30"/>
                  </a:cubicBezTo>
                  <a:cubicBezTo>
                    <a:pt x="34" y="22"/>
                    <a:pt x="28" y="15"/>
                    <a:pt x="28" y="9"/>
                  </a:cubicBezTo>
                  <a:cubicBezTo>
                    <a:pt x="28" y="8"/>
                    <a:pt x="27" y="7"/>
                    <a:pt x="27" y="6"/>
                  </a:cubicBezTo>
                  <a:cubicBezTo>
                    <a:pt x="27" y="5"/>
                    <a:pt x="26" y="4"/>
                    <a:pt x="26" y="4"/>
                  </a:cubicBezTo>
                  <a:cubicBezTo>
                    <a:pt x="24" y="4"/>
                    <a:pt x="22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5" y="8"/>
                    <a:pt x="16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8"/>
            <p:cNvSpPr>
              <a:spLocks/>
            </p:cNvSpPr>
            <p:nvPr/>
          </p:nvSpPr>
          <p:spPr bwMode="auto">
            <a:xfrm>
              <a:off x="7845" y="2627"/>
              <a:ext cx="50" cy="85"/>
            </a:xfrm>
            <a:custGeom>
              <a:avLst/>
              <a:gdLst>
                <a:gd name="T0" fmla="*/ 4 w 21"/>
                <a:gd name="T1" fmla="*/ 0 h 36"/>
                <a:gd name="T2" fmla="*/ 0 w 21"/>
                <a:gd name="T3" fmla="*/ 1 h 36"/>
                <a:gd name="T4" fmla="*/ 11 w 21"/>
                <a:gd name="T5" fmla="*/ 15 h 36"/>
                <a:gd name="T6" fmla="*/ 8 w 21"/>
                <a:gd name="T7" fmla="*/ 18 h 36"/>
                <a:gd name="T8" fmla="*/ 2 w 21"/>
                <a:gd name="T9" fmla="*/ 17 h 36"/>
                <a:gd name="T10" fmla="*/ 2 w 21"/>
                <a:gd name="T11" fmla="*/ 20 h 36"/>
                <a:gd name="T12" fmla="*/ 9 w 21"/>
                <a:gd name="T13" fmla="*/ 26 h 36"/>
                <a:gd name="T14" fmla="*/ 9 w 21"/>
                <a:gd name="T15" fmla="*/ 29 h 36"/>
                <a:gd name="T16" fmla="*/ 12 w 21"/>
                <a:gd name="T17" fmla="*/ 36 h 36"/>
                <a:gd name="T18" fmla="*/ 16 w 21"/>
                <a:gd name="T19" fmla="*/ 36 h 36"/>
                <a:gd name="T20" fmla="*/ 16 w 21"/>
                <a:gd name="T21" fmla="*/ 33 h 36"/>
                <a:gd name="T22" fmla="*/ 12 w 21"/>
                <a:gd name="T23" fmla="*/ 24 h 36"/>
                <a:gd name="T24" fmla="*/ 19 w 21"/>
                <a:gd name="T25" fmla="*/ 24 h 36"/>
                <a:gd name="T26" fmla="*/ 21 w 21"/>
                <a:gd name="T27" fmla="*/ 18 h 36"/>
                <a:gd name="T28" fmla="*/ 17 w 21"/>
                <a:gd name="T29" fmla="*/ 14 h 36"/>
                <a:gd name="T30" fmla="*/ 17 w 21"/>
                <a:gd name="T31" fmla="*/ 6 h 36"/>
                <a:gd name="T32" fmla="*/ 14 w 21"/>
                <a:gd name="T33" fmla="*/ 6 h 36"/>
                <a:gd name="T34" fmla="*/ 14 w 21"/>
                <a:gd name="T35" fmla="*/ 2 h 36"/>
                <a:gd name="T36" fmla="*/ 4 w 21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36">
                  <a:moveTo>
                    <a:pt x="4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5"/>
                    <a:pt x="11" y="8"/>
                    <a:pt x="11" y="15"/>
                  </a:cubicBezTo>
                  <a:cubicBezTo>
                    <a:pt x="11" y="16"/>
                    <a:pt x="9" y="18"/>
                    <a:pt x="8" y="18"/>
                  </a:cubicBezTo>
                  <a:cubicBezTo>
                    <a:pt x="8" y="18"/>
                    <a:pt x="5" y="18"/>
                    <a:pt x="2" y="17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2"/>
                    <a:pt x="6" y="26"/>
                    <a:pt x="9" y="26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7" y="32"/>
                    <a:pt x="8" y="36"/>
                    <a:pt x="12" y="36"/>
                  </a:cubicBezTo>
                  <a:cubicBezTo>
                    <a:pt x="13" y="36"/>
                    <a:pt x="14" y="36"/>
                    <a:pt x="16" y="36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4" y="32"/>
                    <a:pt x="12" y="27"/>
                    <a:pt x="12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2"/>
                    <a:pt x="20" y="21"/>
                    <a:pt x="21" y="18"/>
                  </a:cubicBezTo>
                  <a:cubicBezTo>
                    <a:pt x="20" y="18"/>
                    <a:pt x="17" y="14"/>
                    <a:pt x="17" y="14"/>
                  </a:cubicBezTo>
                  <a:cubicBezTo>
                    <a:pt x="17" y="14"/>
                    <a:pt x="18" y="9"/>
                    <a:pt x="17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5" y="5"/>
                    <a:pt x="14" y="3"/>
                    <a:pt x="14" y="2"/>
                  </a:cubicBezTo>
                  <a:cubicBezTo>
                    <a:pt x="11" y="2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9"/>
            <p:cNvSpPr>
              <a:spLocks noEditPoints="1"/>
            </p:cNvSpPr>
            <p:nvPr/>
          </p:nvSpPr>
          <p:spPr bwMode="auto">
            <a:xfrm>
              <a:off x="7770" y="2648"/>
              <a:ext cx="40" cy="55"/>
            </a:xfrm>
            <a:custGeom>
              <a:avLst/>
              <a:gdLst>
                <a:gd name="T0" fmla="*/ 4 w 17"/>
                <a:gd name="T1" fmla="*/ 1 h 23"/>
                <a:gd name="T2" fmla="*/ 3 w 17"/>
                <a:gd name="T3" fmla="*/ 1 h 23"/>
                <a:gd name="T4" fmla="*/ 4 w 17"/>
                <a:gd name="T5" fmla="*/ 1 h 23"/>
                <a:gd name="T6" fmla="*/ 3 w 17"/>
                <a:gd name="T7" fmla="*/ 0 h 23"/>
                <a:gd name="T8" fmla="*/ 0 w 17"/>
                <a:gd name="T9" fmla="*/ 2 h 23"/>
                <a:gd name="T10" fmla="*/ 2 w 17"/>
                <a:gd name="T11" fmla="*/ 23 h 23"/>
                <a:gd name="T12" fmla="*/ 17 w 17"/>
                <a:gd name="T13" fmla="*/ 9 h 23"/>
                <a:gd name="T14" fmla="*/ 5 w 17"/>
                <a:gd name="T15" fmla="*/ 2 h 23"/>
                <a:gd name="T16" fmla="*/ 3 w 17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3">
                  <a:moveTo>
                    <a:pt x="4" y="1"/>
                  </a:moveTo>
                  <a:cubicBezTo>
                    <a:pt x="4" y="1"/>
                    <a:pt x="4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3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7"/>
                    <a:pt x="2" y="15"/>
                    <a:pt x="2" y="23"/>
                  </a:cubicBezTo>
                  <a:cubicBezTo>
                    <a:pt x="6" y="20"/>
                    <a:pt x="17" y="16"/>
                    <a:pt x="17" y="9"/>
                  </a:cubicBezTo>
                  <a:cubicBezTo>
                    <a:pt x="17" y="5"/>
                    <a:pt x="9" y="4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70"/>
            <p:cNvSpPr>
              <a:spLocks/>
            </p:cNvSpPr>
            <p:nvPr/>
          </p:nvSpPr>
          <p:spPr bwMode="auto">
            <a:xfrm>
              <a:off x="7793" y="2684"/>
              <a:ext cx="40" cy="66"/>
            </a:xfrm>
            <a:custGeom>
              <a:avLst/>
              <a:gdLst>
                <a:gd name="T0" fmla="*/ 12 w 17"/>
                <a:gd name="T1" fmla="*/ 0 h 28"/>
                <a:gd name="T2" fmla="*/ 10 w 17"/>
                <a:gd name="T3" fmla="*/ 0 h 28"/>
                <a:gd name="T4" fmla="*/ 5 w 17"/>
                <a:gd name="T5" fmla="*/ 13 h 28"/>
                <a:gd name="T6" fmla="*/ 5 w 17"/>
                <a:gd name="T7" fmla="*/ 13 h 28"/>
                <a:gd name="T8" fmla="*/ 0 w 17"/>
                <a:gd name="T9" fmla="*/ 16 h 28"/>
                <a:gd name="T10" fmla="*/ 11 w 17"/>
                <a:gd name="T11" fmla="*/ 28 h 28"/>
                <a:gd name="T12" fmla="*/ 14 w 17"/>
                <a:gd name="T13" fmla="*/ 26 h 28"/>
                <a:gd name="T14" fmla="*/ 11 w 17"/>
                <a:gd name="T15" fmla="*/ 20 h 28"/>
                <a:gd name="T16" fmla="*/ 17 w 17"/>
                <a:gd name="T17" fmla="*/ 5 h 28"/>
                <a:gd name="T18" fmla="*/ 12 w 17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28">
                  <a:moveTo>
                    <a:pt x="12" y="0"/>
                  </a:moveTo>
                  <a:cubicBezTo>
                    <a:pt x="11" y="0"/>
                    <a:pt x="10" y="0"/>
                    <a:pt x="10" y="0"/>
                  </a:cubicBezTo>
                  <a:cubicBezTo>
                    <a:pt x="7" y="1"/>
                    <a:pt x="5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3" y="13"/>
                    <a:pt x="0" y="15"/>
                    <a:pt x="0" y="16"/>
                  </a:cubicBezTo>
                  <a:cubicBezTo>
                    <a:pt x="0" y="19"/>
                    <a:pt x="9" y="28"/>
                    <a:pt x="11" y="28"/>
                  </a:cubicBezTo>
                  <a:cubicBezTo>
                    <a:pt x="12" y="28"/>
                    <a:pt x="13" y="27"/>
                    <a:pt x="14" y="26"/>
                  </a:cubicBezTo>
                  <a:cubicBezTo>
                    <a:pt x="14" y="23"/>
                    <a:pt x="11" y="24"/>
                    <a:pt x="11" y="20"/>
                  </a:cubicBezTo>
                  <a:cubicBezTo>
                    <a:pt x="11" y="14"/>
                    <a:pt x="17" y="11"/>
                    <a:pt x="17" y="5"/>
                  </a:cubicBezTo>
                  <a:cubicBezTo>
                    <a:pt x="17" y="3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1"/>
            <p:cNvSpPr>
              <a:spLocks/>
            </p:cNvSpPr>
            <p:nvPr/>
          </p:nvSpPr>
          <p:spPr bwMode="auto">
            <a:xfrm>
              <a:off x="7826" y="2686"/>
              <a:ext cx="22" cy="40"/>
            </a:xfrm>
            <a:custGeom>
              <a:avLst/>
              <a:gdLst>
                <a:gd name="T0" fmla="*/ 5 w 9"/>
                <a:gd name="T1" fmla="*/ 0 h 17"/>
                <a:gd name="T2" fmla="*/ 0 w 9"/>
                <a:gd name="T3" fmla="*/ 17 h 17"/>
                <a:gd name="T4" fmla="*/ 3 w 9"/>
                <a:gd name="T5" fmla="*/ 17 h 17"/>
                <a:gd name="T6" fmla="*/ 9 w 9"/>
                <a:gd name="T7" fmla="*/ 0 h 17"/>
                <a:gd name="T8" fmla="*/ 5 w 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7">
                  <a:moveTo>
                    <a:pt x="5" y="0"/>
                  </a:moveTo>
                  <a:cubicBezTo>
                    <a:pt x="5" y="8"/>
                    <a:pt x="2" y="12"/>
                    <a:pt x="0" y="17"/>
                  </a:cubicBezTo>
                  <a:cubicBezTo>
                    <a:pt x="1" y="17"/>
                    <a:pt x="2" y="17"/>
                    <a:pt x="3" y="17"/>
                  </a:cubicBezTo>
                  <a:cubicBezTo>
                    <a:pt x="3" y="10"/>
                    <a:pt x="9" y="8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2"/>
            <p:cNvSpPr>
              <a:spLocks/>
            </p:cNvSpPr>
            <p:nvPr/>
          </p:nvSpPr>
          <p:spPr bwMode="auto">
            <a:xfrm>
              <a:off x="7836" y="2712"/>
              <a:ext cx="26" cy="22"/>
            </a:xfrm>
            <a:custGeom>
              <a:avLst/>
              <a:gdLst>
                <a:gd name="T0" fmla="*/ 5 w 11"/>
                <a:gd name="T1" fmla="*/ 0 h 9"/>
                <a:gd name="T2" fmla="*/ 0 w 11"/>
                <a:gd name="T3" fmla="*/ 7 h 9"/>
                <a:gd name="T4" fmla="*/ 3 w 11"/>
                <a:gd name="T5" fmla="*/ 9 h 9"/>
                <a:gd name="T6" fmla="*/ 4 w 11"/>
                <a:gd name="T7" fmla="*/ 9 h 9"/>
                <a:gd name="T8" fmla="*/ 11 w 11"/>
                <a:gd name="T9" fmla="*/ 0 h 9"/>
                <a:gd name="T10" fmla="*/ 9 w 11"/>
                <a:gd name="T11" fmla="*/ 1 h 9"/>
                <a:gd name="T12" fmla="*/ 5 w 1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5" y="0"/>
                  </a:moveTo>
                  <a:cubicBezTo>
                    <a:pt x="3" y="3"/>
                    <a:pt x="0" y="4"/>
                    <a:pt x="0" y="7"/>
                  </a:cubicBezTo>
                  <a:cubicBezTo>
                    <a:pt x="0" y="8"/>
                    <a:pt x="2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8" y="9"/>
                    <a:pt x="11" y="5"/>
                    <a:pt x="11" y="0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1"/>
                    <a:pt x="6" y="1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3"/>
            <p:cNvSpPr>
              <a:spLocks/>
            </p:cNvSpPr>
            <p:nvPr/>
          </p:nvSpPr>
          <p:spPr bwMode="auto">
            <a:xfrm>
              <a:off x="7810" y="2625"/>
              <a:ext cx="28" cy="31"/>
            </a:xfrm>
            <a:custGeom>
              <a:avLst/>
              <a:gdLst>
                <a:gd name="T0" fmla="*/ 0 w 12"/>
                <a:gd name="T1" fmla="*/ 0 h 13"/>
                <a:gd name="T2" fmla="*/ 0 w 12"/>
                <a:gd name="T3" fmla="*/ 7 h 13"/>
                <a:gd name="T4" fmla="*/ 0 w 12"/>
                <a:gd name="T5" fmla="*/ 7 h 13"/>
                <a:gd name="T6" fmla="*/ 2 w 12"/>
                <a:gd name="T7" fmla="*/ 7 h 13"/>
                <a:gd name="T8" fmla="*/ 4 w 12"/>
                <a:gd name="T9" fmla="*/ 7 h 13"/>
                <a:gd name="T10" fmla="*/ 7 w 12"/>
                <a:gd name="T11" fmla="*/ 7 h 13"/>
                <a:gd name="T12" fmla="*/ 11 w 12"/>
                <a:gd name="T13" fmla="*/ 13 h 13"/>
                <a:gd name="T14" fmla="*/ 12 w 12"/>
                <a:gd name="T15" fmla="*/ 12 h 13"/>
                <a:gd name="T16" fmla="*/ 4 w 12"/>
                <a:gd name="T17" fmla="*/ 0 h 13"/>
                <a:gd name="T18" fmla="*/ 0 w 12"/>
                <a:gd name="T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3">
                  <a:moveTo>
                    <a:pt x="0" y="0"/>
                  </a:moveTo>
                  <a:cubicBezTo>
                    <a:pt x="0" y="2"/>
                    <a:pt x="0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9"/>
                    <a:pt x="10" y="13"/>
                    <a:pt x="11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6"/>
                    <a:pt x="6" y="5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4"/>
            <p:cNvSpPr>
              <a:spLocks/>
            </p:cNvSpPr>
            <p:nvPr/>
          </p:nvSpPr>
          <p:spPr bwMode="auto">
            <a:xfrm>
              <a:off x="7715" y="2592"/>
              <a:ext cx="43" cy="42"/>
            </a:xfrm>
            <a:custGeom>
              <a:avLst/>
              <a:gdLst>
                <a:gd name="T0" fmla="*/ 0 w 18"/>
                <a:gd name="T1" fmla="*/ 0 h 18"/>
                <a:gd name="T2" fmla="*/ 14 w 18"/>
                <a:gd name="T3" fmla="*/ 18 h 18"/>
                <a:gd name="T4" fmla="*/ 17 w 18"/>
                <a:gd name="T5" fmla="*/ 8 h 18"/>
                <a:gd name="T6" fmla="*/ 5 w 18"/>
                <a:gd name="T7" fmla="*/ 0 h 18"/>
                <a:gd name="T8" fmla="*/ 0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0" y="0"/>
                  </a:moveTo>
                  <a:cubicBezTo>
                    <a:pt x="0" y="0"/>
                    <a:pt x="11" y="17"/>
                    <a:pt x="14" y="18"/>
                  </a:cubicBezTo>
                  <a:cubicBezTo>
                    <a:pt x="16" y="18"/>
                    <a:pt x="18" y="12"/>
                    <a:pt x="17" y="8"/>
                  </a:cubicBezTo>
                  <a:cubicBezTo>
                    <a:pt x="16" y="3"/>
                    <a:pt x="11" y="4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5"/>
            <p:cNvSpPr>
              <a:spLocks/>
            </p:cNvSpPr>
            <p:nvPr/>
          </p:nvSpPr>
          <p:spPr bwMode="auto">
            <a:xfrm>
              <a:off x="7760" y="2596"/>
              <a:ext cx="12" cy="3"/>
            </a:xfrm>
            <a:custGeom>
              <a:avLst/>
              <a:gdLst>
                <a:gd name="T0" fmla="*/ 2 w 5"/>
                <a:gd name="T1" fmla="*/ 0 h 1"/>
                <a:gd name="T2" fmla="*/ 0 w 5"/>
                <a:gd name="T3" fmla="*/ 1 h 1"/>
                <a:gd name="T4" fmla="*/ 2 w 5"/>
                <a:gd name="T5" fmla="*/ 1 h 1"/>
                <a:gd name="T6" fmla="*/ 5 w 5"/>
                <a:gd name="T7" fmla="*/ 1 h 1"/>
                <a:gd name="T8" fmla="*/ 2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6"/>
            <p:cNvSpPr>
              <a:spLocks/>
            </p:cNvSpPr>
            <p:nvPr/>
          </p:nvSpPr>
          <p:spPr bwMode="auto">
            <a:xfrm>
              <a:off x="7696" y="2147"/>
              <a:ext cx="78" cy="109"/>
            </a:xfrm>
            <a:custGeom>
              <a:avLst/>
              <a:gdLst>
                <a:gd name="T0" fmla="*/ 20 w 33"/>
                <a:gd name="T1" fmla="*/ 0 h 46"/>
                <a:gd name="T2" fmla="*/ 1 w 33"/>
                <a:gd name="T3" fmla="*/ 32 h 46"/>
                <a:gd name="T4" fmla="*/ 9 w 33"/>
                <a:gd name="T5" fmla="*/ 46 h 46"/>
                <a:gd name="T6" fmla="*/ 20 w 33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6">
                  <a:moveTo>
                    <a:pt x="20" y="0"/>
                  </a:moveTo>
                  <a:cubicBezTo>
                    <a:pt x="12" y="0"/>
                    <a:pt x="1" y="20"/>
                    <a:pt x="1" y="32"/>
                  </a:cubicBezTo>
                  <a:cubicBezTo>
                    <a:pt x="1" y="40"/>
                    <a:pt x="0" y="46"/>
                    <a:pt x="9" y="46"/>
                  </a:cubicBezTo>
                  <a:cubicBezTo>
                    <a:pt x="21" y="46"/>
                    <a:pt x="33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7"/>
            <p:cNvSpPr>
              <a:spLocks/>
            </p:cNvSpPr>
            <p:nvPr/>
          </p:nvSpPr>
          <p:spPr bwMode="auto">
            <a:xfrm>
              <a:off x="7285" y="2341"/>
              <a:ext cx="90" cy="73"/>
            </a:xfrm>
            <a:custGeom>
              <a:avLst/>
              <a:gdLst>
                <a:gd name="T0" fmla="*/ 32 w 38"/>
                <a:gd name="T1" fmla="*/ 0 h 31"/>
                <a:gd name="T2" fmla="*/ 3 w 38"/>
                <a:gd name="T3" fmla="*/ 13 h 31"/>
                <a:gd name="T4" fmla="*/ 3 w 38"/>
                <a:gd name="T5" fmla="*/ 21 h 31"/>
                <a:gd name="T6" fmla="*/ 14 w 38"/>
                <a:gd name="T7" fmla="*/ 31 h 31"/>
                <a:gd name="T8" fmla="*/ 38 w 38"/>
                <a:gd name="T9" fmla="*/ 8 h 31"/>
                <a:gd name="T10" fmla="*/ 32 w 38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1">
                  <a:moveTo>
                    <a:pt x="32" y="0"/>
                  </a:moveTo>
                  <a:cubicBezTo>
                    <a:pt x="25" y="0"/>
                    <a:pt x="7" y="13"/>
                    <a:pt x="3" y="13"/>
                  </a:cubicBezTo>
                  <a:cubicBezTo>
                    <a:pt x="0" y="13"/>
                    <a:pt x="3" y="18"/>
                    <a:pt x="3" y="21"/>
                  </a:cubicBezTo>
                  <a:cubicBezTo>
                    <a:pt x="3" y="28"/>
                    <a:pt x="6" y="31"/>
                    <a:pt x="14" y="31"/>
                  </a:cubicBezTo>
                  <a:cubicBezTo>
                    <a:pt x="22" y="31"/>
                    <a:pt x="38" y="15"/>
                    <a:pt x="38" y="8"/>
                  </a:cubicBezTo>
                  <a:cubicBezTo>
                    <a:pt x="38" y="5"/>
                    <a:pt x="34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9"/>
            <p:cNvSpPr>
              <a:spLocks/>
            </p:cNvSpPr>
            <p:nvPr/>
          </p:nvSpPr>
          <p:spPr bwMode="auto">
            <a:xfrm>
              <a:off x="7172" y="3121"/>
              <a:ext cx="59" cy="55"/>
            </a:xfrm>
            <a:custGeom>
              <a:avLst/>
              <a:gdLst>
                <a:gd name="T0" fmla="*/ 12 w 25"/>
                <a:gd name="T1" fmla="*/ 0 h 23"/>
                <a:gd name="T2" fmla="*/ 0 w 25"/>
                <a:gd name="T3" fmla="*/ 7 h 23"/>
                <a:gd name="T4" fmla="*/ 11 w 25"/>
                <a:gd name="T5" fmla="*/ 12 h 23"/>
                <a:gd name="T6" fmla="*/ 15 w 25"/>
                <a:gd name="T7" fmla="*/ 20 h 23"/>
                <a:gd name="T8" fmla="*/ 22 w 25"/>
                <a:gd name="T9" fmla="*/ 23 h 23"/>
                <a:gd name="T10" fmla="*/ 25 w 25"/>
                <a:gd name="T11" fmla="*/ 23 h 23"/>
                <a:gd name="T12" fmla="*/ 25 w 25"/>
                <a:gd name="T13" fmla="*/ 18 h 23"/>
                <a:gd name="T14" fmla="*/ 12 w 25"/>
                <a:gd name="T1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3">
                  <a:moveTo>
                    <a:pt x="12" y="0"/>
                  </a:moveTo>
                  <a:cubicBezTo>
                    <a:pt x="8" y="0"/>
                    <a:pt x="0" y="4"/>
                    <a:pt x="0" y="7"/>
                  </a:cubicBezTo>
                  <a:cubicBezTo>
                    <a:pt x="0" y="11"/>
                    <a:pt x="9" y="8"/>
                    <a:pt x="11" y="12"/>
                  </a:cubicBezTo>
                  <a:cubicBezTo>
                    <a:pt x="12" y="14"/>
                    <a:pt x="14" y="20"/>
                    <a:pt x="15" y="20"/>
                  </a:cubicBezTo>
                  <a:cubicBezTo>
                    <a:pt x="17" y="20"/>
                    <a:pt x="18" y="23"/>
                    <a:pt x="22" y="23"/>
                  </a:cubicBezTo>
                  <a:cubicBezTo>
                    <a:pt x="23" y="23"/>
                    <a:pt x="24" y="23"/>
                    <a:pt x="25" y="23"/>
                  </a:cubicBezTo>
                  <a:cubicBezTo>
                    <a:pt x="25" y="21"/>
                    <a:pt x="25" y="19"/>
                    <a:pt x="25" y="18"/>
                  </a:cubicBezTo>
                  <a:cubicBezTo>
                    <a:pt x="17" y="18"/>
                    <a:pt x="14" y="8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80"/>
            <p:cNvSpPr>
              <a:spLocks/>
            </p:cNvSpPr>
            <p:nvPr/>
          </p:nvSpPr>
          <p:spPr bwMode="auto">
            <a:xfrm>
              <a:off x="7261" y="3162"/>
              <a:ext cx="26" cy="21"/>
            </a:xfrm>
            <a:custGeom>
              <a:avLst/>
              <a:gdLst>
                <a:gd name="T0" fmla="*/ 6 w 11"/>
                <a:gd name="T1" fmla="*/ 0 h 9"/>
                <a:gd name="T2" fmla="*/ 1 w 11"/>
                <a:gd name="T3" fmla="*/ 0 h 9"/>
                <a:gd name="T4" fmla="*/ 1 w 11"/>
                <a:gd name="T5" fmla="*/ 3 h 9"/>
                <a:gd name="T6" fmla="*/ 5 w 11"/>
                <a:gd name="T7" fmla="*/ 9 h 9"/>
                <a:gd name="T8" fmla="*/ 11 w 11"/>
                <a:gd name="T9" fmla="*/ 3 h 9"/>
                <a:gd name="T10" fmla="*/ 6 w 11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6" y="0"/>
                  </a:moveTo>
                  <a:cubicBezTo>
                    <a:pt x="4" y="0"/>
                    <a:pt x="2" y="0"/>
                    <a:pt x="1" y="0"/>
                  </a:cubicBezTo>
                  <a:cubicBezTo>
                    <a:pt x="0" y="0"/>
                    <a:pt x="1" y="2"/>
                    <a:pt x="1" y="3"/>
                  </a:cubicBezTo>
                  <a:cubicBezTo>
                    <a:pt x="1" y="5"/>
                    <a:pt x="2" y="9"/>
                    <a:pt x="5" y="9"/>
                  </a:cubicBezTo>
                  <a:cubicBezTo>
                    <a:pt x="8" y="9"/>
                    <a:pt x="10" y="6"/>
                    <a:pt x="11" y="3"/>
                  </a:cubicBezTo>
                  <a:cubicBezTo>
                    <a:pt x="9" y="2"/>
                    <a:pt x="7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1"/>
            <p:cNvSpPr>
              <a:spLocks/>
            </p:cNvSpPr>
            <p:nvPr/>
          </p:nvSpPr>
          <p:spPr bwMode="auto">
            <a:xfrm>
              <a:off x="6945" y="3107"/>
              <a:ext cx="23" cy="36"/>
            </a:xfrm>
            <a:custGeom>
              <a:avLst/>
              <a:gdLst>
                <a:gd name="T0" fmla="*/ 5 w 10"/>
                <a:gd name="T1" fmla="*/ 0 h 15"/>
                <a:gd name="T2" fmla="*/ 3 w 10"/>
                <a:gd name="T3" fmla="*/ 0 h 15"/>
                <a:gd name="T4" fmla="*/ 3 w 10"/>
                <a:gd name="T5" fmla="*/ 0 h 15"/>
                <a:gd name="T6" fmla="*/ 3 w 10"/>
                <a:gd name="T7" fmla="*/ 0 h 15"/>
                <a:gd name="T8" fmla="*/ 0 w 10"/>
                <a:gd name="T9" fmla="*/ 0 h 15"/>
                <a:gd name="T10" fmla="*/ 0 w 10"/>
                <a:gd name="T11" fmla="*/ 2 h 15"/>
                <a:gd name="T12" fmla="*/ 10 w 10"/>
                <a:gd name="T13" fmla="*/ 15 h 15"/>
                <a:gd name="T14" fmla="*/ 5 w 10"/>
                <a:gd name="T15" fmla="*/ 2 h 15"/>
                <a:gd name="T16" fmla="*/ 5 w 10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5">
                  <a:moveTo>
                    <a:pt x="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6"/>
                    <a:pt x="7" y="14"/>
                    <a:pt x="10" y="15"/>
                  </a:cubicBezTo>
                  <a:cubicBezTo>
                    <a:pt x="10" y="9"/>
                    <a:pt x="8" y="6"/>
                    <a:pt x="5" y="2"/>
                  </a:cubicBezTo>
                  <a:cubicBezTo>
                    <a:pt x="5" y="2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2"/>
            <p:cNvSpPr>
              <a:spLocks/>
            </p:cNvSpPr>
            <p:nvPr/>
          </p:nvSpPr>
          <p:spPr bwMode="auto">
            <a:xfrm>
              <a:off x="6900" y="3032"/>
              <a:ext cx="35" cy="28"/>
            </a:xfrm>
            <a:custGeom>
              <a:avLst/>
              <a:gdLst>
                <a:gd name="T0" fmla="*/ 3 w 15"/>
                <a:gd name="T1" fmla="*/ 0 h 12"/>
                <a:gd name="T2" fmla="*/ 0 w 15"/>
                <a:gd name="T3" fmla="*/ 1 h 12"/>
                <a:gd name="T4" fmla="*/ 1 w 15"/>
                <a:gd name="T5" fmla="*/ 1 h 12"/>
                <a:gd name="T6" fmla="*/ 10 w 15"/>
                <a:gd name="T7" fmla="*/ 12 h 12"/>
                <a:gd name="T8" fmla="*/ 3 w 1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4"/>
                    <a:pt x="8" y="12"/>
                    <a:pt x="10" y="12"/>
                  </a:cubicBezTo>
                  <a:cubicBezTo>
                    <a:pt x="15" y="12"/>
                    <a:pt x="6" y="2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3"/>
            <p:cNvSpPr>
              <a:spLocks/>
            </p:cNvSpPr>
            <p:nvPr/>
          </p:nvSpPr>
          <p:spPr bwMode="auto">
            <a:xfrm>
              <a:off x="8039" y="1811"/>
              <a:ext cx="85" cy="107"/>
            </a:xfrm>
            <a:custGeom>
              <a:avLst/>
              <a:gdLst>
                <a:gd name="T0" fmla="*/ 17 w 36"/>
                <a:gd name="T1" fmla="*/ 0 h 45"/>
                <a:gd name="T2" fmla="*/ 0 w 36"/>
                <a:gd name="T3" fmla="*/ 14 h 45"/>
                <a:gd name="T4" fmla="*/ 6 w 36"/>
                <a:gd name="T5" fmla="*/ 19 h 45"/>
                <a:gd name="T6" fmla="*/ 12 w 36"/>
                <a:gd name="T7" fmla="*/ 17 h 45"/>
                <a:gd name="T8" fmla="*/ 12 w 36"/>
                <a:gd name="T9" fmla="*/ 13 h 45"/>
                <a:gd name="T10" fmla="*/ 16 w 36"/>
                <a:gd name="T11" fmla="*/ 19 h 45"/>
                <a:gd name="T12" fmla="*/ 14 w 36"/>
                <a:gd name="T13" fmla="*/ 27 h 45"/>
                <a:gd name="T14" fmla="*/ 9 w 36"/>
                <a:gd name="T15" fmla="*/ 35 h 45"/>
                <a:gd name="T16" fmla="*/ 16 w 36"/>
                <a:gd name="T17" fmla="*/ 44 h 45"/>
                <a:gd name="T18" fmla="*/ 16 w 36"/>
                <a:gd name="T19" fmla="*/ 41 h 45"/>
                <a:gd name="T20" fmla="*/ 18 w 36"/>
                <a:gd name="T21" fmla="*/ 45 h 45"/>
                <a:gd name="T22" fmla="*/ 31 w 36"/>
                <a:gd name="T23" fmla="*/ 19 h 45"/>
                <a:gd name="T24" fmla="*/ 33 w 36"/>
                <a:gd name="T25" fmla="*/ 20 h 45"/>
                <a:gd name="T26" fmla="*/ 36 w 36"/>
                <a:gd name="T27" fmla="*/ 19 h 45"/>
                <a:gd name="T28" fmla="*/ 36 w 36"/>
                <a:gd name="T29" fmla="*/ 14 h 45"/>
                <a:gd name="T30" fmla="*/ 31 w 36"/>
                <a:gd name="T31" fmla="*/ 10 h 45"/>
                <a:gd name="T32" fmla="*/ 31 w 36"/>
                <a:gd name="T33" fmla="*/ 5 h 45"/>
                <a:gd name="T34" fmla="*/ 17 w 36"/>
                <a:gd name="T3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45">
                  <a:moveTo>
                    <a:pt x="17" y="0"/>
                  </a:moveTo>
                  <a:cubicBezTo>
                    <a:pt x="15" y="0"/>
                    <a:pt x="0" y="10"/>
                    <a:pt x="0" y="14"/>
                  </a:cubicBezTo>
                  <a:cubicBezTo>
                    <a:pt x="0" y="16"/>
                    <a:pt x="3" y="19"/>
                    <a:pt x="6" y="19"/>
                  </a:cubicBezTo>
                  <a:cubicBezTo>
                    <a:pt x="7" y="19"/>
                    <a:pt x="9" y="17"/>
                    <a:pt x="12" y="17"/>
                  </a:cubicBezTo>
                  <a:cubicBezTo>
                    <a:pt x="11" y="16"/>
                    <a:pt x="12" y="14"/>
                    <a:pt x="12" y="13"/>
                  </a:cubicBezTo>
                  <a:cubicBezTo>
                    <a:pt x="13" y="15"/>
                    <a:pt x="13" y="18"/>
                    <a:pt x="16" y="19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9" y="34"/>
                    <a:pt x="9" y="35"/>
                  </a:cubicBezTo>
                  <a:cubicBezTo>
                    <a:pt x="9" y="37"/>
                    <a:pt x="12" y="44"/>
                    <a:pt x="16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2"/>
                    <a:pt x="16" y="45"/>
                    <a:pt x="18" y="45"/>
                  </a:cubicBezTo>
                  <a:cubicBezTo>
                    <a:pt x="25" y="45"/>
                    <a:pt x="29" y="29"/>
                    <a:pt x="31" y="19"/>
                  </a:cubicBezTo>
                  <a:cubicBezTo>
                    <a:pt x="32" y="20"/>
                    <a:pt x="32" y="20"/>
                    <a:pt x="33" y="20"/>
                  </a:cubicBezTo>
                  <a:cubicBezTo>
                    <a:pt x="34" y="20"/>
                    <a:pt x="35" y="19"/>
                    <a:pt x="36" y="19"/>
                  </a:cubicBezTo>
                  <a:cubicBezTo>
                    <a:pt x="35" y="18"/>
                    <a:pt x="36" y="16"/>
                    <a:pt x="36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9" y="10"/>
                    <a:pt x="31" y="6"/>
                    <a:pt x="31" y="5"/>
                  </a:cubicBezTo>
                  <a:cubicBezTo>
                    <a:pt x="24" y="5"/>
                    <a:pt x="21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4"/>
            <p:cNvSpPr>
              <a:spLocks/>
            </p:cNvSpPr>
            <p:nvPr/>
          </p:nvSpPr>
          <p:spPr bwMode="auto">
            <a:xfrm>
              <a:off x="8138" y="1788"/>
              <a:ext cx="92" cy="66"/>
            </a:xfrm>
            <a:custGeom>
              <a:avLst/>
              <a:gdLst>
                <a:gd name="T0" fmla="*/ 28 w 39"/>
                <a:gd name="T1" fmla="*/ 0 h 28"/>
                <a:gd name="T2" fmla="*/ 13 w 39"/>
                <a:gd name="T3" fmla="*/ 7 h 28"/>
                <a:gd name="T4" fmla="*/ 10 w 39"/>
                <a:gd name="T5" fmla="*/ 6 h 28"/>
                <a:gd name="T6" fmla="*/ 0 w 39"/>
                <a:gd name="T7" fmla="*/ 14 h 28"/>
                <a:gd name="T8" fmla="*/ 4 w 39"/>
                <a:gd name="T9" fmla="*/ 20 h 28"/>
                <a:gd name="T10" fmla="*/ 7 w 39"/>
                <a:gd name="T11" fmla="*/ 28 h 28"/>
                <a:gd name="T12" fmla="*/ 20 w 39"/>
                <a:gd name="T13" fmla="*/ 15 h 28"/>
                <a:gd name="T14" fmla="*/ 28 w 39"/>
                <a:gd name="T15" fmla="*/ 18 h 28"/>
                <a:gd name="T16" fmla="*/ 28 w 3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8">
                  <a:moveTo>
                    <a:pt x="28" y="0"/>
                  </a:moveTo>
                  <a:cubicBezTo>
                    <a:pt x="21" y="0"/>
                    <a:pt x="19" y="7"/>
                    <a:pt x="13" y="7"/>
                  </a:cubicBezTo>
                  <a:cubicBezTo>
                    <a:pt x="12" y="7"/>
                    <a:pt x="11" y="7"/>
                    <a:pt x="10" y="6"/>
                  </a:cubicBezTo>
                  <a:cubicBezTo>
                    <a:pt x="10" y="7"/>
                    <a:pt x="0" y="14"/>
                    <a:pt x="0" y="14"/>
                  </a:cubicBezTo>
                  <a:cubicBezTo>
                    <a:pt x="0" y="17"/>
                    <a:pt x="1" y="18"/>
                    <a:pt x="4" y="20"/>
                  </a:cubicBezTo>
                  <a:cubicBezTo>
                    <a:pt x="3" y="23"/>
                    <a:pt x="4" y="28"/>
                    <a:pt x="7" y="28"/>
                  </a:cubicBezTo>
                  <a:cubicBezTo>
                    <a:pt x="14" y="28"/>
                    <a:pt x="15" y="19"/>
                    <a:pt x="20" y="15"/>
                  </a:cubicBezTo>
                  <a:cubicBezTo>
                    <a:pt x="21" y="15"/>
                    <a:pt x="23" y="18"/>
                    <a:pt x="28" y="18"/>
                  </a:cubicBezTo>
                  <a:cubicBezTo>
                    <a:pt x="33" y="18"/>
                    <a:pt x="39" y="0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5"/>
            <p:cNvSpPr>
              <a:spLocks/>
            </p:cNvSpPr>
            <p:nvPr/>
          </p:nvSpPr>
          <p:spPr bwMode="auto">
            <a:xfrm>
              <a:off x="8086" y="1501"/>
              <a:ext cx="397" cy="324"/>
            </a:xfrm>
            <a:custGeom>
              <a:avLst/>
              <a:gdLst>
                <a:gd name="T0" fmla="*/ 154 w 168"/>
                <a:gd name="T1" fmla="*/ 0 h 137"/>
                <a:gd name="T2" fmla="*/ 155 w 168"/>
                <a:gd name="T3" fmla="*/ 5 h 137"/>
                <a:gd name="T4" fmla="*/ 156 w 168"/>
                <a:gd name="T5" fmla="*/ 5 h 137"/>
                <a:gd name="T6" fmla="*/ 152 w 168"/>
                <a:gd name="T7" fmla="*/ 7 h 137"/>
                <a:gd name="T8" fmla="*/ 149 w 168"/>
                <a:gd name="T9" fmla="*/ 4 h 137"/>
                <a:gd name="T10" fmla="*/ 137 w 168"/>
                <a:gd name="T11" fmla="*/ 23 h 137"/>
                <a:gd name="T12" fmla="*/ 139 w 168"/>
                <a:gd name="T13" fmla="*/ 30 h 137"/>
                <a:gd name="T14" fmla="*/ 110 w 168"/>
                <a:gd name="T15" fmla="*/ 72 h 137"/>
                <a:gd name="T16" fmla="*/ 95 w 168"/>
                <a:gd name="T17" fmla="*/ 80 h 137"/>
                <a:gd name="T18" fmla="*/ 92 w 168"/>
                <a:gd name="T19" fmla="*/ 77 h 137"/>
                <a:gd name="T20" fmla="*/ 95 w 168"/>
                <a:gd name="T21" fmla="*/ 71 h 137"/>
                <a:gd name="T22" fmla="*/ 86 w 168"/>
                <a:gd name="T23" fmla="*/ 84 h 137"/>
                <a:gd name="T24" fmla="*/ 69 w 168"/>
                <a:gd name="T25" fmla="*/ 101 h 137"/>
                <a:gd name="T26" fmla="*/ 36 w 168"/>
                <a:gd name="T27" fmla="*/ 101 h 137"/>
                <a:gd name="T28" fmla="*/ 7 w 168"/>
                <a:gd name="T29" fmla="*/ 121 h 137"/>
                <a:gd name="T30" fmla="*/ 0 w 168"/>
                <a:gd name="T31" fmla="*/ 125 h 137"/>
                <a:gd name="T32" fmla="*/ 7 w 168"/>
                <a:gd name="T33" fmla="*/ 127 h 137"/>
                <a:gd name="T34" fmla="*/ 35 w 168"/>
                <a:gd name="T35" fmla="*/ 120 h 137"/>
                <a:gd name="T36" fmla="*/ 39 w 168"/>
                <a:gd name="T37" fmla="*/ 119 h 137"/>
                <a:gd name="T38" fmla="*/ 41 w 168"/>
                <a:gd name="T39" fmla="*/ 119 h 137"/>
                <a:gd name="T40" fmla="*/ 42 w 168"/>
                <a:gd name="T41" fmla="*/ 119 h 137"/>
                <a:gd name="T42" fmla="*/ 46 w 168"/>
                <a:gd name="T43" fmla="*/ 118 h 137"/>
                <a:gd name="T44" fmla="*/ 52 w 168"/>
                <a:gd name="T45" fmla="*/ 114 h 137"/>
                <a:gd name="T46" fmla="*/ 68 w 168"/>
                <a:gd name="T47" fmla="*/ 119 h 137"/>
                <a:gd name="T48" fmla="*/ 66 w 168"/>
                <a:gd name="T49" fmla="*/ 128 h 137"/>
                <a:gd name="T50" fmla="*/ 66 w 168"/>
                <a:gd name="T51" fmla="*/ 132 h 137"/>
                <a:gd name="T52" fmla="*/ 73 w 168"/>
                <a:gd name="T53" fmla="*/ 137 h 137"/>
                <a:gd name="T54" fmla="*/ 86 w 168"/>
                <a:gd name="T55" fmla="*/ 124 h 137"/>
                <a:gd name="T56" fmla="*/ 91 w 168"/>
                <a:gd name="T57" fmla="*/ 123 h 137"/>
                <a:gd name="T58" fmla="*/ 86 w 168"/>
                <a:gd name="T59" fmla="*/ 115 h 137"/>
                <a:gd name="T60" fmla="*/ 89 w 168"/>
                <a:gd name="T61" fmla="*/ 110 h 137"/>
                <a:gd name="T62" fmla="*/ 104 w 168"/>
                <a:gd name="T63" fmla="*/ 119 h 137"/>
                <a:gd name="T64" fmla="*/ 115 w 168"/>
                <a:gd name="T65" fmla="*/ 113 h 137"/>
                <a:gd name="T66" fmla="*/ 120 w 168"/>
                <a:gd name="T67" fmla="*/ 113 h 137"/>
                <a:gd name="T68" fmla="*/ 123 w 168"/>
                <a:gd name="T69" fmla="*/ 116 h 137"/>
                <a:gd name="T70" fmla="*/ 137 w 168"/>
                <a:gd name="T71" fmla="*/ 103 h 137"/>
                <a:gd name="T72" fmla="*/ 137 w 168"/>
                <a:gd name="T73" fmla="*/ 111 h 137"/>
                <a:gd name="T74" fmla="*/ 149 w 168"/>
                <a:gd name="T75" fmla="*/ 101 h 137"/>
                <a:gd name="T76" fmla="*/ 147 w 168"/>
                <a:gd name="T77" fmla="*/ 91 h 137"/>
                <a:gd name="T78" fmla="*/ 153 w 168"/>
                <a:gd name="T79" fmla="*/ 76 h 137"/>
                <a:gd name="T80" fmla="*/ 156 w 168"/>
                <a:gd name="T81" fmla="*/ 52 h 137"/>
                <a:gd name="T82" fmla="*/ 157 w 168"/>
                <a:gd name="T83" fmla="*/ 52 h 137"/>
                <a:gd name="T84" fmla="*/ 158 w 168"/>
                <a:gd name="T85" fmla="*/ 52 h 137"/>
                <a:gd name="T86" fmla="*/ 159 w 168"/>
                <a:gd name="T87" fmla="*/ 52 h 137"/>
                <a:gd name="T88" fmla="*/ 161 w 168"/>
                <a:gd name="T89" fmla="*/ 51 h 137"/>
                <a:gd name="T90" fmla="*/ 161 w 168"/>
                <a:gd name="T91" fmla="*/ 48 h 137"/>
                <a:gd name="T92" fmla="*/ 168 w 168"/>
                <a:gd name="T93" fmla="*/ 32 h 137"/>
                <a:gd name="T94" fmla="*/ 161 w 168"/>
                <a:gd name="T95" fmla="*/ 13 h 137"/>
                <a:gd name="T96" fmla="*/ 160 w 168"/>
                <a:gd name="T97" fmla="*/ 3 h 137"/>
                <a:gd name="T98" fmla="*/ 154 w 168"/>
                <a:gd name="T9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8" h="137">
                  <a:moveTo>
                    <a:pt x="154" y="0"/>
                  </a:moveTo>
                  <a:cubicBezTo>
                    <a:pt x="152" y="0"/>
                    <a:pt x="153" y="5"/>
                    <a:pt x="155" y="5"/>
                  </a:cubicBezTo>
                  <a:cubicBezTo>
                    <a:pt x="155" y="5"/>
                    <a:pt x="156" y="5"/>
                    <a:pt x="156" y="5"/>
                  </a:cubicBezTo>
                  <a:cubicBezTo>
                    <a:pt x="154" y="7"/>
                    <a:pt x="153" y="7"/>
                    <a:pt x="152" y="7"/>
                  </a:cubicBezTo>
                  <a:cubicBezTo>
                    <a:pt x="150" y="7"/>
                    <a:pt x="150" y="4"/>
                    <a:pt x="149" y="4"/>
                  </a:cubicBezTo>
                  <a:cubicBezTo>
                    <a:pt x="142" y="4"/>
                    <a:pt x="137" y="17"/>
                    <a:pt x="137" y="23"/>
                  </a:cubicBezTo>
                  <a:cubicBezTo>
                    <a:pt x="137" y="26"/>
                    <a:pt x="139" y="26"/>
                    <a:pt x="139" y="30"/>
                  </a:cubicBezTo>
                  <a:cubicBezTo>
                    <a:pt x="139" y="46"/>
                    <a:pt x="121" y="69"/>
                    <a:pt x="110" y="72"/>
                  </a:cubicBezTo>
                  <a:cubicBezTo>
                    <a:pt x="104" y="74"/>
                    <a:pt x="103" y="80"/>
                    <a:pt x="95" y="80"/>
                  </a:cubicBezTo>
                  <a:cubicBezTo>
                    <a:pt x="94" y="80"/>
                    <a:pt x="92" y="78"/>
                    <a:pt x="92" y="77"/>
                  </a:cubicBezTo>
                  <a:cubicBezTo>
                    <a:pt x="92" y="75"/>
                    <a:pt x="93" y="73"/>
                    <a:pt x="95" y="71"/>
                  </a:cubicBezTo>
                  <a:cubicBezTo>
                    <a:pt x="93" y="72"/>
                    <a:pt x="87" y="84"/>
                    <a:pt x="86" y="84"/>
                  </a:cubicBezTo>
                  <a:cubicBezTo>
                    <a:pt x="81" y="84"/>
                    <a:pt x="78" y="101"/>
                    <a:pt x="69" y="101"/>
                  </a:cubicBezTo>
                  <a:cubicBezTo>
                    <a:pt x="57" y="101"/>
                    <a:pt x="52" y="101"/>
                    <a:pt x="36" y="101"/>
                  </a:cubicBezTo>
                  <a:cubicBezTo>
                    <a:pt x="23" y="101"/>
                    <a:pt x="18" y="114"/>
                    <a:pt x="7" y="121"/>
                  </a:cubicBezTo>
                  <a:cubicBezTo>
                    <a:pt x="5" y="122"/>
                    <a:pt x="0" y="124"/>
                    <a:pt x="0" y="125"/>
                  </a:cubicBezTo>
                  <a:cubicBezTo>
                    <a:pt x="0" y="127"/>
                    <a:pt x="4" y="127"/>
                    <a:pt x="7" y="127"/>
                  </a:cubicBezTo>
                  <a:cubicBezTo>
                    <a:pt x="18" y="127"/>
                    <a:pt x="28" y="123"/>
                    <a:pt x="35" y="120"/>
                  </a:cubicBezTo>
                  <a:cubicBezTo>
                    <a:pt x="36" y="119"/>
                    <a:pt x="38" y="119"/>
                    <a:pt x="39" y="119"/>
                  </a:cubicBezTo>
                  <a:cubicBezTo>
                    <a:pt x="39" y="119"/>
                    <a:pt x="40" y="119"/>
                    <a:pt x="41" y="119"/>
                  </a:cubicBezTo>
                  <a:cubicBezTo>
                    <a:pt x="41" y="119"/>
                    <a:pt x="42" y="119"/>
                    <a:pt x="42" y="119"/>
                  </a:cubicBezTo>
                  <a:cubicBezTo>
                    <a:pt x="44" y="119"/>
                    <a:pt x="45" y="119"/>
                    <a:pt x="46" y="118"/>
                  </a:cubicBezTo>
                  <a:cubicBezTo>
                    <a:pt x="48" y="118"/>
                    <a:pt x="49" y="114"/>
                    <a:pt x="52" y="114"/>
                  </a:cubicBezTo>
                  <a:cubicBezTo>
                    <a:pt x="58" y="114"/>
                    <a:pt x="61" y="117"/>
                    <a:pt x="68" y="119"/>
                  </a:cubicBezTo>
                  <a:cubicBezTo>
                    <a:pt x="68" y="121"/>
                    <a:pt x="66" y="125"/>
                    <a:pt x="66" y="128"/>
                  </a:cubicBezTo>
                  <a:cubicBezTo>
                    <a:pt x="66" y="129"/>
                    <a:pt x="64" y="132"/>
                    <a:pt x="66" y="132"/>
                  </a:cubicBezTo>
                  <a:cubicBezTo>
                    <a:pt x="70" y="132"/>
                    <a:pt x="69" y="136"/>
                    <a:pt x="73" y="137"/>
                  </a:cubicBezTo>
                  <a:cubicBezTo>
                    <a:pt x="76" y="132"/>
                    <a:pt x="82" y="124"/>
                    <a:pt x="86" y="124"/>
                  </a:cubicBezTo>
                  <a:cubicBezTo>
                    <a:pt x="88" y="124"/>
                    <a:pt x="90" y="124"/>
                    <a:pt x="91" y="123"/>
                  </a:cubicBezTo>
                  <a:cubicBezTo>
                    <a:pt x="91" y="123"/>
                    <a:pt x="86" y="117"/>
                    <a:pt x="86" y="115"/>
                  </a:cubicBezTo>
                  <a:cubicBezTo>
                    <a:pt x="86" y="113"/>
                    <a:pt x="88" y="110"/>
                    <a:pt x="89" y="110"/>
                  </a:cubicBezTo>
                  <a:cubicBezTo>
                    <a:pt x="94" y="110"/>
                    <a:pt x="93" y="119"/>
                    <a:pt x="104" y="119"/>
                  </a:cubicBezTo>
                  <a:cubicBezTo>
                    <a:pt x="109" y="119"/>
                    <a:pt x="112" y="116"/>
                    <a:pt x="115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20" y="114"/>
                    <a:pt x="122" y="116"/>
                    <a:pt x="123" y="116"/>
                  </a:cubicBezTo>
                  <a:cubicBezTo>
                    <a:pt x="125" y="108"/>
                    <a:pt x="130" y="108"/>
                    <a:pt x="137" y="103"/>
                  </a:cubicBezTo>
                  <a:cubicBezTo>
                    <a:pt x="137" y="107"/>
                    <a:pt x="135" y="107"/>
                    <a:pt x="137" y="111"/>
                  </a:cubicBezTo>
                  <a:cubicBezTo>
                    <a:pt x="143" y="109"/>
                    <a:pt x="143" y="104"/>
                    <a:pt x="149" y="101"/>
                  </a:cubicBezTo>
                  <a:cubicBezTo>
                    <a:pt x="148" y="98"/>
                    <a:pt x="147" y="95"/>
                    <a:pt x="147" y="91"/>
                  </a:cubicBezTo>
                  <a:cubicBezTo>
                    <a:pt x="147" y="84"/>
                    <a:pt x="153" y="81"/>
                    <a:pt x="153" y="76"/>
                  </a:cubicBezTo>
                  <a:cubicBezTo>
                    <a:pt x="153" y="70"/>
                    <a:pt x="151" y="54"/>
                    <a:pt x="156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8" y="52"/>
                    <a:pt x="158" y="52"/>
                    <a:pt x="159" y="52"/>
                  </a:cubicBezTo>
                  <a:cubicBezTo>
                    <a:pt x="159" y="52"/>
                    <a:pt x="160" y="52"/>
                    <a:pt x="161" y="51"/>
                  </a:cubicBezTo>
                  <a:cubicBezTo>
                    <a:pt x="161" y="50"/>
                    <a:pt x="161" y="49"/>
                    <a:pt x="161" y="48"/>
                  </a:cubicBezTo>
                  <a:cubicBezTo>
                    <a:pt x="161" y="41"/>
                    <a:pt x="168" y="40"/>
                    <a:pt x="168" y="32"/>
                  </a:cubicBezTo>
                  <a:cubicBezTo>
                    <a:pt x="168" y="24"/>
                    <a:pt x="161" y="21"/>
                    <a:pt x="161" y="13"/>
                  </a:cubicBezTo>
                  <a:cubicBezTo>
                    <a:pt x="161" y="9"/>
                    <a:pt x="162" y="6"/>
                    <a:pt x="160" y="3"/>
                  </a:cubicBezTo>
                  <a:cubicBezTo>
                    <a:pt x="159" y="1"/>
                    <a:pt x="157" y="0"/>
                    <a:pt x="1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6"/>
            <p:cNvSpPr>
              <a:spLocks/>
            </p:cNvSpPr>
            <p:nvPr/>
          </p:nvSpPr>
          <p:spPr bwMode="auto">
            <a:xfrm>
              <a:off x="8408" y="1322"/>
              <a:ext cx="203" cy="172"/>
            </a:xfrm>
            <a:custGeom>
              <a:avLst/>
              <a:gdLst>
                <a:gd name="T0" fmla="*/ 31 w 86"/>
                <a:gd name="T1" fmla="*/ 0 h 73"/>
                <a:gd name="T2" fmla="*/ 28 w 86"/>
                <a:gd name="T3" fmla="*/ 7 h 73"/>
                <a:gd name="T4" fmla="*/ 30 w 86"/>
                <a:gd name="T5" fmla="*/ 13 h 73"/>
                <a:gd name="T6" fmla="*/ 18 w 86"/>
                <a:gd name="T7" fmla="*/ 40 h 73"/>
                <a:gd name="T8" fmla="*/ 14 w 86"/>
                <a:gd name="T9" fmla="*/ 40 h 73"/>
                <a:gd name="T10" fmla="*/ 12 w 86"/>
                <a:gd name="T11" fmla="*/ 40 h 73"/>
                <a:gd name="T12" fmla="*/ 13 w 86"/>
                <a:gd name="T13" fmla="*/ 41 h 73"/>
                <a:gd name="T14" fmla="*/ 10 w 86"/>
                <a:gd name="T15" fmla="*/ 38 h 73"/>
                <a:gd name="T16" fmla="*/ 10 w 86"/>
                <a:gd name="T17" fmla="*/ 43 h 73"/>
                <a:gd name="T18" fmla="*/ 0 w 86"/>
                <a:gd name="T19" fmla="*/ 56 h 73"/>
                <a:gd name="T20" fmla="*/ 3 w 86"/>
                <a:gd name="T21" fmla="*/ 61 h 73"/>
                <a:gd name="T22" fmla="*/ 3 w 86"/>
                <a:gd name="T23" fmla="*/ 73 h 73"/>
                <a:gd name="T24" fmla="*/ 6 w 86"/>
                <a:gd name="T25" fmla="*/ 73 h 73"/>
                <a:gd name="T26" fmla="*/ 19 w 86"/>
                <a:gd name="T27" fmla="*/ 65 h 73"/>
                <a:gd name="T28" fmla="*/ 9 w 86"/>
                <a:gd name="T29" fmla="*/ 58 h 73"/>
                <a:gd name="T30" fmla="*/ 13 w 86"/>
                <a:gd name="T31" fmla="*/ 53 h 73"/>
                <a:gd name="T32" fmla="*/ 24 w 86"/>
                <a:gd name="T33" fmla="*/ 54 h 73"/>
                <a:gd name="T34" fmla="*/ 28 w 86"/>
                <a:gd name="T35" fmla="*/ 50 h 73"/>
                <a:gd name="T36" fmla="*/ 51 w 86"/>
                <a:gd name="T37" fmla="*/ 62 h 73"/>
                <a:gd name="T38" fmla="*/ 70 w 86"/>
                <a:gd name="T39" fmla="*/ 44 h 73"/>
                <a:gd name="T40" fmla="*/ 86 w 86"/>
                <a:gd name="T41" fmla="*/ 39 h 73"/>
                <a:gd name="T42" fmla="*/ 80 w 86"/>
                <a:gd name="T43" fmla="*/ 32 h 73"/>
                <a:gd name="T44" fmla="*/ 83 w 86"/>
                <a:gd name="T45" fmla="*/ 26 h 73"/>
                <a:gd name="T46" fmla="*/ 81 w 86"/>
                <a:gd name="T47" fmla="*/ 25 h 73"/>
                <a:gd name="T48" fmla="*/ 72 w 86"/>
                <a:gd name="T49" fmla="*/ 27 h 73"/>
                <a:gd name="T50" fmla="*/ 31 w 86"/>
                <a:gd name="T5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73">
                  <a:moveTo>
                    <a:pt x="31" y="0"/>
                  </a:moveTo>
                  <a:cubicBezTo>
                    <a:pt x="30" y="2"/>
                    <a:pt x="28" y="4"/>
                    <a:pt x="28" y="7"/>
                  </a:cubicBezTo>
                  <a:cubicBezTo>
                    <a:pt x="28" y="9"/>
                    <a:pt x="30" y="10"/>
                    <a:pt x="30" y="13"/>
                  </a:cubicBezTo>
                  <a:cubicBezTo>
                    <a:pt x="30" y="19"/>
                    <a:pt x="27" y="40"/>
                    <a:pt x="18" y="40"/>
                  </a:cubicBezTo>
                  <a:cubicBezTo>
                    <a:pt x="17" y="40"/>
                    <a:pt x="15" y="40"/>
                    <a:pt x="14" y="40"/>
                  </a:cubicBezTo>
                  <a:cubicBezTo>
                    <a:pt x="13" y="40"/>
                    <a:pt x="13" y="40"/>
                    <a:pt x="12" y="40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2" y="40"/>
                    <a:pt x="11" y="40"/>
                    <a:pt x="10" y="38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9" y="46"/>
                    <a:pt x="0" y="50"/>
                    <a:pt x="0" y="56"/>
                  </a:cubicBezTo>
                  <a:cubicBezTo>
                    <a:pt x="0" y="58"/>
                    <a:pt x="3" y="59"/>
                    <a:pt x="3" y="61"/>
                  </a:cubicBezTo>
                  <a:cubicBezTo>
                    <a:pt x="3" y="62"/>
                    <a:pt x="3" y="70"/>
                    <a:pt x="3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10" y="69"/>
                    <a:pt x="14" y="71"/>
                    <a:pt x="19" y="65"/>
                  </a:cubicBezTo>
                  <a:cubicBezTo>
                    <a:pt x="17" y="63"/>
                    <a:pt x="9" y="63"/>
                    <a:pt x="9" y="58"/>
                  </a:cubicBezTo>
                  <a:cubicBezTo>
                    <a:pt x="9" y="54"/>
                    <a:pt x="11" y="53"/>
                    <a:pt x="13" y="53"/>
                  </a:cubicBezTo>
                  <a:cubicBezTo>
                    <a:pt x="16" y="53"/>
                    <a:pt x="21" y="54"/>
                    <a:pt x="24" y="54"/>
                  </a:cubicBezTo>
                  <a:cubicBezTo>
                    <a:pt x="24" y="53"/>
                    <a:pt x="27" y="51"/>
                    <a:pt x="28" y="50"/>
                  </a:cubicBezTo>
                  <a:cubicBezTo>
                    <a:pt x="37" y="56"/>
                    <a:pt x="42" y="57"/>
                    <a:pt x="51" y="62"/>
                  </a:cubicBezTo>
                  <a:cubicBezTo>
                    <a:pt x="55" y="56"/>
                    <a:pt x="59" y="44"/>
                    <a:pt x="70" y="44"/>
                  </a:cubicBezTo>
                  <a:cubicBezTo>
                    <a:pt x="78" y="44"/>
                    <a:pt x="81" y="42"/>
                    <a:pt x="86" y="39"/>
                  </a:cubicBezTo>
                  <a:cubicBezTo>
                    <a:pt x="84" y="38"/>
                    <a:pt x="80" y="35"/>
                    <a:pt x="80" y="32"/>
                  </a:cubicBezTo>
                  <a:cubicBezTo>
                    <a:pt x="80" y="29"/>
                    <a:pt x="82" y="28"/>
                    <a:pt x="83" y="26"/>
                  </a:cubicBezTo>
                  <a:cubicBezTo>
                    <a:pt x="82" y="25"/>
                    <a:pt x="81" y="25"/>
                    <a:pt x="81" y="25"/>
                  </a:cubicBezTo>
                  <a:cubicBezTo>
                    <a:pt x="78" y="25"/>
                    <a:pt x="75" y="27"/>
                    <a:pt x="72" y="27"/>
                  </a:cubicBezTo>
                  <a:cubicBezTo>
                    <a:pt x="51" y="27"/>
                    <a:pt x="45" y="10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7"/>
            <p:cNvSpPr>
              <a:spLocks noEditPoints="1"/>
            </p:cNvSpPr>
            <p:nvPr/>
          </p:nvSpPr>
          <p:spPr bwMode="auto">
            <a:xfrm>
              <a:off x="8606" y="1364"/>
              <a:ext cx="36" cy="33"/>
            </a:xfrm>
            <a:custGeom>
              <a:avLst/>
              <a:gdLst>
                <a:gd name="T0" fmla="*/ 13 w 15"/>
                <a:gd name="T1" fmla="*/ 1 h 14"/>
                <a:gd name="T2" fmla="*/ 2 w 15"/>
                <a:gd name="T3" fmla="*/ 9 h 14"/>
                <a:gd name="T4" fmla="*/ 2 w 15"/>
                <a:gd name="T5" fmla="*/ 14 h 14"/>
                <a:gd name="T6" fmla="*/ 15 w 15"/>
                <a:gd name="T7" fmla="*/ 3 h 14"/>
                <a:gd name="T8" fmla="*/ 13 w 15"/>
                <a:gd name="T9" fmla="*/ 1 h 14"/>
                <a:gd name="T10" fmla="*/ 12 w 15"/>
                <a:gd name="T11" fmla="*/ 0 h 14"/>
                <a:gd name="T12" fmla="*/ 13 w 15"/>
                <a:gd name="T13" fmla="*/ 1 h 14"/>
                <a:gd name="T14" fmla="*/ 14 w 15"/>
                <a:gd name="T15" fmla="*/ 1 h 14"/>
                <a:gd name="T16" fmla="*/ 12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3" y="1"/>
                  </a:moveTo>
                  <a:cubicBezTo>
                    <a:pt x="9" y="2"/>
                    <a:pt x="4" y="6"/>
                    <a:pt x="2" y="9"/>
                  </a:cubicBezTo>
                  <a:cubicBezTo>
                    <a:pt x="1" y="10"/>
                    <a:pt x="0" y="14"/>
                    <a:pt x="2" y="14"/>
                  </a:cubicBezTo>
                  <a:cubicBezTo>
                    <a:pt x="6" y="14"/>
                    <a:pt x="13" y="6"/>
                    <a:pt x="15" y="3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2" y="0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8"/>
            <p:cNvSpPr>
              <a:spLocks/>
            </p:cNvSpPr>
            <p:nvPr/>
          </p:nvSpPr>
          <p:spPr bwMode="auto">
            <a:xfrm>
              <a:off x="8677" y="1319"/>
              <a:ext cx="47" cy="36"/>
            </a:xfrm>
            <a:custGeom>
              <a:avLst/>
              <a:gdLst>
                <a:gd name="T0" fmla="*/ 20 w 20"/>
                <a:gd name="T1" fmla="*/ 0 h 15"/>
                <a:gd name="T2" fmla="*/ 17 w 20"/>
                <a:gd name="T3" fmla="*/ 1 h 15"/>
                <a:gd name="T4" fmla="*/ 12 w 20"/>
                <a:gd name="T5" fmla="*/ 0 h 15"/>
                <a:gd name="T6" fmla="*/ 0 w 20"/>
                <a:gd name="T7" fmla="*/ 12 h 15"/>
                <a:gd name="T8" fmla="*/ 0 w 20"/>
                <a:gd name="T9" fmla="*/ 15 h 15"/>
                <a:gd name="T10" fmla="*/ 20 w 20"/>
                <a:gd name="T11" fmla="*/ 4 h 15"/>
                <a:gd name="T12" fmla="*/ 20 w 2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5">
                  <a:moveTo>
                    <a:pt x="20" y="0"/>
                  </a:moveTo>
                  <a:cubicBezTo>
                    <a:pt x="19" y="1"/>
                    <a:pt x="18" y="1"/>
                    <a:pt x="17" y="1"/>
                  </a:cubicBezTo>
                  <a:cubicBezTo>
                    <a:pt x="16" y="1"/>
                    <a:pt x="14" y="0"/>
                    <a:pt x="12" y="0"/>
                  </a:cubicBezTo>
                  <a:cubicBezTo>
                    <a:pt x="6" y="0"/>
                    <a:pt x="0" y="12"/>
                    <a:pt x="0" y="12"/>
                  </a:cubicBezTo>
                  <a:cubicBezTo>
                    <a:pt x="0" y="13"/>
                    <a:pt x="0" y="15"/>
                    <a:pt x="0" y="15"/>
                  </a:cubicBezTo>
                  <a:cubicBezTo>
                    <a:pt x="8" y="15"/>
                    <a:pt x="8" y="4"/>
                    <a:pt x="20" y="4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9"/>
            <p:cNvSpPr>
              <a:spLocks/>
            </p:cNvSpPr>
            <p:nvPr/>
          </p:nvSpPr>
          <p:spPr bwMode="auto">
            <a:xfrm>
              <a:off x="8762" y="1284"/>
              <a:ext cx="24" cy="26"/>
            </a:xfrm>
            <a:custGeom>
              <a:avLst/>
              <a:gdLst>
                <a:gd name="T0" fmla="*/ 10 w 10"/>
                <a:gd name="T1" fmla="*/ 0 h 11"/>
                <a:gd name="T2" fmla="*/ 1 w 10"/>
                <a:gd name="T3" fmla="*/ 3 h 11"/>
                <a:gd name="T4" fmla="*/ 1 w 10"/>
                <a:gd name="T5" fmla="*/ 8 h 11"/>
                <a:gd name="T6" fmla="*/ 1 w 10"/>
                <a:gd name="T7" fmla="*/ 11 h 11"/>
                <a:gd name="T8" fmla="*/ 1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cubicBezTo>
                    <a:pt x="9" y="0"/>
                    <a:pt x="2" y="0"/>
                    <a:pt x="1" y="3"/>
                  </a:cubicBezTo>
                  <a:cubicBezTo>
                    <a:pt x="1" y="5"/>
                    <a:pt x="2" y="8"/>
                    <a:pt x="1" y="8"/>
                  </a:cubicBezTo>
                  <a:cubicBezTo>
                    <a:pt x="0" y="8"/>
                    <a:pt x="0" y="11"/>
                    <a:pt x="1" y="11"/>
                  </a:cubicBezTo>
                  <a:cubicBezTo>
                    <a:pt x="5" y="11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90"/>
            <p:cNvSpPr>
              <a:spLocks/>
            </p:cNvSpPr>
            <p:nvPr/>
          </p:nvSpPr>
          <p:spPr bwMode="auto">
            <a:xfrm>
              <a:off x="8472" y="903"/>
              <a:ext cx="101" cy="390"/>
            </a:xfrm>
            <a:custGeom>
              <a:avLst/>
              <a:gdLst>
                <a:gd name="T0" fmla="*/ 17 w 43"/>
                <a:gd name="T1" fmla="*/ 0 h 165"/>
                <a:gd name="T2" fmla="*/ 13 w 43"/>
                <a:gd name="T3" fmla="*/ 0 h 165"/>
                <a:gd name="T4" fmla="*/ 13 w 43"/>
                <a:gd name="T5" fmla="*/ 11 h 165"/>
                <a:gd name="T6" fmla="*/ 11 w 43"/>
                <a:gd name="T7" fmla="*/ 18 h 165"/>
                <a:gd name="T8" fmla="*/ 0 w 43"/>
                <a:gd name="T9" fmla="*/ 45 h 165"/>
                <a:gd name="T10" fmla="*/ 8 w 43"/>
                <a:gd name="T11" fmla="*/ 64 h 165"/>
                <a:gd name="T12" fmla="*/ 8 w 43"/>
                <a:gd name="T13" fmla="*/ 95 h 165"/>
                <a:gd name="T14" fmla="*/ 5 w 43"/>
                <a:gd name="T15" fmla="*/ 111 h 165"/>
                <a:gd name="T16" fmla="*/ 9 w 43"/>
                <a:gd name="T17" fmla="*/ 126 h 165"/>
                <a:gd name="T18" fmla="*/ 6 w 43"/>
                <a:gd name="T19" fmla="*/ 150 h 165"/>
                <a:gd name="T20" fmla="*/ 6 w 43"/>
                <a:gd name="T21" fmla="*/ 165 h 165"/>
                <a:gd name="T22" fmla="*/ 19 w 43"/>
                <a:gd name="T23" fmla="*/ 154 h 165"/>
                <a:gd name="T24" fmla="*/ 24 w 43"/>
                <a:gd name="T25" fmla="*/ 154 h 165"/>
                <a:gd name="T26" fmla="*/ 29 w 43"/>
                <a:gd name="T27" fmla="*/ 159 h 165"/>
                <a:gd name="T28" fmla="*/ 30 w 43"/>
                <a:gd name="T29" fmla="*/ 159 h 165"/>
                <a:gd name="T30" fmla="*/ 31 w 43"/>
                <a:gd name="T31" fmla="*/ 158 h 165"/>
                <a:gd name="T32" fmla="*/ 16 w 43"/>
                <a:gd name="T33" fmla="*/ 132 h 165"/>
                <a:gd name="T34" fmla="*/ 32 w 43"/>
                <a:gd name="T35" fmla="*/ 101 h 165"/>
                <a:gd name="T36" fmla="*/ 43 w 43"/>
                <a:gd name="T37" fmla="*/ 108 h 165"/>
                <a:gd name="T38" fmla="*/ 29 w 43"/>
                <a:gd name="T39" fmla="*/ 71 h 165"/>
                <a:gd name="T40" fmla="*/ 25 w 43"/>
                <a:gd name="T41" fmla="*/ 57 h 165"/>
                <a:gd name="T42" fmla="*/ 25 w 43"/>
                <a:gd name="T43" fmla="*/ 44 h 165"/>
                <a:gd name="T44" fmla="*/ 23 w 43"/>
                <a:gd name="T45" fmla="*/ 24 h 165"/>
                <a:gd name="T46" fmla="*/ 17 w 43"/>
                <a:gd name="T4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" h="165">
                  <a:moveTo>
                    <a:pt x="17" y="0"/>
                  </a:moveTo>
                  <a:cubicBezTo>
                    <a:pt x="16" y="0"/>
                    <a:pt x="14" y="0"/>
                    <a:pt x="13" y="0"/>
                  </a:cubicBezTo>
                  <a:cubicBezTo>
                    <a:pt x="13" y="4"/>
                    <a:pt x="13" y="6"/>
                    <a:pt x="13" y="11"/>
                  </a:cubicBezTo>
                  <a:cubicBezTo>
                    <a:pt x="13" y="14"/>
                    <a:pt x="11" y="15"/>
                    <a:pt x="11" y="18"/>
                  </a:cubicBezTo>
                  <a:cubicBezTo>
                    <a:pt x="3" y="20"/>
                    <a:pt x="0" y="34"/>
                    <a:pt x="0" y="45"/>
                  </a:cubicBezTo>
                  <a:cubicBezTo>
                    <a:pt x="0" y="53"/>
                    <a:pt x="8" y="56"/>
                    <a:pt x="8" y="64"/>
                  </a:cubicBezTo>
                  <a:cubicBezTo>
                    <a:pt x="8" y="77"/>
                    <a:pt x="8" y="81"/>
                    <a:pt x="8" y="95"/>
                  </a:cubicBezTo>
                  <a:cubicBezTo>
                    <a:pt x="8" y="101"/>
                    <a:pt x="5" y="104"/>
                    <a:pt x="5" y="111"/>
                  </a:cubicBezTo>
                  <a:cubicBezTo>
                    <a:pt x="5" y="118"/>
                    <a:pt x="9" y="119"/>
                    <a:pt x="9" y="126"/>
                  </a:cubicBezTo>
                  <a:cubicBezTo>
                    <a:pt x="9" y="134"/>
                    <a:pt x="6" y="140"/>
                    <a:pt x="6" y="150"/>
                  </a:cubicBezTo>
                  <a:cubicBezTo>
                    <a:pt x="6" y="153"/>
                    <a:pt x="5" y="165"/>
                    <a:pt x="6" y="165"/>
                  </a:cubicBezTo>
                  <a:cubicBezTo>
                    <a:pt x="13" y="165"/>
                    <a:pt x="13" y="154"/>
                    <a:pt x="19" y="154"/>
                  </a:cubicBezTo>
                  <a:cubicBezTo>
                    <a:pt x="21" y="154"/>
                    <a:pt x="23" y="154"/>
                    <a:pt x="24" y="154"/>
                  </a:cubicBezTo>
                  <a:cubicBezTo>
                    <a:pt x="25" y="156"/>
                    <a:pt x="27" y="159"/>
                    <a:pt x="29" y="159"/>
                  </a:cubicBezTo>
                  <a:cubicBezTo>
                    <a:pt x="29" y="159"/>
                    <a:pt x="30" y="159"/>
                    <a:pt x="30" y="159"/>
                  </a:cubicBezTo>
                  <a:cubicBezTo>
                    <a:pt x="30" y="159"/>
                    <a:pt x="31" y="158"/>
                    <a:pt x="31" y="158"/>
                  </a:cubicBezTo>
                  <a:cubicBezTo>
                    <a:pt x="27" y="149"/>
                    <a:pt x="16" y="144"/>
                    <a:pt x="16" y="132"/>
                  </a:cubicBezTo>
                  <a:cubicBezTo>
                    <a:pt x="16" y="118"/>
                    <a:pt x="18" y="101"/>
                    <a:pt x="32" y="101"/>
                  </a:cubicBezTo>
                  <a:cubicBezTo>
                    <a:pt x="37" y="101"/>
                    <a:pt x="40" y="104"/>
                    <a:pt x="43" y="108"/>
                  </a:cubicBezTo>
                  <a:cubicBezTo>
                    <a:pt x="40" y="95"/>
                    <a:pt x="33" y="85"/>
                    <a:pt x="29" y="71"/>
                  </a:cubicBezTo>
                  <a:cubicBezTo>
                    <a:pt x="28" y="68"/>
                    <a:pt x="24" y="62"/>
                    <a:pt x="25" y="57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1" y="37"/>
                    <a:pt x="25" y="32"/>
                    <a:pt x="23" y="24"/>
                  </a:cubicBezTo>
                  <a:cubicBezTo>
                    <a:pt x="21" y="18"/>
                    <a:pt x="17" y="1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91"/>
            <p:cNvSpPr>
              <a:spLocks noEditPoints="1"/>
            </p:cNvSpPr>
            <p:nvPr/>
          </p:nvSpPr>
          <p:spPr bwMode="auto">
            <a:xfrm>
              <a:off x="5259" y="-452"/>
              <a:ext cx="624" cy="456"/>
            </a:xfrm>
            <a:custGeom>
              <a:avLst/>
              <a:gdLst>
                <a:gd name="T0" fmla="*/ 91 w 264"/>
                <a:gd name="T1" fmla="*/ 192 h 193"/>
                <a:gd name="T2" fmla="*/ 91 w 264"/>
                <a:gd name="T3" fmla="*/ 192 h 193"/>
                <a:gd name="T4" fmla="*/ 91 w 264"/>
                <a:gd name="T5" fmla="*/ 192 h 193"/>
                <a:gd name="T6" fmla="*/ 90 w 264"/>
                <a:gd name="T7" fmla="*/ 191 h 193"/>
                <a:gd name="T8" fmla="*/ 90 w 264"/>
                <a:gd name="T9" fmla="*/ 191 h 193"/>
                <a:gd name="T10" fmla="*/ 91 w 264"/>
                <a:gd name="T11" fmla="*/ 192 h 193"/>
                <a:gd name="T12" fmla="*/ 90 w 264"/>
                <a:gd name="T13" fmla="*/ 191 h 193"/>
                <a:gd name="T14" fmla="*/ 86 w 264"/>
                <a:gd name="T15" fmla="*/ 187 h 193"/>
                <a:gd name="T16" fmla="*/ 90 w 264"/>
                <a:gd name="T17" fmla="*/ 191 h 193"/>
                <a:gd name="T18" fmla="*/ 86 w 264"/>
                <a:gd name="T19" fmla="*/ 187 h 193"/>
                <a:gd name="T20" fmla="*/ 243 w 264"/>
                <a:gd name="T21" fmla="*/ 0 h 193"/>
                <a:gd name="T22" fmla="*/ 164 w 264"/>
                <a:gd name="T23" fmla="*/ 30 h 193"/>
                <a:gd name="T24" fmla="*/ 148 w 264"/>
                <a:gd name="T25" fmla="*/ 23 h 193"/>
                <a:gd name="T26" fmla="*/ 131 w 264"/>
                <a:gd name="T27" fmla="*/ 30 h 193"/>
                <a:gd name="T28" fmla="*/ 84 w 264"/>
                <a:gd name="T29" fmla="*/ 55 h 193"/>
                <a:gd name="T30" fmla="*/ 62 w 264"/>
                <a:gd name="T31" fmla="*/ 59 h 193"/>
                <a:gd name="T32" fmla="*/ 57 w 264"/>
                <a:gd name="T33" fmla="*/ 64 h 193"/>
                <a:gd name="T34" fmla="*/ 61 w 264"/>
                <a:gd name="T35" fmla="*/ 74 h 193"/>
                <a:gd name="T36" fmla="*/ 33 w 264"/>
                <a:gd name="T37" fmla="*/ 105 h 193"/>
                <a:gd name="T38" fmla="*/ 41 w 264"/>
                <a:gd name="T39" fmla="*/ 117 h 193"/>
                <a:gd name="T40" fmla="*/ 16 w 264"/>
                <a:gd name="T41" fmla="*/ 132 h 193"/>
                <a:gd name="T42" fmla="*/ 16 w 264"/>
                <a:gd name="T43" fmla="*/ 140 h 193"/>
                <a:gd name="T44" fmla="*/ 0 w 264"/>
                <a:gd name="T45" fmla="*/ 161 h 193"/>
                <a:gd name="T46" fmla="*/ 10 w 264"/>
                <a:gd name="T47" fmla="*/ 171 h 193"/>
                <a:gd name="T48" fmla="*/ 21 w 264"/>
                <a:gd name="T49" fmla="*/ 171 h 193"/>
                <a:gd name="T50" fmla="*/ 25 w 264"/>
                <a:gd name="T51" fmla="*/ 171 h 193"/>
                <a:gd name="T52" fmla="*/ 33 w 264"/>
                <a:gd name="T53" fmla="*/ 190 h 193"/>
                <a:gd name="T54" fmla="*/ 36 w 264"/>
                <a:gd name="T55" fmla="*/ 191 h 193"/>
                <a:gd name="T56" fmla="*/ 47 w 264"/>
                <a:gd name="T57" fmla="*/ 190 h 193"/>
                <a:gd name="T58" fmla="*/ 50 w 264"/>
                <a:gd name="T59" fmla="*/ 193 h 193"/>
                <a:gd name="T60" fmla="*/ 91 w 264"/>
                <a:gd name="T61" fmla="*/ 193 h 193"/>
                <a:gd name="T62" fmla="*/ 90 w 264"/>
                <a:gd name="T63" fmla="*/ 191 h 193"/>
                <a:gd name="T64" fmla="*/ 61 w 264"/>
                <a:gd name="T65" fmla="*/ 157 h 193"/>
                <a:gd name="T66" fmla="*/ 124 w 264"/>
                <a:gd name="T67" fmla="*/ 80 h 193"/>
                <a:gd name="T68" fmla="*/ 150 w 264"/>
                <a:gd name="T69" fmla="*/ 66 h 193"/>
                <a:gd name="T70" fmla="*/ 161 w 264"/>
                <a:gd name="T71" fmla="*/ 54 h 193"/>
                <a:gd name="T72" fmla="*/ 210 w 264"/>
                <a:gd name="T73" fmla="*/ 40 h 193"/>
                <a:gd name="T74" fmla="*/ 264 w 264"/>
                <a:gd name="T75" fmla="*/ 13 h 193"/>
                <a:gd name="T76" fmla="*/ 243 w 264"/>
                <a:gd name="T7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4" h="193">
                  <a:moveTo>
                    <a:pt x="91" y="192"/>
                  </a:moveTo>
                  <a:cubicBezTo>
                    <a:pt x="91" y="192"/>
                    <a:pt x="91" y="192"/>
                    <a:pt x="91" y="192"/>
                  </a:cubicBezTo>
                  <a:cubicBezTo>
                    <a:pt x="91" y="192"/>
                    <a:pt x="91" y="192"/>
                    <a:pt x="91" y="192"/>
                  </a:cubicBezTo>
                  <a:moveTo>
                    <a:pt x="90" y="191"/>
                  </a:moveTo>
                  <a:cubicBezTo>
                    <a:pt x="90" y="191"/>
                    <a:pt x="90" y="191"/>
                    <a:pt x="90" y="191"/>
                  </a:cubicBezTo>
                  <a:cubicBezTo>
                    <a:pt x="90" y="191"/>
                    <a:pt x="91" y="192"/>
                    <a:pt x="91" y="192"/>
                  </a:cubicBezTo>
                  <a:cubicBezTo>
                    <a:pt x="90" y="191"/>
                    <a:pt x="90" y="191"/>
                    <a:pt x="90" y="191"/>
                  </a:cubicBezTo>
                  <a:moveTo>
                    <a:pt x="86" y="187"/>
                  </a:moveTo>
                  <a:cubicBezTo>
                    <a:pt x="90" y="191"/>
                    <a:pt x="90" y="191"/>
                    <a:pt x="90" y="191"/>
                  </a:cubicBezTo>
                  <a:cubicBezTo>
                    <a:pt x="89" y="189"/>
                    <a:pt x="87" y="188"/>
                    <a:pt x="86" y="187"/>
                  </a:cubicBezTo>
                  <a:moveTo>
                    <a:pt x="243" y="0"/>
                  </a:moveTo>
                  <a:cubicBezTo>
                    <a:pt x="217" y="0"/>
                    <a:pt x="192" y="30"/>
                    <a:pt x="164" y="30"/>
                  </a:cubicBezTo>
                  <a:cubicBezTo>
                    <a:pt x="157" y="30"/>
                    <a:pt x="154" y="23"/>
                    <a:pt x="148" y="23"/>
                  </a:cubicBezTo>
                  <a:cubicBezTo>
                    <a:pt x="138" y="23"/>
                    <a:pt x="138" y="30"/>
                    <a:pt x="131" y="30"/>
                  </a:cubicBezTo>
                  <a:cubicBezTo>
                    <a:pt x="112" y="30"/>
                    <a:pt x="97" y="55"/>
                    <a:pt x="84" y="55"/>
                  </a:cubicBezTo>
                  <a:cubicBezTo>
                    <a:pt x="76" y="55"/>
                    <a:pt x="70" y="59"/>
                    <a:pt x="62" y="59"/>
                  </a:cubicBezTo>
                  <a:cubicBezTo>
                    <a:pt x="59" y="59"/>
                    <a:pt x="57" y="62"/>
                    <a:pt x="57" y="64"/>
                  </a:cubicBezTo>
                  <a:cubicBezTo>
                    <a:pt x="57" y="67"/>
                    <a:pt x="61" y="69"/>
                    <a:pt x="61" y="74"/>
                  </a:cubicBezTo>
                  <a:cubicBezTo>
                    <a:pt x="61" y="88"/>
                    <a:pt x="33" y="96"/>
                    <a:pt x="33" y="105"/>
                  </a:cubicBezTo>
                  <a:cubicBezTo>
                    <a:pt x="33" y="110"/>
                    <a:pt x="41" y="111"/>
                    <a:pt x="41" y="117"/>
                  </a:cubicBezTo>
                  <a:cubicBezTo>
                    <a:pt x="33" y="119"/>
                    <a:pt x="16" y="123"/>
                    <a:pt x="16" y="132"/>
                  </a:cubicBezTo>
                  <a:cubicBezTo>
                    <a:pt x="16" y="138"/>
                    <a:pt x="16" y="140"/>
                    <a:pt x="16" y="140"/>
                  </a:cubicBezTo>
                  <a:cubicBezTo>
                    <a:pt x="16" y="149"/>
                    <a:pt x="0" y="148"/>
                    <a:pt x="0" y="161"/>
                  </a:cubicBezTo>
                  <a:cubicBezTo>
                    <a:pt x="0" y="167"/>
                    <a:pt x="10" y="171"/>
                    <a:pt x="10" y="171"/>
                  </a:cubicBezTo>
                  <a:cubicBezTo>
                    <a:pt x="10" y="171"/>
                    <a:pt x="16" y="171"/>
                    <a:pt x="21" y="171"/>
                  </a:cubicBezTo>
                  <a:cubicBezTo>
                    <a:pt x="23" y="171"/>
                    <a:pt x="25" y="171"/>
                    <a:pt x="25" y="171"/>
                  </a:cubicBezTo>
                  <a:cubicBezTo>
                    <a:pt x="34" y="174"/>
                    <a:pt x="30" y="182"/>
                    <a:pt x="33" y="190"/>
                  </a:cubicBezTo>
                  <a:cubicBezTo>
                    <a:pt x="34" y="191"/>
                    <a:pt x="35" y="191"/>
                    <a:pt x="36" y="191"/>
                  </a:cubicBezTo>
                  <a:cubicBezTo>
                    <a:pt x="40" y="191"/>
                    <a:pt x="44" y="190"/>
                    <a:pt x="47" y="190"/>
                  </a:cubicBezTo>
                  <a:cubicBezTo>
                    <a:pt x="48" y="190"/>
                    <a:pt x="49" y="193"/>
                    <a:pt x="50" y="193"/>
                  </a:cubicBezTo>
                  <a:cubicBezTo>
                    <a:pt x="91" y="193"/>
                    <a:pt x="91" y="193"/>
                    <a:pt x="91" y="193"/>
                  </a:cubicBezTo>
                  <a:cubicBezTo>
                    <a:pt x="91" y="193"/>
                    <a:pt x="91" y="192"/>
                    <a:pt x="90" y="191"/>
                  </a:cubicBezTo>
                  <a:cubicBezTo>
                    <a:pt x="78" y="180"/>
                    <a:pt x="61" y="176"/>
                    <a:pt x="61" y="157"/>
                  </a:cubicBezTo>
                  <a:cubicBezTo>
                    <a:pt x="61" y="123"/>
                    <a:pt x="97" y="87"/>
                    <a:pt x="124" y="80"/>
                  </a:cubicBezTo>
                  <a:cubicBezTo>
                    <a:pt x="134" y="77"/>
                    <a:pt x="136" y="66"/>
                    <a:pt x="150" y="66"/>
                  </a:cubicBezTo>
                  <a:cubicBezTo>
                    <a:pt x="156" y="66"/>
                    <a:pt x="158" y="55"/>
                    <a:pt x="161" y="54"/>
                  </a:cubicBezTo>
                  <a:cubicBezTo>
                    <a:pt x="179" y="45"/>
                    <a:pt x="192" y="49"/>
                    <a:pt x="210" y="40"/>
                  </a:cubicBezTo>
                  <a:cubicBezTo>
                    <a:pt x="223" y="34"/>
                    <a:pt x="264" y="31"/>
                    <a:pt x="264" y="13"/>
                  </a:cubicBezTo>
                  <a:cubicBezTo>
                    <a:pt x="264" y="7"/>
                    <a:pt x="249" y="0"/>
                    <a:pt x="2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2"/>
            <p:cNvSpPr>
              <a:spLocks/>
            </p:cNvSpPr>
            <p:nvPr/>
          </p:nvSpPr>
          <p:spPr bwMode="auto">
            <a:xfrm>
              <a:off x="3113" y="749"/>
              <a:ext cx="1373" cy="982"/>
            </a:xfrm>
            <a:custGeom>
              <a:avLst/>
              <a:gdLst>
                <a:gd name="T0" fmla="*/ 270 w 581"/>
                <a:gd name="T1" fmla="*/ 64 h 415"/>
                <a:gd name="T2" fmla="*/ 253 w 581"/>
                <a:gd name="T3" fmla="*/ 85 h 415"/>
                <a:gd name="T4" fmla="*/ 244 w 581"/>
                <a:gd name="T5" fmla="*/ 90 h 415"/>
                <a:gd name="T6" fmla="*/ 210 w 581"/>
                <a:gd name="T7" fmla="*/ 106 h 415"/>
                <a:gd name="T8" fmla="*/ 176 w 581"/>
                <a:gd name="T9" fmla="*/ 141 h 415"/>
                <a:gd name="T10" fmla="*/ 136 w 581"/>
                <a:gd name="T11" fmla="*/ 174 h 415"/>
                <a:gd name="T12" fmla="*/ 115 w 581"/>
                <a:gd name="T13" fmla="*/ 171 h 415"/>
                <a:gd name="T14" fmla="*/ 106 w 581"/>
                <a:gd name="T15" fmla="*/ 188 h 415"/>
                <a:gd name="T16" fmla="*/ 72 w 581"/>
                <a:gd name="T17" fmla="*/ 194 h 415"/>
                <a:gd name="T18" fmla="*/ 124 w 581"/>
                <a:gd name="T19" fmla="*/ 231 h 415"/>
                <a:gd name="T20" fmla="*/ 126 w 581"/>
                <a:gd name="T21" fmla="*/ 246 h 415"/>
                <a:gd name="T22" fmla="*/ 106 w 581"/>
                <a:gd name="T23" fmla="*/ 287 h 415"/>
                <a:gd name="T24" fmla="*/ 66 w 581"/>
                <a:gd name="T25" fmla="*/ 285 h 415"/>
                <a:gd name="T26" fmla="*/ 32 w 581"/>
                <a:gd name="T27" fmla="*/ 282 h 415"/>
                <a:gd name="T28" fmla="*/ 10 w 581"/>
                <a:gd name="T29" fmla="*/ 314 h 415"/>
                <a:gd name="T30" fmla="*/ 8 w 581"/>
                <a:gd name="T31" fmla="*/ 374 h 415"/>
                <a:gd name="T32" fmla="*/ 35 w 581"/>
                <a:gd name="T33" fmla="*/ 396 h 415"/>
                <a:gd name="T34" fmla="*/ 99 w 581"/>
                <a:gd name="T35" fmla="*/ 403 h 415"/>
                <a:gd name="T36" fmla="*/ 106 w 581"/>
                <a:gd name="T37" fmla="*/ 403 h 415"/>
                <a:gd name="T38" fmla="*/ 137 w 581"/>
                <a:gd name="T39" fmla="*/ 361 h 415"/>
                <a:gd name="T40" fmla="*/ 184 w 581"/>
                <a:gd name="T41" fmla="*/ 297 h 415"/>
                <a:gd name="T42" fmla="*/ 259 w 581"/>
                <a:gd name="T43" fmla="*/ 275 h 415"/>
                <a:gd name="T44" fmla="*/ 319 w 581"/>
                <a:gd name="T45" fmla="*/ 309 h 415"/>
                <a:gd name="T46" fmla="*/ 373 w 581"/>
                <a:gd name="T47" fmla="*/ 348 h 415"/>
                <a:gd name="T48" fmla="*/ 375 w 581"/>
                <a:gd name="T49" fmla="*/ 381 h 415"/>
                <a:gd name="T50" fmla="*/ 383 w 581"/>
                <a:gd name="T51" fmla="*/ 347 h 415"/>
                <a:gd name="T52" fmla="*/ 390 w 581"/>
                <a:gd name="T53" fmla="*/ 326 h 415"/>
                <a:gd name="T54" fmla="*/ 365 w 581"/>
                <a:gd name="T55" fmla="*/ 312 h 415"/>
                <a:gd name="T56" fmla="*/ 333 w 581"/>
                <a:gd name="T57" fmla="*/ 276 h 415"/>
                <a:gd name="T58" fmla="*/ 321 w 581"/>
                <a:gd name="T59" fmla="*/ 250 h 415"/>
                <a:gd name="T60" fmla="*/ 361 w 581"/>
                <a:gd name="T61" fmla="*/ 255 h 415"/>
                <a:gd name="T62" fmla="*/ 409 w 581"/>
                <a:gd name="T63" fmla="*/ 296 h 415"/>
                <a:gd name="T64" fmla="*/ 443 w 581"/>
                <a:gd name="T65" fmla="*/ 354 h 415"/>
                <a:gd name="T66" fmla="*/ 466 w 581"/>
                <a:gd name="T67" fmla="*/ 377 h 415"/>
                <a:gd name="T68" fmla="*/ 483 w 581"/>
                <a:gd name="T69" fmla="*/ 402 h 415"/>
                <a:gd name="T70" fmla="*/ 479 w 581"/>
                <a:gd name="T71" fmla="*/ 377 h 415"/>
                <a:gd name="T72" fmla="*/ 503 w 581"/>
                <a:gd name="T73" fmla="*/ 382 h 415"/>
                <a:gd name="T74" fmla="*/ 485 w 581"/>
                <a:gd name="T75" fmla="*/ 356 h 415"/>
                <a:gd name="T76" fmla="*/ 494 w 581"/>
                <a:gd name="T77" fmla="*/ 346 h 415"/>
                <a:gd name="T78" fmla="*/ 534 w 581"/>
                <a:gd name="T79" fmla="*/ 339 h 415"/>
                <a:gd name="T80" fmla="*/ 556 w 581"/>
                <a:gd name="T81" fmla="*/ 328 h 415"/>
                <a:gd name="T82" fmla="*/ 569 w 581"/>
                <a:gd name="T83" fmla="*/ 325 h 415"/>
                <a:gd name="T84" fmla="*/ 567 w 581"/>
                <a:gd name="T85" fmla="*/ 265 h 415"/>
                <a:gd name="T86" fmla="*/ 580 w 581"/>
                <a:gd name="T87" fmla="*/ 241 h 415"/>
                <a:gd name="T88" fmla="*/ 562 w 581"/>
                <a:gd name="T89" fmla="*/ 237 h 415"/>
                <a:gd name="T90" fmla="*/ 501 w 581"/>
                <a:gd name="T91" fmla="*/ 195 h 415"/>
                <a:gd name="T92" fmla="*/ 478 w 581"/>
                <a:gd name="T93" fmla="*/ 183 h 415"/>
                <a:gd name="T94" fmla="*/ 498 w 581"/>
                <a:gd name="T95" fmla="*/ 141 h 415"/>
                <a:gd name="T96" fmla="*/ 488 w 581"/>
                <a:gd name="T97" fmla="*/ 113 h 415"/>
                <a:gd name="T98" fmla="*/ 452 w 581"/>
                <a:gd name="T99" fmla="*/ 65 h 415"/>
                <a:gd name="T100" fmla="*/ 452 w 581"/>
                <a:gd name="T101" fmla="*/ 65 h 415"/>
                <a:gd name="T102" fmla="*/ 452 w 581"/>
                <a:gd name="T103" fmla="*/ 65 h 415"/>
                <a:gd name="T104" fmla="*/ 452 w 581"/>
                <a:gd name="T105" fmla="*/ 65 h 415"/>
                <a:gd name="T106" fmla="*/ 433 w 581"/>
                <a:gd name="T107" fmla="*/ 67 h 415"/>
                <a:gd name="T108" fmla="*/ 417 w 581"/>
                <a:gd name="T109" fmla="*/ 62 h 415"/>
                <a:gd name="T110" fmla="*/ 355 w 581"/>
                <a:gd name="T111" fmla="*/ 76 h 415"/>
                <a:gd name="T112" fmla="*/ 341 w 581"/>
                <a:gd name="T113" fmla="*/ 68 h 415"/>
                <a:gd name="T114" fmla="*/ 300 w 581"/>
                <a:gd name="T115" fmla="*/ 72 h 415"/>
                <a:gd name="T116" fmla="*/ 282 w 581"/>
                <a:gd name="T117" fmla="*/ 54 h 415"/>
                <a:gd name="T118" fmla="*/ 300 w 581"/>
                <a:gd name="T119" fmla="*/ 25 h 415"/>
                <a:gd name="T120" fmla="*/ 293 w 581"/>
                <a:gd name="T121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1" h="415">
                  <a:moveTo>
                    <a:pt x="293" y="0"/>
                  </a:moveTo>
                  <a:cubicBezTo>
                    <a:pt x="280" y="9"/>
                    <a:pt x="259" y="11"/>
                    <a:pt x="259" y="33"/>
                  </a:cubicBezTo>
                  <a:cubicBezTo>
                    <a:pt x="259" y="46"/>
                    <a:pt x="268" y="50"/>
                    <a:pt x="270" y="64"/>
                  </a:cubicBezTo>
                  <a:cubicBezTo>
                    <a:pt x="270" y="65"/>
                    <a:pt x="274" y="75"/>
                    <a:pt x="274" y="77"/>
                  </a:cubicBezTo>
                  <a:cubicBezTo>
                    <a:pt x="274" y="81"/>
                    <a:pt x="265" y="86"/>
                    <a:pt x="262" y="86"/>
                  </a:cubicBezTo>
                  <a:cubicBezTo>
                    <a:pt x="259" y="86"/>
                    <a:pt x="256" y="85"/>
                    <a:pt x="253" y="85"/>
                  </a:cubicBezTo>
                  <a:cubicBezTo>
                    <a:pt x="252" y="85"/>
                    <a:pt x="250" y="85"/>
                    <a:pt x="249" y="87"/>
                  </a:cubicBezTo>
                  <a:cubicBezTo>
                    <a:pt x="248" y="88"/>
                    <a:pt x="247" y="91"/>
                    <a:pt x="245" y="91"/>
                  </a:cubicBezTo>
                  <a:cubicBezTo>
                    <a:pt x="245" y="91"/>
                    <a:pt x="245" y="91"/>
                    <a:pt x="244" y="90"/>
                  </a:cubicBezTo>
                  <a:cubicBezTo>
                    <a:pt x="243" y="91"/>
                    <a:pt x="243" y="91"/>
                    <a:pt x="242" y="91"/>
                  </a:cubicBezTo>
                  <a:cubicBezTo>
                    <a:pt x="242" y="91"/>
                    <a:pt x="242" y="90"/>
                    <a:pt x="237" y="90"/>
                  </a:cubicBezTo>
                  <a:cubicBezTo>
                    <a:pt x="225" y="90"/>
                    <a:pt x="218" y="99"/>
                    <a:pt x="210" y="106"/>
                  </a:cubicBezTo>
                  <a:cubicBezTo>
                    <a:pt x="210" y="107"/>
                    <a:pt x="205" y="110"/>
                    <a:pt x="205" y="112"/>
                  </a:cubicBezTo>
                  <a:cubicBezTo>
                    <a:pt x="205" y="118"/>
                    <a:pt x="206" y="125"/>
                    <a:pt x="202" y="129"/>
                  </a:cubicBezTo>
                  <a:cubicBezTo>
                    <a:pt x="200" y="131"/>
                    <a:pt x="179" y="140"/>
                    <a:pt x="176" y="141"/>
                  </a:cubicBezTo>
                  <a:cubicBezTo>
                    <a:pt x="173" y="141"/>
                    <a:pt x="172" y="142"/>
                    <a:pt x="168" y="142"/>
                  </a:cubicBezTo>
                  <a:cubicBezTo>
                    <a:pt x="165" y="154"/>
                    <a:pt x="161" y="166"/>
                    <a:pt x="145" y="166"/>
                  </a:cubicBezTo>
                  <a:cubicBezTo>
                    <a:pt x="144" y="170"/>
                    <a:pt x="140" y="174"/>
                    <a:pt x="136" y="174"/>
                  </a:cubicBezTo>
                  <a:cubicBezTo>
                    <a:pt x="130" y="174"/>
                    <a:pt x="125" y="171"/>
                    <a:pt x="120" y="167"/>
                  </a:cubicBezTo>
                  <a:cubicBezTo>
                    <a:pt x="115" y="167"/>
                    <a:pt x="115" y="167"/>
                    <a:pt x="115" y="167"/>
                  </a:cubicBezTo>
                  <a:cubicBezTo>
                    <a:pt x="115" y="171"/>
                    <a:pt x="115" y="171"/>
                    <a:pt x="115" y="171"/>
                  </a:cubicBezTo>
                  <a:cubicBezTo>
                    <a:pt x="116" y="173"/>
                    <a:pt x="114" y="181"/>
                    <a:pt x="118" y="182"/>
                  </a:cubicBezTo>
                  <a:cubicBezTo>
                    <a:pt x="118" y="185"/>
                    <a:pt x="118" y="185"/>
                    <a:pt x="118" y="185"/>
                  </a:cubicBezTo>
                  <a:cubicBezTo>
                    <a:pt x="116" y="186"/>
                    <a:pt x="110" y="188"/>
                    <a:pt x="106" y="188"/>
                  </a:cubicBezTo>
                  <a:cubicBezTo>
                    <a:pt x="101" y="188"/>
                    <a:pt x="93" y="186"/>
                    <a:pt x="91" y="183"/>
                  </a:cubicBezTo>
                  <a:cubicBezTo>
                    <a:pt x="86" y="184"/>
                    <a:pt x="71" y="188"/>
                    <a:pt x="71" y="192"/>
                  </a:cubicBezTo>
                  <a:cubicBezTo>
                    <a:pt x="71" y="193"/>
                    <a:pt x="71" y="194"/>
                    <a:pt x="72" y="194"/>
                  </a:cubicBezTo>
                  <a:cubicBezTo>
                    <a:pt x="72" y="202"/>
                    <a:pt x="95" y="207"/>
                    <a:pt x="104" y="209"/>
                  </a:cubicBezTo>
                  <a:cubicBezTo>
                    <a:pt x="106" y="210"/>
                    <a:pt x="107" y="212"/>
                    <a:pt x="110" y="213"/>
                  </a:cubicBezTo>
                  <a:cubicBezTo>
                    <a:pt x="110" y="221"/>
                    <a:pt x="113" y="231"/>
                    <a:pt x="124" y="231"/>
                  </a:cubicBezTo>
                  <a:cubicBezTo>
                    <a:pt x="124" y="235"/>
                    <a:pt x="127" y="234"/>
                    <a:pt x="127" y="239"/>
                  </a:cubicBezTo>
                  <a:cubicBezTo>
                    <a:pt x="127" y="241"/>
                    <a:pt x="126" y="245"/>
                    <a:pt x="125" y="247"/>
                  </a:cubicBezTo>
                  <a:cubicBezTo>
                    <a:pt x="126" y="246"/>
                    <a:pt x="126" y="246"/>
                    <a:pt x="126" y="246"/>
                  </a:cubicBezTo>
                  <a:cubicBezTo>
                    <a:pt x="126" y="249"/>
                    <a:pt x="126" y="258"/>
                    <a:pt x="126" y="260"/>
                  </a:cubicBezTo>
                  <a:cubicBezTo>
                    <a:pt x="126" y="270"/>
                    <a:pt x="119" y="274"/>
                    <a:pt x="119" y="284"/>
                  </a:cubicBezTo>
                  <a:cubicBezTo>
                    <a:pt x="118" y="284"/>
                    <a:pt x="110" y="287"/>
                    <a:pt x="106" y="287"/>
                  </a:cubicBezTo>
                  <a:cubicBezTo>
                    <a:pt x="102" y="287"/>
                    <a:pt x="99" y="284"/>
                    <a:pt x="94" y="284"/>
                  </a:cubicBezTo>
                  <a:cubicBezTo>
                    <a:pt x="94" y="284"/>
                    <a:pt x="93" y="284"/>
                    <a:pt x="91" y="285"/>
                  </a:cubicBezTo>
                  <a:cubicBezTo>
                    <a:pt x="66" y="285"/>
                    <a:pt x="66" y="285"/>
                    <a:pt x="66" y="285"/>
                  </a:cubicBezTo>
                  <a:cubicBezTo>
                    <a:pt x="63" y="284"/>
                    <a:pt x="59" y="284"/>
                    <a:pt x="57" y="282"/>
                  </a:cubicBezTo>
                  <a:cubicBezTo>
                    <a:pt x="33" y="282"/>
                    <a:pt x="33" y="282"/>
                    <a:pt x="33" y="282"/>
                  </a:cubicBezTo>
                  <a:cubicBezTo>
                    <a:pt x="33" y="282"/>
                    <a:pt x="32" y="282"/>
                    <a:pt x="32" y="282"/>
                  </a:cubicBezTo>
                  <a:cubicBezTo>
                    <a:pt x="29" y="282"/>
                    <a:pt x="27" y="279"/>
                    <a:pt x="25" y="279"/>
                  </a:cubicBezTo>
                  <a:cubicBezTo>
                    <a:pt x="22" y="279"/>
                    <a:pt x="4" y="291"/>
                    <a:pt x="4" y="294"/>
                  </a:cubicBezTo>
                  <a:cubicBezTo>
                    <a:pt x="4" y="298"/>
                    <a:pt x="10" y="306"/>
                    <a:pt x="10" y="314"/>
                  </a:cubicBezTo>
                  <a:cubicBezTo>
                    <a:pt x="10" y="327"/>
                    <a:pt x="5" y="341"/>
                    <a:pt x="5" y="354"/>
                  </a:cubicBezTo>
                  <a:cubicBezTo>
                    <a:pt x="5" y="358"/>
                    <a:pt x="0" y="360"/>
                    <a:pt x="0" y="367"/>
                  </a:cubicBezTo>
                  <a:cubicBezTo>
                    <a:pt x="0" y="371"/>
                    <a:pt x="4" y="374"/>
                    <a:pt x="8" y="374"/>
                  </a:cubicBezTo>
                  <a:cubicBezTo>
                    <a:pt x="8" y="380"/>
                    <a:pt x="8" y="384"/>
                    <a:pt x="8" y="395"/>
                  </a:cubicBezTo>
                  <a:cubicBezTo>
                    <a:pt x="8" y="397"/>
                    <a:pt x="9" y="399"/>
                    <a:pt x="12" y="399"/>
                  </a:cubicBezTo>
                  <a:cubicBezTo>
                    <a:pt x="20" y="399"/>
                    <a:pt x="26" y="396"/>
                    <a:pt x="35" y="396"/>
                  </a:cubicBezTo>
                  <a:cubicBezTo>
                    <a:pt x="47" y="396"/>
                    <a:pt x="48" y="415"/>
                    <a:pt x="55" y="415"/>
                  </a:cubicBezTo>
                  <a:cubicBezTo>
                    <a:pt x="67" y="415"/>
                    <a:pt x="74" y="405"/>
                    <a:pt x="87" y="405"/>
                  </a:cubicBezTo>
                  <a:cubicBezTo>
                    <a:pt x="89" y="405"/>
                    <a:pt x="94" y="403"/>
                    <a:pt x="99" y="403"/>
                  </a:cubicBezTo>
                  <a:cubicBezTo>
                    <a:pt x="101" y="403"/>
                    <a:pt x="102" y="403"/>
                    <a:pt x="103" y="403"/>
                  </a:cubicBezTo>
                  <a:cubicBezTo>
                    <a:pt x="103" y="403"/>
                    <a:pt x="103" y="403"/>
                    <a:pt x="103" y="403"/>
                  </a:cubicBezTo>
                  <a:cubicBezTo>
                    <a:pt x="104" y="403"/>
                    <a:pt x="105" y="403"/>
                    <a:pt x="106" y="403"/>
                  </a:cubicBezTo>
                  <a:cubicBezTo>
                    <a:pt x="114" y="403"/>
                    <a:pt x="115" y="393"/>
                    <a:pt x="121" y="390"/>
                  </a:cubicBezTo>
                  <a:cubicBezTo>
                    <a:pt x="132" y="384"/>
                    <a:pt x="135" y="378"/>
                    <a:pt x="142" y="368"/>
                  </a:cubicBezTo>
                  <a:cubicBezTo>
                    <a:pt x="139" y="367"/>
                    <a:pt x="137" y="365"/>
                    <a:pt x="137" y="361"/>
                  </a:cubicBezTo>
                  <a:cubicBezTo>
                    <a:pt x="137" y="349"/>
                    <a:pt x="152" y="327"/>
                    <a:pt x="162" y="325"/>
                  </a:cubicBezTo>
                  <a:cubicBezTo>
                    <a:pt x="173" y="323"/>
                    <a:pt x="184" y="319"/>
                    <a:pt x="187" y="308"/>
                  </a:cubicBezTo>
                  <a:cubicBezTo>
                    <a:pt x="184" y="297"/>
                    <a:pt x="184" y="297"/>
                    <a:pt x="184" y="297"/>
                  </a:cubicBezTo>
                  <a:cubicBezTo>
                    <a:pt x="184" y="289"/>
                    <a:pt x="193" y="284"/>
                    <a:pt x="201" y="284"/>
                  </a:cubicBezTo>
                  <a:cubicBezTo>
                    <a:pt x="211" y="284"/>
                    <a:pt x="219" y="289"/>
                    <a:pt x="230" y="289"/>
                  </a:cubicBezTo>
                  <a:cubicBezTo>
                    <a:pt x="242" y="289"/>
                    <a:pt x="249" y="280"/>
                    <a:pt x="259" y="275"/>
                  </a:cubicBezTo>
                  <a:cubicBezTo>
                    <a:pt x="263" y="273"/>
                    <a:pt x="264" y="266"/>
                    <a:pt x="274" y="266"/>
                  </a:cubicBezTo>
                  <a:cubicBezTo>
                    <a:pt x="294" y="266"/>
                    <a:pt x="297" y="288"/>
                    <a:pt x="306" y="300"/>
                  </a:cubicBezTo>
                  <a:cubicBezTo>
                    <a:pt x="307" y="304"/>
                    <a:pt x="315" y="306"/>
                    <a:pt x="319" y="309"/>
                  </a:cubicBezTo>
                  <a:cubicBezTo>
                    <a:pt x="328" y="318"/>
                    <a:pt x="332" y="323"/>
                    <a:pt x="348" y="327"/>
                  </a:cubicBezTo>
                  <a:cubicBezTo>
                    <a:pt x="348" y="330"/>
                    <a:pt x="356" y="332"/>
                    <a:pt x="358" y="332"/>
                  </a:cubicBezTo>
                  <a:cubicBezTo>
                    <a:pt x="359" y="335"/>
                    <a:pt x="371" y="348"/>
                    <a:pt x="373" y="348"/>
                  </a:cubicBezTo>
                  <a:cubicBezTo>
                    <a:pt x="374" y="353"/>
                    <a:pt x="378" y="355"/>
                    <a:pt x="378" y="363"/>
                  </a:cubicBezTo>
                  <a:cubicBezTo>
                    <a:pt x="378" y="369"/>
                    <a:pt x="375" y="377"/>
                    <a:pt x="369" y="377"/>
                  </a:cubicBezTo>
                  <a:cubicBezTo>
                    <a:pt x="369" y="379"/>
                    <a:pt x="371" y="381"/>
                    <a:pt x="375" y="381"/>
                  </a:cubicBezTo>
                  <a:cubicBezTo>
                    <a:pt x="382" y="381"/>
                    <a:pt x="381" y="370"/>
                    <a:pt x="386" y="365"/>
                  </a:cubicBezTo>
                  <a:cubicBezTo>
                    <a:pt x="386" y="365"/>
                    <a:pt x="393" y="365"/>
                    <a:pt x="393" y="362"/>
                  </a:cubicBezTo>
                  <a:cubicBezTo>
                    <a:pt x="393" y="355"/>
                    <a:pt x="383" y="354"/>
                    <a:pt x="383" y="347"/>
                  </a:cubicBezTo>
                  <a:cubicBezTo>
                    <a:pt x="383" y="342"/>
                    <a:pt x="389" y="339"/>
                    <a:pt x="395" y="339"/>
                  </a:cubicBezTo>
                  <a:cubicBezTo>
                    <a:pt x="403" y="339"/>
                    <a:pt x="407" y="345"/>
                    <a:pt x="412" y="346"/>
                  </a:cubicBezTo>
                  <a:cubicBezTo>
                    <a:pt x="413" y="335"/>
                    <a:pt x="401" y="331"/>
                    <a:pt x="390" y="326"/>
                  </a:cubicBezTo>
                  <a:cubicBezTo>
                    <a:pt x="387" y="324"/>
                    <a:pt x="374" y="322"/>
                    <a:pt x="376" y="315"/>
                  </a:cubicBezTo>
                  <a:cubicBezTo>
                    <a:pt x="378" y="314"/>
                    <a:pt x="378" y="313"/>
                    <a:pt x="378" y="311"/>
                  </a:cubicBezTo>
                  <a:cubicBezTo>
                    <a:pt x="373" y="311"/>
                    <a:pt x="369" y="312"/>
                    <a:pt x="365" y="312"/>
                  </a:cubicBezTo>
                  <a:cubicBezTo>
                    <a:pt x="362" y="312"/>
                    <a:pt x="360" y="312"/>
                    <a:pt x="356" y="310"/>
                  </a:cubicBezTo>
                  <a:cubicBezTo>
                    <a:pt x="352" y="308"/>
                    <a:pt x="348" y="299"/>
                    <a:pt x="346" y="292"/>
                  </a:cubicBezTo>
                  <a:cubicBezTo>
                    <a:pt x="345" y="287"/>
                    <a:pt x="341" y="278"/>
                    <a:pt x="333" y="276"/>
                  </a:cubicBezTo>
                  <a:cubicBezTo>
                    <a:pt x="326" y="274"/>
                    <a:pt x="322" y="270"/>
                    <a:pt x="322" y="263"/>
                  </a:cubicBezTo>
                  <a:cubicBezTo>
                    <a:pt x="322" y="259"/>
                    <a:pt x="323" y="256"/>
                    <a:pt x="324" y="253"/>
                  </a:cubicBezTo>
                  <a:cubicBezTo>
                    <a:pt x="323" y="253"/>
                    <a:pt x="321" y="251"/>
                    <a:pt x="321" y="250"/>
                  </a:cubicBezTo>
                  <a:cubicBezTo>
                    <a:pt x="321" y="244"/>
                    <a:pt x="333" y="244"/>
                    <a:pt x="338" y="240"/>
                  </a:cubicBezTo>
                  <a:cubicBezTo>
                    <a:pt x="342" y="244"/>
                    <a:pt x="338" y="255"/>
                    <a:pt x="345" y="255"/>
                  </a:cubicBezTo>
                  <a:cubicBezTo>
                    <a:pt x="351" y="255"/>
                    <a:pt x="355" y="255"/>
                    <a:pt x="361" y="255"/>
                  </a:cubicBezTo>
                  <a:cubicBezTo>
                    <a:pt x="361" y="267"/>
                    <a:pt x="374" y="285"/>
                    <a:pt x="386" y="285"/>
                  </a:cubicBezTo>
                  <a:cubicBezTo>
                    <a:pt x="389" y="285"/>
                    <a:pt x="390" y="285"/>
                    <a:pt x="393" y="285"/>
                  </a:cubicBezTo>
                  <a:cubicBezTo>
                    <a:pt x="393" y="292"/>
                    <a:pt x="402" y="293"/>
                    <a:pt x="409" y="296"/>
                  </a:cubicBezTo>
                  <a:cubicBezTo>
                    <a:pt x="417" y="300"/>
                    <a:pt x="428" y="311"/>
                    <a:pt x="428" y="318"/>
                  </a:cubicBezTo>
                  <a:cubicBezTo>
                    <a:pt x="428" y="323"/>
                    <a:pt x="428" y="326"/>
                    <a:pt x="428" y="332"/>
                  </a:cubicBezTo>
                  <a:cubicBezTo>
                    <a:pt x="428" y="343"/>
                    <a:pt x="437" y="348"/>
                    <a:pt x="443" y="354"/>
                  </a:cubicBezTo>
                  <a:cubicBezTo>
                    <a:pt x="448" y="359"/>
                    <a:pt x="452" y="364"/>
                    <a:pt x="454" y="371"/>
                  </a:cubicBezTo>
                  <a:cubicBezTo>
                    <a:pt x="454" y="372"/>
                    <a:pt x="455" y="377"/>
                    <a:pt x="457" y="377"/>
                  </a:cubicBezTo>
                  <a:cubicBezTo>
                    <a:pt x="460" y="377"/>
                    <a:pt x="463" y="377"/>
                    <a:pt x="466" y="377"/>
                  </a:cubicBezTo>
                  <a:cubicBezTo>
                    <a:pt x="465" y="380"/>
                    <a:pt x="459" y="381"/>
                    <a:pt x="459" y="385"/>
                  </a:cubicBezTo>
                  <a:cubicBezTo>
                    <a:pt x="459" y="394"/>
                    <a:pt x="467" y="402"/>
                    <a:pt x="475" y="402"/>
                  </a:cubicBezTo>
                  <a:cubicBezTo>
                    <a:pt x="476" y="402"/>
                    <a:pt x="480" y="402"/>
                    <a:pt x="483" y="402"/>
                  </a:cubicBezTo>
                  <a:cubicBezTo>
                    <a:pt x="477" y="400"/>
                    <a:pt x="483" y="393"/>
                    <a:pt x="483" y="390"/>
                  </a:cubicBezTo>
                  <a:cubicBezTo>
                    <a:pt x="483" y="386"/>
                    <a:pt x="481" y="384"/>
                    <a:pt x="479" y="381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482" y="380"/>
                    <a:pt x="487" y="384"/>
                    <a:pt x="493" y="385"/>
                  </a:cubicBezTo>
                  <a:cubicBezTo>
                    <a:pt x="494" y="385"/>
                    <a:pt x="494" y="385"/>
                    <a:pt x="494" y="385"/>
                  </a:cubicBezTo>
                  <a:cubicBezTo>
                    <a:pt x="495" y="381"/>
                    <a:pt x="501" y="383"/>
                    <a:pt x="503" y="382"/>
                  </a:cubicBezTo>
                  <a:cubicBezTo>
                    <a:pt x="502" y="381"/>
                    <a:pt x="501" y="379"/>
                    <a:pt x="501" y="377"/>
                  </a:cubicBezTo>
                  <a:cubicBezTo>
                    <a:pt x="497" y="377"/>
                    <a:pt x="483" y="364"/>
                    <a:pt x="483" y="362"/>
                  </a:cubicBezTo>
                  <a:cubicBezTo>
                    <a:pt x="483" y="361"/>
                    <a:pt x="484" y="359"/>
                    <a:pt x="485" y="356"/>
                  </a:cubicBezTo>
                  <a:cubicBezTo>
                    <a:pt x="475" y="344"/>
                    <a:pt x="475" y="344"/>
                    <a:pt x="475" y="344"/>
                  </a:cubicBezTo>
                  <a:cubicBezTo>
                    <a:pt x="475" y="342"/>
                    <a:pt x="478" y="339"/>
                    <a:pt x="481" y="339"/>
                  </a:cubicBezTo>
                  <a:cubicBezTo>
                    <a:pt x="485" y="339"/>
                    <a:pt x="486" y="346"/>
                    <a:pt x="494" y="346"/>
                  </a:cubicBezTo>
                  <a:cubicBezTo>
                    <a:pt x="495" y="342"/>
                    <a:pt x="495" y="339"/>
                    <a:pt x="494" y="335"/>
                  </a:cubicBezTo>
                  <a:cubicBezTo>
                    <a:pt x="501" y="333"/>
                    <a:pt x="503" y="328"/>
                    <a:pt x="512" y="328"/>
                  </a:cubicBezTo>
                  <a:cubicBezTo>
                    <a:pt x="521" y="328"/>
                    <a:pt x="526" y="339"/>
                    <a:pt x="534" y="339"/>
                  </a:cubicBezTo>
                  <a:cubicBezTo>
                    <a:pt x="541" y="339"/>
                    <a:pt x="542" y="332"/>
                    <a:pt x="549" y="329"/>
                  </a:cubicBezTo>
                  <a:cubicBezTo>
                    <a:pt x="551" y="328"/>
                    <a:pt x="553" y="327"/>
                    <a:pt x="554" y="327"/>
                  </a:cubicBezTo>
                  <a:cubicBezTo>
                    <a:pt x="555" y="327"/>
                    <a:pt x="556" y="328"/>
                    <a:pt x="556" y="328"/>
                  </a:cubicBezTo>
                  <a:cubicBezTo>
                    <a:pt x="557" y="328"/>
                    <a:pt x="557" y="328"/>
                    <a:pt x="558" y="328"/>
                  </a:cubicBezTo>
                  <a:cubicBezTo>
                    <a:pt x="559" y="328"/>
                    <a:pt x="561" y="327"/>
                    <a:pt x="562" y="327"/>
                  </a:cubicBezTo>
                  <a:cubicBezTo>
                    <a:pt x="565" y="326"/>
                    <a:pt x="567" y="327"/>
                    <a:pt x="569" y="325"/>
                  </a:cubicBezTo>
                  <a:cubicBezTo>
                    <a:pt x="566" y="320"/>
                    <a:pt x="552" y="313"/>
                    <a:pt x="552" y="302"/>
                  </a:cubicBezTo>
                  <a:cubicBezTo>
                    <a:pt x="552" y="295"/>
                    <a:pt x="561" y="284"/>
                    <a:pt x="567" y="279"/>
                  </a:cubicBezTo>
                  <a:cubicBezTo>
                    <a:pt x="567" y="265"/>
                    <a:pt x="567" y="265"/>
                    <a:pt x="567" y="265"/>
                  </a:cubicBezTo>
                  <a:cubicBezTo>
                    <a:pt x="568" y="262"/>
                    <a:pt x="568" y="266"/>
                    <a:pt x="570" y="258"/>
                  </a:cubicBezTo>
                  <a:cubicBezTo>
                    <a:pt x="570" y="252"/>
                    <a:pt x="576" y="250"/>
                    <a:pt x="581" y="249"/>
                  </a:cubicBezTo>
                  <a:cubicBezTo>
                    <a:pt x="580" y="246"/>
                    <a:pt x="581" y="244"/>
                    <a:pt x="580" y="241"/>
                  </a:cubicBezTo>
                  <a:cubicBezTo>
                    <a:pt x="577" y="241"/>
                    <a:pt x="570" y="244"/>
                    <a:pt x="568" y="244"/>
                  </a:cubicBezTo>
                  <a:cubicBezTo>
                    <a:pt x="565" y="241"/>
                    <a:pt x="565" y="241"/>
                    <a:pt x="565" y="241"/>
                  </a:cubicBezTo>
                  <a:cubicBezTo>
                    <a:pt x="564" y="240"/>
                    <a:pt x="562" y="239"/>
                    <a:pt x="562" y="237"/>
                  </a:cubicBezTo>
                  <a:cubicBezTo>
                    <a:pt x="562" y="216"/>
                    <a:pt x="562" y="216"/>
                    <a:pt x="562" y="216"/>
                  </a:cubicBezTo>
                  <a:cubicBezTo>
                    <a:pt x="549" y="216"/>
                    <a:pt x="552" y="188"/>
                    <a:pt x="538" y="188"/>
                  </a:cubicBezTo>
                  <a:cubicBezTo>
                    <a:pt x="525" y="188"/>
                    <a:pt x="517" y="195"/>
                    <a:pt x="501" y="195"/>
                  </a:cubicBezTo>
                  <a:cubicBezTo>
                    <a:pt x="497" y="195"/>
                    <a:pt x="493" y="195"/>
                    <a:pt x="490" y="195"/>
                  </a:cubicBezTo>
                  <a:cubicBezTo>
                    <a:pt x="483" y="195"/>
                    <a:pt x="478" y="194"/>
                    <a:pt x="478" y="183"/>
                  </a:cubicBezTo>
                  <a:cubicBezTo>
                    <a:pt x="478" y="183"/>
                    <a:pt x="478" y="183"/>
                    <a:pt x="478" y="183"/>
                  </a:cubicBezTo>
                  <a:cubicBezTo>
                    <a:pt x="478" y="183"/>
                    <a:pt x="478" y="183"/>
                    <a:pt x="478" y="183"/>
                  </a:cubicBezTo>
                  <a:cubicBezTo>
                    <a:pt x="478" y="171"/>
                    <a:pt x="480" y="162"/>
                    <a:pt x="486" y="153"/>
                  </a:cubicBezTo>
                  <a:cubicBezTo>
                    <a:pt x="488" y="150"/>
                    <a:pt x="498" y="147"/>
                    <a:pt x="498" y="141"/>
                  </a:cubicBezTo>
                  <a:cubicBezTo>
                    <a:pt x="498" y="131"/>
                    <a:pt x="488" y="124"/>
                    <a:pt x="488" y="113"/>
                  </a:cubicBezTo>
                  <a:cubicBezTo>
                    <a:pt x="488" y="113"/>
                    <a:pt x="488" y="113"/>
                    <a:pt x="488" y="113"/>
                  </a:cubicBezTo>
                  <a:cubicBezTo>
                    <a:pt x="488" y="113"/>
                    <a:pt x="488" y="113"/>
                    <a:pt x="488" y="113"/>
                  </a:cubicBezTo>
                  <a:cubicBezTo>
                    <a:pt x="488" y="106"/>
                    <a:pt x="496" y="103"/>
                    <a:pt x="496" y="96"/>
                  </a:cubicBezTo>
                  <a:cubicBezTo>
                    <a:pt x="496" y="84"/>
                    <a:pt x="491" y="64"/>
                    <a:pt x="479" y="64"/>
                  </a:cubicBezTo>
                  <a:cubicBezTo>
                    <a:pt x="469" y="64"/>
                    <a:pt x="46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48" y="65"/>
                    <a:pt x="444" y="65"/>
                    <a:pt x="439" y="66"/>
                  </a:cubicBezTo>
                  <a:cubicBezTo>
                    <a:pt x="437" y="66"/>
                    <a:pt x="435" y="66"/>
                    <a:pt x="433" y="67"/>
                  </a:cubicBezTo>
                  <a:cubicBezTo>
                    <a:pt x="433" y="67"/>
                    <a:pt x="433" y="67"/>
                    <a:pt x="433" y="66"/>
                  </a:cubicBezTo>
                  <a:cubicBezTo>
                    <a:pt x="427" y="67"/>
                    <a:pt x="421" y="68"/>
                    <a:pt x="414" y="68"/>
                  </a:cubicBezTo>
                  <a:cubicBezTo>
                    <a:pt x="414" y="67"/>
                    <a:pt x="416" y="64"/>
                    <a:pt x="417" y="62"/>
                  </a:cubicBezTo>
                  <a:cubicBezTo>
                    <a:pt x="413" y="60"/>
                    <a:pt x="406" y="60"/>
                    <a:pt x="399" y="60"/>
                  </a:cubicBezTo>
                  <a:cubicBezTo>
                    <a:pt x="392" y="60"/>
                    <a:pt x="384" y="68"/>
                    <a:pt x="379" y="70"/>
                  </a:cubicBezTo>
                  <a:cubicBezTo>
                    <a:pt x="371" y="74"/>
                    <a:pt x="364" y="72"/>
                    <a:pt x="355" y="76"/>
                  </a:cubicBezTo>
                  <a:cubicBezTo>
                    <a:pt x="353" y="77"/>
                    <a:pt x="352" y="81"/>
                    <a:pt x="346" y="81"/>
                  </a:cubicBezTo>
                  <a:cubicBezTo>
                    <a:pt x="346" y="81"/>
                    <a:pt x="337" y="75"/>
                    <a:pt x="337" y="74"/>
                  </a:cubicBezTo>
                  <a:cubicBezTo>
                    <a:pt x="337" y="72"/>
                    <a:pt x="340" y="70"/>
                    <a:pt x="341" y="68"/>
                  </a:cubicBezTo>
                  <a:cubicBezTo>
                    <a:pt x="340" y="68"/>
                    <a:pt x="339" y="68"/>
                    <a:pt x="338" y="68"/>
                  </a:cubicBezTo>
                  <a:cubicBezTo>
                    <a:pt x="327" y="68"/>
                    <a:pt x="318" y="78"/>
                    <a:pt x="304" y="78"/>
                  </a:cubicBezTo>
                  <a:cubicBezTo>
                    <a:pt x="303" y="78"/>
                    <a:pt x="301" y="75"/>
                    <a:pt x="300" y="72"/>
                  </a:cubicBezTo>
                  <a:cubicBezTo>
                    <a:pt x="296" y="72"/>
                    <a:pt x="294" y="70"/>
                    <a:pt x="288" y="70"/>
                  </a:cubicBezTo>
                  <a:cubicBezTo>
                    <a:pt x="288" y="68"/>
                    <a:pt x="288" y="67"/>
                    <a:pt x="288" y="64"/>
                  </a:cubicBezTo>
                  <a:cubicBezTo>
                    <a:pt x="285" y="63"/>
                    <a:pt x="282" y="60"/>
                    <a:pt x="282" y="54"/>
                  </a:cubicBezTo>
                  <a:cubicBezTo>
                    <a:pt x="282" y="45"/>
                    <a:pt x="288" y="40"/>
                    <a:pt x="294" y="35"/>
                  </a:cubicBezTo>
                  <a:cubicBezTo>
                    <a:pt x="295" y="33"/>
                    <a:pt x="300" y="32"/>
                    <a:pt x="300" y="30"/>
                  </a:cubicBezTo>
                  <a:cubicBezTo>
                    <a:pt x="300" y="28"/>
                    <a:pt x="300" y="27"/>
                    <a:pt x="300" y="25"/>
                  </a:cubicBezTo>
                  <a:cubicBezTo>
                    <a:pt x="296" y="25"/>
                    <a:pt x="290" y="25"/>
                    <a:pt x="290" y="20"/>
                  </a:cubicBezTo>
                  <a:cubicBezTo>
                    <a:pt x="290" y="14"/>
                    <a:pt x="290" y="11"/>
                    <a:pt x="293" y="6"/>
                  </a:cubicBezTo>
                  <a:cubicBezTo>
                    <a:pt x="293" y="0"/>
                    <a:pt x="293" y="0"/>
                    <a:pt x="29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3"/>
            <p:cNvSpPr>
              <a:spLocks/>
            </p:cNvSpPr>
            <p:nvPr/>
          </p:nvSpPr>
          <p:spPr bwMode="auto">
            <a:xfrm>
              <a:off x="3621" y="-27"/>
              <a:ext cx="927" cy="895"/>
            </a:xfrm>
            <a:custGeom>
              <a:avLst/>
              <a:gdLst>
                <a:gd name="T0" fmla="*/ 321 w 392"/>
                <a:gd name="T1" fmla="*/ 15 h 378"/>
                <a:gd name="T2" fmla="*/ 297 w 392"/>
                <a:gd name="T3" fmla="*/ 21 h 378"/>
                <a:gd name="T4" fmla="*/ 307 w 392"/>
                <a:gd name="T5" fmla="*/ 4 h 378"/>
                <a:gd name="T6" fmla="*/ 279 w 392"/>
                <a:gd name="T7" fmla="*/ 11 h 378"/>
                <a:gd name="T8" fmla="*/ 257 w 392"/>
                <a:gd name="T9" fmla="*/ 11 h 378"/>
                <a:gd name="T10" fmla="*/ 239 w 392"/>
                <a:gd name="T11" fmla="*/ 32 h 378"/>
                <a:gd name="T12" fmla="*/ 220 w 392"/>
                <a:gd name="T13" fmla="*/ 37 h 378"/>
                <a:gd name="T14" fmla="*/ 197 w 392"/>
                <a:gd name="T15" fmla="*/ 37 h 378"/>
                <a:gd name="T16" fmla="*/ 196 w 392"/>
                <a:gd name="T17" fmla="*/ 43 h 378"/>
                <a:gd name="T18" fmla="*/ 178 w 392"/>
                <a:gd name="T19" fmla="*/ 51 h 378"/>
                <a:gd name="T20" fmla="*/ 187 w 392"/>
                <a:gd name="T21" fmla="*/ 52 h 378"/>
                <a:gd name="T22" fmla="*/ 160 w 392"/>
                <a:gd name="T23" fmla="*/ 60 h 378"/>
                <a:gd name="T24" fmla="*/ 154 w 392"/>
                <a:gd name="T25" fmla="*/ 57 h 378"/>
                <a:gd name="T26" fmla="*/ 141 w 392"/>
                <a:gd name="T27" fmla="*/ 64 h 378"/>
                <a:gd name="T28" fmla="*/ 139 w 392"/>
                <a:gd name="T29" fmla="*/ 73 h 378"/>
                <a:gd name="T30" fmla="*/ 141 w 392"/>
                <a:gd name="T31" fmla="*/ 97 h 378"/>
                <a:gd name="T32" fmla="*/ 111 w 392"/>
                <a:gd name="T33" fmla="*/ 131 h 378"/>
                <a:gd name="T34" fmla="*/ 54 w 392"/>
                <a:gd name="T35" fmla="*/ 189 h 378"/>
                <a:gd name="T36" fmla="*/ 62 w 392"/>
                <a:gd name="T37" fmla="*/ 193 h 378"/>
                <a:gd name="T38" fmla="*/ 12 w 392"/>
                <a:gd name="T39" fmla="*/ 225 h 378"/>
                <a:gd name="T40" fmla="*/ 9 w 392"/>
                <a:gd name="T41" fmla="*/ 274 h 378"/>
                <a:gd name="T42" fmla="*/ 15 w 392"/>
                <a:gd name="T43" fmla="*/ 285 h 378"/>
                <a:gd name="T44" fmla="*/ 6 w 392"/>
                <a:gd name="T45" fmla="*/ 301 h 378"/>
                <a:gd name="T46" fmla="*/ 80 w 392"/>
                <a:gd name="T47" fmla="*/ 280 h 378"/>
                <a:gd name="T48" fmla="*/ 88 w 392"/>
                <a:gd name="T49" fmla="*/ 300 h 378"/>
                <a:gd name="T50" fmla="*/ 110 w 392"/>
                <a:gd name="T51" fmla="*/ 348 h 378"/>
                <a:gd name="T52" fmla="*/ 120 w 392"/>
                <a:gd name="T53" fmla="*/ 378 h 378"/>
                <a:gd name="T54" fmla="*/ 160 w 392"/>
                <a:gd name="T55" fmla="*/ 361 h 378"/>
                <a:gd name="T56" fmla="*/ 168 w 392"/>
                <a:gd name="T57" fmla="*/ 327 h 378"/>
                <a:gd name="T58" fmla="*/ 204 w 392"/>
                <a:gd name="T59" fmla="*/ 279 h 378"/>
                <a:gd name="T60" fmla="*/ 176 w 392"/>
                <a:gd name="T61" fmla="*/ 248 h 378"/>
                <a:gd name="T62" fmla="*/ 183 w 392"/>
                <a:gd name="T63" fmla="*/ 217 h 378"/>
                <a:gd name="T64" fmla="*/ 242 w 392"/>
                <a:gd name="T65" fmla="*/ 171 h 378"/>
                <a:gd name="T66" fmla="*/ 273 w 392"/>
                <a:gd name="T67" fmla="*/ 138 h 378"/>
                <a:gd name="T68" fmla="*/ 284 w 392"/>
                <a:gd name="T69" fmla="*/ 169 h 378"/>
                <a:gd name="T70" fmla="*/ 236 w 392"/>
                <a:gd name="T71" fmla="*/ 217 h 378"/>
                <a:gd name="T72" fmla="*/ 239 w 392"/>
                <a:gd name="T73" fmla="*/ 248 h 378"/>
                <a:gd name="T74" fmla="*/ 273 w 392"/>
                <a:gd name="T75" fmla="*/ 274 h 378"/>
                <a:gd name="T76" fmla="*/ 313 w 392"/>
                <a:gd name="T77" fmla="*/ 266 h 378"/>
                <a:gd name="T78" fmla="*/ 345 w 392"/>
                <a:gd name="T79" fmla="*/ 255 h 378"/>
                <a:gd name="T80" fmla="*/ 392 w 392"/>
                <a:gd name="T81" fmla="*/ 204 h 378"/>
                <a:gd name="T82" fmla="*/ 375 w 392"/>
                <a:gd name="T83" fmla="*/ 181 h 378"/>
                <a:gd name="T84" fmla="*/ 382 w 392"/>
                <a:gd name="T85" fmla="*/ 174 h 378"/>
                <a:gd name="T86" fmla="*/ 366 w 392"/>
                <a:gd name="T87" fmla="*/ 148 h 378"/>
                <a:gd name="T88" fmla="*/ 371 w 392"/>
                <a:gd name="T89" fmla="*/ 132 h 378"/>
                <a:gd name="T90" fmla="*/ 361 w 392"/>
                <a:gd name="T91" fmla="*/ 106 h 378"/>
                <a:gd name="T92" fmla="*/ 370 w 392"/>
                <a:gd name="T93" fmla="*/ 84 h 378"/>
                <a:gd name="T94" fmla="*/ 352 w 392"/>
                <a:gd name="T95" fmla="*/ 63 h 378"/>
                <a:gd name="T96" fmla="*/ 378 w 392"/>
                <a:gd name="T97" fmla="*/ 36 h 378"/>
                <a:gd name="T98" fmla="*/ 352 w 392"/>
                <a:gd name="T99" fmla="*/ 26 h 378"/>
                <a:gd name="T100" fmla="*/ 354 w 392"/>
                <a:gd name="T101" fmla="*/ 4 h 378"/>
                <a:gd name="T102" fmla="*/ 341 w 392"/>
                <a:gd name="T103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92" h="378">
                  <a:moveTo>
                    <a:pt x="341" y="0"/>
                  </a:moveTo>
                  <a:cubicBezTo>
                    <a:pt x="333" y="6"/>
                    <a:pt x="328" y="8"/>
                    <a:pt x="321" y="15"/>
                  </a:cubicBezTo>
                  <a:cubicBezTo>
                    <a:pt x="320" y="12"/>
                    <a:pt x="320" y="9"/>
                    <a:pt x="318" y="6"/>
                  </a:cubicBezTo>
                  <a:cubicBezTo>
                    <a:pt x="310" y="10"/>
                    <a:pt x="306" y="21"/>
                    <a:pt x="297" y="21"/>
                  </a:cubicBezTo>
                  <a:cubicBezTo>
                    <a:pt x="296" y="21"/>
                    <a:pt x="296" y="21"/>
                    <a:pt x="296" y="21"/>
                  </a:cubicBezTo>
                  <a:cubicBezTo>
                    <a:pt x="298" y="14"/>
                    <a:pt x="307" y="12"/>
                    <a:pt x="307" y="4"/>
                  </a:cubicBezTo>
                  <a:cubicBezTo>
                    <a:pt x="307" y="3"/>
                    <a:pt x="306" y="3"/>
                    <a:pt x="304" y="3"/>
                  </a:cubicBezTo>
                  <a:cubicBezTo>
                    <a:pt x="299" y="3"/>
                    <a:pt x="285" y="11"/>
                    <a:pt x="279" y="11"/>
                  </a:cubicBezTo>
                  <a:cubicBezTo>
                    <a:pt x="274" y="11"/>
                    <a:pt x="271" y="7"/>
                    <a:pt x="268" y="3"/>
                  </a:cubicBezTo>
                  <a:cubicBezTo>
                    <a:pt x="266" y="6"/>
                    <a:pt x="257" y="8"/>
                    <a:pt x="257" y="11"/>
                  </a:cubicBezTo>
                  <a:cubicBezTo>
                    <a:pt x="257" y="14"/>
                    <a:pt x="260" y="16"/>
                    <a:pt x="264" y="17"/>
                  </a:cubicBezTo>
                  <a:cubicBezTo>
                    <a:pt x="255" y="22"/>
                    <a:pt x="246" y="19"/>
                    <a:pt x="239" y="32"/>
                  </a:cubicBezTo>
                  <a:cubicBezTo>
                    <a:pt x="239" y="23"/>
                    <a:pt x="239" y="23"/>
                    <a:pt x="239" y="23"/>
                  </a:cubicBezTo>
                  <a:cubicBezTo>
                    <a:pt x="228" y="23"/>
                    <a:pt x="226" y="36"/>
                    <a:pt x="220" y="37"/>
                  </a:cubicBezTo>
                  <a:cubicBezTo>
                    <a:pt x="220" y="31"/>
                    <a:pt x="220" y="31"/>
                    <a:pt x="220" y="31"/>
                  </a:cubicBezTo>
                  <a:cubicBezTo>
                    <a:pt x="212" y="32"/>
                    <a:pt x="202" y="32"/>
                    <a:pt x="197" y="37"/>
                  </a:cubicBezTo>
                  <a:cubicBezTo>
                    <a:pt x="199" y="39"/>
                    <a:pt x="198" y="39"/>
                    <a:pt x="201" y="41"/>
                  </a:cubicBezTo>
                  <a:cubicBezTo>
                    <a:pt x="199" y="42"/>
                    <a:pt x="198" y="43"/>
                    <a:pt x="196" y="43"/>
                  </a:cubicBezTo>
                  <a:cubicBezTo>
                    <a:pt x="194" y="43"/>
                    <a:pt x="192" y="42"/>
                    <a:pt x="191" y="42"/>
                  </a:cubicBezTo>
                  <a:cubicBezTo>
                    <a:pt x="185" y="42"/>
                    <a:pt x="181" y="47"/>
                    <a:pt x="178" y="51"/>
                  </a:cubicBezTo>
                  <a:cubicBezTo>
                    <a:pt x="180" y="51"/>
                    <a:pt x="181" y="51"/>
                    <a:pt x="181" y="51"/>
                  </a:cubicBezTo>
                  <a:cubicBezTo>
                    <a:pt x="183" y="51"/>
                    <a:pt x="184" y="51"/>
                    <a:pt x="187" y="52"/>
                  </a:cubicBezTo>
                  <a:cubicBezTo>
                    <a:pt x="186" y="53"/>
                    <a:pt x="180" y="65"/>
                    <a:pt x="177" y="65"/>
                  </a:cubicBezTo>
                  <a:cubicBezTo>
                    <a:pt x="170" y="65"/>
                    <a:pt x="168" y="60"/>
                    <a:pt x="160" y="60"/>
                  </a:cubicBezTo>
                  <a:cubicBezTo>
                    <a:pt x="161" y="56"/>
                    <a:pt x="161" y="54"/>
                    <a:pt x="158" y="50"/>
                  </a:cubicBezTo>
                  <a:cubicBezTo>
                    <a:pt x="157" y="52"/>
                    <a:pt x="155" y="54"/>
                    <a:pt x="154" y="57"/>
                  </a:cubicBezTo>
                  <a:cubicBezTo>
                    <a:pt x="152" y="57"/>
                    <a:pt x="151" y="56"/>
                    <a:pt x="149" y="56"/>
                  </a:cubicBezTo>
                  <a:cubicBezTo>
                    <a:pt x="145" y="56"/>
                    <a:pt x="142" y="59"/>
                    <a:pt x="141" y="64"/>
                  </a:cubicBezTo>
                  <a:cubicBezTo>
                    <a:pt x="141" y="64"/>
                    <a:pt x="147" y="66"/>
                    <a:pt x="149" y="66"/>
                  </a:cubicBezTo>
                  <a:cubicBezTo>
                    <a:pt x="147" y="67"/>
                    <a:pt x="141" y="69"/>
                    <a:pt x="139" y="73"/>
                  </a:cubicBezTo>
                  <a:cubicBezTo>
                    <a:pt x="151" y="73"/>
                    <a:pt x="157" y="66"/>
                    <a:pt x="170" y="64"/>
                  </a:cubicBezTo>
                  <a:cubicBezTo>
                    <a:pt x="167" y="75"/>
                    <a:pt x="152" y="93"/>
                    <a:pt x="141" y="97"/>
                  </a:cubicBezTo>
                  <a:cubicBezTo>
                    <a:pt x="130" y="101"/>
                    <a:pt x="123" y="109"/>
                    <a:pt x="117" y="119"/>
                  </a:cubicBezTo>
                  <a:cubicBezTo>
                    <a:pt x="117" y="120"/>
                    <a:pt x="111" y="131"/>
                    <a:pt x="111" y="131"/>
                  </a:cubicBezTo>
                  <a:cubicBezTo>
                    <a:pt x="107" y="131"/>
                    <a:pt x="108" y="148"/>
                    <a:pt x="102" y="152"/>
                  </a:cubicBezTo>
                  <a:cubicBezTo>
                    <a:pt x="86" y="165"/>
                    <a:pt x="77" y="183"/>
                    <a:pt x="54" y="189"/>
                  </a:cubicBezTo>
                  <a:cubicBezTo>
                    <a:pt x="59" y="190"/>
                    <a:pt x="61" y="191"/>
                    <a:pt x="66" y="193"/>
                  </a:cubicBezTo>
                  <a:cubicBezTo>
                    <a:pt x="65" y="193"/>
                    <a:pt x="64" y="193"/>
                    <a:pt x="62" y="193"/>
                  </a:cubicBezTo>
                  <a:cubicBezTo>
                    <a:pt x="47" y="193"/>
                    <a:pt x="45" y="204"/>
                    <a:pt x="36" y="206"/>
                  </a:cubicBezTo>
                  <a:cubicBezTo>
                    <a:pt x="24" y="209"/>
                    <a:pt x="18" y="216"/>
                    <a:pt x="12" y="225"/>
                  </a:cubicBezTo>
                  <a:cubicBezTo>
                    <a:pt x="9" y="229"/>
                    <a:pt x="0" y="229"/>
                    <a:pt x="0" y="237"/>
                  </a:cubicBezTo>
                  <a:cubicBezTo>
                    <a:pt x="0" y="252"/>
                    <a:pt x="2" y="265"/>
                    <a:pt x="9" y="274"/>
                  </a:cubicBezTo>
                  <a:cubicBezTo>
                    <a:pt x="7" y="278"/>
                    <a:pt x="1" y="284"/>
                    <a:pt x="1" y="288"/>
                  </a:cubicBezTo>
                  <a:cubicBezTo>
                    <a:pt x="7" y="285"/>
                    <a:pt x="7" y="285"/>
                    <a:pt x="15" y="285"/>
                  </a:cubicBezTo>
                  <a:cubicBezTo>
                    <a:pt x="15" y="293"/>
                    <a:pt x="15" y="293"/>
                    <a:pt x="15" y="293"/>
                  </a:cubicBezTo>
                  <a:cubicBezTo>
                    <a:pt x="13" y="294"/>
                    <a:pt x="6" y="297"/>
                    <a:pt x="6" y="301"/>
                  </a:cubicBezTo>
                  <a:cubicBezTo>
                    <a:pt x="6" y="303"/>
                    <a:pt x="26" y="316"/>
                    <a:pt x="29" y="316"/>
                  </a:cubicBezTo>
                  <a:cubicBezTo>
                    <a:pt x="52" y="316"/>
                    <a:pt x="69" y="296"/>
                    <a:pt x="80" y="280"/>
                  </a:cubicBezTo>
                  <a:cubicBezTo>
                    <a:pt x="83" y="285"/>
                    <a:pt x="84" y="290"/>
                    <a:pt x="90" y="293"/>
                  </a:cubicBezTo>
                  <a:cubicBezTo>
                    <a:pt x="89" y="295"/>
                    <a:pt x="88" y="298"/>
                    <a:pt x="88" y="300"/>
                  </a:cubicBezTo>
                  <a:cubicBezTo>
                    <a:pt x="88" y="310"/>
                    <a:pt x="96" y="312"/>
                    <a:pt x="98" y="320"/>
                  </a:cubicBezTo>
                  <a:cubicBezTo>
                    <a:pt x="102" y="331"/>
                    <a:pt x="101" y="339"/>
                    <a:pt x="110" y="348"/>
                  </a:cubicBezTo>
                  <a:cubicBezTo>
                    <a:pt x="110" y="349"/>
                    <a:pt x="109" y="351"/>
                    <a:pt x="109" y="353"/>
                  </a:cubicBezTo>
                  <a:cubicBezTo>
                    <a:pt x="109" y="356"/>
                    <a:pt x="116" y="378"/>
                    <a:pt x="120" y="378"/>
                  </a:cubicBezTo>
                  <a:cubicBezTo>
                    <a:pt x="133" y="378"/>
                    <a:pt x="137" y="361"/>
                    <a:pt x="146" y="361"/>
                  </a:cubicBezTo>
                  <a:cubicBezTo>
                    <a:pt x="150" y="361"/>
                    <a:pt x="152" y="361"/>
                    <a:pt x="160" y="361"/>
                  </a:cubicBezTo>
                  <a:cubicBezTo>
                    <a:pt x="161" y="351"/>
                    <a:pt x="174" y="350"/>
                    <a:pt x="176" y="335"/>
                  </a:cubicBezTo>
                  <a:cubicBezTo>
                    <a:pt x="173" y="335"/>
                    <a:pt x="168" y="333"/>
                    <a:pt x="168" y="327"/>
                  </a:cubicBezTo>
                  <a:cubicBezTo>
                    <a:pt x="168" y="315"/>
                    <a:pt x="172" y="300"/>
                    <a:pt x="183" y="300"/>
                  </a:cubicBezTo>
                  <a:cubicBezTo>
                    <a:pt x="188" y="300"/>
                    <a:pt x="204" y="287"/>
                    <a:pt x="204" y="279"/>
                  </a:cubicBezTo>
                  <a:cubicBezTo>
                    <a:pt x="204" y="269"/>
                    <a:pt x="189" y="260"/>
                    <a:pt x="180" y="258"/>
                  </a:cubicBezTo>
                  <a:cubicBezTo>
                    <a:pt x="180" y="254"/>
                    <a:pt x="178" y="251"/>
                    <a:pt x="176" y="248"/>
                  </a:cubicBezTo>
                  <a:cubicBezTo>
                    <a:pt x="176" y="238"/>
                    <a:pt x="176" y="238"/>
                    <a:pt x="176" y="238"/>
                  </a:cubicBezTo>
                  <a:cubicBezTo>
                    <a:pt x="184" y="234"/>
                    <a:pt x="178" y="224"/>
                    <a:pt x="183" y="217"/>
                  </a:cubicBezTo>
                  <a:cubicBezTo>
                    <a:pt x="188" y="207"/>
                    <a:pt x="197" y="205"/>
                    <a:pt x="206" y="200"/>
                  </a:cubicBezTo>
                  <a:cubicBezTo>
                    <a:pt x="217" y="193"/>
                    <a:pt x="242" y="183"/>
                    <a:pt x="242" y="171"/>
                  </a:cubicBezTo>
                  <a:cubicBezTo>
                    <a:pt x="243" y="168"/>
                    <a:pt x="242" y="165"/>
                    <a:pt x="242" y="159"/>
                  </a:cubicBezTo>
                  <a:cubicBezTo>
                    <a:pt x="242" y="144"/>
                    <a:pt x="256" y="138"/>
                    <a:pt x="273" y="138"/>
                  </a:cubicBezTo>
                  <a:cubicBezTo>
                    <a:pt x="287" y="138"/>
                    <a:pt x="304" y="140"/>
                    <a:pt x="304" y="153"/>
                  </a:cubicBezTo>
                  <a:cubicBezTo>
                    <a:pt x="304" y="162"/>
                    <a:pt x="291" y="165"/>
                    <a:pt x="284" y="169"/>
                  </a:cubicBezTo>
                  <a:cubicBezTo>
                    <a:pt x="270" y="177"/>
                    <a:pt x="259" y="206"/>
                    <a:pt x="236" y="206"/>
                  </a:cubicBezTo>
                  <a:cubicBezTo>
                    <a:pt x="238" y="210"/>
                    <a:pt x="236" y="213"/>
                    <a:pt x="236" y="217"/>
                  </a:cubicBezTo>
                  <a:cubicBezTo>
                    <a:pt x="236" y="223"/>
                    <a:pt x="241" y="235"/>
                    <a:pt x="246" y="237"/>
                  </a:cubicBezTo>
                  <a:cubicBezTo>
                    <a:pt x="245" y="239"/>
                    <a:pt x="239" y="243"/>
                    <a:pt x="239" y="248"/>
                  </a:cubicBezTo>
                  <a:cubicBezTo>
                    <a:pt x="239" y="260"/>
                    <a:pt x="251" y="267"/>
                    <a:pt x="262" y="267"/>
                  </a:cubicBezTo>
                  <a:cubicBezTo>
                    <a:pt x="262" y="273"/>
                    <a:pt x="267" y="274"/>
                    <a:pt x="273" y="274"/>
                  </a:cubicBezTo>
                  <a:cubicBezTo>
                    <a:pt x="282" y="274"/>
                    <a:pt x="295" y="269"/>
                    <a:pt x="305" y="266"/>
                  </a:cubicBezTo>
                  <a:cubicBezTo>
                    <a:pt x="307" y="266"/>
                    <a:pt x="310" y="266"/>
                    <a:pt x="313" y="266"/>
                  </a:cubicBezTo>
                  <a:cubicBezTo>
                    <a:pt x="324" y="266"/>
                    <a:pt x="341" y="264"/>
                    <a:pt x="345" y="255"/>
                  </a:cubicBezTo>
                  <a:cubicBezTo>
                    <a:pt x="345" y="255"/>
                    <a:pt x="345" y="255"/>
                    <a:pt x="345" y="255"/>
                  </a:cubicBezTo>
                  <a:cubicBezTo>
                    <a:pt x="345" y="255"/>
                    <a:pt x="345" y="255"/>
                    <a:pt x="345" y="255"/>
                  </a:cubicBezTo>
                  <a:cubicBezTo>
                    <a:pt x="356" y="240"/>
                    <a:pt x="392" y="221"/>
                    <a:pt x="392" y="204"/>
                  </a:cubicBezTo>
                  <a:cubicBezTo>
                    <a:pt x="392" y="192"/>
                    <a:pt x="380" y="190"/>
                    <a:pt x="375" y="181"/>
                  </a:cubicBezTo>
                  <a:cubicBezTo>
                    <a:pt x="375" y="181"/>
                    <a:pt x="375" y="181"/>
                    <a:pt x="375" y="181"/>
                  </a:cubicBezTo>
                  <a:cubicBezTo>
                    <a:pt x="375" y="181"/>
                    <a:pt x="375" y="181"/>
                    <a:pt x="375" y="181"/>
                  </a:cubicBezTo>
                  <a:cubicBezTo>
                    <a:pt x="377" y="180"/>
                    <a:pt x="382" y="178"/>
                    <a:pt x="382" y="174"/>
                  </a:cubicBezTo>
                  <a:cubicBezTo>
                    <a:pt x="382" y="163"/>
                    <a:pt x="366" y="160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2"/>
                    <a:pt x="371" y="139"/>
                    <a:pt x="371" y="132"/>
                  </a:cubicBezTo>
                  <a:cubicBezTo>
                    <a:pt x="371" y="122"/>
                    <a:pt x="361" y="116"/>
                    <a:pt x="361" y="106"/>
                  </a:cubicBezTo>
                  <a:cubicBezTo>
                    <a:pt x="361" y="106"/>
                    <a:pt x="361" y="106"/>
                    <a:pt x="361" y="106"/>
                  </a:cubicBezTo>
                  <a:cubicBezTo>
                    <a:pt x="361" y="106"/>
                    <a:pt x="361" y="106"/>
                    <a:pt x="361" y="106"/>
                  </a:cubicBezTo>
                  <a:cubicBezTo>
                    <a:pt x="361" y="97"/>
                    <a:pt x="370" y="93"/>
                    <a:pt x="370" y="84"/>
                  </a:cubicBezTo>
                  <a:cubicBezTo>
                    <a:pt x="370" y="72"/>
                    <a:pt x="352" y="73"/>
                    <a:pt x="352" y="63"/>
                  </a:cubicBezTo>
                  <a:cubicBezTo>
                    <a:pt x="352" y="63"/>
                    <a:pt x="352" y="63"/>
                    <a:pt x="352" y="63"/>
                  </a:cubicBezTo>
                  <a:cubicBezTo>
                    <a:pt x="352" y="63"/>
                    <a:pt x="352" y="63"/>
                    <a:pt x="352" y="63"/>
                  </a:cubicBezTo>
                  <a:cubicBezTo>
                    <a:pt x="352" y="50"/>
                    <a:pt x="371" y="41"/>
                    <a:pt x="378" y="36"/>
                  </a:cubicBezTo>
                  <a:cubicBezTo>
                    <a:pt x="376" y="36"/>
                    <a:pt x="365" y="34"/>
                    <a:pt x="361" y="34"/>
                  </a:cubicBezTo>
                  <a:cubicBezTo>
                    <a:pt x="361" y="30"/>
                    <a:pt x="357" y="30"/>
                    <a:pt x="352" y="26"/>
                  </a:cubicBezTo>
                  <a:cubicBezTo>
                    <a:pt x="364" y="21"/>
                    <a:pt x="368" y="26"/>
                    <a:pt x="373" y="13"/>
                  </a:cubicBezTo>
                  <a:cubicBezTo>
                    <a:pt x="368" y="11"/>
                    <a:pt x="357" y="4"/>
                    <a:pt x="354" y="4"/>
                  </a:cubicBezTo>
                  <a:cubicBezTo>
                    <a:pt x="350" y="4"/>
                    <a:pt x="348" y="8"/>
                    <a:pt x="346" y="12"/>
                  </a:cubicBezTo>
                  <a:cubicBezTo>
                    <a:pt x="340" y="12"/>
                    <a:pt x="342" y="7"/>
                    <a:pt x="3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4"/>
            <p:cNvSpPr>
              <a:spLocks/>
            </p:cNvSpPr>
            <p:nvPr/>
          </p:nvSpPr>
          <p:spPr bwMode="auto">
            <a:xfrm>
              <a:off x="4137" y="-497"/>
              <a:ext cx="5934" cy="2826"/>
            </a:xfrm>
            <a:custGeom>
              <a:avLst/>
              <a:gdLst>
                <a:gd name="T0" fmla="*/ 991 w 2561"/>
                <a:gd name="T1" fmla="*/ 116 h 952"/>
                <a:gd name="T2" fmla="*/ 843 w 2561"/>
                <a:gd name="T3" fmla="*/ 178 h 952"/>
                <a:gd name="T4" fmla="*/ 771 w 2561"/>
                <a:gd name="T5" fmla="*/ 145 h 952"/>
                <a:gd name="T6" fmla="*/ 621 w 2561"/>
                <a:gd name="T7" fmla="*/ 232 h 952"/>
                <a:gd name="T8" fmla="*/ 497 w 2561"/>
                <a:gd name="T9" fmla="*/ 259 h 952"/>
                <a:gd name="T10" fmla="*/ 353 w 2561"/>
                <a:gd name="T11" fmla="*/ 325 h 952"/>
                <a:gd name="T12" fmla="*/ 256 w 2561"/>
                <a:gd name="T13" fmla="*/ 375 h 952"/>
                <a:gd name="T14" fmla="*/ 174 w 2561"/>
                <a:gd name="T15" fmla="*/ 235 h 952"/>
                <a:gd name="T16" fmla="*/ 152 w 2561"/>
                <a:gd name="T17" fmla="*/ 283 h 952"/>
                <a:gd name="T18" fmla="*/ 148 w 2561"/>
                <a:gd name="T19" fmla="*/ 347 h 952"/>
                <a:gd name="T20" fmla="*/ 174 w 2561"/>
                <a:gd name="T21" fmla="*/ 403 h 952"/>
                <a:gd name="T22" fmla="*/ 84 w 2561"/>
                <a:gd name="T23" fmla="*/ 481 h 952"/>
                <a:gd name="T24" fmla="*/ 0 w 2561"/>
                <a:gd name="T25" fmla="*/ 594 h 952"/>
                <a:gd name="T26" fmla="*/ 19 w 2561"/>
                <a:gd name="T27" fmla="*/ 592 h 952"/>
                <a:gd name="T28" fmla="*/ 19 w 2561"/>
                <a:gd name="T29" fmla="*/ 592 h 952"/>
                <a:gd name="T30" fmla="*/ 65 w 2561"/>
                <a:gd name="T31" fmla="*/ 668 h 952"/>
                <a:gd name="T32" fmla="*/ 68 w 2561"/>
                <a:gd name="T33" fmla="*/ 722 h 952"/>
                <a:gd name="T34" fmla="*/ 147 w 2561"/>
                <a:gd name="T35" fmla="*/ 768 h 952"/>
                <a:gd name="T36" fmla="*/ 279 w 2561"/>
                <a:gd name="T37" fmla="*/ 740 h 952"/>
                <a:gd name="T38" fmla="*/ 340 w 2561"/>
                <a:gd name="T39" fmla="*/ 840 h 952"/>
                <a:gd name="T40" fmla="*/ 340 w 2561"/>
                <a:gd name="T41" fmla="*/ 840 h 952"/>
                <a:gd name="T42" fmla="*/ 427 w 2561"/>
                <a:gd name="T43" fmla="*/ 875 h 952"/>
                <a:gd name="T44" fmla="*/ 453 w 2561"/>
                <a:gd name="T45" fmla="*/ 863 h 952"/>
                <a:gd name="T46" fmla="*/ 478 w 2561"/>
                <a:gd name="T47" fmla="*/ 742 h 952"/>
                <a:gd name="T48" fmla="*/ 469 w 2561"/>
                <a:gd name="T49" fmla="*/ 801 h 952"/>
                <a:gd name="T50" fmla="*/ 512 w 2561"/>
                <a:gd name="T51" fmla="*/ 894 h 952"/>
                <a:gd name="T52" fmla="*/ 588 w 2561"/>
                <a:gd name="T53" fmla="*/ 908 h 952"/>
                <a:gd name="T54" fmla="*/ 632 w 2561"/>
                <a:gd name="T55" fmla="*/ 947 h 952"/>
                <a:gd name="T56" fmla="*/ 702 w 2561"/>
                <a:gd name="T57" fmla="*/ 914 h 952"/>
                <a:gd name="T58" fmla="*/ 715 w 2561"/>
                <a:gd name="T59" fmla="*/ 917 h 952"/>
                <a:gd name="T60" fmla="*/ 752 w 2561"/>
                <a:gd name="T61" fmla="*/ 909 h 952"/>
                <a:gd name="T62" fmla="*/ 772 w 2561"/>
                <a:gd name="T63" fmla="*/ 896 h 952"/>
                <a:gd name="T64" fmla="*/ 828 w 2561"/>
                <a:gd name="T65" fmla="*/ 916 h 952"/>
                <a:gd name="T66" fmla="*/ 831 w 2561"/>
                <a:gd name="T67" fmla="*/ 861 h 952"/>
                <a:gd name="T68" fmla="*/ 957 w 2561"/>
                <a:gd name="T69" fmla="*/ 742 h 952"/>
                <a:gd name="T70" fmla="*/ 967 w 2561"/>
                <a:gd name="T71" fmla="*/ 743 h 952"/>
                <a:gd name="T72" fmla="*/ 992 w 2561"/>
                <a:gd name="T73" fmla="*/ 710 h 952"/>
                <a:gd name="T74" fmla="*/ 1235 w 2561"/>
                <a:gd name="T75" fmla="*/ 652 h 952"/>
                <a:gd name="T76" fmla="*/ 1258 w 2561"/>
                <a:gd name="T77" fmla="*/ 673 h 952"/>
                <a:gd name="T78" fmla="*/ 1359 w 2561"/>
                <a:gd name="T79" fmla="*/ 694 h 952"/>
                <a:gd name="T80" fmla="*/ 1441 w 2561"/>
                <a:gd name="T81" fmla="*/ 677 h 952"/>
                <a:gd name="T82" fmla="*/ 1478 w 2561"/>
                <a:gd name="T83" fmla="*/ 684 h 952"/>
                <a:gd name="T84" fmla="*/ 1660 w 2561"/>
                <a:gd name="T85" fmla="*/ 700 h 952"/>
                <a:gd name="T86" fmla="*/ 1675 w 2561"/>
                <a:gd name="T87" fmla="*/ 782 h 952"/>
                <a:gd name="T88" fmla="*/ 1813 w 2561"/>
                <a:gd name="T89" fmla="*/ 700 h 952"/>
                <a:gd name="T90" fmla="*/ 1748 w 2561"/>
                <a:gd name="T91" fmla="*/ 581 h 952"/>
                <a:gd name="T92" fmla="*/ 2083 w 2561"/>
                <a:gd name="T93" fmla="*/ 433 h 952"/>
                <a:gd name="T94" fmla="*/ 2151 w 2561"/>
                <a:gd name="T95" fmla="*/ 452 h 952"/>
                <a:gd name="T96" fmla="*/ 2128 w 2561"/>
                <a:gd name="T97" fmla="*/ 573 h 952"/>
                <a:gd name="T98" fmla="*/ 2381 w 2561"/>
                <a:gd name="T99" fmla="*/ 375 h 952"/>
                <a:gd name="T100" fmla="*/ 2450 w 2561"/>
                <a:gd name="T101" fmla="*/ 272 h 952"/>
                <a:gd name="T102" fmla="*/ 2231 w 2561"/>
                <a:gd name="T103" fmla="*/ 233 h 952"/>
                <a:gd name="T104" fmla="*/ 1853 w 2561"/>
                <a:gd name="T105" fmla="*/ 145 h 952"/>
                <a:gd name="T106" fmla="*/ 1573 w 2561"/>
                <a:gd name="T107" fmla="*/ 116 h 952"/>
                <a:gd name="T108" fmla="*/ 1320 w 2561"/>
                <a:gd name="T109" fmla="*/ 124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1" h="952">
                  <a:moveTo>
                    <a:pt x="1270" y="0"/>
                  </a:moveTo>
                  <a:cubicBezTo>
                    <a:pt x="1242" y="0"/>
                    <a:pt x="1231" y="21"/>
                    <a:pt x="1217" y="32"/>
                  </a:cubicBezTo>
                  <a:cubicBezTo>
                    <a:pt x="1210" y="37"/>
                    <a:pt x="1174" y="53"/>
                    <a:pt x="1155" y="53"/>
                  </a:cubicBezTo>
                  <a:cubicBezTo>
                    <a:pt x="1147" y="53"/>
                    <a:pt x="1142" y="50"/>
                    <a:pt x="1144" y="42"/>
                  </a:cubicBezTo>
                  <a:cubicBezTo>
                    <a:pt x="1127" y="48"/>
                    <a:pt x="1052" y="53"/>
                    <a:pt x="1014" y="87"/>
                  </a:cubicBezTo>
                  <a:cubicBezTo>
                    <a:pt x="1006" y="95"/>
                    <a:pt x="1003" y="116"/>
                    <a:pt x="991" y="116"/>
                  </a:cubicBezTo>
                  <a:cubicBezTo>
                    <a:pt x="986" y="116"/>
                    <a:pt x="976" y="116"/>
                    <a:pt x="966" y="116"/>
                  </a:cubicBezTo>
                  <a:cubicBezTo>
                    <a:pt x="940" y="116"/>
                    <a:pt x="908" y="119"/>
                    <a:pt x="908" y="140"/>
                  </a:cubicBezTo>
                  <a:cubicBezTo>
                    <a:pt x="908" y="146"/>
                    <a:pt x="914" y="153"/>
                    <a:pt x="916" y="161"/>
                  </a:cubicBezTo>
                  <a:cubicBezTo>
                    <a:pt x="912" y="164"/>
                    <a:pt x="909" y="165"/>
                    <a:pt x="905" y="165"/>
                  </a:cubicBezTo>
                  <a:cubicBezTo>
                    <a:pt x="898" y="165"/>
                    <a:pt x="888" y="161"/>
                    <a:pt x="863" y="161"/>
                  </a:cubicBezTo>
                  <a:cubicBezTo>
                    <a:pt x="854" y="174"/>
                    <a:pt x="848" y="178"/>
                    <a:pt x="843" y="178"/>
                  </a:cubicBezTo>
                  <a:cubicBezTo>
                    <a:pt x="833" y="178"/>
                    <a:pt x="833" y="152"/>
                    <a:pt x="827" y="145"/>
                  </a:cubicBezTo>
                  <a:cubicBezTo>
                    <a:pt x="825" y="162"/>
                    <a:pt x="814" y="170"/>
                    <a:pt x="800" y="177"/>
                  </a:cubicBezTo>
                  <a:cubicBezTo>
                    <a:pt x="804" y="192"/>
                    <a:pt x="827" y="207"/>
                    <a:pt x="810" y="225"/>
                  </a:cubicBezTo>
                  <a:cubicBezTo>
                    <a:pt x="799" y="237"/>
                    <a:pt x="832" y="276"/>
                    <a:pt x="815" y="276"/>
                  </a:cubicBezTo>
                  <a:cubicBezTo>
                    <a:pt x="793" y="276"/>
                    <a:pt x="787" y="196"/>
                    <a:pt x="787" y="180"/>
                  </a:cubicBezTo>
                  <a:cubicBezTo>
                    <a:pt x="787" y="162"/>
                    <a:pt x="816" y="154"/>
                    <a:pt x="771" y="145"/>
                  </a:cubicBezTo>
                  <a:cubicBezTo>
                    <a:pt x="770" y="145"/>
                    <a:pt x="768" y="145"/>
                    <a:pt x="767" y="145"/>
                  </a:cubicBezTo>
                  <a:cubicBezTo>
                    <a:pt x="743" y="145"/>
                    <a:pt x="705" y="179"/>
                    <a:pt x="705" y="198"/>
                  </a:cubicBezTo>
                  <a:cubicBezTo>
                    <a:pt x="705" y="222"/>
                    <a:pt x="716" y="238"/>
                    <a:pt x="729" y="251"/>
                  </a:cubicBezTo>
                  <a:cubicBezTo>
                    <a:pt x="737" y="265"/>
                    <a:pt x="737" y="270"/>
                    <a:pt x="732" y="270"/>
                  </a:cubicBezTo>
                  <a:cubicBezTo>
                    <a:pt x="719" y="270"/>
                    <a:pt x="680" y="244"/>
                    <a:pt x="662" y="239"/>
                  </a:cubicBezTo>
                  <a:cubicBezTo>
                    <a:pt x="642" y="234"/>
                    <a:pt x="629" y="232"/>
                    <a:pt x="621" y="232"/>
                  </a:cubicBezTo>
                  <a:cubicBezTo>
                    <a:pt x="600" y="232"/>
                    <a:pt x="613" y="246"/>
                    <a:pt x="612" y="248"/>
                  </a:cubicBezTo>
                  <a:cubicBezTo>
                    <a:pt x="612" y="264"/>
                    <a:pt x="608" y="269"/>
                    <a:pt x="604" y="269"/>
                  </a:cubicBezTo>
                  <a:cubicBezTo>
                    <a:pt x="598" y="269"/>
                    <a:pt x="589" y="256"/>
                    <a:pt x="583" y="256"/>
                  </a:cubicBezTo>
                  <a:cubicBezTo>
                    <a:pt x="570" y="256"/>
                    <a:pt x="547" y="270"/>
                    <a:pt x="525" y="270"/>
                  </a:cubicBezTo>
                  <a:cubicBezTo>
                    <a:pt x="520" y="270"/>
                    <a:pt x="514" y="269"/>
                    <a:pt x="509" y="267"/>
                  </a:cubicBezTo>
                  <a:cubicBezTo>
                    <a:pt x="507" y="261"/>
                    <a:pt x="503" y="259"/>
                    <a:pt x="497" y="259"/>
                  </a:cubicBezTo>
                  <a:cubicBezTo>
                    <a:pt x="471" y="259"/>
                    <a:pt x="415" y="306"/>
                    <a:pt x="399" y="306"/>
                  </a:cubicBezTo>
                  <a:cubicBezTo>
                    <a:pt x="392" y="306"/>
                    <a:pt x="383" y="302"/>
                    <a:pt x="385" y="296"/>
                  </a:cubicBezTo>
                  <a:cubicBezTo>
                    <a:pt x="390" y="283"/>
                    <a:pt x="388" y="261"/>
                    <a:pt x="380" y="261"/>
                  </a:cubicBezTo>
                  <a:cubicBezTo>
                    <a:pt x="375" y="261"/>
                    <a:pt x="368" y="271"/>
                    <a:pt x="359" y="299"/>
                  </a:cubicBezTo>
                  <a:cubicBezTo>
                    <a:pt x="358" y="303"/>
                    <a:pt x="367" y="305"/>
                    <a:pt x="367" y="314"/>
                  </a:cubicBezTo>
                  <a:cubicBezTo>
                    <a:pt x="367" y="323"/>
                    <a:pt x="361" y="325"/>
                    <a:pt x="353" y="325"/>
                  </a:cubicBezTo>
                  <a:cubicBezTo>
                    <a:pt x="350" y="325"/>
                    <a:pt x="347" y="325"/>
                    <a:pt x="344" y="324"/>
                  </a:cubicBezTo>
                  <a:cubicBezTo>
                    <a:pt x="340" y="324"/>
                    <a:pt x="337" y="324"/>
                    <a:pt x="334" y="324"/>
                  </a:cubicBezTo>
                  <a:cubicBezTo>
                    <a:pt x="330" y="324"/>
                    <a:pt x="327" y="324"/>
                    <a:pt x="325" y="325"/>
                  </a:cubicBezTo>
                  <a:cubicBezTo>
                    <a:pt x="313" y="329"/>
                    <a:pt x="315" y="361"/>
                    <a:pt x="286" y="361"/>
                  </a:cubicBezTo>
                  <a:cubicBezTo>
                    <a:pt x="278" y="361"/>
                    <a:pt x="268" y="359"/>
                    <a:pt x="256" y="354"/>
                  </a:cubicBezTo>
                  <a:cubicBezTo>
                    <a:pt x="256" y="375"/>
                    <a:pt x="256" y="375"/>
                    <a:pt x="256" y="375"/>
                  </a:cubicBezTo>
                  <a:cubicBezTo>
                    <a:pt x="226" y="372"/>
                    <a:pt x="230" y="340"/>
                    <a:pt x="219" y="325"/>
                  </a:cubicBezTo>
                  <a:cubicBezTo>
                    <a:pt x="224" y="325"/>
                    <a:pt x="228" y="325"/>
                    <a:pt x="231" y="325"/>
                  </a:cubicBezTo>
                  <a:cubicBezTo>
                    <a:pt x="247" y="325"/>
                    <a:pt x="258" y="325"/>
                    <a:pt x="276" y="330"/>
                  </a:cubicBezTo>
                  <a:cubicBezTo>
                    <a:pt x="279" y="331"/>
                    <a:pt x="282" y="331"/>
                    <a:pt x="285" y="331"/>
                  </a:cubicBezTo>
                  <a:cubicBezTo>
                    <a:pt x="315" y="331"/>
                    <a:pt x="356" y="298"/>
                    <a:pt x="274" y="272"/>
                  </a:cubicBezTo>
                  <a:cubicBezTo>
                    <a:pt x="249" y="264"/>
                    <a:pt x="192" y="235"/>
                    <a:pt x="174" y="235"/>
                  </a:cubicBezTo>
                  <a:cubicBezTo>
                    <a:pt x="173" y="235"/>
                    <a:pt x="172" y="234"/>
                    <a:pt x="168" y="234"/>
                  </a:cubicBezTo>
                  <a:cubicBezTo>
                    <a:pt x="166" y="234"/>
                    <a:pt x="163" y="234"/>
                    <a:pt x="160" y="23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53" y="240"/>
                    <a:pt x="134" y="249"/>
                    <a:pt x="134" y="262"/>
                  </a:cubicBezTo>
                  <a:cubicBezTo>
                    <a:pt x="134" y="262"/>
                    <a:pt x="134" y="262"/>
                    <a:pt x="134" y="262"/>
                  </a:cubicBezTo>
                  <a:cubicBezTo>
                    <a:pt x="134" y="272"/>
                    <a:pt x="152" y="271"/>
                    <a:pt x="152" y="283"/>
                  </a:cubicBezTo>
                  <a:cubicBezTo>
                    <a:pt x="152" y="283"/>
                    <a:pt x="152" y="283"/>
                    <a:pt x="152" y="283"/>
                  </a:cubicBezTo>
                  <a:cubicBezTo>
                    <a:pt x="152" y="292"/>
                    <a:pt x="143" y="296"/>
                    <a:pt x="143" y="305"/>
                  </a:cubicBezTo>
                  <a:cubicBezTo>
                    <a:pt x="143" y="305"/>
                    <a:pt x="143" y="305"/>
                    <a:pt x="143" y="305"/>
                  </a:cubicBezTo>
                  <a:cubicBezTo>
                    <a:pt x="143" y="315"/>
                    <a:pt x="153" y="321"/>
                    <a:pt x="153" y="331"/>
                  </a:cubicBezTo>
                  <a:cubicBezTo>
                    <a:pt x="153" y="331"/>
                    <a:pt x="153" y="331"/>
                    <a:pt x="153" y="331"/>
                  </a:cubicBezTo>
                  <a:cubicBezTo>
                    <a:pt x="153" y="338"/>
                    <a:pt x="148" y="341"/>
                    <a:pt x="148" y="34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148" y="359"/>
                    <a:pt x="164" y="362"/>
                    <a:pt x="164" y="373"/>
                  </a:cubicBezTo>
                  <a:cubicBezTo>
                    <a:pt x="164" y="373"/>
                    <a:pt x="164" y="373"/>
                    <a:pt x="164" y="373"/>
                  </a:cubicBezTo>
                  <a:cubicBezTo>
                    <a:pt x="164" y="377"/>
                    <a:pt x="159" y="379"/>
                    <a:pt x="157" y="380"/>
                  </a:cubicBezTo>
                  <a:cubicBezTo>
                    <a:pt x="157" y="380"/>
                    <a:pt x="157" y="380"/>
                    <a:pt x="157" y="380"/>
                  </a:cubicBezTo>
                  <a:cubicBezTo>
                    <a:pt x="162" y="389"/>
                    <a:pt x="174" y="391"/>
                    <a:pt x="174" y="403"/>
                  </a:cubicBezTo>
                  <a:cubicBezTo>
                    <a:pt x="174" y="403"/>
                    <a:pt x="174" y="403"/>
                    <a:pt x="174" y="403"/>
                  </a:cubicBezTo>
                  <a:cubicBezTo>
                    <a:pt x="174" y="420"/>
                    <a:pt x="138" y="439"/>
                    <a:pt x="127" y="454"/>
                  </a:cubicBezTo>
                  <a:cubicBezTo>
                    <a:pt x="127" y="454"/>
                    <a:pt x="127" y="454"/>
                    <a:pt x="127" y="454"/>
                  </a:cubicBezTo>
                  <a:cubicBezTo>
                    <a:pt x="131" y="460"/>
                    <a:pt x="136" y="463"/>
                    <a:pt x="140" y="473"/>
                  </a:cubicBezTo>
                  <a:cubicBezTo>
                    <a:pt x="134" y="477"/>
                    <a:pt x="118" y="484"/>
                    <a:pt x="111" y="484"/>
                  </a:cubicBezTo>
                  <a:cubicBezTo>
                    <a:pt x="102" y="484"/>
                    <a:pt x="96" y="481"/>
                    <a:pt x="84" y="481"/>
                  </a:cubicBezTo>
                  <a:cubicBezTo>
                    <a:pt x="73" y="481"/>
                    <a:pt x="46" y="491"/>
                    <a:pt x="54" y="499"/>
                  </a:cubicBezTo>
                  <a:cubicBezTo>
                    <a:pt x="81" y="524"/>
                    <a:pt x="67" y="533"/>
                    <a:pt x="61" y="533"/>
                  </a:cubicBezTo>
                  <a:cubicBezTo>
                    <a:pt x="50" y="533"/>
                    <a:pt x="49" y="520"/>
                    <a:pt x="40" y="520"/>
                  </a:cubicBezTo>
                  <a:cubicBezTo>
                    <a:pt x="30" y="520"/>
                    <a:pt x="18" y="545"/>
                    <a:pt x="18" y="557"/>
                  </a:cubicBezTo>
                  <a:cubicBezTo>
                    <a:pt x="18" y="578"/>
                    <a:pt x="2" y="575"/>
                    <a:pt x="0" y="593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2" y="593"/>
                    <a:pt x="4" y="593"/>
                    <a:pt x="6" y="593"/>
                  </a:cubicBezTo>
                  <a:cubicBezTo>
                    <a:pt x="11" y="592"/>
                    <a:pt x="15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19" y="592"/>
                    <a:pt x="19" y="592"/>
                    <a:pt x="19" y="592"/>
                  </a:cubicBezTo>
                  <a:cubicBezTo>
                    <a:pt x="29" y="592"/>
                    <a:pt x="36" y="591"/>
                    <a:pt x="46" y="591"/>
                  </a:cubicBezTo>
                  <a:cubicBezTo>
                    <a:pt x="58" y="591"/>
                    <a:pt x="63" y="611"/>
                    <a:pt x="63" y="623"/>
                  </a:cubicBezTo>
                  <a:cubicBezTo>
                    <a:pt x="63" y="623"/>
                    <a:pt x="63" y="623"/>
                    <a:pt x="63" y="623"/>
                  </a:cubicBezTo>
                  <a:cubicBezTo>
                    <a:pt x="63" y="630"/>
                    <a:pt x="55" y="633"/>
                    <a:pt x="55" y="640"/>
                  </a:cubicBezTo>
                  <a:cubicBezTo>
                    <a:pt x="55" y="640"/>
                    <a:pt x="55" y="640"/>
                    <a:pt x="55" y="640"/>
                  </a:cubicBezTo>
                  <a:cubicBezTo>
                    <a:pt x="55" y="651"/>
                    <a:pt x="65" y="658"/>
                    <a:pt x="65" y="668"/>
                  </a:cubicBezTo>
                  <a:cubicBezTo>
                    <a:pt x="65" y="668"/>
                    <a:pt x="65" y="668"/>
                    <a:pt x="65" y="668"/>
                  </a:cubicBezTo>
                  <a:cubicBezTo>
                    <a:pt x="65" y="674"/>
                    <a:pt x="55" y="677"/>
                    <a:pt x="53" y="680"/>
                  </a:cubicBezTo>
                  <a:cubicBezTo>
                    <a:pt x="47" y="689"/>
                    <a:pt x="45" y="698"/>
                    <a:pt x="45" y="710"/>
                  </a:cubicBezTo>
                  <a:cubicBezTo>
                    <a:pt x="45" y="710"/>
                    <a:pt x="45" y="710"/>
                    <a:pt x="45" y="710"/>
                  </a:cubicBezTo>
                  <a:cubicBezTo>
                    <a:pt x="45" y="721"/>
                    <a:pt x="50" y="722"/>
                    <a:pt x="57" y="722"/>
                  </a:cubicBezTo>
                  <a:cubicBezTo>
                    <a:pt x="60" y="722"/>
                    <a:pt x="64" y="722"/>
                    <a:pt x="68" y="722"/>
                  </a:cubicBezTo>
                  <a:cubicBezTo>
                    <a:pt x="84" y="722"/>
                    <a:pt x="92" y="715"/>
                    <a:pt x="105" y="715"/>
                  </a:cubicBezTo>
                  <a:cubicBezTo>
                    <a:pt x="119" y="715"/>
                    <a:pt x="116" y="743"/>
                    <a:pt x="129" y="743"/>
                  </a:cubicBezTo>
                  <a:cubicBezTo>
                    <a:pt x="129" y="764"/>
                    <a:pt x="129" y="764"/>
                    <a:pt x="129" y="764"/>
                  </a:cubicBezTo>
                  <a:cubicBezTo>
                    <a:pt x="129" y="766"/>
                    <a:pt x="131" y="767"/>
                    <a:pt x="132" y="768"/>
                  </a:cubicBezTo>
                  <a:cubicBezTo>
                    <a:pt x="135" y="771"/>
                    <a:pt x="135" y="771"/>
                    <a:pt x="135" y="771"/>
                  </a:cubicBezTo>
                  <a:cubicBezTo>
                    <a:pt x="137" y="771"/>
                    <a:pt x="144" y="768"/>
                    <a:pt x="147" y="768"/>
                  </a:cubicBezTo>
                  <a:cubicBezTo>
                    <a:pt x="159" y="765"/>
                    <a:pt x="160" y="751"/>
                    <a:pt x="172" y="751"/>
                  </a:cubicBezTo>
                  <a:cubicBezTo>
                    <a:pt x="181" y="751"/>
                    <a:pt x="205" y="791"/>
                    <a:pt x="213" y="791"/>
                  </a:cubicBezTo>
                  <a:cubicBezTo>
                    <a:pt x="220" y="791"/>
                    <a:pt x="245" y="779"/>
                    <a:pt x="250" y="774"/>
                  </a:cubicBezTo>
                  <a:cubicBezTo>
                    <a:pt x="249" y="774"/>
                    <a:pt x="235" y="772"/>
                    <a:pt x="235" y="772"/>
                  </a:cubicBezTo>
                  <a:cubicBezTo>
                    <a:pt x="233" y="772"/>
                    <a:pt x="226" y="771"/>
                    <a:pt x="226" y="764"/>
                  </a:cubicBezTo>
                  <a:cubicBezTo>
                    <a:pt x="226" y="760"/>
                    <a:pt x="264" y="746"/>
                    <a:pt x="279" y="740"/>
                  </a:cubicBezTo>
                  <a:cubicBezTo>
                    <a:pt x="279" y="740"/>
                    <a:pt x="272" y="748"/>
                    <a:pt x="269" y="749"/>
                  </a:cubicBezTo>
                  <a:cubicBezTo>
                    <a:pt x="270" y="753"/>
                    <a:pt x="284" y="767"/>
                    <a:pt x="253" y="775"/>
                  </a:cubicBezTo>
                  <a:cubicBezTo>
                    <a:pt x="267" y="806"/>
                    <a:pt x="327" y="801"/>
                    <a:pt x="327" y="842"/>
                  </a:cubicBezTo>
                  <a:cubicBezTo>
                    <a:pt x="329" y="842"/>
                    <a:pt x="329" y="842"/>
                    <a:pt x="329" y="842"/>
                  </a:cubicBezTo>
                  <a:cubicBezTo>
                    <a:pt x="332" y="841"/>
                    <a:pt x="336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40" y="840"/>
                    <a:pt x="340" y="840"/>
                    <a:pt x="340" y="840"/>
                  </a:cubicBezTo>
                  <a:cubicBezTo>
                    <a:pt x="357" y="840"/>
                    <a:pt x="356" y="850"/>
                    <a:pt x="362" y="861"/>
                  </a:cubicBezTo>
                  <a:cubicBezTo>
                    <a:pt x="363" y="863"/>
                    <a:pt x="373" y="869"/>
                    <a:pt x="374" y="869"/>
                  </a:cubicBezTo>
                  <a:cubicBezTo>
                    <a:pt x="384" y="872"/>
                    <a:pt x="386" y="888"/>
                    <a:pt x="401" y="888"/>
                  </a:cubicBezTo>
                  <a:cubicBezTo>
                    <a:pt x="412" y="888"/>
                    <a:pt x="412" y="879"/>
                    <a:pt x="420" y="876"/>
                  </a:cubicBezTo>
                  <a:cubicBezTo>
                    <a:pt x="424" y="875"/>
                    <a:pt x="423" y="875"/>
                    <a:pt x="427" y="875"/>
                  </a:cubicBezTo>
                  <a:cubicBezTo>
                    <a:pt x="429" y="878"/>
                    <a:pt x="429" y="882"/>
                    <a:pt x="431" y="884"/>
                  </a:cubicBezTo>
                  <a:cubicBezTo>
                    <a:pt x="431" y="884"/>
                    <a:pt x="431" y="884"/>
                    <a:pt x="431" y="884"/>
                  </a:cubicBezTo>
                  <a:cubicBezTo>
                    <a:pt x="431" y="884"/>
                    <a:pt x="431" y="885"/>
                    <a:pt x="431" y="885"/>
                  </a:cubicBezTo>
                  <a:cubicBezTo>
                    <a:pt x="431" y="886"/>
                    <a:pt x="431" y="887"/>
                    <a:pt x="431" y="887"/>
                  </a:cubicBezTo>
                  <a:cubicBezTo>
                    <a:pt x="438" y="888"/>
                    <a:pt x="438" y="888"/>
                    <a:pt x="438" y="888"/>
                  </a:cubicBezTo>
                  <a:cubicBezTo>
                    <a:pt x="445" y="880"/>
                    <a:pt x="445" y="867"/>
                    <a:pt x="453" y="863"/>
                  </a:cubicBezTo>
                  <a:cubicBezTo>
                    <a:pt x="439" y="855"/>
                    <a:pt x="417" y="823"/>
                    <a:pt x="417" y="805"/>
                  </a:cubicBezTo>
                  <a:cubicBezTo>
                    <a:pt x="417" y="800"/>
                    <a:pt x="405" y="792"/>
                    <a:pt x="405" y="784"/>
                  </a:cubicBezTo>
                  <a:cubicBezTo>
                    <a:pt x="405" y="782"/>
                    <a:pt x="415" y="762"/>
                    <a:pt x="418" y="759"/>
                  </a:cubicBezTo>
                  <a:cubicBezTo>
                    <a:pt x="418" y="759"/>
                    <a:pt x="419" y="759"/>
                    <a:pt x="419" y="759"/>
                  </a:cubicBezTo>
                  <a:cubicBezTo>
                    <a:pt x="423" y="759"/>
                    <a:pt x="437" y="751"/>
                    <a:pt x="438" y="751"/>
                  </a:cubicBezTo>
                  <a:cubicBezTo>
                    <a:pt x="452" y="746"/>
                    <a:pt x="460" y="742"/>
                    <a:pt x="478" y="742"/>
                  </a:cubicBezTo>
                  <a:cubicBezTo>
                    <a:pt x="506" y="742"/>
                    <a:pt x="511" y="756"/>
                    <a:pt x="522" y="772"/>
                  </a:cubicBezTo>
                  <a:cubicBezTo>
                    <a:pt x="519" y="774"/>
                    <a:pt x="516" y="775"/>
                    <a:pt x="512" y="775"/>
                  </a:cubicBezTo>
                  <a:cubicBezTo>
                    <a:pt x="506" y="775"/>
                    <a:pt x="500" y="772"/>
                    <a:pt x="494" y="772"/>
                  </a:cubicBezTo>
                  <a:cubicBezTo>
                    <a:pt x="480" y="772"/>
                    <a:pt x="459" y="785"/>
                    <a:pt x="457" y="785"/>
                  </a:cubicBezTo>
                  <a:cubicBezTo>
                    <a:pt x="457" y="785"/>
                    <a:pt x="457" y="785"/>
                    <a:pt x="457" y="785"/>
                  </a:cubicBezTo>
                  <a:cubicBezTo>
                    <a:pt x="457" y="796"/>
                    <a:pt x="466" y="795"/>
                    <a:pt x="469" y="801"/>
                  </a:cubicBezTo>
                  <a:cubicBezTo>
                    <a:pt x="479" y="819"/>
                    <a:pt x="493" y="825"/>
                    <a:pt x="493" y="846"/>
                  </a:cubicBezTo>
                  <a:cubicBezTo>
                    <a:pt x="497" y="844"/>
                    <a:pt x="507" y="839"/>
                    <a:pt x="511" y="838"/>
                  </a:cubicBezTo>
                  <a:cubicBezTo>
                    <a:pt x="512" y="846"/>
                    <a:pt x="520" y="850"/>
                    <a:pt x="520" y="858"/>
                  </a:cubicBezTo>
                  <a:cubicBezTo>
                    <a:pt x="504" y="858"/>
                    <a:pt x="504" y="858"/>
                    <a:pt x="504" y="858"/>
                  </a:cubicBezTo>
                  <a:cubicBezTo>
                    <a:pt x="499" y="858"/>
                    <a:pt x="495" y="863"/>
                    <a:pt x="494" y="871"/>
                  </a:cubicBezTo>
                  <a:cubicBezTo>
                    <a:pt x="505" y="873"/>
                    <a:pt x="512" y="883"/>
                    <a:pt x="512" y="894"/>
                  </a:cubicBezTo>
                  <a:cubicBezTo>
                    <a:pt x="512" y="899"/>
                    <a:pt x="508" y="901"/>
                    <a:pt x="508" y="906"/>
                  </a:cubicBezTo>
                  <a:cubicBezTo>
                    <a:pt x="508" y="910"/>
                    <a:pt x="513" y="916"/>
                    <a:pt x="514" y="917"/>
                  </a:cubicBezTo>
                  <a:cubicBezTo>
                    <a:pt x="514" y="912"/>
                    <a:pt x="520" y="912"/>
                    <a:pt x="525" y="910"/>
                  </a:cubicBezTo>
                  <a:cubicBezTo>
                    <a:pt x="531" y="908"/>
                    <a:pt x="529" y="906"/>
                    <a:pt x="535" y="904"/>
                  </a:cubicBezTo>
                  <a:cubicBezTo>
                    <a:pt x="545" y="900"/>
                    <a:pt x="551" y="903"/>
                    <a:pt x="559" y="897"/>
                  </a:cubicBezTo>
                  <a:cubicBezTo>
                    <a:pt x="570" y="904"/>
                    <a:pt x="577" y="904"/>
                    <a:pt x="588" y="908"/>
                  </a:cubicBezTo>
                  <a:cubicBezTo>
                    <a:pt x="601" y="912"/>
                    <a:pt x="605" y="924"/>
                    <a:pt x="620" y="924"/>
                  </a:cubicBezTo>
                  <a:cubicBezTo>
                    <a:pt x="621" y="927"/>
                    <a:pt x="624" y="928"/>
                    <a:pt x="625" y="930"/>
                  </a:cubicBezTo>
                  <a:cubicBezTo>
                    <a:pt x="625" y="930"/>
                    <a:pt x="625" y="930"/>
                    <a:pt x="625" y="930"/>
                  </a:cubicBezTo>
                  <a:cubicBezTo>
                    <a:pt x="626" y="933"/>
                    <a:pt x="625" y="937"/>
                    <a:pt x="626" y="941"/>
                  </a:cubicBezTo>
                  <a:cubicBezTo>
                    <a:pt x="626" y="943"/>
                    <a:pt x="626" y="946"/>
                    <a:pt x="627" y="949"/>
                  </a:cubicBezTo>
                  <a:cubicBezTo>
                    <a:pt x="629" y="947"/>
                    <a:pt x="630" y="947"/>
                    <a:pt x="632" y="947"/>
                  </a:cubicBezTo>
                  <a:cubicBezTo>
                    <a:pt x="636" y="947"/>
                    <a:pt x="639" y="952"/>
                    <a:pt x="643" y="952"/>
                  </a:cubicBezTo>
                  <a:cubicBezTo>
                    <a:pt x="649" y="952"/>
                    <a:pt x="652" y="946"/>
                    <a:pt x="655" y="943"/>
                  </a:cubicBezTo>
                  <a:cubicBezTo>
                    <a:pt x="659" y="939"/>
                    <a:pt x="666" y="939"/>
                    <a:pt x="670" y="935"/>
                  </a:cubicBezTo>
                  <a:cubicBezTo>
                    <a:pt x="679" y="926"/>
                    <a:pt x="680" y="912"/>
                    <a:pt x="693" y="912"/>
                  </a:cubicBezTo>
                  <a:cubicBezTo>
                    <a:pt x="698" y="912"/>
                    <a:pt x="697" y="914"/>
                    <a:pt x="702" y="914"/>
                  </a:cubicBezTo>
                  <a:cubicBezTo>
                    <a:pt x="702" y="914"/>
                    <a:pt x="702" y="914"/>
                    <a:pt x="702" y="914"/>
                  </a:cubicBezTo>
                  <a:cubicBezTo>
                    <a:pt x="702" y="914"/>
                    <a:pt x="702" y="914"/>
                    <a:pt x="702" y="914"/>
                  </a:cubicBezTo>
                  <a:cubicBezTo>
                    <a:pt x="702" y="917"/>
                    <a:pt x="705" y="918"/>
                    <a:pt x="708" y="918"/>
                  </a:cubicBezTo>
                  <a:cubicBezTo>
                    <a:pt x="708" y="918"/>
                    <a:pt x="708" y="918"/>
                    <a:pt x="708" y="918"/>
                  </a:cubicBezTo>
                  <a:cubicBezTo>
                    <a:pt x="708" y="918"/>
                    <a:pt x="708" y="918"/>
                    <a:pt x="708" y="918"/>
                  </a:cubicBezTo>
                  <a:cubicBezTo>
                    <a:pt x="708" y="918"/>
                    <a:pt x="708" y="918"/>
                    <a:pt x="708" y="918"/>
                  </a:cubicBezTo>
                  <a:cubicBezTo>
                    <a:pt x="710" y="918"/>
                    <a:pt x="713" y="917"/>
                    <a:pt x="715" y="917"/>
                  </a:cubicBezTo>
                  <a:cubicBezTo>
                    <a:pt x="716" y="917"/>
                    <a:pt x="718" y="916"/>
                    <a:pt x="719" y="916"/>
                  </a:cubicBezTo>
                  <a:cubicBezTo>
                    <a:pt x="723" y="916"/>
                    <a:pt x="724" y="922"/>
                    <a:pt x="729" y="922"/>
                  </a:cubicBezTo>
                  <a:cubicBezTo>
                    <a:pt x="739" y="922"/>
                    <a:pt x="747" y="916"/>
                    <a:pt x="751" y="909"/>
                  </a:cubicBezTo>
                  <a:cubicBezTo>
                    <a:pt x="751" y="909"/>
                    <a:pt x="751" y="909"/>
                    <a:pt x="751" y="909"/>
                  </a:cubicBezTo>
                  <a:cubicBezTo>
                    <a:pt x="751" y="909"/>
                    <a:pt x="751" y="909"/>
                    <a:pt x="751" y="909"/>
                  </a:cubicBezTo>
                  <a:cubicBezTo>
                    <a:pt x="752" y="909"/>
                    <a:pt x="752" y="909"/>
                    <a:pt x="752" y="909"/>
                  </a:cubicBezTo>
                  <a:cubicBezTo>
                    <a:pt x="752" y="909"/>
                    <a:pt x="752" y="909"/>
                    <a:pt x="752" y="909"/>
                  </a:cubicBezTo>
                  <a:cubicBezTo>
                    <a:pt x="752" y="909"/>
                    <a:pt x="752" y="909"/>
                    <a:pt x="752" y="909"/>
                  </a:cubicBezTo>
                  <a:cubicBezTo>
                    <a:pt x="752" y="909"/>
                    <a:pt x="752" y="909"/>
                    <a:pt x="752" y="909"/>
                  </a:cubicBezTo>
                  <a:cubicBezTo>
                    <a:pt x="753" y="909"/>
                    <a:pt x="753" y="909"/>
                    <a:pt x="753" y="909"/>
                  </a:cubicBezTo>
                  <a:cubicBezTo>
                    <a:pt x="754" y="909"/>
                    <a:pt x="754" y="909"/>
                    <a:pt x="754" y="909"/>
                  </a:cubicBezTo>
                  <a:cubicBezTo>
                    <a:pt x="759" y="909"/>
                    <a:pt x="761" y="896"/>
                    <a:pt x="772" y="896"/>
                  </a:cubicBezTo>
                  <a:cubicBezTo>
                    <a:pt x="777" y="896"/>
                    <a:pt x="777" y="901"/>
                    <a:pt x="777" y="907"/>
                  </a:cubicBezTo>
                  <a:cubicBezTo>
                    <a:pt x="777" y="908"/>
                    <a:pt x="777" y="910"/>
                    <a:pt x="777" y="912"/>
                  </a:cubicBezTo>
                  <a:cubicBezTo>
                    <a:pt x="777" y="918"/>
                    <a:pt x="778" y="924"/>
                    <a:pt x="783" y="924"/>
                  </a:cubicBezTo>
                  <a:cubicBezTo>
                    <a:pt x="796" y="924"/>
                    <a:pt x="800" y="915"/>
                    <a:pt x="810" y="915"/>
                  </a:cubicBezTo>
                  <a:cubicBezTo>
                    <a:pt x="817" y="915"/>
                    <a:pt x="821" y="915"/>
                    <a:pt x="828" y="916"/>
                  </a:cubicBezTo>
                  <a:cubicBezTo>
                    <a:pt x="828" y="916"/>
                    <a:pt x="828" y="916"/>
                    <a:pt x="828" y="916"/>
                  </a:cubicBezTo>
                  <a:cubicBezTo>
                    <a:pt x="828" y="916"/>
                    <a:pt x="828" y="916"/>
                    <a:pt x="828" y="916"/>
                  </a:cubicBezTo>
                  <a:cubicBezTo>
                    <a:pt x="829" y="914"/>
                    <a:pt x="829" y="914"/>
                    <a:pt x="829" y="914"/>
                  </a:cubicBezTo>
                  <a:cubicBezTo>
                    <a:pt x="827" y="901"/>
                    <a:pt x="824" y="898"/>
                    <a:pt x="810" y="895"/>
                  </a:cubicBezTo>
                  <a:cubicBezTo>
                    <a:pt x="810" y="895"/>
                    <a:pt x="810" y="895"/>
                    <a:pt x="810" y="895"/>
                  </a:cubicBezTo>
                  <a:cubicBezTo>
                    <a:pt x="810" y="895"/>
                    <a:pt x="810" y="895"/>
                    <a:pt x="810" y="895"/>
                  </a:cubicBezTo>
                  <a:cubicBezTo>
                    <a:pt x="812" y="885"/>
                    <a:pt x="823" y="861"/>
                    <a:pt x="831" y="861"/>
                  </a:cubicBezTo>
                  <a:cubicBezTo>
                    <a:pt x="880" y="861"/>
                    <a:pt x="913" y="835"/>
                    <a:pt x="913" y="776"/>
                  </a:cubicBezTo>
                  <a:cubicBezTo>
                    <a:pt x="913" y="776"/>
                    <a:pt x="913" y="776"/>
                    <a:pt x="913" y="776"/>
                  </a:cubicBezTo>
                  <a:cubicBezTo>
                    <a:pt x="923" y="775"/>
                    <a:pt x="929" y="770"/>
                    <a:pt x="934" y="764"/>
                  </a:cubicBezTo>
                  <a:cubicBezTo>
                    <a:pt x="943" y="754"/>
                    <a:pt x="947" y="742"/>
                    <a:pt x="957" y="742"/>
                  </a:cubicBezTo>
                  <a:cubicBezTo>
                    <a:pt x="957" y="742"/>
                    <a:pt x="957" y="742"/>
                    <a:pt x="957" y="742"/>
                  </a:cubicBezTo>
                  <a:cubicBezTo>
                    <a:pt x="957" y="742"/>
                    <a:pt x="957" y="742"/>
                    <a:pt x="957" y="742"/>
                  </a:cubicBezTo>
                  <a:cubicBezTo>
                    <a:pt x="957" y="742"/>
                    <a:pt x="957" y="742"/>
                    <a:pt x="957" y="742"/>
                  </a:cubicBezTo>
                  <a:cubicBezTo>
                    <a:pt x="957" y="742"/>
                    <a:pt x="957" y="742"/>
                    <a:pt x="957" y="742"/>
                  </a:cubicBezTo>
                  <a:cubicBezTo>
                    <a:pt x="957" y="742"/>
                    <a:pt x="958" y="742"/>
                    <a:pt x="958" y="742"/>
                  </a:cubicBezTo>
                  <a:cubicBezTo>
                    <a:pt x="958" y="742"/>
                    <a:pt x="958" y="742"/>
                    <a:pt x="958" y="742"/>
                  </a:cubicBezTo>
                  <a:cubicBezTo>
                    <a:pt x="958" y="742"/>
                    <a:pt x="958" y="742"/>
                    <a:pt x="958" y="742"/>
                  </a:cubicBezTo>
                  <a:cubicBezTo>
                    <a:pt x="962" y="742"/>
                    <a:pt x="965" y="743"/>
                    <a:pt x="967" y="743"/>
                  </a:cubicBezTo>
                  <a:cubicBezTo>
                    <a:pt x="967" y="743"/>
                    <a:pt x="967" y="743"/>
                    <a:pt x="967" y="743"/>
                  </a:cubicBezTo>
                  <a:cubicBezTo>
                    <a:pt x="967" y="743"/>
                    <a:pt x="967" y="743"/>
                    <a:pt x="967" y="743"/>
                  </a:cubicBezTo>
                  <a:cubicBezTo>
                    <a:pt x="998" y="743"/>
                    <a:pt x="985" y="718"/>
                    <a:pt x="992" y="711"/>
                  </a:cubicBezTo>
                  <a:cubicBezTo>
                    <a:pt x="992" y="711"/>
                    <a:pt x="992" y="711"/>
                    <a:pt x="992" y="711"/>
                  </a:cubicBezTo>
                  <a:cubicBezTo>
                    <a:pt x="992" y="711"/>
                    <a:pt x="992" y="711"/>
                    <a:pt x="992" y="710"/>
                  </a:cubicBezTo>
                  <a:cubicBezTo>
                    <a:pt x="992" y="710"/>
                    <a:pt x="992" y="710"/>
                    <a:pt x="992" y="710"/>
                  </a:cubicBezTo>
                  <a:cubicBezTo>
                    <a:pt x="992" y="710"/>
                    <a:pt x="992" y="710"/>
                    <a:pt x="993" y="710"/>
                  </a:cubicBezTo>
                  <a:cubicBezTo>
                    <a:pt x="1014" y="692"/>
                    <a:pt x="1046" y="691"/>
                    <a:pt x="1072" y="676"/>
                  </a:cubicBezTo>
                  <a:cubicBezTo>
                    <a:pt x="1075" y="674"/>
                    <a:pt x="1084" y="663"/>
                    <a:pt x="1093" y="663"/>
                  </a:cubicBezTo>
                  <a:cubicBezTo>
                    <a:pt x="1107" y="663"/>
                    <a:pt x="1129" y="679"/>
                    <a:pt x="1151" y="679"/>
                  </a:cubicBezTo>
                  <a:cubicBezTo>
                    <a:pt x="1180" y="679"/>
                    <a:pt x="1174" y="639"/>
                    <a:pt x="1191" y="639"/>
                  </a:cubicBezTo>
                  <a:cubicBezTo>
                    <a:pt x="1200" y="639"/>
                    <a:pt x="1232" y="644"/>
                    <a:pt x="1235" y="652"/>
                  </a:cubicBezTo>
                  <a:cubicBezTo>
                    <a:pt x="1235" y="652"/>
                    <a:pt x="1235" y="652"/>
                    <a:pt x="1235" y="652"/>
                  </a:cubicBezTo>
                  <a:cubicBezTo>
                    <a:pt x="1235" y="652"/>
                    <a:pt x="1235" y="652"/>
                    <a:pt x="1235" y="652"/>
                  </a:cubicBezTo>
                  <a:cubicBezTo>
                    <a:pt x="1236" y="653"/>
                    <a:pt x="1236" y="653"/>
                    <a:pt x="1236" y="653"/>
                  </a:cubicBezTo>
                  <a:cubicBezTo>
                    <a:pt x="1236" y="653"/>
                    <a:pt x="1236" y="653"/>
                    <a:pt x="1236" y="653"/>
                  </a:cubicBezTo>
                  <a:cubicBezTo>
                    <a:pt x="1236" y="653"/>
                    <a:pt x="1236" y="653"/>
                    <a:pt x="1236" y="653"/>
                  </a:cubicBezTo>
                  <a:cubicBezTo>
                    <a:pt x="1242" y="669"/>
                    <a:pt x="1250" y="673"/>
                    <a:pt x="1258" y="673"/>
                  </a:cubicBezTo>
                  <a:cubicBezTo>
                    <a:pt x="1258" y="673"/>
                    <a:pt x="1258" y="673"/>
                    <a:pt x="1258" y="673"/>
                  </a:cubicBezTo>
                  <a:cubicBezTo>
                    <a:pt x="1258" y="673"/>
                    <a:pt x="1258" y="673"/>
                    <a:pt x="1258" y="673"/>
                  </a:cubicBezTo>
                  <a:cubicBezTo>
                    <a:pt x="1263" y="673"/>
                    <a:pt x="1268" y="671"/>
                    <a:pt x="1273" y="670"/>
                  </a:cubicBezTo>
                  <a:cubicBezTo>
                    <a:pt x="1276" y="669"/>
                    <a:pt x="1280" y="668"/>
                    <a:pt x="1283" y="668"/>
                  </a:cubicBezTo>
                  <a:cubicBezTo>
                    <a:pt x="1283" y="668"/>
                    <a:pt x="1283" y="668"/>
                    <a:pt x="1283" y="668"/>
                  </a:cubicBezTo>
                  <a:cubicBezTo>
                    <a:pt x="1316" y="668"/>
                    <a:pt x="1325" y="694"/>
                    <a:pt x="1359" y="694"/>
                  </a:cubicBezTo>
                  <a:cubicBezTo>
                    <a:pt x="1359" y="694"/>
                    <a:pt x="1359" y="694"/>
                    <a:pt x="1359" y="694"/>
                  </a:cubicBezTo>
                  <a:cubicBezTo>
                    <a:pt x="1369" y="694"/>
                    <a:pt x="1380" y="691"/>
                    <a:pt x="1392" y="688"/>
                  </a:cubicBezTo>
                  <a:cubicBezTo>
                    <a:pt x="1407" y="683"/>
                    <a:pt x="1424" y="677"/>
                    <a:pt x="1441" y="677"/>
                  </a:cubicBezTo>
                  <a:cubicBezTo>
                    <a:pt x="1441" y="677"/>
                    <a:pt x="1441" y="677"/>
                    <a:pt x="1441" y="677"/>
                  </a:cubicBezTo>
                  <a:cubicBezTo>
                    <a:pt x="1441" y="677"/>
                    <a:pt x="1441" y="677"/>
                    <a:pt x="1441" y="677"/>
                  </a:cubicBezTo>
                  <a:cubicBezTo>
                    <a:pt x="1441" y="677"/>
                    <a:pt x="1441" y="677"/>
                    <a:pt x="1441" y="677"/>
                  </a:cubicBezTo>
                  <a:cubicBezTo>
                    <a:pt x="1441" y="677"/>
                    <a:pt x="1441" y="677"/>
                    <a:pt x="1441" y="677"/>
                  </a:cubicBezTo>
                  <a:cubicBezTo>
                    <a:pt x="1449" y="677"/>
                    <a:pt x="1457" y="678"/>
                    <a:pt x="1465" y="681"/>
                  </a:cubicBezTo>
                  <a:cubicBezTo>
                    <a:pt x="1465" y="681"/>
                    <a:pt x="1465" y="681"/>
                    <a:pt x="1465" y="681"/>
                  </a:cubicBezTo>
                  <a:cubicBezTo>
                    <a:pt x="1465" y="681"/>
                    <a:pt x="1465" y="681"/>
                    <a:pt x="1465" y="681"/>
                  </a:cubicBezTo>
                  <a:cubicBezTo>
                    <a:pt x="1470" y="683"/>
                    <a:pt x="1474" y="684"/>
                    <a:pt x="1478" y="684"/>
                  </a:cubicBezTo>
                  <a:cubicBezTo>
                    <a:pt x="1478" y="684"/>
                    <a:pt x="1478" y="684"/>
                    <a:pt x="1478" y="684"/>
                  </a:cubicBezTo>
                  <a:cubicBezTo>
                    <a:pt x="1478" y="684"/>
                    <a:pt x="1478" y="684"/>
                    <a:pt x="1478" y="684"/>
                  </a:cubicBezTo>
                  <a:cubicBezTo>
                    <a:pt x="1501" y="684"/>
                    <a:pt x="1502" y="651"/>
                    <a:pt x="1519" y="630"/>
                  </a:cubicBezTo>
                  <a:cubicBezTo>
                    <a:pt x="1527" y="620"/>
                    <a:pt x="1538" y="613"/>
                    <a:pt x="1557" y="613"/>
                  </a:cubicBezTo>
                  <a:cubicBezTo>
                    <a:pt x="1557" y="613"/>
                    <a:pt x="1557" y="613"/>
                    <a:pt x="1557" y="613"/>
                  </a:cubicBezTo>
                  <a:cubicBezTo>
                    <a:pt x="1604" y="613"/>
                    <a:pt x="1603" y="650"/>
                    <a:pt x="1621" y="679"/>
                  </a:cubicBezTo>
                  <a:cubicBezTo>
                    <a:pt x="1628" y="690"/>
                    <a:pt x="1651" y="691"/>
                    <a:pt x="1660" y="700"/>
                  </a:cubicBezTo>
                  <a:cubicBezTo>
                    <a:pt x="1667" y="707"/>
                    <a:pt x="1674" y="726"/>
                    <a:pt x="1689" y="726"/>
                  </a:cubicBezTo>
                  <a:cubicBezTo>
                    <a:pt x="1707" y="726"/>
                    <a:pt x="1710" y="710"/>
                    <a:pt x="1732" y="710"/>
                  </a:cubicBezTo>
                  <a:cubicBezTo>
                    <a:pt x="1732" y="724"/>
                    <a:pt x="1732" y="724"/>
                    <a:pt x="1732" y="724"/>
                  </a:cubicBezTo>
                  <a:cubicBezTo>
                    <a:pt x="1732" y="724"/>
                    <a:pt x="1732" y="724"/>
                    <a:pt x="1732" y="724"/>
                  </a:cubicBezTo>
                  <a:cubicBezTo>
                    <a:pt x="1720" y="735"/>
                    <a:pt x="1716" y="763"/>
                    <a:pt x="1703" y="771"/>
                  </a:cubicBezTo>
                  <a:cubicBezTo>
                    <a:pt x="1692" y="777"/>
                    <a:pt x="1675" y="779"/>
                    <a:pt x="1675" y="782"/>
                  </a:cubicBezTo>
                  <a:cubicBezTo>
                    <a:pt x="1675" y="783"/>
                    <a:pt x="1675" y="784"/>
                    <a:pt x="1676" y="784"/>
                  </a:cubicBezTo>
                  <a:cubicBezTo>
                    <a:pt x="1682" y="788"/>
                    <a:pt x="1683" y="792"/>
                    <a:pt x="1683" y="797"/>
                  </a:cubicBezTo>
                  <a:cubicBezTo>
                    <a:pt x="1683" y="808"/>
                    <a:pt x="1674" y="819"/>
                    <a:pt x="1674" y="819"/>
                  </a:cubicBezTo>
                  <a:cubicBezTo>
                    <a:pt x="1674" y="819"/>
                    <a:pt x="1694" y="824"/>
                    <a:pt x="1711" y="824"/>
                  </a:cubicBezTo>
                  <a:cubicBezTo>
                    <a:pt x="1741" y="824"/>
                    <a:pt x="1769" y="760"/>
                    <a:pt x="1790" y="739"/>
                  </a:cubicBezTo>
                  <a:cubicBezTo>
                    <a:pt x="1799" y="731"/>
                    <a:pt x="1810" y="714"/>
                    <a:pt x="1813" y="700"/>
                  </a:cubicBezTo>
                  <a:cubicBezTo>
                    <a:pt x="1817" y="684"/>
                    <a:pt x="1811" y="675"/>
                    <a:pt x="1819" y="660"/>
                  </a:cubicBezTo>
                  <a:cubicBezTo>
                    <a:pt x="1822" y="655"/>
                    <a:pt x="1828" y="643"/>
                    <a:pt x="1828" y="631"/>
                  </a:cubicBezTo>
                  <a:cubicBezTo>
                    <a:pt x="1828" y="618"/>
                    <a:pt x="1811" y="595"/>
                    <a:pt x="1799" y="595"/>
                  </a:cubicBezTo>
                  <a:cubicBezTo>
                    <a:pt x="1798" y="595"/>
                    <a:pt x="1796" y="596"/>
                    <a:pt x="1795" y="597"/>
                  </a:cubicBezTo>
                  <a:cubicBezTo>
                    <a:pt x="1787" y="603"/>
                    <a:pt x="1781" y="605"/>
                    <a:pt x="1775" y="605"/>
                  </a:cubicBezTo>
                  <a:cubicBezTo>
                    <a:pt x="1757" y="605"/>
                    <a:pt x="1748" y="583"/>
                    <a:pt x="1748" y="581"/>
                  </a:cubicBezTo>
                  <a:cubicBezTo>
                    <a:pt x="1748" y="566"/>
                    <a:pt x="1776" y="550"/>
                    <a:pt x="1787" y="539"/>
                  </a:cubicBezTo>
                  <a:cubicBezTo>
                    <a:pt x="1803" y="522"/>
                    <a:pt x="1825" y="495"/>
                    <a:pt x="1848" y="489"/>
                  </a:cubicBezTo>
                  <a:cubicBezTo>
                    <a:pt x="1868" y="483"/>
                    <a:pt x="1931" y="478"/>
                    <a:pt x="1948" y="478"/>
                  </a:cubicBezTo>
                  <a:cubicBezTo>
                    <a:pt x="1970" y="478"/>
                    <a:pt x="1980" y="489"/>
                    <a:pt x="1993" y="489"/>
                  </a:cubicBezTo>
                  <a:cubicBezTo>
                    <a:pt x="2000" y="489"/>
                    <a:pt x="2005" y="489"/>
                    <a:pt x="2022" y="489"/>
                  </a:cubicBezTo>
                  <a:cubicBezTo>
                    <a:pt x="2031" y="454"/>
                    <a:pt x="2046" y="433"/>
                    <a:pt x="2083" y="433"/>
                  </a:cubicBezTo>
                  <a:cubicBezTo>
                    <a:pt x="2089" y="433"/>
                    <a:pt x="2093" y="432"/>
                    <a:pt x="2100" y="432"/>
                  </a:cubicBezTo>
                  <a:cubicBezTo>
                    <a:pt x="2104" y="432"/>
                    <a:pt x="2108" y="432"/>
                    <a:pt x="2114" y="433"/>
                  </a:cubicBezTo>
                  <a:cubicBezTo>
                    <a:pt x="2109" y="437"/>
                    <a:pt x="2106" y="454"/>
                    <a:pt x="2115" y="454"/>
                  </a:cubicBezTo>
                  <a:cubicBezTo>
                    <a:pt x="2121" y="454"/>
                    <a:pt x="2135" y="445"/>
                    <a:pt x="2159" y="415"/>
                  </a:cubicBezTo>
                  <a:cubicBezTo>
                    <a:pt x="2160" y="415"/>
                    <a:pt x="2160" y="415"/>
                    <a:pt x="2160" y="415"/>
                  </a:cubicBezTo>
                  <a:cubicBezTo>
                    <a:pt x="2167" y="415"/>
                    <a:pt x="2191" y="426"/>
                    <a:pt x="2151" y="452"/>
                  </a:cubicBezTo>
                  <a:cubicBezTo>
                    <a:pt x="2137" y="461"/>
                    <a:pt x="2124" y="456"/>
                    <a:pt x="2114" y="470"/>
                  </a:cubicBezTo>
                  <a:cubicBezTo>
                    <a:pt x="2103" y="486"/>
                    <a:pt x="2093" y="506"/>
                    <a:pt x="2078" y="515"/>
                  </a:cubicBezTo>
                  <a:cubicBezTo>
                    <a:pt x="2064" y="522"/>
                    <a:pt x="2046" y="534"/>
                    <a:pt x="2046" y="557"/>
                  </a:cubicBezTo>
                  <a:cubicBezTo>
                    <a:pt x="2046" y="577"/>
                    <a:pt x="2052" y="641"/>
                    <a:pt x="2067" y="652"/>
                  </a:cubicBezTo>
                  <a:cubicBezTo>
                    <a:pt x="2078" y="636"/>
                    <a:pt x="2085" y="607"/>
                    <a:pt x="2107" y="602"/>
                  </a:cubicBezTo>
                  <a:cubicBezTo>
                    <a:pt x="2104" y="587"/>
                    <a:pt x="2128" y="584"/>
                    <a:pt x="2128" y="573"/>
                  </a:cubicBezTo>
                  <a:cubicBezTo>
                    <a:pt x="2128" y="556"/>
                    <a:pt x="2146" y="551"/>
                    <a:pt x="2146" y="541"/>
                  </a:cubicBezTo>
                  <a:cubicBezTo>
                    <a:pt x="2146" y="535"/>
                    <a:pt x="2141" y="529"/>
                    <a:pt x="2146" y="518"/>
                  </a:cubicBezTo>
                  <a:cubicBezTo>
                    <a:pt x="2167" y="474"/>
                    <a:pt x="2186" y="462"/>
                    <a:pt x="2203" y="462"/>
                  </a:cubicBezTo>
                  <a:cubicBezTo>
                    <a:pt x="2221" y="462"/>
                    <a:pt x="2236" y="475"/>
                    <a:pt x="2244" y="475"/>
                  </a:cubicBezTo>
                  <a:cubicBezTo>
                    <a:pt x="2291" y="475"/>
                    <a:pt x="2324" y="415"/>
                    <a:pt x="2365" y="415"/>
                  </a:cubicBezTo>
                  <a:cubicBezTo>
                    <a:pt x="2444" y="413"/>
                    <a:pt x="2381" y="384"/>
                    <a:pt x="2381" y="375"/>
                  </a:cubicBezTo>
                  <a:cubicBezTo>
                    <a:pt x="2381" y="352"/>
                    <a:pt x="2412" y="356"/>
                    <a:pt x="2418" y="343"/>
                  </a:cubicBezTo>
                  <a:cubicBezTo>
                    <a:pt x="2421" y="338"/>
                    <a:pt x="2415" y="325"/>
                    <a:pt x="2426" y="325"/>
                  </a:cubicBezTo>
                  <a:cubicBezTo>
                    <a:pt x="2459" y="325"/>
                    <a:pt x="2487" y="370"/>
                    <a:pt x="2510" y="370"/>
                  </a:cubicBezTo>
                  <a:cubicBezTo>
                    <a:pt x="2521" y="370"/>
                    <a:pt x="2523" y="350"/>
                    <a:pt x="2529" y="343"/>
                  </a:cubicBezTo>
                  <a:cubicBezTo>
                    <a:pt x="2538" y="333"/>
                    <a:pt x="2546" y="334"/>
                    <a:pt x="2561" y="329"/>
                  </a:cubicBezTo>
                  <a:cubicBezTo>
                    <a:pt x="2542" y="304"/>
                    <a:pt x="2480" y="290"/>
                    <a:pt x="2450" y="272"/>
                  </a:cubicBezTo>
                  <a:cubicBezTo>
                    <a:pt x="2408" y="248"/>
                    <a:pt x="2353" y="222"/>
                    <a:pt x="2291" y="222"/>
                  </a:cubicBezTo>
                  <a:cubicBezTo>
                    <a:pt x="2274" y="222"/>
                    <a:pt x="2263" y="225"/>
                    <a:pt x="2265" y="233"/>
                  </a:cubicBezTo>
                  <a:cubicBezTo>
                    <a:pt x="2270" y="250"/>
                    <a:pt x="2269" y="255"/>
                    <a:pt x="2266" y="255"/>
                  </a:cubicBezTo>
                  <a:cubicBezTo>
                    <a:pt x="2262" y="255"/>
                    <a:pt x="2255" y="250"/>
                    <a:pt x="2248" y="244"/>
                  </a:cubicBezTo>
                  <a:cubicBezTo>
                    <a:pt x="2241" y="238"/>
                    <a:pt x="2234" y="233"/>
                    <a:pt x="2231" y="233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109" y="230"/>
                    <a:pt x="2109" y="230"/>
                    <a:pt x="2109" y="230"/>
                  </a:cubicBezTo>
                  <a:cubicBezTo>
                    <a:pt x="2102" y="202"/>
                    <a:pt x="2084" y="193"/>
                    <a:pt x="2048" y="193"/>
                  </a:cubicBezTo>
                  <a:cubicBezTo>
                    <a:pt x="2037" y="193"/>
                    <a:pt x="2022" y="196"/>
                    <a:pt x="2009" y="196"/>
                  </a:cubicBezTo>
                  <a:cubicBezTo>
                    <a:pt x="2000" y="196"/>
                    <a:pt x="1992" y="194"/>
                    <a:pt x="1988" y="190"/>
                  </a:cubicBezTo>
                  <a:cubicBezTo>
                    <a:pt x="1977" y="181"/>
                    <a:pt x="1977" y="169"/>
                    <a:pt x="1961" y="164"/>
                  </a:cubicBezTo>
                  <a:cubicBezTo>
                    <a:pt x="1929" y="153"/>
                    <a:pt x="1894" y="145"/>
                    <a:pt x="1853" y="145"/>
                  </a:cubicBezTo>
                  <a:cubicBezTo>
                    <a:pt x="1812" y="145"/>
                    <a:pt x="1806" y="167"/>
                    <a:pt x="1803" y="188"/>
                  </a:cubicBezTo>
                  <a:cubicBezTo>
                    <a:pt x="1764" y="188"/>
                    <a:pt x="1745" y="188"/>
                    <a:pt x="1718" y="188"/>
                  </a:cubicBezTo>
                  <a:cubicBezTo>
                    <a:pt x="1704" y="188"/>
                    <a:pt x="1702" y="176"/>
                    <a:pt x="1684" y="174"/>
                  </a:cubicBezTo>
                  <a:cubicBezTo>
                    <a:pt x="1683" y="182"/>
                    <a:pt x="1679" y="198"/>
                    <a:pt x="1671" y="198"/>
                  </a:cubicBezTo>
                  <a:cubicBezTo>
                    <a:pt x="1649" y="198"/>
                    <a:pt x="1639" y="171"/>
                    <a:pt x="1639" y="156"/>
                  </a:cubicBezTo>
                  <a:cubicBezTo>
                    <a:pt x="1639" y="152"/>
                    <a:pt x="1682" y="125"/>
                    <a:pt x="1573" y="116"/>
                  </a:cubicBezTo>
                  <a:cubicBezTo>
                    <a:pt x="1572" y="116"/>
                    <a:pt x="1571" y="116"/>
                    <a:pt x="1570" y="116"/>
                  </a:cubicBezTo>
                  <a:cubicBezTo>
                    <a:pt x="1558" y="116"/>
                    <a:pt x="1552" y="122"/>
                    <a:pt x="1552" y="137"/>
                  </a:cubicBezTo>
                  <a:cubicBezTo>
                    <a:pt x="1494" y="137"/>
                    <a:pt x="1494" y="137"/>
                    <a:pt x="1494" y="137"/>
                  </a:cubicBezTo>
                  <a:cubicBezTo>
                    <a:pt x="1477" y="133"/>
                    <a:pt x="1385" y="122"/>
                    <a:pt x="1374" y="103"/>
                  </a:cubicBezTo>
                  <a:cubicBezTo>
                    <a:pt x="1343" y="128"/>
                    <a:pt x="1329" y="135"/>
                    <a:pt x="1323" y="135"/>
                  </a:cubicBezTo>
                  <a:cubicBezTo>
                    <a:pt x="1315" y="135"/>
                    <a:pt x="1320" y="124"/>
                    <a:pt x="1320" y="124"/>
                  </a:cubicBezTo>
                  <a:cubicBezTo>
                    <a:pt x="1336" y="104"/>
                    <a:pt x="1496" y="61"/>
                    <a:pt x="1365" y="29"/>
                  </a:cubicBezTo>
                  <a:cubicBezTo>
                    <a:pt x="1309" y="29"/>
                    <a:pt x="1309" y="29"/>
                    <a:pt x="1309" y="29"/>
                  </a:cubicBezTo>
                  <a:cubicBezTo>
                    <a:pt x="1304" y="14"/>
                    <a:pt x="1292" y="0"/>
                    <a:pt x="127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5"/>
            <p:cNvSpPr>
              <a:spLocks/>
            </p:cNvSpPr>
            <p:nvPr/>
          </p:nvSpPr>
          <p:spPr bwMode="auto">
            <a:xfrm>
              <a:off x="6051" y="953"/>
              <a:ext cx="2179" cy="1374"/>
            </a:xfrm>
            <a:custGeom>
              <a:avLst/>
              <a:gdLst>
                <a:gd name="T0" fmla="*/ 668 w 922"/>
                <a:gd name="T1" fmla="*/ 71 h 581"/>
                <a:gd name="T2" fmla="*/ 655 w 922"/>
                <a:gd name="T3" fmla="*/ 68 h 581"/>
                <a:gd name="T4" fmla="*/ 631 w 922"/>
                <a:gd name="T5" fmla="*/ 64 h 581"/>
                <a:gd name="T6" fmla="*/ 549 w 922"/>
                <a:gd name="T7" fmla="*/ 81 h 581"/>
                <a:gd name="T8" fmla="*/ 463 w 922"/>
                <a:gd name="T9" fmla="*/ 57 h 581"/>
                <a:gd name="T10" fmla="*/ 448 w 922"/>
                <a:gd name="T11" fmla="*/ 60 h 581"/>
                <a:gd name="T12" fmla="*/ 425 w 922"/>
                <a:gd name="T13" fmla="*/ 39 h 581"/>
                <a:gd name="T14" fmla="*/ 341 w 922"/>
                <a:gd name="T15" fmla="*/ 66 h 581"/>
                <a:gd name="T16" fmla="*/ 182 w 922"/>
                <a:gd name="T17" fmla="*/ 97 h 581"/>
                <a:gd name="T18" fmla="*/ 157 w 922"/>
                <a:gd name="T19" fmla="*/ 130 h 581"/>
                <a:gd name="T20" fmla="*/ 148 w 922"/>
                <a:gd name="T21" fmla="*/ 129 h 581"/>
                <a:gd name="T22" fmla="*/ 147 w 922"/>
                <a:gd name="T23" fmla="*/ 129 h 581"/>
                <a:gd name="T24" fmla="*/ 103 w 922"/>
                <a:gd name="T25" fmla="*/ 163 h 581"/>
                <a:gd name="T26" fmla="*/ 0 w 922"/>
                <a:gd name="T27" fmla="*/ 282 h 581"/>
                <a:gd name="T28" fmla="*/ 18 w 922"/>
                <a:gd name="T29" fmla="*/ 303 h 581"/>
                <a:gd name="T30" fmla="*/ 83 w 922"/>
                <a:gd name="T31" fmla="*/ 325 h 581"/>
                <a:gd name="T32" fmla="*/ 80 w 922"/>
                <a:gd name="T33" fmla="*/ 366 h 581"/>
                <a:gd name="T34" fmla="*/ 80 w 922"/>
                <a:gd name="T35" fmla="*/ 385 h 581"/>
                <a:gd name="T36" fmla="*/ 76 w 922"/>
                <a:gd name="T37" fmla="*/ 385 h 581"/>
                <a:gd name="T38" fmla="*/ 88 w 922"/>
                <a:gd name="T39" fmla="*/ 410 h 581"/>
                <a:gd name="T40" fmla="*/ 159 w 922"/>
                <a:gd name="T41" fmla="*/ 446 h 581"/>
                <a:gd name="T42" fmla="*/ 159 w 922"/>
                <a:gd name="T43" fmla="*/ 446 h 581"/>
                <a:gd name="T44" fmla="*/ 161 w 922"/>
                <a:gd name="T45" fmla="*/ 447 h 581"/>
                <a:gd name="T46" fmla="*/ 164 w 922"/>
                <a:gd name="T47" fmla="*/ 447 h 581"/>
                <a:gd name="T48" fmla="*/ 166 w 922"/>
                <a:gd name="T49" fmla="*/ 446 h 581"/>
                <a:gd name="T50" fmla="*/ 167 w 922"/>
                <a:gd name="T51" fmla="*/ 447 h 581"/>
                <a:gd name="T52" fmla="*/ 167 w 922"/>
                <a:gd name="T53" fmla="*/ 447 h 581"/>
                <a:gd name="T54" fmla="*/ 229 w 922"/>
                <a:gd name="T55" fmla="*/ 469 h 581"/>
                <a:gd name="T56" fmla="*/ 312 w 922"/>
                <a:gd name="T57" fmla="*/ 439 h 581"/>
                <a:gd name="T58" fmla="*/ 315 w 922"/>
                <a:gd name="T59" fmla="*/ 438 h 581"/>
                <a:gd name="T60" fmla="*/ 315 w 922"/>
                <a:gd name="T61" fmla="*/ 438 h 581"/>
                <a:gd name="T62" fmla="*/ 327 w 922"/>
                <a:gd name="T63" fmla="*/ 439 h 581"/>
                <a:gd name="T64" fmla="*/ 330 w 922"/>
                <a:gd name="T65" fmla="*/ 438 h 581"/>
                <a:gd name="T66" fmla="*/ 338 w 922"/>
                <a:gd name="T67" fmla="*/ 434 h 581"/>
                <a:gd name="T68" fmla="*/ 365 w 922"/>
                <a:gd name="T69" fmla="*/ 520 h 581"/>
                <a:gd name="T70" fmla="*/ 389 w 922"/>
                <a:gd name="T71" fmla="*/ 538 h 581"/>
                <a:gd name="T72" fmla="*/ 421 w 922"/>
                <a:gd name="T73" fmla="*/ 565 h 581"/>
                <a:gd name="T74" fmla="*/ 423 w 922"/>
                <a:gd name="T75" fmla="*/ 547 h 581"/>
                <a:gd name="T76" fmla="*/ 457 w 922"/>
                <a:gd name="T77" fmla="*/ 544 h 581"/>
                <a:gd name="T78" fmla="*/ 542 w 922"/>
                <a:gd name="T79" fmla="*/ 568 h 581"/>
                <a:gd name="T80" fmla="*/ 596 w 922"/>
                <a:gd name="T81" fmla="*/ 554 h 581"/>
                <a:gd name="T82" fmla="*/ 669 w 922"/>
                <a:gd name="T83" fmla="*/ 515 h 581"/>
                <a:gd name="T84" fmla="*/ 708 w 922"/>
                <a:gd name="T85" fmla="*/ 379 h 581"/>
                <a:gd name="T86" fmla="*/ 701 w 922"/>
                <a:gd name="T87" fmla="*/ 357 h 581"/>
                <a:gd name="T88" fmla="*/ 729 w 922"/>
                <a:gd name="T89" fmla="*/ 303 h 581"/>
                <a:gd name="T90" fmla="*/ 705 w 922"/>
                <a:gd name="T91" fmla="*/ 295 h 581"/>
                <a:gd name="T92" fmla="*/ 673 w 922"/>
                <a:gd name="T93" fmla="*/ 291 h 581"/>
                <a:gd name="T94" fmla="*/ 716 w 922"/>
                <a:gd name="T95" fmla="*/ 243 h 581"/>
                <a:gd name="T96" fmla="*/ 776 w 922"/>
                <a:gd name="T97" fmla="*/ 265 h 581"/>
                <a:gd name="T98" fmla="*/ 783 w 922"/>
                <a:gd name="T99" fmla="*/ 294 h 581"/>
                <a:gd name="T100" fmla="*/ 794 w 922"/>
                <a:gd name="T101" fmla="*/ 320 h 581"/>
                <a:gd name="T102" fmla="*/ 792 w 922"/>
                <a:gd name="T103" fmla="*/ 353 h 581"/>
                <a:gd name="T104" fmla="*/ 837 w 922"/>
                <a:gd name="T105" fmla="*/ 322 h 581"/>
                <a:gd name="T106" fmla="*/ 840 w 922"/>
                <a:gd name="T107" fmla="*/ 238 h 581"/>
                <a:gd name="T108" fmla="*/ 865 w 922"/>
                <a:gd name="T109" fmla="*/ 169 h 581"/>
                <a:gd name="T110" fmla="*/ 922 w 922"/>
                <a:gd name="T111" fmla="*/ 97 h 581"/>
                <a:gd name="T112" fmla="*/ 747 w 922"/>
                <a:gd name="T113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22" h="581">
                  <a:moveTo>
                    <a:pt x="747" y="0"/>
                  </a:moveTo>
                  <a:cubicBezTo>
                    <a:pt x="747" y="0"/>
                    <a:pt x="747" y="0"/>
                    <a:pt x="747" y="0"/>
                  </a:cubicBezTo>
                  <a:cubicBezTo>
                    <a:pt x="728" y="0"/>
                    <a:pt x="717" y="7"/>
                    <a:pt x="709" y="17"/>
                  </a:cubicBezTo>
                  <a:cubicBezTo>
                    <a:pt x="692" y="38"/>
                    <a:pt x="691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4" y="71"/>
                    <a:pt x="660" y="70"/>
                    <a:pt x="655" y="68"/>
                  </a:cubicBezTo>
                  <a:cubicBezTo>
                    <a:pt x="655" y="68"/>
                    <a:pt x="655" y="68"/>
                    <a:pt x="655" y="68"/>
                  </a:cubicBezTo>
                  <a:cubicBezTo>
                    <a:pt x="655" y="68"/>
                    <a:pt x="655" y="68"/>
                    <a:pt x="655" y="68"/>
                  </a:cubicBezTo>
                  <a:cubicBezTo>
                    <a:pt x="647" y="65"/>
                    <a:pt x="639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14" y="64"/>
                    <a:pt x="597" y="70"/>
                    <a:pt x="582" y="75"/>
                  </a:cubicBezTo>
                  <a:cubicBezTo>
                    <a:pt x="570" y="78"/>
                    <a:pt x="559" y="81"/>
                    <a:pt x="549" y="81"/>
                  </a:cubicBezTo>
                  <a:cubicBezTo>
                    <a:pt x="549" y="81"/>
                    <a:pt x="549" y="81"/>
                    <a:pt x="549" y="81"/>
                  </a:cubicBezTo>
                  <a:cubicBezTo>
                    <a:pt x="515" y="81"/>
                    <a:pt x="506" y="55"/>
                    <a:pt x="473" y="55"/>
                  </a:cubicBezTo>
                  <a:cubicBezTo>
                    <a:pt x="473" y="55"/>
                    <a:pt x="473" y="55"/>
                    <a:pt x="473" y="55"/>
                  </a:cubicBezTo>
                  <a:cubicBezTo>
                    <a:pt x="470" y="55"/>
                    <a:pt x="466" y="56"/>
                    <a:pt x="463" y="57"/>
                  </a:cubicBezTo>
                  <a:cubicBezTo>
                    <a:pt x="458" y="58"/>
                    <a:pt x="453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0" y="60"/>
                    <a:pt x="432" y="56"/>
                    <a:pt x="426" y="40"/>
                  </a:cubicBezTo>
                  <a:cubicBezTo>
                    <a:pt x="426" y="40"/>
                    <a:pt x="426" y="40"/>
                    <a:pt x="426" y="40"/>
                  </a:cubicBezTo>
                  <a:cubicBezTo>
                    <a:pt x="426" y="40"/>
                    <a:pt x="426" y="40"/>
                    <a:pt x="426" y="40"/>
                  </a:cubicBezTo>
                  <a:cubicBezTo>
                    <a:pt x="426" y="40"/>
                    <a:pt x="426" y="40"/>
                    <a:pt x="425" y="39"/>
                  </a:cubicBezTo>
                  <a:cubicBezTo>
                    <a:pt x="425" y="39"/>
                    <a:pt x="425" y="39"/>
                    <a:pt x="425" y="39"/>
                  </a:cubicBezTo>
                  <a:cubicBezTo>
                    <a:pt x="425" y="39"/>
                    <a:pt x="425" y="39"/>
                    <a:pt x="425" y="39"/>
                  </a:cubicBezTo>
                  <a:cubicBezTo>
                    <a:pt x="422" y="31"/>
                    <a:pt x="390" y="26"/>
                    <a:pt x="381" y="26"/>
                  </a:cubicBezTo>
                  <a:cubicBezTo>
                    <a:pt x="364" y="26"/>
                    <a:pt x="370" y="66"/>
                    <a:pt x="341" y="66"/>
                  </a:cubicBezTo>
                  <a:cubicBezTo>
                    <a:pt x="319" y="66"/>
                    <a:pt x="297" y="50"/>
                    <a:pt x="283" y="50"/>
                  </a:cubicBezTo>
                  <a:cubicBezTo>
                    <a:pt x="274" y="50"/>
                    <a:pt x="265" y="61"/>
                    <a:pt x="262" y="63"/>
                  </a:cubicBezTo>
                  <a:cubicBezTo>
                    <a:pt x="236" y="78"/>
                    <a:pt x="204" y="79"/>
                    <a:pt x="183" y="97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2" y="98"/>
                    <a:pt x="182" y="98"/>
                    <a:pt x="182" y="98"/>
                  </a:cubicBezTo>
                  <a:cubicBezTo>
                    <a:pt x="182" y="98"/>
                    <a:pt x="182" y="98"/>
                    <a:pt x="182" y="98"/>
                  </a:cubicBezTo>
                  <a:cubicBezTo>
                    <a:pt x="175" y="105"/>
                    <a:pt x="188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5" y="130"/>
                    <a:pt x="152" y="129"/>
                    <a:pt x="148" y="129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48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37" y="129"/>
                    <a:pt x="133" y="141"/>
                    <a:pt x="124" y="151"/>
                  </a:cubicBezTo>
                  <a:cubicBezTo>
                    <a:pt x="119" y="157"/>
                    <a:pt x="113" y="162"/>
                    <a:pt x="103" y="163"/>
                  </a:cubicBezTo>
                  <a:cubicBezTo>
                    <a:pt x="103" y="163"/>
                    <a:pt x="103" y="163"/>
                    <a:pt x="103" y="163"/>
                  </a:cubicBezTo>
                  <a:cubicBezTo>
                    <a:pt x="103" y="222"/>
                    <a:pt x="70" y="248"/>
                    <a:pt x="21" y="248"/>
                  </a:cubicBezTo>
                  <a:cubicBezTo>
                    <a:pt x="13" y="248"/>
                    <a:pt x="2" y="272"/>
                    <a:pt x="0" y="282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4" y="285"/>
                    <a:pt x="17" y="288"/>
                    <a:pt x="19" y="301"/>
                  </a:cubicBezTo>
                  <a:cubicBezTo>
                    <a:pt x="19" y="301"/>
                    <a:pt x="19" y="301"/>
                    <a:pt x="19" y="301"/>
                  </a:cubicBezTo>
                  <a:cubicBezTo>
                    <a:pt x="18" y="303"/>
                    <a:pt x="18" y="303"/>
                    <a:pt x="18" y="303"/>
                  </a:cubicBezTo>
                  <a:cubicBezTo>
                    <a:pt x="18" y="303"/>
                    <a:pt x="18" y="303"/>
                    <a:pt x="18" y="303"/>
                  </a:cubicBezTo>
                  <a:cubicBezTo>
                    <a:pt x="18" y="312"/>
                    <a:pt x="23" y="310"/>
                    <a:pt x="31" y="312"/>
                  </a:cubicBezTo>
                  <a:cubicBezTo>
                    <a:pt x="37" y="314"/>
                    <a:pt x="34" y="321"/>
                    <a:pt x="37" y="324"/>
                  </a:cubicBezTo>
                  <a:cubicBezTo>
                    <a:pt x="45" y="332"/>
                    <a:pt x="51" y="332"/>
                    <a:pt x="61" y="335"/>
                  </a:cubicBezTo>
                  <a:cubicBezTo>
                    <a:pt x="70" y="333"/>
                    <a:pt x="74" y="325"/>
                    <a:pt x="83" y="325"/>
                  </a:cubicBezTo>
                  <a:cubicBezTo>
                    <a:pt x="88" y="325"/>
                    <a:pt x="100" y="335"/>
                    <a:pt x="100" y="340"/>
                  </a:cubicBezTo>
                  <a:cubicBezTo>
                    <a:pt x="100" y="340"/>
                    <a:pt x="100" y="340"/>
                    <a:pt x="100" y="340"/>
                  </a:cubicBezTo>
                  <a:cubicBezTo>
                    <a:pt x="100" y="354"/>
                    <a:pt x="80" y="352"/>
                    <a:pt x="80" y="366"/>
                  </a:cubicBezTo>
                  <a:cubicBezTo>
                    <a:pt x="80" y="366"/>
                    <a:pt x="80" y="366"/>
                    <a:pt x="80" y="366"/>
                  </a:cubicBezTo>
                  <a:cubicBezTo>
                    <a:pt x="80" y="372"/>
                    <a:pt x="88" y="373"/>
                    <a:pt x="88" y="379"/>
                  </a:cubicBezTo>
                  <a:cubicBezTo>
                    <a:pt x="88" y="379"/>
                    <a:pt x="88" y="379"/>
                    <a:pt x="88" y="379"/>
                  </a:cubicBezTo>
                  <a:cubicBezTo>
                    <a:pt x="88" y="384"/>
                    <a:pt x="84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79" y="385"/>
                    <a:pt x="79" y="385"/>
                    <a:pt x="78" y="385"/>
                  </a:cubicBezTo>
                  <a:cubicBezTo>
                    <a:pt x="77" y="385"/>
                    <a:pt x="77" y="385"/>
                    <a:pt x="76" y="385"/>
                  </a:cubicBezTo>
                  <a:cubicBezTo>
                    <a:pt x="76" y="385"/>
                    <a:pt x="76" y="385"/>
                    <a:pt x="76" y="385"/>
                  </a:cubicBezTo>
                  <a:cubicBezTo>
                    <a:pt x="76" y="390"/>
                    <a:pt x="76" y="390"/>
                    <a:pt x="76" y="390"/>
                  </a:cubicBezTo>
                  <a:cubicBezTo>
                    <a:pt x="77" y="396"/>
                    <a:pt x="77" y="400"/>
                    <a:pt x="79" y="407"/>
                  </a:cubicBezTo>
                  <a:cubicBezTo>
                    <a:pt x="80" y="410"/>
                    <a:pt x="85" y="409"/>
                    <a:pt x="88" y="410"/>
                  </a:cubicBezTo>
                  <a:cubicBezTo>
                    <a:pt x="97" y="413"/>
                    <a:pt x="100" y="420"/>
                    <a:pt x="109" y="422"/>
                  </a:cubicBezTo>
                  <a:cubicBezTo>
                    <a:pt x="121" y="425"/>
                    <a:pt x="127" y="421"/>
                    <a:pt x="133" y="428"/>
                  </a:cubicBezTo>
                  <a:cubicBezTo>
                    <a:pt x="139" y="434"/>
                    <a:pt x="145" y="432"/>
                    <a:pt x="152" y="436"/>
                  </a:cubicBezTo>
                  <a:cubicBezTo>
                    <a:pt x="157" y="438"/>
                    <a:pt x="157" y="442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7"/>
                    <a:pt x="160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2" y="447"/>
                    <a:pt x="162" y="447"/>
                    <a:pt x="163" y="447"/>
                  </a:cubicBezTo>
                  <a:cubicBezTo>
                    <a:pt x="163" y="447"/>
                    <a:pt x="163" y="447"/>
                    <a:pt x="163" y="447"/>
                  </a:cubicBezTo>
                  <a:cubicBezTo>
                    <a:pt x="163" y="447"/>
                    <a:pt x="163" y="447"/>
                    <a:pt x="163" y="447"/>
                  </a:cubicBezTo>
                  <a:cubicBezTo>
                    <a:pt x="163" y="447"/>
                    <a:pt x="163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5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75" y="452"/>
                    <a:pt x="180" y="460"/>
                    <a:pt x="192" y="460"/>
                  </a:cubicBezTo>
                  <a:cubicBezTo>
                    <a:pt x="199" y="460"/>
                    <a:pt x="206" y="460"/>
                    <a:pt x="214" y="460"/>
                  </a:cubicBezTo>
                  <a:cubicBezTo>
                    <a:pt x="219" y="460"/>
                    <a:pt x="221" y="457"/>
                    <a:pt x="224" y="457"/>
                  </a:cubicBezTo>
                  <a:cubicBezTo>
                    <a:pt x="226" y="457"/>
                    <a:pt x="228" y="465"/>
                    <a:pt x="229" y="469"/>
                  </a:cubicBezTo>
                  <a:cubicBezTo>
                    <a:pt x="236" y="465"/>
                    <a:pt x="238" y="456"/>
                    <a:pt x="252" y="456"/>
                  </a:cubicBezTo>
                  <a:cubicBezTo>
                    <a:pt x="263" y="456"/>
                    <a:pt x="269" y="462"/>
                    <a:pt x="278" y="462"/>
                  </a:cubicBezTo>
                  <a:cubicBezTo>
                    <a:pt x="285" y="462"/>
                    <a:pt x="302" y="447"/>
                    <a:pt x="306" y="445"/>
                  </a:cubicBezTo>
                  <a:cubicBezTo>
                    <a:pt x="309" y="443"/>
                    <a:pt x="310" y="441"/>
                    <a:pt x="312" y="439"/>
                  </a:cubicBezTo>
                  <a:cubicBezTo>
                    <a:pt x="312" y="439"/>
                    <a:pt x="312" y="439"/>
                    <a:pt x="312" y="439"/>
                  </a:cubicBezTo>
                  <a:cubicBezTo>
                    <a:pt x="312" y="439"/>
                    <a:pt x="312" y="439"/>
                    <a:pt x="312" y="439"/>
                  </a:cubicBezTo>
                  <a:cubicBezTo>
                    <a:pt x="313" y="439"/>
                    <a:pt x="313" y="439"/>
                    <a:pt x="313" y="439"/>
                  </a:cubicBezTo>
                  <a:cubicBezTo>
                    <a:pt x="313" y="438"/>
                    <a:pt x="314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7"/>
                    <a:pt x="316" y="437"/>
                    <a:pt x="317" y="437"/>
                  </a:cubicBezTo>
                  <a:cubicBezTo>
                    <a:pt x="317" y="437"/>
                    <a:pt x="317" y="437"/>
                    <a:pt x="317" y="437"/>
                  </a:cubicBezTo>
                  <a:cubicBezTo>
                    <a:pt x="318" y="437"/>
                    <a:pt x="320" y="438"/>
                    <a:pt x="321" y="438"/>
                  </a:cubicBezTo>
                  <a:cubicBezTo>
                    <a:pt x="323" y="438"/>
                    <a:pt x="325" y="439"/>
                    <a:pt x="327" y="439"/>
                  </a:cubicBezTo>
                  <a:cubicBezTo>
                    <a:pt x="327" y="439"/>
                    <a:pt x="327" y="439"/>
                    <a:pt x="327" y="439"/>
                  </a:cubicBezTo>
                  <a:cubicBezTo>
                    <a:pt x="327" y="439"/>
                    <a:pt x="327" y="439"/>
                    <a:pt x="327" y="439"/>
                  </a:cubicBezTo>
                  <a:cubicBezTo>
                    <a:pt x="328" y="439"/>
                    <a:pt x="329" y="439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5" y="434"/>
                    <a:pt x="335" y="434"/>
                    <a:pt x="335" y="434"/>
                  </a:cubicBezTo>
                  <a:cubicBezTo>
                    <a:pt x="338" y="434"/>
                    <a:pt x="338" y="434"/>
                    <a:pt x="338" y="434"/>
                  </a:cubicBezTo>
                  <a:cubicBezTo>
                    <a:pt x="342" y="451"/>
                    <a:pt x="353" y="449"/>
                    <a:pt x="366" y="456"/>
                  </a:cubicBezTo>
                  <a:cubicBezTo>
                    <a:pt x="371" y="464"/>
                    <a:pt x="378" y="467"/>
                    <a:pt x="378" y="478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8" y="500"/>
                    <a:pt x="365" y="500"/>
                    <a:pt x="365" y="520"/>
                  </a:cubicBezTo>
                  <a:cubicBezTo>
                    <a:pt x="365" y="520"/>
                    <a:pt x="365" y="520"/>
                    <a:pt x="365" y="520"/>
                  </a:cubicBezTo>
                  <a:cubicBezTo>
                    <a:pt x="365" y="521"/>
                    <a:pt x="365" y="525"/>
                    <a:pt x="367" y="525"/>
                  </a:cubicBezTo>
                  <a:cubicBezTo>
                    <a:pt x="371" y="525"/>
                    <a:pt x="374" y="522"/>
                    <a:pt x="378" y="522"/>
                  </a:cubicBezTo>
                  <a:cubicBezTo>
                    <a:pt x="382" y="522"/>
                    <a:pt x="383" y="537"/>
                    <a:pt x="389" y="538"/>
                  </a:cubicBezTo>
                  <a:cubicBezTo>
                    <a:pt x="389" y="549"/>
                    <a:pt x="395" y="560"/>
                    <a:pt x="406" y="560"/>
                  </a:cubicBezTo>
                  <a:cubicBezTo>
                    <a:pt x="410" y="560"/>
                    <a:pt x="411" y="559"/>
                    <a:pt x="414" y="559"/>
                  </a:cubicBezTo>
                  <a:cubicBezTo>
                    <a:pt x="417" y="559"/>
                    <a:pt x="417" y="559"/>
                    <a:pt x="417" y="559"/>
                  </a:cubicBezTo>
                  <a:cubicBezTo>
                    <a:pt x="417" y="564"/>
                    <a:pt x="420" y="565"/>
                    <a:pt x="421" y="565"/>
                  </a:cubicBezTo>
                  <a:cubicBezTo>
                    <a:pt x="422" y="565"/>
                    <a:pt x="423" y="562"/>
                    <a:pt x="423" y="560"/>
                  </a:cubicBezTo>
                  <a:cubicBezTo>
                    <a:pt x="423" y="560"/>
                    <a:pt x="423" y="560"/>
                    <a:pt x="423" y="560"/>
                  </a:cubicBezTo>
                  <a:cubicBezTo>
                    <a:pt x="423" y="555"/>
                    <a:pt x="423" y="552"/>
                    <a:pt x="423" y="547"/>
                  </a:cubicBezTo>
                  <a:cubicBezTo>
                    <a:pt x="423" y="547"/>
                    <a:pt x="423" y="547"/>
                    <a:pt x="423" y="547"/>
                  </a:cubicBezTo>
                  <a:cubicBezTo>
                    <a:pt x="423" y="547"/>
                    <a:pt x="434" y="543"/>
                    <a:pt x="437" y="543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54" y="543"/>
                    <a:pt x="454" y="543"/>
                    <a:pt x="454" y="543"/>
                  </a:cubicBezTo>
                  <a:cubicBezTo>
                    <a:pt x="455" y="544"/>
                    <a:pt x="457" y="544"/>
                    <a:pt x="457" y="544"/>
                  </a:cubicBezTo>
                  <a:cubicBezTo>
                    <a:pt x="464" y="544"/>
                    <a:pt x="469" y="536"/>
                    <a:pt x="476" y="536"/>
                  </a:cubicBezTo>
                  <a:cubicBezTo>
                    <a:pt x="484" y="536"/>
                    <a:pt x="489" y="542"/>
                    <a:pt x="498" y="542"/>
                  </a:cubicBezTo>
                  <a:cubicBezTo>
                    <a:pt x="498" y="556"/>
                    <a:pt x="509" y="560"/>
                    <a:pt x="517" y="562"/>
                  </a:cubicBezTo>
                  <a:cubicBezTo>
                    <a:pt x="526" y="567"/>
                    <a:pt x="532" y="564"/>
                    <a:pt x="542" y="568"/>
                  </a:cubicBezTo>
                  <a:cubicBezTo>
                    <a:pt x="542" y="571"/>
                    <a:pt x="540" y="581"/>
                    <a:pt x="545" y="581"/>
                  </a:cubicBezTo>
                  <a:cubicBezTo>
                    <a:pt x="551" y="581"/>
                    <a:pt x="547" y="575"/>
                    <a:pt x="552" y="570"/>
                  </a:cubicBezTo>
                  <a:cubicBezTo>
                    <a:pt x="555" y="567"/>
                    <a:pt x="566" y="565"/>
                    <a:pt x="570" y="563"/>
                  </a:cubicBezTo>
                  <a:cubicBezTo>
                    <a:pt x="580" y="558"/>
                    <a:pt x="590" y="560"/>
                    <a:pt x="596" y="554"/>
                  </a:cubicBezTo>
                  <a:cubicBezTo>
                    <a:pt x="596" y="554"/>
                    <a:pt x="602" y="544"/>
                    <a:pt x="603" y="544"/>
                  </a:cubicBezTo>
                  <a:cubicBezTo>
                    <a:pt x="608" y="544"/>
                    <a:pt x="611" y="548"/>
                    <a:pt x="616" y="548"/>
                  </a:cubicBezTo>
                  <a:cubicBezTo>
                    <a:pt x="640" y="548"/>
                    <a:pt x="646" y="533"/>
                    <a:pt x="661" y="525"/>
                  </a:cubicBezTo>
                  <a:cubicBezTo>
                    <a:pt x="665" y="523"/>
                    <a:pt x="668" y="521"/>
                    <a:pt x="669" y="515"/>
                  </a:cubicBezTo>
                  <a:cubicBezTo>
                    <a:pt x="681" y="515"/>
                    <a:pt x="685" y="496"/>
                    <a:pt x="690" y="486"/>
                  </a:cubicBezTo>
                  <a:cubicBezTo>
                    <a:pt x="693" y="480"/>
                    <a:pt x="707" y="458"/>
                    <a:pt x="715" y="457"/>
                  </a:cubicBezTo>
                  <a:cubicBezTo>
                    <a:pt x="715" y="445"/>
                    <a:pt x="723" y="440"/>
                    <a:pt x="723" y="425"/>
                  </a:cubicBezTo>
                  <a:cubicBezTo>
                    <a:pt x="723" y="402"/>
                    <a:pt x="718" y="394"/>
                    <a:pt x="708" y="379"/>
                  </a:cubicBezTo>
                  <a:cubicBezTo>
                    <a:pt x="707" y="377"/>
                    <a:pt x="707" y="370"/>
                    <a:pt x="702" y="368"/>
                  </a:cubicBezTo>
                  <a:cubicBezTo>
                    <a:pt x="703" y="367"/>
                    <a:pt x="703" y="367"/>
                    <a:pt x="703" y="367"/>
                  </a:cubicBezTo>
                  <a:cubicBezTo>
                    <a:pt x="701" y="367"/>
                    <a:pt x="701" y="367"/>
                    <a:pt x="701" y="367"/>
                  </a:cubicBezTo>
                  <a:cubicBezTo>
                    <a:pt x="701" y="367"/>
                    <a:pt x="701" y="359"/>
                    <a:pt x="701" y="357"/>
                  </a:cubicBezTo>
                  <a:cubicBezTo>
                    <a:pt x="697" y="357"/>
                    <a:pt x="687" y="351"/>
                    <a:pt x="687" y="344"/>
                  </a:cubicBezTo>
                  <a:cubicBezTo>
                    <a:pt x="687" y="338"/>
                    <a:pt x="696" y="337"/>
                    <a:pt x="698" y="331"/>
                  </a:cubicBezTo>
                  <a:cubicBezTo>
                    <a:pt x="703" y="316"/>
                    <a:pt x="725" y="316"/>
                    <a:pt x="736" y="306"/>
                  </a:cubicBezTo>
                  <a:cubicBezTo>
                    <a:pt x="734" y="303"/>
                    <a:pt x="732" y="303"/>
                    <a:pt x="729" y="303"/>
                  </a:cubicBezTo>
                  <a:cubicBezTo>
                    <a:pt x="728" y="303"/>
                    <a:pt x="728" y="303"/>
                    <a:pt x="727" y="303"/>
                  </a:cubicBezTo>
                  <a:cubicBezTo>
                    <a:pt x="726" y="303"/>
                    <a:pt x="725" y="303"/>
                    <a:pt x="724" y="303"/>
                  </a:cubicBezTo>
                  <a:cubicBezTo>
                    <a:pt x="722" y="303"/>
                    <a:pt x="719" y="303"/>
                    <a:pt x="716" y="301"/>
                  </a:cubicBezTo>
                  <a:cubicBezTo>
                    <a:pt x="713" y="299"/>
                    <a:pt x="711" y="295"/>
                    <a:pt x="705" y="295"/>
                  </a:cubicBezTo>
                  <a:cubicBezTo>
                    <a:pt x="700" y="295"/>
                    <a:pt x="700" y="306"/>
                    <a:pt x="697" y="306"/>
                  </a:cubicBezTo>
                  <a:cubicBezTo>
                    <a:pt x="695" y="306"/>
                    <a:pt x="692" y="307"/>
                    <a:pt x="690" y="307"/>
                  </a:cubicBezTo>
                  <a:cubicBezTo>
                    <a:pt x="688" y="307"/>
                    <a:pt x="686" y="307"/>
                    <a:pt x="684" y="305"/>
                  </a:cubicBezTo>
                  <a:cubicBezTo>
                    <a:pt x="677" y="301"/>
                    <a:pt x="679" y="296"/>
                    <a:pt x="673" y="291"/>
                  </a:cubicBezTo>
                  <a:cubicBezTo>
                    <a:pt x="671" y="289"/>
                    <a:pt x="662" y="287"/>
                    <a:pt x="662" y="282"/>
                  </a:cubicBezTo>
                  <a:cubicBezTo>
                    <a:pt x="662" y="271"/>
                    <a:pt x="677" y="275"/>
                    <a:pt x="685" y="269"/>
                  </a:cubicBezTo>
                  <a:cubicBezTo>
                    <a:pt x="691" y="265"/>
                    <a:pt x="703" y="257"/>
                    <a:pt x="707" y="250"/>
                  </a:cubicBezTo>
                  <a:cubicBezTo>
                    <a:pt x="708" y="248"/>
                    <a:pt x="711" y="243"/>
                    <a:pt x="716" y="243"/>
                  </a:cubicBezTo>
                  <a:cubicBezTo>
                    <a:pt x="720" y="243"/>
                    <a:pt x="726" y="250"/>
                    <a:pt x="726" y="253"/>
                  </a:cubicBezTo>
                  <a:cubicBezTo>
                    <a:pt x="726" y="262"/>
                    <a:pt x="716" y="265"/>
                    <a:pt x="716" y="275"/>
                  </a:cubicBezTo>
                  <a:cubicBezTo>
                    <a:pt x="731" y="275"/>
                    <a:pt x="743" y="259"/>
                    <a:pt x="760" y="259"/>
                  </a:cubicBezTo>
                  <a:cubicBezTo>
                    <a:pt x="766" y="259"/>
                    <a:pt x="769" y="265"/>
                    <a:pt x="776" y="265"/>
                  </a:cubicBezTo>
                  <a:cubicBezTo>
                    <a:pt x="774" y="270"/>
                    <a:pt x="776" y="270"/>
                    <a:pt x="776" y="276"/>
                  </a:cubicBezTo>
                  <a:cubicBezTo>
                    <a:pt x="776" y="282"/>
                    <a:pt x="771" y="281"/>
                    <a:pt x="771" y="287"/>
                  </a:cubicBezTo>
                  <a:cubicBezTo>
                    <a:pt x="771" y="290"/>
                    <a:pt x="772" y="296"/>
                    <a:pt x="776" y="296"/>
                  </a:cubicBezTo>
                  <a:cubicBezTo>
                    <a:pt x="778" y="296"/>
                    <a:pt x="780" y="294"/>
                    <a:pt x="783" y="294"/>
                  </a:cubicBezTo>
                  <a:cubicBezTo>
                    <a:pt x="790" y="294"/>
                    <a:pt x="798" y="298"/>
                    <a:pt x="798" y="304"/>
                  </a:cubicBezTo>
                  <a:cubicBezTo>
                    <a:pt x="798" y="308"/>
                    <a:pt x="793" y="311"/>
                    <a:pt x="789" y="311"/>
                  </a:cubicBezTo>
                  <a:cubicBezTo>
                    <a:pt x="789" y="316"/>
                    <a:pt x="789" y="316"/>
                    <a:pt x="789" y="316"/>
                  </a:cubicBezTo>
                  <a:cubicBezTo>
                    <a:pt x="790" y="317"/>
                    <a:pt x="791" y="320"/>
                    <a:pt x="794" y="320"/>
                  </a:cubicBezTo>
                  <a:cubicBezTo>
                    <a:pt x="794" y="323"/>
                    <a:pt x="797" y="326"/>
                    <a:pt x="797" y="329"/>
                  </a:cubicBezTo>
                  <a:cubicBezTo>
                    <a:pt x="797" y="331"/>
                    <a:pt x="792" y="338"/>
                    <a:pt x="792" y="341"/>
                  </a:cubicBezTo>
                  <a:cubicBezTo>
                    <a:pt x="792" y="343"/>
                    <a:pt x="792" y="346"/>
                    <a:pt x="795" y="347"/>
                  </a:cubicBezTo>
                  <a:cubicBezTo>
                    <a:pt x="794" y="349"/>
                    <a:pt x="792" y="351"/>
                    <a:pt x="792" y="353"/>
                  </a:cubicBezTo>
                  <a:cubicBezTo>
                    <a:pt x="800" y="353"/>
                    <a:pt x="800" y="353"/>
                    <a:pt x="800" y="353"/>
                  </a:cubicBezTo>
                  <a:cubicBezTo>
                    <a:pt x="803" y="350"/>
                    <a:pt x="804" y="350"/>
                    <a:pt x="810" y="349"/>
                  </a:cubicBezTo>
                  <a:cubicBezTo>
                    <a:pt x="810" y="344"/>
                    <a:pt x="823" y="343"/>
                    <a:pt x="827" y="342"/>
                  </a:cubicBezTo>
                  <a:cubicBezTo>
                    <a:pt x="834" y="340"/>
                    <a:pt x="837" y="334"/>
                    <a:pt x="837" y="322"/>
                  </a:cubicBezTo>
                  <a:cubicBezTo>
                    <a:pt x="837" y="302"/>
                    <a:pt x="829" y="289"/>
                    <a:pt x="818" y="278"/>
                  </a:cubicBezTo>
                  <a:cubicBezTo>
                    <a:pt x="813" y="273"/>
                    <a:pt x="808" y="268"/>
                    <a:pt x="809" y="259"/>
                  </a:cubicBezTo>
                  <a:cubicBezTo>
                    <a:pt x="815" y="259"/>
                    <a:pt x="820" y="256"/>
                    <a:pt x="825" y="252"/>
                  </a:cubicBezTo>
                  <a:cubicBezTo>
                    <a:pt x="828" y="248"/>
                    <a:pt x="838" y="243"/>
                    <a:pt x="840" y="238"/>
                  </a:cubicBezTo>
                  <a:cubicBezTo>
                    <a:pt x="847" y="224"/>
                    <a:pt x="851" y="216"/>
                    <a:pt x="864" y="206"/>
                  </a:cubicBezTo>
                  <a:cubicBezTo>
                    <a:pt x="864" y="206"/>
                    <a:pt x="873" y="195"/>
                    <a:pt x="873" y="184"/>
                  </a:cubicBezTo>
                  <a:cubicBezTo>
                    <a:pt x="873" y="179"/>
                    <a:pt x="872" y="175"/>
                    <a:pt x="866" y="171"/>
                  </a:cubicBezTo>
                  <a:cubicBezTo>
                    <a:pt x="865" y="171"/>
                    <a:pt x="865" y="170"/>
                    <a:pt x="865" y="169"/>
                  </a:cubicBezTo>
                  <a:cubicBezTo>
                    <a:pt x="865" y="166"/>
                    <a:pt x="882" y="164"/>
                    <a:pt x="893" y="158"/>
                  </a:cubicBezTo>
                  <a:cubicBezTo>
                    <a:pt x="906" y="150"/>
                    <a:pt x="910" y="122"/>
                    <a:pt x="922" y="111"/>
                  </a:cubicBezTo>
                  <a:cubicBezTo>
                    <a:pt x="922" y="111"/>
                    <a:pt x="922" y="111"/>
                    <a:pt x="922" y="111"/>
                  </a:cubicBezTo>
                  <a:cubicBezTo>
                    <a:pt x="922" y="97"/>
                    <a:pt x="922" y="97"/>
                    <a:pt x="922" y="97"/>
                  </a:cubicBezTo>
                  <a:cubicBezTo>
                    <a:pt x="900" y="97"/>
                    <a:pt x="897" y="113"/>
                    <a:pt x="879" y="113"/>
                  </a:cubicBezTo>
                  <a:cubicBezTo>
                    <a:pt x="864" y="113"/>
                    <a:pt x="857" y="94"/>
                    <a:pt x="850" y="87"/>
                  </a:cubicBezTo>
                  <a:cubicBezTo>
                    <a:pt x="841" y="78"/>
                    <a:pt x="818" y="77"/>
                    <a:pt x="811" y="66"/>
                  </a:cubicBezTo>
                  <a:cubicBezTo>
                    <a:pt x="793" y="37"/>
                    <a:pt x="794" y="0"/>
                    <a:pt x="7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6"/>
            <p:cNvSpPr>
              <a:spLocks/>
            </p:cNvSpPr>
            <p:nvPr/>
          </p:nvSpPr>
          <p:spPr bwMode="auto">
            <a:xfrm>
              <a:off x="9781" y="-76"/>
              <a:ext cx="125" cy="54"/>
            </a:xfrm>
            <a:custGeom>
              <a:avLst/>
              <a:gdLst>
                <a:gd name="T0" fmla="*/ 25 w 53"/>
                <a:gd name="T1" fmla="*/ 0 h 23"/>
                <a:gd name="T2" fmla="*/ 0 w 53"/>
                <a:gd name="T3" fmla="*/ 18 h 23"/>
                <a:gd name="T4" fmla="*/ 5 w 53"/>
                <a:gd name="T5" fmla="*/ 23 h 23"/>
                <a:gd name="T6" fmla="*/ 53 w 53"/>
                <a:gd name="T7" fmla="*/ 13 h 23"/>
                <a:gd name="T8" fmla="*/ 25 w 5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3">
                  <a:moveTo>
                    <a:pt x="25" y="0"/>
                  </a:moveTo>
                  <a:cubicBezTo>
                    <a:pt x="16" y="0"/>
                    <a:pt x="0" y="10"/>
                    <a:pt x="0" y="18"/>
                  </a:cubicBezTo>
                  <a:cubicBezTo>
                    <a:pt x="0" y="20"/>
                    <a:pt x="2" y="23"/>
                    <a:pt x="5" y="23"/>
                  </a:cubicBezTo>
                  <a:cubicBezTo>
                    <a:pt x="11" y="23"/>
                    <a:pt x="53" y="20"/>
                    <a:pt x="53" y="13"/>
                  </a:cubicBezTo>
                  <a:cubicBezTo>
                    <a:pt x="53" y="5"/>
                    <a:pt x="33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7"/>
            <p:cNvSpPr>
              <a:spLocks/>
            </p:cNvSpPr>
            <p:nvPr/>
          </p:nvSpPr>
          <p:spPr bwMode="auto">
            <a:xfrm>
              <a:off x="9403" y="28"/>
              <a:ext cx="49" cy="28"/>
            </a:xfrm>
            <a:custGeom>
              <a:avLst/>
              <a:gdLst>
                <a:gd name="T0" fmla="*/ 17 w 21"/>
                <a:gd name="T1" fmla="*/ 0 h 12"/>
                <a:gd name="T2" fmla="*/ 0 w 21"/>
                <a:gd name="T3" fmla="*/ 0 h 12"/>
                <a:gd name="T4" fmla="*/ 16 w 21"/>
                <a:gd name="T5" fmla="*/ 12 h 12"/>
                <a:gd name="T6" fmla="*/ 21 w 21"/>
                <a:gd name="T7" fmla="*/ 6 h 12"/>
                <a:gd name="T8" fmla="*/ 17 w 21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6"/>
                    <a:pt x="8" y="12"/>
                    <a:pt x="16" y="12"/>
                  </a:cubicBezTo>
                  <a:cubicBezTo>
                    <a:pt x="18" y="12"/>
                    <a:pt x="21" y="9"/>
                    <a:pt x="21" y="6"/>
                  </a:cubicBezTo>
                  <a:cubicBezTo>
                    <a:pt x="21" y="3"/>
                    <a:pt x="18" y="2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8"/>
            <p:cNvSpPr>
              <a:spLocks/>
            </p:cNvSpPr>
            <p:nvPr/>
          </p:nvSpPr>
          <p:spPr bwMode="auto">
            <a:xfrm>
              <a:off x="8242" y="-369"/>
              <a:ext cx="22" cy="28"/>
            </a:xfrm>
            <a:custGeom>
              <a:avLst/>
              <a:gdLst>
                <a:gd name="T0" fmla="*/ 4 w 9"/>
                <a:gd name="T1" fmla="*/ 0 h 12"/>
                <a:gd name="T2" fmla="*/ 0 w 9"/>
                <a:gd name="T3" fmla="*/ 8 h 12"/>
                <a:gd name="T4" fmla="*/ 4 w 9"/>
                <a:gd name="T5" fmla="*/ 12 h 12"/>
                <a:gd name="T6" fmla="*/ 9 w 9"/>
                <a:gd name="T7" fmla="*/ 5 h 12"/>
                <a:gd name="T8" fmla="*/ 9 w 9"/>
                <a:gd name="T9" fmla="*/ 5 h 12"/>
                <a:gd name="T10" fmla="*/ 9 w 9"/>
                <a:gd name="T11" fmla="*/ 5 h 12"/>
                <a:gd name="T12" fmla="*/ 9 w 9"/>
                <a:gd name="T13" fmla="*/ 4 h 12"/>
                <a:gd name="T14" fmla="*/ 8 w 9"/>
                <a:gd name="T15" fmla="*/ 4 h 12"/>
                <a:gd name="T16" fmla="*/ 4 w 9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2">
                  <a:moveTo>
                    <a:pt x="4" y="0"/>
                  </a:moveTo>
                  <a:cubicBezTo>
                    <a:pt x="2" y="3"/>
                    <a:pt x="0" y="5"/>
                    <a:pt x="0" y="8"/>
                  </a:cubicBezTo>
                  <a:cubicBezTo>
                    <a:pt x="0" y="11"/>
                    <a:pt x="2" y="12"/>
                    <a:pt x="4" y="12"/>
                  </a:cubicBezTo>
                  <a:cubicBezTo>
                    <a:pt x="8" y="12"/>
                    <a:pt x="9" y="8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9"/>
            <p:cNvSpPr>
              <a:spLocks noEditPoints="1"/>
            </p:cNvSpPr>
            <p:nvPr/>
          </p:nvSpPr>
          <p:spPr bwMode="auto">
            <a:xfrm>
              <a:off x="7403" y="-277"/>
              <a:ext cx="57" cy="33"/>
            </a:xfrm>
            <a:custGeom>
              <a:avLst/>
              <a:gdLst>
                <a:gd name="T0" fmla="*/ 24 w 24"/>
                <a:gd name="T1" fmla="*/ 10 h 14"/>
                <a:gd name="T2" fmla="*/ 23 w 24"/>
                <a:gd name="T3" fmla="*/ 11 h 14"/>
                <a:gd name="T4" fmla="*/ 20 w 24"/>
                <a:gd name="T5" fmla="*/ 14 h 14"/>
                <a:gd name="T6" fmla="*/ 24 w 24"/>
                <a:gd name="T7" fmla="*/ 10 h 14"/>
                <a:gd name="T8" fmla="*/ 12 w 24"/>
                <a:gd name="T9" fmla="*/ 0 h 14"/>
                <a:gd name="T10" fmla="*/ 0 w 24"/>
                <a:gd name="T11" fmla="*/ 8 h 14"/>
                <a:gd name="T12" fmla="*/ 12 w 24"/>
                <a:gd name="T13" fmla="*/ 14 h 14"/>
                <a:gd name="T14" fmla="*/ 23 w 24"/>
                <a:gd name="T15" fmla="*/ 11 h 14"/>
                <a:gd name="T16" fmla="*/ 24 w 24"/>
                <a:gd name="T17" fmla="*/ 8 h 14"/>
                <a:gd name="T18" fmla="*/ 12 w 24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14">
                  <a:moveTo>
                    <a:pt x="24" y="10"/>
                  </a:moveTo>
                  <a:cubicBezTo>
                    <a:pt x="24" y="10"/>
                    <a:pt x="23" y="11"/>
                    <a:pt x="23" y="11"/>
                  </a:cubicBezTo>
                  <a:cubicBezTo>
                    <a:pt x="22" y="12"/>
                    <a:pt x="21" y="13"/>
                    <a:pt x="20" y="14"/>
                  </a:cubicBezTo>
                  <a:cubicBezTo>
                    <a:pt x="24" y="10"/>
                    <a:pt x="24" y="10"/>
                    <a:pt x="24" y="10"/>
                  </a:cubicBezTo>
                  <a:moveTo>
                    <a:pt x="12" y="0"/>
                  </a:moveTo>
                  <a:cubicBezTo>
                    <a:pt x="7" y="0"/>
                    <a:pt x="0" y="2"/>
                    <a:pt x="0" y="8"/>
                  </a:cubicBezTo>
                  <a:cubicBezTo>
                    <a:pt x="0" y="12"/>
                    <a:pt x="6" y="14"/>
                    <a:pt x="12" y="14"/>
                  </a:cubicBezTo>
                  <a:cubicBezTo>
                    <a:pt x="16" y="14"/>
                    <a:pt x="19" y="13"/>
                    <a:pt x="23" y="11"/>
                  </a:cubicBezTo>
                  <a:cubicBezTo>
                    <a:pt x="23" y="10"/>
                    <a:pt x="24" y="9"/>
                    <a:pt x="24" y="8"/>
                  </a:cubicBezTo>
                  <a:cubicBezTo>
                    <a:pt x="24" y="1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00"/>
            <p:cNvSpPr>
              <a:spLocks/>
            </p:cNvSpPr>
            <p:nvPr/>
          </p:nvSpPr>
          <p:spPr bwMode="auto">
            <a:xfrm>
              <a:off x="6964" y="-639"/>
              <a:ext cx="215" cy="121"/>
            </a:xfrm>
            <a:custGeom>
              <a:avLst/>
              <a:gdLst>
                <a:gd name="T0" fmla="*/ 54 w 91"/>
                <a:gd name="T1" fmla="*/ 0 h 51"/>
                <a:gd name="T2" fmla="*/ 47 w 91"/>
                <a:gd name="T3" fmla="*/ 0 h 51"/>
                <a:gd name="T4" fmla="*/ 9 w 91"/>
                <a:gd name="T5" fmla="*/ 31 h 51"/>
                <a:gd name="T6" fmla="*/ 0 w 91"/>
                <a:gd name="T7" fmla="*/ 43 h 51"/>
                <a:gd name="T8" fmla="*/ 8 w 91"/>
                <a:gd name="T9" fmla="*/ 51 h 51"/>
                <a:gd name="T10" fmla="*/ 36 w 91"/>
                <a:gd name="T11" fmla="*/ 43 h 51"/>
                <a:gd name="T12" fmla="*/ 54 w 91"/>
                <a:gd name="T13" fmla="*/ 40 h 51"/>
                <a:gd name="T14" fmla="*/ 61 w 91"/>
                <a:gd name="T15" fmla="*/ 41 h 51"/>
                <a:gd name="T16" fmla="*/ 91 w 91"/>
                <a:gd name="T17" fmla="*/ 27 h 51"/>
                <a:gd name="T18" fmla="*/ 62 w 91"/>
                <a:gd name="T19" fmla="*/ 6 h 51"/>
                <a:gd name="T20" fmla="*/ 53 w 91"/>
                <a:gd name="T21" fmla="*/ 11 h 51"/>
                <a:gd name="T22" fmla="*/ 54 w 91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51">
                  <a:moveTo>
                    <a:pt x="54" y="0"/>
                  </a:moveTo>
                  <a:cubicBezTo>
                    <a:pt x="52" y="0"/>
                    <a:pt x="52" y="0"/>
                    <a:pt x="47" y="0"/>
                  </a:cubicBezTo>
                  <a:cubicBezTo>
                    <a:pt x="26" y="0"/>
                    <a:pt x="21" y="19"/>
                    <a:pt x="9" y="31"/>
                  </a:cubicBezTo>
                  <a:cubicBezTo>
                    <a:pt x="6" y="34"/>
                    <a:pt x="0" y="34"/>
                    <a:pt x="0" y="43"/>
                  </a:cubicBezTo>
                  <a:cubicBezTo>
                    <a:pt x="0" y="48"/>
                    <a:pt x="1" y="51"/>
                    <a:pt x="8" y="5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52" y="40"/>
                    <a:pt x="54" y="40"/>
                  </a:cubicBezTo>
                  <a:cubicBezTo>
                    <a:pt x="56" y="40"/>
                    <a:pt x="58" y="41"/>
                    <a:pt x="61" y="41"/>
                  </a:cubicBezTo>
                  <a:cubicBezTo>
                    <a:pt x="73" y="41"/>
                    <a:pt x="91" y="37"/>
                    <a:pt x="91" y="27"/>
                  </a:cubicBezTo>
                  <a:cubicBezTo>
                    <a:pt x="91" y="20"/>
                    <a:pt x="69" y="6"/>
                    <a:pt x="62" y="6"/>
                  </a:cubicBezTo>
                  <a:cubicBezTo>
                    <a:pt x="58" y="6"/>
                    <a:pt x="56" y="10"/>
                    <a:pt x="53" y="11"/>
                  </a:cubicBezTo>
                  <a:cubicBezTo>
                    <a:pt x="57" y="7"/>
                    <a:pt x="54" y="7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01"/>
            <p:cNvSpPr>
              <a:spLocks/>
            </p:cNvSpPr>
            <p:nvPr/>
          </p:nvSpPr>
          <p:spPr bwMode="auto">
            <a:xfrm>
              <a:off x="6661" y="-701"/>
              <a:ext cx="83" cy="45"/>
            </a:xfrm>
            <a:custGeom>
              <a:avLst/>
              <a:gdLst>
                <a:gd name="T0" fmla="*/ 14 w 35"/>
                <a:gd name="T1" fmla="*/ 0 h 19"/>
                <a:gd name="T2" fmla="*/ 0 w 35"/>
                <a:gd name="T3" fmla="*/ 5 h 19"/>
                <a:gd name="T4" fmla="*/ 11 w 35"/>
                <a:gd name="T5" fmla="*/ 19 h 19"/>
                <a:gd name="T6" fmla="*/ 35 w 35"/>
                <a:gd name="T7" fmla="*/ 8 h 19"/>
                <a:gd name="T8" fmla="*/ 14 w 3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9">
                  <a:moveTo>
                    <a:pt x="14" y="0"/>
                  </a:moveTo>
                  <a:cubicBezTo>
                    <a:pt x="11" y="0"/>
                    <a:pt x="0" y="0"/>
                    <a:pt x="0" y="5"/>
                  </a:cubicBezTo>
                  <a:cubicBezTo>
                    <a:pt x="0" y="10"/>
                    <a:pt x="7" y="19"/>
                    <a:pt x="11" y="19"/>
                  </a:cubicBezTo>
                  <a:cubicBezTo>
                    <a:pt x="17" y="19"/>
                    <a:pt x="34" y="18"/>
                    <a:pt x="35" y="8"/>
                  </a:cubicBezTo>
                  <a:cubicBezTo>
                    <a:pt x="32" y="7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02"/>
            <p:cNvSpPr>
              <a:spLocks/>
            </p:cNvSpPr>
            <p:nvPr/>
          </p:nvSpPr>
          <p:spPr bwMode="auto">
            <a:xfrm>
              <a:off x="6689" y="-793"/>
              <a:ext cx="296" cy="208"/>
            </a:xfrm>
            <a:custGeom>
              <a:avLst/>
              <a:gdLst>
                <a:gd name="T0" fmla="*/ 55 w 125"/>
                <a:gd name="T1" fmla="*/ 0 h 88"/>
                <a:gd name="T2" fmla="*/ 0 w 125"/>
                <a:gd name="T3" fmla="*/ 31 h 88"/>
                <a:gd name="T4" fmla="*/ 38 w 125"/>
                <a:gd name="T5" fmla="*/ 42 h 88"/>
                <a:gd name="T6" fmla="*/ 60 w 125"/>
                <a:gd name="T7" fmla="*/ 43 h 88"/>
                <a:gd name="T8" fmla="*/ 21 w 125"/>
                <a:gd name="T9" fmla="*/ 60 h 88"/>
                <a:gd name="T10" fmla="*/ 49 w 125"/>
                <a:gd name="T11" fmla="*/ 79 h 88"/>
                <a:gd name="T12" fmla="*/ 108 w 125"/>
                <a:gd name="T13" fmla="*/ 88 h 88"/>
                <a:gd name="T14" fmla="*/ 118 w 125"/>
                <a:gd name="T15" fmla="*/ 80 h 88"/>
                <a:gd name="T16" fmla="*/ 111 w 125"/>
                <a:gd name="T17" fmla="*/ 74 h 88"/>
                <a:gd name="T18" fmla="*/ 121 w 125"/>
                <a:gd name="T19" fmla="*/ 67 h 88"/>
                <a:gd name="T20" fmla="*/ 125 w 125"/>
                <a:gd name="T21" fmla="*/ 57 h 88"/>
                <a:gd name="T22" fmla="*/ 108 w 125"/>
                <a:gd name="T23" fmla="*/ 46 h 88"/>
                <a:gd name="T24" fmla="*/ 97 w 125"/>
                <a:gd name="T25" fmla="*/ 46 h 88"/>
                <a:gd name="T26" fmla="*/ 81 w 125"/>
                <a:gd name="T27" fmla="*/ 41 h 88"/>
                <a:gd name="T28" fmla="*/ 75 w 125"/>
                <a:gd name="T29" fmla="*/ 40 h 88"/>
                <a:gd name="T30" fmla="*/ 70 w 125"/>
                <a:gd name="T31" fmla="*/ 41 h 88"/>
                <a:gd name="T32" fmla="*/ 80 w 125"/>
                <a:gd name="T33" fmla="*/ 31 h 88"/>
                <a:gd name="T34" fmla="*/ 80 w 125"/>
                <a:gd name="T35" fmla="*/ 21 h 88"/>
                <a:gd name="T36" fmla="*/ 83 w 125"/>
                <a:gd name="T37" fmla="*/ 21 h 88"/>
                <a:gd name="T38" fmla="*/ 87 w 125"/>
                <a:gd name="T39" fmla="*/ 20 h 88"/>
                <a:gd name="T40" fmla="*/ 55 w 125"/>
                <a:gd name="T4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5" h="88">
                  <a:moveTo>
                    <a:pt x="55" y="0"/>
                  </a:moveTo>
                  <a:cubicBezTo>
                    <a:pt x="30" y="0"/>
                    <a:pt x="22" y="24"/>
                    <a:pt x="0" y="31"/>
                  </a:cubicBezTo>
                  <a:cubicBezTo>
                    <a:pt x="13" y="38"/>
                    <a:pt x="23" y="42"/>
                    <a:pt x="38" y="42"/>
                  </a:cubicBezTo>
                  <a:cubicBezTo>
                    <a:pt x="41" y="42"/>
                    <a:pt x="55" y="43"/>
                    <a:pt x="60" y="43"/>
                  </a:cubicBezTo>
                  <a:cubicBezTo>
                    <a:pt x="43" y="48"/>
                    <a:pt x="38" y="54"/>
                    <a:pt x="21" y="60"/>
                  </a:cubicBezTo>
                  <a:cubicBezTo>
                    <a:pt x="29" y="64"/>
                    <a:pt x="42" y="79"/>
                    <a:pt x="49" y="79"/>
                  </a:cubicBezTo>
                  <a:cubicBezTo>
                    <a:pt x="68" y="79"/>
                    <a:pt x="85" y="88"/>
                    <a:pt x="108" y="88"/>
                  </a:cubicBezTo>
                  <a:cubicBezTo>
                    <a:pt x="113" y="88"/>
                    <a:pt x="118" y="85"/>
                    <a:pt x="118" y="80"/>
                  </a:cubicBezTo>
                  <a:cubicBezTo>
                    <a:pt x="118" y="77"/>
                    <a:pt x="114" y="75"/>
                    <a:pt x="111" y="74"/>
                  </a:cubicBezTo>
                  <a:cubicBezTo>
                    <a:pt x="114" y="73"/>
                    <a:pt x="121" y="72"/>
                    <a:pt x="121" y="67"/>
                  </a:cubicBezTo>
                  <a:cubicBezTo>
                    <a:pt x="121" y="62"/>
                    <a:pt x="120" y="61"/>
                    <a:pt x="125" y="57"/>
                  </a:cubicBezTo>
                  <a:cubicBezTo>
                    <a:pt x="118" y="50"/>
                    <a:pt x="118" y="46"/>
                    <a:pt x="108" y="46"/>
                  </a:cubicBezTo>
                  <a:cubicBezTo>
                    <a:pt x="104" y="46"/>
                    <a:pt x="101" y="46"/>
                    <a:pt x="97" y="46"/>
                  </a:cubicBezTo>
                  <a:cubicBezTo>
                    <a:pt x="91" y="46"/>
                    <a:pt x="88" y="41"/>
                    <a:pt x="81" y="41"/>
                  </a:cubicBezTo>
                  <a:cubicBezTo>
                    <a:pt x="79" y="41"/>
                    <a:pt x="77" y="40"/>
                    <a:pt x="75" y="40"/>
                  </a:cubicBezTo>
                  <a:cubicBezTo>
                    <a:pt x="73" y="40"/>
                    <a:pt x="72" y="40"/>
                    <a:pt x="70" y="41"/>
                  </a:cubicBezTo>
                  <a:cubicBezTo>
                    <a:pt x="75" y="39"/>
                    <a:pt x="80" y="34"/>
                    <a:pt x="80" y="31"/>
                  </a:cubicBezTo>
                  <a:cubicBezTo>
                    <a:pt x="80" y="29"/>
                    <a:pt x="81" y="27"/>
                    <a:pt x="80" y="21"/>
                  </a:cubicBezTo>
                  <a:cubicBezTo>
                    <a:pt x="82" y="21"/>
                    <a:pt x="82" y="21"/>
                    <a:pt x="83" y="21"/>
                  </a:cubicBezTo>
                  <a:cubicBezTo>
                    <a:pt x="83" y="21"/>
                    <a:pt x="84" y="21"/>
                    <a:pt x="87" y="20"/>
                  </a:cubicBezTo>
                  <a:cubicBezTo>
                    <a:pt x="78" y="14"/>
                    <a:pt x="70" y="0"/>
                    <a:pt x="5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3"/>
            <p:cNvSpPr>
              <a:spLocks/>
            </p:cNvSpPr>
            <p:nvPr/>
          </p:nvSpPr>
          <p:spPr bwMode="auto">
            <a:xfrm>
              <a:off x="6817" y="-464"/>
              <a:ext cx="38" cy="26"/>
            </a:xfrm>
            <a:custGeom>
              <a:avLst/>
              <a:gdLst>
                <a:gd name="T0" fmla="*/ 16 w 16"/>
                <a:gd name="T1" fmla="*/ 0 h 11"/>
                <a:gd name="T2" fmla="*/ 8 w 16"/>
                <a:gd name="T3" fmla="*/ 0 h 11"/>
                <a:gd name="T4" fmla="*/ 0 w 16"/>
                <a:gd name="T5" fmla="*/ 6 h 11"/>
                <a:gd name="T6" fmla="*/ 5 w 16"/>
                <a:gd name="T7" fmla="*/ 11 h 11"/>
                <a:gd name="T8" fmla="*/ 16 w 1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6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2"/>
                    <a:pt x="3" y="4"/>
                    <a:pt x="0" y="6"/>
                  </a:cubicBezTo>
                  <a:cubicBezTo>
                    <a:pt x="1" y="8"/>
                    <a:pt x="3" y="11"/>
                    <a:pt x="5" y="11"/>
                  </a:cubicBezTo>
                  <a:cubicBezTo>
                    <a:pt x="12" y="11"/>
                    <a:pt x="15" y="8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4"/>
            <p:cNvSpPr>
              <a:spLocks/>
            </p:cNvSpPr>
            <p:nvPr/>
          </p:nvSpPr>
          <p:spPr bwMode="auto">
            <a:xfrm>
              <a:off x="6630" y="-788"/>
              <a:ext cx="50" cy="12"/>
            </a:xfrm>
            <a:custGeom>
              <a:avLst/>
              <a:gdLst>
                <a:gd name="T0" fmla="*/ 19 w 21"/>
                <a:gd name="T1" fmla="*/ 0 h 5"/>
                <a:gd name="T2" fmla="*/ 0 w 21"/>
                <a:gd name="T3" fmla="*/ 0 h 5"/>
                <a:gd name="T4" fmla="*/ 11 w 21"/>
                <a:gd name="T5" fmla="*/ 5 h 5"/>
                <a:gd name="T6" fmla="*/ 21 w 21"/>
                <a:gd name="T7" fmla="*/ 4 h 5"/>
                <a:gd name="T8" fmla="*/ 19 w 2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">
                  <a:moveTo>
                    <a:pt x="1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4"/>
                    <a:pt x="6" y="5"/>
                    <a:pt x="11" y="5"/>
                  </a:cubicBezTo>
                  <a:cubicBezTo>
                    <a:pt x="14" y="5"/>
                    <a:pt x="18" y="5"/>
                    <a:pt x="21" y="4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5"/>
            <p:cNvSpPr>
              <a:spLocks/>
            </p:cNvSpPr>
            <p:nvPr/>
          </p:nvSpPr>
          <p:spPr bwMode="auto">
            <a:xfrm>
              <a:off x="7219" y="-547"/>
              <a:ext cx="40" cy="19"/>
            </a:xfrm>
            <a:custGeom>
              <a:avLst/>
              <a:gdLst>
                <a:gd name="T0" fmla="*/ 17 w 17"/>
                <a:gd name="T1" fmla="*/ 0 h 8"/>
                <a:gd name="T2" fmla="*/ 13 w 17"/>
                <a:gd name="T3" fmla="*/ 1 h 8"/>
                <a:gd name="T4" fmla="*/ 11 w 17"/>
                <a:gd name="T5" fmla="*/ 1 h 8"/>
                <a:gd name="T6" fmla="*/ 8 w 17"/>
                <a:gd name="T7" fmla="*/ 1 h 8"/>
                <a:gd name="T8" fmla="*/ 0 w 17"/>
                <a:gd name="T9" fmla="*/ 2 h 8"/>
                <a:gd name="T10" fmla="*/ 11 w 17"/>
                <a:gd name="T11" fmla="*/ 8 h 8"/>
                <a:gd name="T12" fmla="*/ 17 w 17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17" y="0"/>
                  </a:moveTo>
                  <a:cubicBezTo>
                    <a:pt x="16" y="1"/>
                    <a:pt x="15" y="1"/>
                    <a:pt x="13" y="1"/>
                  </a:cubicBezTo>
                  <a:cubicBezTo>
                    <a:pt x="13" y="1"/>
                    <a:pt x="12" y="1"/>
                    <a:pt x="11" y="1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6" y="1"/>
                    <a:pt x="4" y="1"/>
                    <a:pt x="0" y="2"/>
                  </a:cubicBezTo>
                  <a:cubicBezTo>
                    <a:pt x="2" y="4"/>
                    <a:pt x="4" y="8"/>
                    <a:pt x="11" y="8"/>
                  </a:cubicBezTo>
                  <a:cubicBezTo>
                    <a:pt x="14" y="8"/>
                    <a:pt x="17" y="4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6"/>
            <p:cNvSpPr>
              <a:spLocks noEditPoints="1"/>
            </p:cNvSpPr>
            <p:nvPr/>
          </p:nvSpPr>
          <p:spPr bwMode="auto">
            <a:xfrm>
              <a:off x="5002" y="-757"/>
              <a:ext cx="253" cy="75"/>
            </a:xfrm>
            <a:custGeom>
              <a:avLst/>
              <a:gdLst>
                <a:gd name="T0" fmla="*/ 91 w 107"/>
                <a:gd name="T1" fmla="*/ 16 h 32"/>
                <a:gd name="T2" fmla="*/ 87 w 107"/>
                <a:gd name="T3" fmla="*/ 18 h 32"/>
                <a:gd name="T4" fmla="*/ 87 w 107"/>
                <a:gd name="T5" fmla="*/ 20 h 32"/>
                <a:gd name="T6" fmla="*/ 91 w 107"/>
                <a:gd name="T7" fmla="*/ 16 h 32"/>
                <a:gd name="T8" fmla="*/ 91 w 107"/>
                <a:gd name="T9" fmla="*/ 0 h 32"/>
                <a:gd name="T10" fmla="*/ 71 w 107"/>
                <a:gd name="T11" fmla="*/ 7 h 32"/>
                <a:gd name="T12" fmla="*/ 41 w 107"/>
                <a:gd name="T13" fmla="*/ 0 h 32"/>
                <a:gd name="T14" fmla="*/ 0 w 107"/>
                <a:gd name="T15" fmla="*/ 10 h 32"/>
                <a:gd name="T16" fmla="*/ 11 w 107"/>
                <a:gd name="T17" fmla="*/ 13 h 32"/>
                <a:gd name="T18" fmla="*/ 35 w 107"/>
                <a:gd name="T19" fmla="*/ 6 h 32"/>
                <a:gd name="T20" fmla="*/ 47 w 107"/>
                <a:gd name="T21" fmla="*/ 10 h 32"/>
                <a:gd name="T22" fmla="*/ 39 w 107"/>
                <a:gd name="T23" fmla="*/ 15 h 32"/>
                <a:gd name="T24" fmla="*/ 49 w 107"/>
                <a:gd name="T25" fmla="*/ 16 h 32"/>
                <a:gd name="T26" fmla="*/ 38 w 107"/>
                <a:gd name="T27" fmla="*/ 20 h 32"/>
                <a:gd name="T28" fmla="*/ 53 w 107"/>
                <a:gd name="T29" fmla="*/ 27 h 32"/>
                <a:gd name="T30" fmla="*/ 52 w 107"/>
                <a:gd name="T31" fmla="*/ 27 h 32"/>
                <a:gd name="T32" fmla="*/ 58 w 107"/>
                <a:gd name="T33" fmla="*/ 32 h 32"/>
                <a:gd name="T34" fmla="*/ 58 w 107"/>
                <a:gd name="T35" fmla="*/ 32 h 32"/>
                <a:gd name="T36" fmla="*/ 68 w 107"/>
                <a:gd name="T37" fmla="*/ 20 h 32"/>
                <a:gd name="T38" fmla="*/ 75 w 107"/>
                <a:gd name="T39" fmla="*/ 19 h 32"/>
                <a:gd name="T40" fmla="*/ 79 w 107"/>
                <a:gd name="T41" fmla="*/ 19 h 32"/>
                <a:gd name="T42" fmla="*/ 82 w 107"/>
                <a:gd name="T43" fmla="*/ 19 h 32"/>
                <a:gd name="T44" fmla="*/ 87 w 107"/>
                <a:gd name="T45" fmla="*/ 18 h 32"/>
                <a:gd name="T46" fmla="*/ 87 w 107"/>
                <a:gd name="T47" fmla="*/ 15 h 32"/>
                <a:gd name="T48" fmla="*/ 90 w 107"/>
                <a:gd name="T49" fmla="*/ 16 h 32"/>
                <a:gd name="T50" fmla="*/ 92 w 107"/>
                <a:gd name="T51" fmla="*/ 15 h 32"/>
                <a:gd name="T52" fmla="*/ 107 w 107"/>
                <a:gd name="T53" fmla="*/ 6 h 32"/>
                <a:gd name="T54" fmla="*/ 91 w 107"/>
                <a:gd name="T5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7" h="32">
                  <a:moveTo>
                    <a:pt x="91" y="16"/>
                  </a:moveTo>
                  <a:cubicBezTo>
                    <a:pt x="89" y="17"/>
                    <a:pt x="88" y="18"/>
                    <a:pt x="87" y="18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91" y="16"/>
                    <a:pt x="91" y="16"/>
                    <a:pt x="91" y="16"/>
                  </a:cubicBezTo>
                  <a:moveTo>
                    <a:pt x="91" y="0"/>
                  </a:moveTo>
                  <a:cubicBezTo>
                    <a:pt x="83" y="0"/>
                    <a:pt x="79" y="7"/>
                    <a:pt x="71" y="7"/>
                  </a:cubicBezTo>
                  <a:cubicBezTo>
                    <a:pt x="61" y="7"/>
                    <a:pt x="54" y="0"/>
                    <a:pt x="41" y="0"/>
                  </a:cubicBezTo>
                  <a:cubicBezTo>
                    <a:pt x="29" y="0"/>
                    <a:pt x="5" y="2"/>
                    <a:pt x="0" y="10"/>
                  </a:cubicBezTo>
                  <a:cubicBezTo>
                    <a:pt x="4" y="11"/>
                    <a:pt x="7" y="13"/>
                    <a:pt x="11" y="13"/>
                  </a:cubicBezTo>
                  <a:cubicBezTo>
                    <a:pt x="19" y="13"/>
                    <a:pt x="29" y="6"/>
                    <a:pt x="35" y="6"/>
                  </a:cubicBezTo>
                  <a:cubicBezTo>
                    <a:pt x="40" y="6"/>
                    <a:pt x="43" y="9"/>
                    <a:pt x="47" y="10"/>
                  </a:cubicBezTo>
                  <a:cubicBezTo>
                    <a:pt x="45" y="13"/>
                    <a:pt x="42" y="14"/>
                    <a:pt x="39" y="15"/>
                  </a:cubicBezTo>
                  <a:cubicBezTo>
                    <a:pt x="42" y="16"/>
                    <a:pt x="44" y="16"/>
                    <a:pt x="49" y="16"/>
                  </a:cubicBezTo>
                  <a:cubicBezTo>
                    <a:pt x="45" y="17"/>
                    <a:pt x="42" y="18"/>
                    <a:pt x="38" y="20"/>
                  </a:cubicBezTo>
                  <a:cubicBezTo>
                    <a:pt x="39" y="25"/>
                    <a:pt x="45" y="27"/>
                    <a:pt x="53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4" y="29"/>
                    <a:pt x="55" y="32"/>
                    <a:pt x="58" y="32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63" y="32"/>
                    <a:pt x="64" y="23"/>
                    <a:pt x="68" y="20"/>
                  </a:cubicBezTo>
                  <a:cubicBezTo>
                    <a:pt x="71" y="19"/>
                    <a:pt x="73" y="19"/>
                    <a:pt x="75" y="19"/>
                  </a:cubicBezTo>
                  <a:cubicBezTo>
                    <a:pt x="76" y="19"/>
                    <a:pt x="77" y="19"/>
                    <a:pt x="79" y="19"/>
                  </a:cubicBezTo>
                  <a:cubicBezTo>
                    <a:pt x="80" y="19"/>
                    <a:pt x="81" y="19"/>
                    <a:pt x="82" y="19"/>
                  </a:cubicBezTo>
                  <a:cubicBezTo>
                    <a:pt x="84" y="19"/>
                    <a:pt x="85" y="19"/>
                    <a:pt x="87" y="18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8" y="15"/>
                    <a:pt x="89" y="16"/>
                    <a:pt x="90" y="16"/>
                  </a:cubicBezTo>
                  <a:cubicBezTo>
                    <a:pt x="91" y="16"/>
                    <a:pt x="91" y="15"/>
                    <a:pt x="92" y="15"/>
                  </a:cubicBezTo>
                  <a:cubicBezTo>
                    <a:pt x="99" y="10"/>
                    <a:pt x="105" y="15"/>
                    <a:pt x="107" y="6"/>
                  </a:cubicBezTo>
                  <a:cubicBezTo>
                    <a:pt x="103" y="5"/>
                    <a:pt x="97" y="0"/>
                    <a:pt x="9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7"/>
            <p:cNvSpPr>
              <a:spLocks/>
            </p:cNvSpPr>
            <p:nvPr/>
          </p:nvSpPr>
          <p:spPr bwMode="auto">
            <a:xfrm>
              <a:off x="5656" y="-807"/>
              <a:ext cx="88" cy="57"/>
            </a:xfrm>
            <a:custGeom>
              <a:avLst/>
              <a:gdLst>
                <a:gd name="T0" fmla="*/ 30 w 37"/>
                <a:gd name="T1" fmla="*/ 0 h 24"/>
                <a:gd name="T2" fmla="*/ 0 w 37"/>
                <a:gd name="T3" fmla="*/ 16 h 24"/>
                <a:gd name="T4" fmla="*/ 9 w 37"/>
                <a:gd name="T5" fmla="*/ 24 h 24"/>
                <a:gd name="T6" fmla="*/ 37 w 37"/>
                <a:gd name="T7" fmla="*/ 17 h 24"/>
                <a:gd name="T8" fmla="*/ 30 w 3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4">
                  <a:moveTo>
                    <a:pt x="30" y="0"/>
                  </a:moveTo>
                  <a:cubicBezTo>
                    <a:pt x="22" y="0"/>
                    <a:pt x="0" y="9"/>
                    <a:pt x="0" y="16"/>
                  </a:cubicBezTo>
                  <a:cubicBezTo>
                    <a:pt x="0" y="21"/>
                    <a:pt x="3" y="24"/>
                    <a:pt x="9" y="24"/>
                  </a:cubicBezTo>
                  <a:cubicBezTo>
                    <a:pt x="13" y="24"/>
                    <a:pt x="33" y="20"/>
                    <a:pt x="37" y="17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8"/>
            <p:cNvSpPr>
              <a:spLocks/>
            </p:cNvSpPr>
            <p:nvPr/>
          </p:nvSpPr>
          <p:spPr bwMode="auto">
            <a:xfrm>
              <a:off x="5541" y="-769"/>
              <a:ext cx="94" cy="54"/>
            </a:xfrm>
            <a:custGeom>
              <a:avLst/>
              <a:gdLst>
                <a:gd name="T0" fmla="*/ 28 w 40"/>
                <a:gd name="T1" fmla="*/ 0 h 23"/>
                <a:gd name="T2" fmla="*/ 10 w 40"/>
                <a:gd name="T3" fmla="*/ 0 h 23"/>
                <a:gd name="T4" fmla="*/ 10 w 40"/>
                <a:gd name="T5" fmla="*/ 7 h 23"/>
                <a:gd name="T6" fmla="*/ 0 w 40"/>
                <a:gd name="T7" fmla="*/ 21 h 23"/>
                <a:gd name="T8" fmla="*/ 11 w 40"/>
                <a:gd name="T9" fmla="*/ 23 h 23"/>
                <a:gd name="T10" fmla="*/ 29 w 40"/>
                <a:gd name="T11" fmla="*/ 21 h 23"/>
                <a:gd name="T12" fmla="*/ 26 w 40"/>
                <a:gd name="T13" fmla="*/ 15 h 23"/>
                <a:gd name="T14" fmla="*/ 33 w 40"/>
                <a:gd name="T15" fmla="*/ 15 h 23"/>
                <a:gd name="T16" fmla="*/ 40 w 40"/>
                <a:gd name="T17" fmla="*/ 12 h 23"/>
                <a:gd name="T18" fmla="*/ 40 w 40"/>
                <a:gd name="T19" fmla="*/ 4 h 23"/>
                <a:gd name="T20" fmla="*/ 32 w 40"/>
                <a:gd name="T21" fmla="*/ 5 h 23"/>
                <a:gd name="T22" fmla="*/ 23 w 40"/>
                <a:gd name="T23" fmla="*/ 4 h 23"/>
                <a:gd name="T24" fmla="*/ 28 w 40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23">
                  <a:moveTo>
                    <a:pt x="2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0" y="3"/>
                    <a:pt x="10" y="7"/>
                  </a:cubicBezTo>
                  <a:cubicBezTo>
                    <a:pt x="4" y="9"/>
                    <a:pt x="0" y="13"/>
                    <a:pt x="0" y="21"/>
                  </a:cubicBezTo>
                  <a:cubicBezTo>
                    <a:pt x="0" y="22"/>
                    <a:pt x="5" y="23"/>
                    <a:pt x="11" y="23"/>
                  </a:cubicBezTo>
                  <a:cubicBezTo>
                    <a:pt x="18" y="23"/>
                    <a:pt x="27" y="22"/>
                    <a:pt x="29" y="21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9" y="15"/>
                    <a:pt x="31" y="15"/>
                    <a:pt x="33" y="15"/>
                  </a:cubicBezTo>
                  <a:cubicBezTo>
                    <a:pt x="36" y="15"/>
                    <a:pt x="38" y="15"/>
                    <a:pt x="40" y="12"/>
                  </a:cubicBezTo>
                  <a:cubicBezTo>
                    <a:pt x="40" y="10"/>
                    <a:pt x="40" y="9"/>
                    <a:pt x="40" y="4"/>
                  </a:cubicBezTo>
                  <a:cubicBezTo>
                    <a:pt x="37" y="5"/>
                    <a:pt x="35" y="5"/>
                    <a:pt x="32" y="5"/>
                  </a:cubicBezTo>
                  <a:cubicBezTo>
                    <a:pt x="28" y="5"/>
                    <a:pt x="24" y="5"/>
                    <a:pt x="23" y="4"/>
                  </a:cubicBezTo>
                  <a:cubicBezTo>
                    <a:pt x="24" y="4"/>
                    <a:pt x="27" y="3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9"/>
            <p:cNvSpPr>
              <a:spLocks/>
            </p:cNvSpPr>
            <p:nvPr/>
          </p:nvSpPr>
          <p:spPr bwMode="auto">
            <a:xfrm>
              <a:off x="5415" y="-722"/>
              <a:ext cx="97" cy="33"/>
            </a:xfrm>
            <a:custGeom>
              <a:avLst/>
              <a:gdLst>
                <a:gd name="T0" fmla="*/ 27 w 41"/>
                <a:gd name="T1" fmla="*/ 0 h 14"/>
                <a:gd name="T2" fmla="*/ 0 w 41"/>
                <a:gd name="T3" fmla="*/ 11 h 14"/>
                <a:gd name="T4" fmla="*/ 5 w 41"/>
                <a:gd name="T5" fmla="*/ 14 h 14"/>
                <a:gd name="T6" fmla="*/ 13 w 41"/>
                <a:gd name="T7" fmla="*/ 9 h 14"/>
                <a:gd name="T8" fmla="*/ 24 w 41"/>
                <a:gd name="T9" fmla="*/ 14 h 14"/>
                <a:gd name="T10" fmla="*/ 41 w 41"/>
                <a:gd name="T11" fmla="*/ 7 h 14"/>
                <a:gd name="T12" fmla="*/ 27 w 4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">
                  <a:moveTo>
                    <a:pt x="27" y="0"/>
                  </a:moveTo>
                  <a:cubicBezTo>
                    <a:pt x="21" y="0"/>
                    <a:pt x="0" y="3"/>
                    <a:pt x="0" y="11"/>
                  </a:cubicBezTo>
                  <a:cubicBezTo>
                    <a:pt x="0" y="13"/>
                    <a:pt x="3" y="14"/>
                    <a:pt x="5" y="14"/>
                  </a:cubicBezTo>
                  <a:cubicBezTo>
                    <a:pt x="10" y="14"/>
                    <a:pt x="12" y="14"/>
                    <a:pt x="13" y="9"/>
                  </a:cubicBezTo>
                  <a:cubicBezTo>
                    <a:pt x="17" y="9"/>
                    <a:pt x="21" y="14"/>
                    <a:pt x="24" y="14"/>
                  </a:cubicBezTo>
                  <a:cubicBezTo>
                    <a:pt x="31" y="14"/>
                    <a:pt x="31" y="7"/>
                    <a:pt x="41" y="7"/>
                  </a:cubicBezTo>
                  <a:cubicBezTo>
                    <a:pt x="39" y="3"/>
                    <a:pt x="33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10"/>
            <p:cNvSpPr>
              <a:spLocks/>
            </p:cNvSpPr>
            <p:nvPr/>
          </p:nvSpPr>
          <p:spPr bwMode="auto">
            <a:xfrm>
              <a:off x="5359" y="-833"/>
              <a:ext cx="151" cy="102"/>
            </a:xfrm>
            <a:custGeom>
              <a:avLst/>
              <a:gdLst>
                <a:gd name="T0" fmla="*/ 61 w 64"/>
                <a:gd name="T1" fmla="*/ 0 h 43"/>
                <a:gd name="T2" fmla="*/ 52 w 64"/>
                <a:gd name="T3" fmla="*/ 9 h 43"/>
                <a:gd name="T4" fmla="*/ 20 w 64"/>
                <a:gd name="T5" fmla="*/ 19 h 43"/>
                <a:gd name="T6" fmla="*/ 20 w 64"/>
                <a:gd name="T7" fmla="*/ 26 h 43"/>
                <a:gd name="T8" fmla="*/ 24 w 64"/>
                <a:gd name="T9" fmla="*/ 24 h 43"/>
                <a:gd name="T10" fmla="*/ 29 w 64"/>
                <a:gd name="T11" fmla="*/ 27 h 43"/>
                <a:gd name="T12" fmla="*/ 7 w 64"/>
                <a:gd name="T13" fmla="*/ 27 h 43"/>
                <a:gd name="T14" fmla="*/ 0 w 64"/>
                <a:gd name="T15" fmla="*/ 33 h 43"/>
                <a:gd name="T16" fmla="*/ 27 w 64"/>
                <a:gd name="T17" fmla="*/ 43 h 43"/>
                <a:gd name="T18" fmla="*/ 48 w 64"/>
                <a:gd name="T19" fmla="*/ 37 h 43"/>
                <a:gd name="T20" fmla="*/ 55 w 64"/>
                <a:gd name="T21" fmla="*/ 37 h 43"/>
                <a:gd name="T22" fmla="*/ 64 w 64"/>
                <a:gd name="T23" fmla="*/ 35 h 43"/>
                <a:gd name="T24" fmla="*/ 34 w 64"/>
                <a:gd name="T25" fmla="*/ 27 h 43"/>
                <a:gd name="T26" fmla="*/ 58 w 64"/>
                <a:gd name="T27" fmla="*/ 13 h 43"/>
                <a:gd name="T28" fmla="*/ 63 w 64"/>
                <a:gd name="T29" fmla="*/ 6 h 43"/>
                <a:gd name="T30" fmla="*/ 61 w 64"/>
                <a:gd name="T3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3">
                  <a:moveTo>
                    <a:pt x="61" y="0"/>
                  </a:moveTo>
                  <a:cubicBezTo>
                    <a:pt x="56" y="0"/>
                    <a:pt x="53" y="4"/>
                    <a:pt x="52" y="9"/>
                  </a:cubicBezTo>
                  <a:cubicBezTo>
                    <a:pt x="37" y="9"/>
                    <a:pt x="36" y="19"/>
                    <a:pt x="20" y="19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5"/>
                    <a:pt x="23" y="24"/>
                    <a:pt x="24" y="24"/>
                  </a:cubicBezTo>
                  <a:cubicBezTo>
                    <a:pt x="25" y="24"/>
                    <a:pt x="26" y="26"/>
                    <a:pt x="29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5" y="29"/>
                    <a:pt x="4" y="30"/>
                    <a:pt x="0" y="33"/>
                  </a:cubicBezTo>
                  <a:cubicBezTo>
                    <a:pt x="1" y="33"/>
                    <a:pt x="23" y="43"/>
                    <a:pt x="27" y="43"/>
                  </a:cubicBezTo>
                  <a:cubicBezTo>
                    <a:pt x="33" y="43"/>
                    <a:pt x="42" y="37"/>
                    <a:pt x="48" y="37"/>
                  </a:cubicBezTo>
                  <a:cubicBezTo>
                    <a:pt x="50" y="37"/>
                    <a:pt x="53" y="37"/>
                    <a:pt x="55" y="37"/>
                  </a:cubicBezTo>
                  <a:cubicBezTo>
                    <a:pt x="58" y="37"/>
                    <a:pt x="61" y="36"/>
                    <a:pt x="64" y="35"/>
                  </a:cubicBezTo>
                  <a:cubicBezTo>
                    <a:pt x="52" y="30"/>
                    <a:pt x="48" y="29"/>
                    <a:pt x="34" y="27"/>
                  </a:cubicBezTo>
                  <a:cubicBezTo>
                    <a:pt x="39" y="21"/>
                    <a:pt x="49" y="18"/>
                    <a:pt x="58" y="13"/>
                  </a:cubicBezTo>
                  <a:cubicBezTo>
                    <a:pt x="58" y="10"/>
                    <a:pt x="61" y="8"/>
                    <a:pt x="63" y="6"/>
                  </a:cubicBezTo>
                  <a:cubicBezTo>
                    <a:pt x="63" y="4"/>
                    <a:pt x="62" y="0"/>
                    <a:pt x="6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11"/>
            <p:cNvSpPr>
              <a:spLocks/>
            </p:cNvSpPr>
            <p:nvPr/>
          </p:nvSpPr>
          <p:spPr bwMode="auto">
            <a:xfrm>
              <a:off x="3813" y="-684"/>
              <a:ext cx="496" cy="274"/>
            </a:xfrm>
            <a:custGeom>
              <a:avLst/>
              <a:gdLst>
                <a:gd name="T0" fmla="*/ 86 w 210"/>
                <a:gd name="T1" fmla="*/ 0 h 116"/>
                <a:gd name="T2" fmla="*/ 75 w 210"/>
                <a:gd name="T3" fmla="*/ 8 h 116"/>
                <a:gd name="T4" fmla="*/ 82 w 210"/>
                <a:gd name="T5" fmla="*/ 31 h 116"/>
                <a:gd name="T6" fmla="*/ 58 w 210"/>
                <a:gd name="T7" fmla="*/ 8 h 116"/>
                <a:gd name="T8" fmla="*/ 49 w 210"/>
                <a:gd name="T9" fmla="*/ 17 h 116"/>
                <a:gd name="T10" fmla="*/ 51 w 210"/>
                <a:gd name="T11" fmla="*/ 22 h 116"/>
                <a:gd name="T12" fmla="*/ 38 w 210"/>
                <a:gd name="T13" fmla="*/ 16 h 116"/>
                <a:gd name="T14" fmla="*/ 45 w 210"/>
                <a:gd name="T15" fmla="*/ 8 h 116"/>
                <a:gd name="T16" fmla="*/ 18 w 210"/>
                <a:gd name="T17" fmla="*/ 6 h 116"/>
                <a:gd name="T18" fmla="*/ 0 w 210"/>
                <a:gd name="T19" fmla="*/ 19 h 116"/>
                <a:gd name="T20" fmla="*/ 13 w 210"/>
                <a:gd name="T21" fmla="*/ 32 h 116"/>
                <a:gd name="T22" fmla="*/ 17 w 210"/>
                <a:gd name="T23" fmla="*/ 34 h 116"/>
                <a:gd name="T24" fmla="*/ 32 w 210"/>
                <a:gd name="T25" fmla="*/ 51 h 116"/>
                <a:gd name="T26" fmla="*/ 28 w 210"/>
                <a:gd name="T27" fmla="*/ 52 h 116"/>
                <a:gd name="T28" fmla="*/ 45 w 210"/>
                <a:gd name="T29" fmla="*/ 61 h 116"/>
                <a:gd name="T30" fmla="*/ 60 w 210"/>
                <a:gd name="T31" fmla="*/ 47 h 116"/>
                <a:gd name="T32" fmla="*/ 65 w 210"/>
                <a:gd name="T33" fmla="*/ 47 h 116"/>
                <a:gd name="T34" fmla="*/ 73 w 210"/>
                <a:gd name="T35" fmla="*/ 51 h 116"/>
                <a:gd name="T36" fmla="*/ 86 w 210"/>
                <a:gd name="T37" fmla="*/ 51 h 116"/>
                <a:gd name="T38" fmla="*/ 59 w 210"/>
                <a:gd name="T39" fmla="*/ 64 h 116"/>
                <a:gd name="T40" fmla="*/ 45 w 210"/>
                <a:gd name="T41" fmla="*/ 70 h 116"/>
                <a:gd name="T42" fmla="*/ 53 w 210"/>
                <a:gd name="T43" fmla="*/ 78 h 116"/>
                <a:gd name="T44" fmla="*/ 65 w 210"/>
                <a:gd name="T45" fmla="*/ 77 h 116"/>
                <a:gd name="T46" fmla="*/ 88 w 210"/>
                <a:gd name="T47" fmla="*/ 79 h 116"/>
                <a:gd name="T48" fmla="*/ 71 w 210"/>
                <a:gd name="T49" fmla="*/ 83 h 116"/>
                <a:gd name="T50" fmla="*/ 58 w 210"/>
                <a:gd name="T51" fmla="*/ 83 h 116"/>
                <a:gd name="T52" fmla="*/ 51 w 210"/>
                <a:gd name="T53" fmla="*/ 83 h 116"/>
                <a:gd name="T54" fmla="*/ 93 w 210"/>
                <a:gd name="T55" fmla="*/ 116 h 116"/>
                <a:gd name="T56" fmla="*/ 108 w 210"/>
                <a:gd name="T57" fmla="*/ 87 h 116"/>
                <a:gd name="T58" fmla="*/ 116 w 210"/>
                <a:gd name="T59" fmla="*/ 83 h 116"/>
                <a:gd name="T60" fmla="*/ 145 w 210"/>
                <a:gd name="T61" fmla="*/ 46 h 116"/>
                <a:gd name="T62" fmla="*/ 158 w 210"/>
                <a:gd name="T63" fmla="*/ 54 h 116"/>
                <a:gd name="T64" fmla="*/ 150 w 210"/>
                <a:gd name="T65" fmla="*/ 55 h 116"/>
                <a:gd name="T66" fmla="*/ 161 w 210"/>
                <a:gd name="T67" fmla="*/ 70 h 116"/>
                <a:gd name="T68" fmla="*/ 153 w 210"/>
                <a:gd name="T69" fmla="*/ 85 h 116"/>
                <a:gd name="T70" fmla="*/ 177 w 210"/>
                <a:gd name="T71" fmla="*/ 86 h 116"/>
                <a:gd name="T72" fmla="*/ 177 w 210"/>
                <a:gd name="T73" fmla="*/ 95 h 116"/>
                <a:gd name="T74" fmla="*/ 210 w 210"/>
                <a:gd name="T75" fmla="*/ 77 h 116"/>
                <a:gd name="T76" fmla="*/ 190 w 210"/>
                <a:gd name="T77" fmla="*/ 58 h 116"/>
                <a:gd name="T78" fmla="*/ 173 w 210"/>
                <a:gd name="T79" fmla="*/ 58 h 116"/>
                <a:gd name="T80" fmla="*/ 173 w 210"/>
                <a:gd name="T81" fmla="*/ 50 h 116"/>
                <a:gd name="T82" fmla="*/ 168 w 210"/>
                <a:gd name="T83" fmla="*/ 51 h 116"/>
                <a:gd name="T84" fmla="*/ 163 w 210"/>
                <a:gd name="T85" fmla="*/ 50 h 116"/>
                <a:gd name="T86" fmla="*/ 169 w 210"/>
                <a:gd name="T87" fmla="*/ 50 h 116"/>
                <a:gd name="T88" fmla="*/ 126 w 210"/>
                <a:gd name="T89" fmla="*/ 27 h 116"/>
                <a:gd name="T90" fmla="*/ 121 w 210"/>
                <a:gd name="T91" fmla="*/ 27 h 116"/>
                <a:gd name="T92" fmla="*/ 115 w 210"/>
                <a:gd name="T93" fmla="*/ 14 h 116"/>
                <a:gd name="T94" fmla="*/ 105 w 210"/>
                <a:gd name="T95" fmla="*/ 21 h 116"/>
                <a:gd name="T96" fmla="*/ 107 w 210"/>
                <a:gd name="T97" fmla="*/ 11 h 116"/>
                <a:gd name="T98" fmla="*/ 86 w 210"/>
                <a:gd name="T9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0" h="116">
                  <a:moveTo>
                    <a:pt x="86" y="0"/>
                  </a:moveTo>
                  <a:cubicBezTo>
                    <a:pt x="79" y="0"/>
                    <a:pt x="75" y="0"/>
                    <a:pt x="75" y="8"/>
                  </a:cubicBezTo>
                  <a:cubicBezTo>
                    <a:pt x="75" y="18"/>
                    <a:pt x="78" y="23"/>
                    <a:pt x="82" y="31"/>
                  </a:cubicBezTo>
                  <a:cubicBezTo>
                    <a:pt x="68" y="26"/>
                    <a:pt x="72" y="8"/>
                    <a:pt x="58" y="8"/>
                  </a:cubicBezTo>
                  <a:cubicBezTo>
                    <a:pt x="53" y="8"/>
                    <a:pt x="49" y="12"/>
                    <a:pt x="49" y="17"/>
                  </a:cubicBezTo>
                  <a:cubicBezTo>
                    <a:pt x="49" y="19"/>
                    <a:pt x="50" y="21"/>
                    <a:pt x="51" y="22"/>
                  </a:cubicBezTo>
                  <a:cubicBezTo>
                    <a:pt x="47" y="20"/>
                    <a:pt x="43" y="19"/>
                    <a:pt x="38" y="16"/>
                  </a:cubicBezTo>
                  <a:cubicBezTo>
                    <a:pt x="40" y="13"/>
                    <a:pt x="42" y="12"/>
                    <a:pt x="45" y="8"/>
                  </a:cubicBezTo>
                  <a:cubicBezTo>
                    <a:pt x="32" y="6"/>
                    <a:pt x="27" y="6"/>
                    <a:pt x="18" y="6"/>
                  </a:cubicBezTo>
                  <a:cubicBezTo>
                    <a:pt x="13" y="6"/>
                    <a:pt x="2" y="16"/>
                    <a:pt x="0" y="19"/>
                  </a:cubicBezTo>
                  <a:cubicBezTo>
                    <a:pt x="3" y="23"/>
                    <a:pt x="9" y="32"/>
                    <a:pt x="13" y="32"/>
                  </a:cubicBezTo>
                  <a:cubicBezTo>
                    <a:pt x="15" y="32"/>
                    <a:pt x="16" y="33"/>
                    <a:pt x="17" y="34"/>
                  </a:cubicBezTo>
                  <a:cubicBezTo>
                    <a:pt x="15" y="42"/>
                    <a:pt x="23" y="47"/>
                    <a:pt x="32" y="51"/>
                  </a:cubicBezTo>
                  <a:cubicBezTo>
                    <a:pt x="30" y="51"/>
                    <a:pt x="29" y="52"/>
                    <a:pt x="28" y="52"/>
                  </a:cubicBezTo>
                  <a:cubicBezTo>
                    <a:pt x="30" y="58"/>
                    <a:pt x="36" y="61"/>
                    <a:pt x="45" y="61"/>
                  </a:cubicBezTo>
                  <a:cubicBezTo>
                    <a:pt x="56" y="61"/>
                    <a:pt x="56" y="49"/>
                    <a:pt x="60" y="47"/>
                  </a:cubicBezTo>
                  <a:cubicBezTo>
                    <a:pt x="62" y="47"/>
                    <a:pt x="63" y="47"/>
                    <a:pt x="65" y="47"/>
                  </a:cubicBezTo>
                  <a:cubicBezTo>
                    <a:pt x="67" y="48"/>
                    <a:pt x="71" y="51"/>
                    <a:pt x="73" y="51"/>
                  </a:cubicBezTo>
                  <a:cubicBezTo>
                    <a:pt x="75" y="51"/>
                    <a:pt x="79" y="51"/>
                    <a:pt x="86" y="51"/>
                  </a:cubicBezTo>
                  <a:cubicBezTo>
                    <a:pt x="80" y="56"/>
                    <a:pt x="66" y="62"/>
                    <a:pt x="59" y="64"/>
                  </a:cubicBezTo>
                  <a:cubicBezTo>
                    <a:pt x="57" y="65"/>
                    <a:pt x="45" y="65"/>
                    <a:pt x="45" y="70"/>
                  </a:cubicBezTo>
                  <a:cubicBezTo>
                    <a:pt x="45" y="76"/>
                    <a:pt x="48" y="78"/>
                    <a:pt x="53" y="78"/>
                  </a:cubicBezTo>
                  <a:cubicBezTo>
                    <a:pt x="57" y="78"/>
                    <a:pt x="62" y="77"/>
                    <a:pt x="65" y="77"/>
                  </a:cubicBezTo>
                  <a:cubicBezTo>
                    <a:pt x="68" y="77"/>
                    <a:pt x="85" y="77"/>
                    <a:pt x="88" y="79"/>
                  </a:cubicBezTo>
                  <a:cubicBezTo>
                    <a:pt x="82" y="81"/>
                    <a:pt x="76" y="79"/>
                    <a:pt x="71" y="83"/>
                  </a:cubicBezTo>
                  <a:cubicBezTo>
                    <a:pt x="71" y="83"/>
                    <a:pt x="64" y="83"/>
                    <a:pt x="58" y="83"/>
                  </a:cubicBezTo>
                  <a:cubicBezTo>
                    <a:pt x="55" y="83"/>
                    <a:pt x="53" y="83"/>
                    <a:pt x="51" y="83"/>
                  </a:cubicBezTo>
                  <a:cubicBezTo>
                    <a:pt x="51" y="101"/>
                    <a:pt x="80" y="108"/>
                    <a:pt x="93" y="116"/>
                  </a:cubicBezTo>
                  <a:cubicBezTo>
                    <a:pt x="100" y="109"/>
                    <a:pt x="99" y="94"/>
                    <a:pt x="108" y="87"/>
                  </a:cubicBezTo>
                  <a:cubicBezTo>
                    <a:pt x="111" y="85"/>
                    <a:pt x="115" y="86"/>
                    <a:pt x="116" y="83"/>
                  </a:cubicBezTo>
                  <a:cubicBezTo>
                    <a:pt x="121" y="69"/>
                    <a:pt x="127" y="46"/>
                    <a:pt x="145" y="46"/>
                  </a:cubicBezTo>
                  <a:cubicBezTo>
                    <a:pt x="145" y="46"/>
                    <a:pt x="149" y="53"/>
                    <a:pt x="158" y="54"/>
                  </a:cubicBezTo>
                  <a:cubicBezTo>
                    <a:pt x="155" y="54"/>
                    <a:pt x="153" y="54"/>
                    <a:pt x="150" y="55"/>
                  </a:cubicBezTo>
                  <a:cubicBezTo>
                    <a:pt x="152" y="59"/>
                    <a:pt x="157" y="69"/>
                    <a:pt x="161" y="70"/>
                  </a:cubicBezTo>
                  <a:cubicBezTo>
                    <a:pt x="160" y="78"/>
                    <a:pt x="154" y="75"/>
                    <a:pt x="153" y="85"/>
                  </a:cubicBezTo>
                  <a:cubicBezTo>
                    <a:pt x="160" y="85"/>
                    <a:pt x="171" y="85"/>
                    <a:pt x="177" y="86"/>
                  </a:cubicBezTo>
                  <a:cubicBezTo>
                    <a:pt x="176" y="88"/>
                    <a:pt x="176" y="91"/>
                    <a:pt x="177" y="95"/>
                  </a:cubicBezTo>
                  <a:cubicBezTo>
                    <a:pt x="190" y="91"/>
                    <a:pt x="196" y="82"/>
                    <a:pt x="210" y="77"/>
                  </a:cubicBezTo>
                  <a:cubicBezTo>
                    <a:pt x="205" y="70"/>
                    <a:pt x="190" y="74"/>
                    <a:pt x="190" y="58"/>
                  </a:cubicBezTo>
                  <a:cubicBezTo>
                    <a:pt x="183" y="58"/>
                    <a:pt x="181" y="58"/>
                    <a:pt x="173" y="58"/>
                  </a:cubicBezTo>
                  <a:cubicBezTo>
                    <a:pt x="174" y="56"/>
                    <a:pt x="174" y="53"/>
                    <a:pt x="173" y="50"/>
                  </a:cubicBezTo>
                  <a:cubicBezTo>
                    <a:pt x="171" y="50"/>
                    <a:pt x="169" y="51"/>
                    <a:pt x="168" y="51"/>
                  </a:cubicBezTo>
                  <a:cubicBezTo>
                    <a:pt x="166" y="51"/>
                    <a:pt x="165" y="51"/>
                    <a:pt x="163" y="50"/>
                  </a:cubicBezTo>
                  <a:cubicBezTo>
                    <a:pt x="165" y="50"/>
                    <a:pt x="167" y="50"/>
                    <a:pt x="169" y="50"/>
                  </a:cubicBezTo>
                  <a:cubicBezTo>
                    <a:pt x="163" y="43"/>
                    <a:pt x="135" y="27"/>
                    <a:pt x="126" y="27"/>
                  </a:cubicBezTo>
                  <a:cubicBezTo>
                    <a:pt x="125" y="27"/>
                    <a:pt x="123" y="27"/>
                    <a:pt x="121" y="27"/>
                  </a:cubicBezTo>
                  <a:cubicBezTo>
                    <a:pt x="122" y="23"/>
                    <a:pt x="123" y="14"/>
                    <a:pt x="115" y="14"/>
                  </a:cubicBezTo>
                  <a:cubicBezTo>
                    <a:pt x="111" y="14"/>
                    <a:pt x="110" y="19"/>
                    <a:pt x="105" y="21"/>
                  </a:cubicBezTo>
                  <a:cubicBezTo>
                    <a:pt x="105" y="17"/>
                    <a:pt x="107" y="14"/>
                    <a:pt x="107" y="11"/>
                  </a:cubicBezTo>
                  <a:cubicBezTo>
                    <a:pt x="107" y="5"/>
                    <a:pt x="9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12"/>
            <p:cNvSpPr>
              <a:spLocks/>
            </p:cNvSpPr>
            <p:nvPr/>
          </p:nvSpPr>
          <p:spPr bwMode="auto">
            <a:xfrm>
              <a:off x="4073" y="-724"/>
              <a:ext cx="324" cy="116"/>
            </a:xfrm>
            <a:custGeom>
              <a:avLst/>
              <a:gdLst>
                <a:gd name="T0" fmla="*/ 80 w 137"/>
                <a:gd name="T1" fmla="*/ 0 h 49"/>
                <a:gd name="T2" fmla="*/ 73 w 137"/>
                <a:gd name="T3" fmla="*/ 0 h 49"/>
                <a:gd name="T4" fmla="*/ 60 w 137"/>
                <a:gd name="T5" fmla="*/ 12 h 49"/>
                <a:gd name="T6" fmla="*/ 39 w 137"/>
                <a:gd name="T7" fmla="*/ 1 h 49"/>
                <a:gd name="T8" fmla="*/ 24 w 137"/>
                <a:gd name="T9" fmla="*/ 1 h 49"/>
                <a:gd name="T10" fmla="*/ 27 w 137"/>
                <a:gd name="T11" fmla="*/ 6 h 49"/>
                <a:gd name="T12" fmla="*/ 18 w 137"/>
                <a:gd name="T13" fmla="*/ 6 h 49"/>
                <a:gd name="T14" fmla="*/ 18 w 137"/>
                <a:gd name="T15" fmla="*/ 9 h 49"/>
                <a:gd name="T16" fmla="*/ 15 w 137"/>
                <a:gd name="T17" fmla="*/ 10 h 49"/>
                <a:gd name="T18" fmla="*/ 7 w 137"/>
                <a:gd name="T19" fmla="*/ 8 h 49"/>
                <a:gd name="T20" fmla="*/ 0 w 137"/>
                <a:gd name="T21" fmla="*/ 8 h 49"/>
                <a:gd name="T22" fmla="*/ 7 w 137"/>
                <a:gd name="T23" fmla="*/ 20 h 49"/>
                <a:gd name="T24" fmla="*/ 13 w 137"/>
                <a:gd name="T25" fmla="*/ 28 h 49"/>
                <a:gd name="T26" fmla="*/ 26 w 137"/>
                <a:gd name="T27" fmla="*/ 26 h 49"/>
                <a:gd name="T28" fmla="*/ 51 w 137"/>
                <a:gd name="T29" fmla="*/ 28 h 49"/>
                <a:gd name="T30" fmla="*/ 38 w 137"/>
                <a:gd name="T31" fmla="*/ 30 h 49"/>
                <a:gd name="T32" fmla="*/ 27 w 137"/>
                <a:gd name="T33" fmla="*/ 31 h 49"/>
                <a:gd name="T34" fmla="*/ 34 w 137"/>
                <a:gd name="T35" fmla="*/ 39 h 49"/>
                <a:gd name="T36" fmla="*/ 64 w 137"/>
                <a:gd name="T37" fmla="*/ 39 h 49"/>
                <a:gd name="T38" fmla="*/ 82 w 137"/>
                <a:gd name="T39" fmla="*/ 49 h 49"/>
                <a:gd name="T40" fmla="*/ 137 w 137"/>
                <a:gd name="T41" fmla="*/ 22 h 49"/>
                <a:gd name="T42" fmla="*/ 113 w 137"/>
                <a:gd name="T43" fmla="*/ 8 h 49"/>
                <a:gd name="T44" fmla="*/ 96 w 137"/>
                <a:gd name="T45" fmla="*/ 8 h 49"/>
                <a:gd name="T46" fmla="*/ 80 w 137"/>
                <a:gd name="T47" fmla="*/ 13 h 49"/>
                <a:gd name="T48" fmla="*/ 80 w 137"/>
                <a:gd name="T4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7" h="49">
                  <a:moveTo>
                    <a:pt x="80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1" y="2"/>
                    <a:pt x="67" y="12"/>
                    <a:pt x="60" y="12"/>
                  </a:cubicBezTo>
                  <a:cubicBezTo>
                    <a:pt x="58" y="12"/>
                    <a:pt x="42" y="4"/>
                    <a:pt x="39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2" y="10"/>
                    <a:pt x="10" y="9"/>
                    <a:pt x="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3"/>
                    <a:pt x="3" y="17"/>
                    <a:pt x="7" y="20"/>
                  </a:cubicBezTo>
                  <a:cubicBezTo>
                    <a:pt x="7" y="26"/>
                    <a:pt x="9" y="28"/>
                    <a:pt x="13" y="28"/>
                  </a:cubicBezTo>
                  <a:cubicBezTo>
                    <a:pt x="16" y="28"/>
                    <a:pt x="21" y="26"/>
                    <a:pt x="26" y="26"/>
                  </a:cubicBezTo>
                  <a:cubicBezTo>
                    <a:pt x="27" y="26"/>
                    <a:pt x="49" y="28"/>
                    <a:pt x="51" y="28"/>
                  </a:cubicBezTo>
                  <a:cubicBezTo>
                    <a:pt x="48" y="29"/>
                    <a:pt x="42" y="29"/>
                    <a:pt x="38" y="30"/>
                  </a:cubicBezTo>
                  <a:cubicBezTo>
                    <a:pt x="36" y="30"/>
                    <a:pt x="31" y="30"/>
                    <a:pt x="27" y="31"/>
                  </a:cubicBezTo>
                  <a:cubicBezTo>
                    <a:pt x="28" y="35"/>
                    <a:pt x="29" y="38"/>
                    <a:pt x="3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8" y="46"/>
                    <a:pt x="73" y="49"/>
                    <a:pt x="82" y="49"/>
                  </a:cubicBezTo>
                  <a:cubicBezTo>
                    <a:pt x="98" y="49"/>
                    <a:pt x="124" y="30"/>
                    <a:pt x="137" y="22"/>
                  </a:cubicBezTo>
                  <a:cubicBezTo>
                    <a:pt x="134" y="15"/>
                    <a:pt x="124" y="8"/>
                    <a:pt x="113" y="8"/>
                  </a:cubicBezTo>
                  <a:cubicBezTo>
                    <a:pt x="105" y="8"/>
                    <a:pt x="108" y="8"/>
                    <a:pt x="96" y="8"/>
                  </a:cubicBezTo>
                  <a:cubicBezTo>
                    <a:pt x="88" y="8"/>
                    <a:pt x="85" y="13"/>
                    <a:pt x="80" y="13"/>
                  </a:cubicBezTo>
                  <a:cubicBezTo>
                    <a:pt x="79" y="9"/>
                    <a:pt x="80" y="6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13"/>
            <p:cNvSpPr>
              <a:spLocks noEditPoints="1"/>
            </p:cNvSpPr>
            <p:nvPr/>
          </p:nvSpPr>
          <p:spPr bwMode="auto">
            <a:xfrm>
              <a:off x="3794" y="-594"/>
              <a:ext cx="61" cy="54"/>
            </a:xfrm>
            <a:custGeom>
              <a:avLst/>
              <a:gdLst>
                <a:gd name="T0" fmla="*/ 8 w 26"/>
                <a:gd name="T1" fmla="*/ 1 h 23"/>
                <a:gd name="T2" fmla="*/ 26 w 26"/>
                <a:gd name="T3" fmla="*/ 23 h 23"/>
                <a:gd name="T4" fmla="*/ 8 w 26"/>
                <a:gd name="T5" fmla="*/ 1 h 23"/>
                <a:gd name="T6" fmla="*/ 8 w 26"/>
                <a:gd name="T7" fmla="*/ 0 h 23"/>
                <a:gd name="T8" fmla="*/ 8 w 26"/>
                <a:gd name="T9" fmla="*/ 1 h 23"/>
                <a:gd name="T10" fmla="*/ 8 w 26"/>
                <a:gd name="T11" fmla="*/ 1 h 23"/>
                <a:gd name="T12" fmla="*/ 8 w 26"/>
                <a:gd name="T13" fmla="*/ 0 h 23"/>
                <a:gd name="T14" fmla="*/ 9 w 26"/>
                <a:gd name="T15" fmla="*/ 0 h 23"/>
                <a:gd name="T16" fmla="*/ 8 w 26"/>
                <a:gd name="T17" fmla="*/ 1 h 23"/>
                <a:gd name="T18" fmla="*/ 9 w 26"/>
                <a:gd name="T19" fmla="*/ 2 h 23"/>
                <a:gd name="T20" fmla="*/ 9 w 26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3">
                  <a:moveTo>
                    <a:pt x="8" y="1"/>
                  </a:moveTo>
                  <a:cubicBezTo>
                    <a:pt x="0" y="6"/>
                    <a:pt x="16" y="20"/>
                    <a:pt x="26" y="23"/>
                  </a:cubicBezTo>
                  <a:cubicBezTo>
                    <a:pt x="22" y="11"/>
                    <a:pt x="15" y="9"/>
                    <a:pt x="8" y="1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14"/>
            <p:cNvSpPr>
              <a:spLocks/>
            </p:cNvSpPr>
            <p:nvPr/>
          </p:nvSpPr>
          <p:spPr bwMode="auto">
            <a:xfrm>
              <a:off x="3087" y="872"/>
              <a:ext cx="156" cy="187"/>
            </a:xfrm>
            <a:custGeom>
              <a:avLst/>
              <a:gdLst>
                <a:gd name="T0" fmla="*/ 48 w 66"/>
                <a:gd name="T1" fmla="*/ 0 h 79"/>
                <a:gd name="T2" fmla="*/ 39 w 66"/>
                <a:gd name="T3" fmla="*/ 0 h 79"/>
                <a:gd name="T4" fmla="*/ 23 w 66"/>
                <a:gd name="T5" fmla="*/ 10 h 79"/>
                <a:gd name="T6" fmla="*/ 26 w 66"/>
                <a:gd name="T7" fmla="*/ 17 h 79"/>
                <a:gd name="T8" fmla="*/ 11 w 66"/>
                <a:gd name="T9" fmla="*/ 23 h 79"/>
                <a:gd name="T10" fmla="*/ 10 w 66"/>
                <a:gd name="T11" fmla="*/ 22 h 79"/>
                <a:gd name="T12" fmla="*/ 5 w 66"/>
                <a:gd name="T13" fmla="*/ 28 h 79"/>
                <a:gd name="T14" fmla="*/ 15 w 66"/>
                <a:gd name="T15" fmla="*/ 39 h 79"/>
                <a:gd name="T16" fmla="*/ 0 w 66"/>
                <a:gd name="T17" fmla="*/ 66 h 79"/>
                <a:gd name="T18" fmla="*/ 13 w 66"/>
                <a:gd name="T19" fmla="*/ 79 h 79"/>
                <a:gd name="T20" fmla="*/ 23 w 66"/>
                <a:gd name="T21" fmla="*/ 76 h 79"/>
                <a:gd name="T22" fmla="*/ 42 w 66"/>
                <a:gd name="T23" fmla="*/ 65 h 79"/>
                <a:gd name="T24" fmla="*/ 46 w 66"/>
                <a:gd name="T25" fmla="*/ 65 h 79"/>
                <a:gd name="T26" fmla="*/ 56 w 66"/>
                <a:gd name="T27" fmla="*/ 62 h 79"/>
                <a:gd name="T28" fmla="*/ 56 w 66"/>
                <a:gd name="T29" fmla="*/ 47 h 79"/>
                <a:gd name="T30" fmla="*/ 56 w 66"/>
                <a:gd name="T31" fmla="*/ 29 h 79"/>
                <a:gd name="T32" fmla="*/ 66 w 66"/>
                <a:gd name="T33" fmla="*/ 22 h 79"/>
                <a:gd name="T34" fmla="*/ 48 w 66"/>
                <a:gd name="T3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79">
                  <a:moveTo>
                    <a:pt x="48" y="0"/>
                  </a:moveTo>
                  <a:cubicBezTo>
                    <a:pt x="45" y="0"/>
                    <a:pt x="42" y="0"/>
                    <a:pt x="39" y="0"/>
                  </a:cubicBezTo>
                  <a:cubicBezTo>
                    <a:pt x="34" y="0"/>
                    <a:pt x="23" y="6"/>
                    <a:pt x="23" y="10"/>
                  </a:cubicBezTo>
                  <a:cubicBezTo>
                    <a:pt x="23" y="13"/>
                    <a:pt x="24" y="14"/>
                    <a:pt x="26" y="17"/>
                  </a:cubicBezTo>
                  <a:cubicBezTo>
                    <a:pt x="23" y="20"/>
                    <a:pt x="14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8" y="22"/>
                    <a:pt x="5" y="23"/>
                    <a:pt x="5" y="28"/>
                  </a:cubicBezTo>
                  <a:cubicBezTo>
                    <a:pt x="5" y="34"/>
                    <a:pt x="10" y="37"/>
                    <a:pt x="15" y="39"/>
                  </a:cubicBezTo>
                  <a:cubicBezTo>
                    <a:pt x="13" y="52"/>
                    <a:pt x="0" y="53"/>
                    <a:pt x="0" y="66"/>
                  </a:cubicBezTo>
                  <a:cubicBezTo>
                    <a:pt x="0" y="73"/>
                    <a:pt x="7" y="79"/>
                    <a:pt x="13" y="79"/>
                  </a:cubicBezTo>
                  <a:cubicBezTo>
                    <a:pt x="16" y="79"/>
                    <a:pt x="21" y="78"/>
                    <a:pt x="23" y="76"/>
                  </a:cubicBezTo>
                  <a:cubicBezTo>
                    <a:pt x="27" y="74"/>
                    <a:pt x="34" y="65"/>
                    <a:pt x="42" y="65"/>
                  </a:cubicBezTo>
                  <a:cubicBezTo>
                    <a:pt x="43" y="65"/>
                    <a:pt x="45" y="65"/>
                    <a:pt x="46" y="65"/>
                  </a:cubicBezTo>
                  <a:cubicBezTo>
                    <a:pt x="50" y="65"/>
                    <a:pt x="54" y="65"/>
                    <a:pt x="56" y="62"/>
                  </a:cubicBezTo>
                  <a:cubicBezTo>
                    <a:pt x="60" y="58"/>
                    <a:pt x="56" y="52"/>
                    <a:pt x="56" y="47"/>
                  </a:cubicBezTo>
                  <a:cubicBezTo>
                    <a:pt x="56" y="47"/>
                    <a:pt x="56" y="33"/>
                    <a:pt x="56" y="29"/>
                  </a:cubicBezTo>
                  <a:cubicBezTo>
                    <a:pt x="56" y="25"/>
                    <a:pt x="66" y="26"/>
                    <a:pt x="66" y="22"/>
                  </a:cubicBezTo>
                  <a:cubicBezTo>
                    <a:pt x="66" y="13"/>
                    <a:pt x="60" y="0"/>
                    <a:pt x="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15"/>
            <p:cNvSpPr>
              <a:spLocks/>
            </p:cNvSpPr>
            <p:nvPr/>
          </p:nvSpPr>
          <p:spPr bwMode="auto">
            <a:xfrm>
              <a:off x="3191" y="714"/>
              <a:ext cx="33" cy="28"/>
            </a:xfrm>
            <a:custGeom>
              <a:avLst/>
              <a:gdLst>
                <a:gd name="T0" fmla="*/ 14 w 14"/>
                <a:gd name="T1" fmla="*/ 0 h 12"/>
                <a:gd name="T2" fmla="*/ 0 w 14"/>
                <a:gd name="T3" fmla="*/ 6 h 12"/>
                <a:gd name="T4" fmla="*/ 3 w 14"/>
                <a:gd name="T5" fmla="*/ 12 h 12"/>
                <a:gd name="T6" fmla="*/ 14 w 1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4" y="0"/>
                  </a:moveTo>
                  <a:cubicBezTo>
                    <a:pt x="9" y="0"/>
                    <a:pt x="0" y="2"/>
                    <a:pt x="0" y="6"/>
                  </a:cubicBezTo>
                  <a:cubicBezTo>
                    <a:pt x="0" y="8"/>
                    <a:pt x="2" y="12"/>
                    <a:pt x="3" y="12"/>
                  </a:cubicBezTo>
                  <a:cubicBezTo>
                    <a:pt x="9" y="12"/>
                    <a:pt x="14" y="6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6"/>
            <p:cNvSpPr>
              <a:spLocks/>
            </p:cNvSpPr>
            <p:nvPr/>
          </p:nvSpPr>
          <p:spPr bwMode="auto">
            <a:xfrm>
              <a:off x="3210" y="697"/>
              <a:ext cx="295" cy="431"/>
            </a:xfrm>
            <a:custGeom>
              <a:avLst/>
              <a:gdLst>
                <a:gd name="T0" fmla="*/ 30 w 125"/>
                <a:gd name="T1" fmla="*/ 0 h 182"/>
                <a:gd name="T2" fmla="*/ 19 w 125"/>
                <a:gd name="T3" fmla="*/ 16 h 182"/>
                <a:gd name="T4" fmla="*/ 14 w 125"/>
                <a:gd name="T5" fmla="*/ 26 h 182"/>
                <a:gd name="T6" fmla="*/ 9 w 125"/>
                <a:gd name="T7" fmla="*/ 24 h 182"/>
                <a:gd name="T8" fmla="*/ 12 w 125"/>
                <a:gd name="T9" fmla="*/ 34 h 182"/>
                <a:gd name="T10" fmla="*/ 9 w 125"/>
                <a:gd name="T11" fmla="*/ 45 h 182"/>
                <a:gd name="T12" fmla="*/ 17 w 125"/>
                <a:gd name="T13" fmla="*/ 54 h 182"/>
                <a:gd name="T14" fmla="*/ 14 w 125"/>
                <a:gd name="T15" fmla="*/ 66 h 182"/>
                <a:gd name="T16" fmla="*/ 19 w 125"/>
                <a:gd name="T17" fmla="*/ 59 h 182"/>
                <a:gd name="T18" fmla="*/ 28 w 125"/>
                <a:gd name="T19" fmla="*/ 71 h 182"/>
                <a:gd name="T20" fmla="*/ 31 w 125"/>
                <a:gd name="T21" fmla="*/ 87 h 182"/>
                <a:gd name="T22" fmla="*/ 48 w 125"/>
                <a:gd name="T23" fmla="*/ 84 h 182"/>
                <a:gd name="T24" fmla="*/ 54 w 125"/>
                <a:gd name="T25" fmla="*/ 98 h 182"/>
                <a:gd name="T26" fmla="*/ 57 w 125"/>
                <a:gd name="T27" fmla="*/ 106 h 182"/>
                <a:gd name="T28" fmla="*/ 37 w 125"/>
                <a:gd name="T29" fmla="*/ 131 h 182"/>
                <a:gd name="T30" fmla="*/ 25 w 125"/>
                <a:gd name="T31" fmla="*/ 150 h 182"/>
                <a:gd name="T32" fmla="*/ 45 w 125"/>
                <a:gd name="T33" fmla="*/ 154 h 182"/>
                <a:gd name="T34" fmla="*/ 56 w 125"/>
                <a:gd name="T35" fmla="*/ 152 h 182"/>
                <a:gd name="T36" fmla="*/ 19 w 125"/>
                <a:gd name="T37" fmla="*/ 178 h 182"/>
                <a:gd name="T38" fmla="*/ 23 w 125"/>
                <a:gd name="T39" fmla="*/ 182 h 182"/>
                <a:gd name="T40" fmla="*/ 38 w 125"/>
                <a:gd name="T41" fmla="*/ 177 h 182"/>
                <a:gd name="T42" fmla="*/ 56 w 125"/>
                <a:gd name="T43" fmla="*/ 172 h 182"/>
                <a:gd name="T44" fmla="*/ 104 w 125"/>
                <a:gd name="T45" fmla="*/ 167 h 182"/>
                <a:gd name="T46" fmla="*/ 119 w 125"/>
                <a:gd name="T47" fmla="*/ 155 h 182"/>
                <a:gd name="T48" fmla="*/ 125 w 125"/>
                <a:gd name="T49" fmla="*/ 132 h 182"/>
                <a:gd name="T50" fmla="*/ 112 w 125"/>
                <a:gd name="T51" fmla="*/ 122 h 182"/>
                <a:gd name="T52" fmla="*/ 110 w 125"/>
                <a:gd name="T53" fmla="*/ 122 h 182"/>
                <a:gd name="T54" fmla="*/ 104 w 125"/>
                <a:gd name="T55" fmla="*/ 122 h 182"/>
                <a:gd name="T56" fmla="*/ 101 w 125"/>
                <a:gd name="T57" fmla="*/ 107 h 182"/>
                <a:gd name="T58" fmla="*/ 64 w 125"/>
                <a:gd name="T59" fmla="*/ 60 h 182"/>
                <a:gd name="T60" fmla="*/ 58 w 125"/>
                <a:gd name="T61" fmla="*/ 60 h 182"/>
                <a:gd name="T62" fmla="*/ 51 w 125"/>
                <a:gd name="T63" fmla="*/ 60 h 182"/>
                <a:gd name="T64" fmla="*/ 70 w 125"/>
                <a:gd name="T65" fmla="*/ 23 h 182"/>
                <a:gd name="T66" fmla="*/ 37 w 125"/>
                <a:gd name="T67" fmla="*/ 19 h 182"/>
                <a:gd name="T68" fmla="*/ 45 w 125"/>
                <a:gd name="T6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5" h="182">
                  <a:moveTo>
                    <a:pt x="45" y="0"/>
                  </a:moveTo>
                  <a:cubicBezTo>
                    <a:pt x="41" y="0"/>
                    <a:pt x="36" y="0"/>
                    <a:pt x="30" y="0"/>
                  </a:cubicBezTo>
                  <a:cubicBezTo>
                    <a:pt x="27" y="0"/>
                    <a:pt x="21" y="5"/>
                    <a:pt x="21" y="7"/>
                  </a:cubicBezTo>
                  <a:cubicBezTo>
                    <a:pt x="21" y="10"/>
                    <a:pt x="19" y="12"/>
                    <a:pt x="19" y="16"/>
                  </a:cubicBezTo>
                  <a:cubicBezTo>
                    <a:pt x="16" y="16"/>
                    <a:pt x="12" y="18"/>
                    <a:pt x="12" y="23"/>
                  </a:cubicBezTo>
                  <a:cubicBezTo>
                    <a:pt x="12" y="24"/>
                    <a:pt x="13" y="25"/>
                    <a:pt x="14" y="26"/>
                  </a:cubicBezTo>
                  <a:cubicBezTo>
                    <a:pt x="14" y="27"/>
                    <a:pt x="13" y="29"/>
                    <a:pt x="12" y="29"/>
                  </a:cubicBezTo>
                  <a:cubicBezTo>
                    <a:pt x="11" y="29"/>
                    <a:pt x="9" y="27"/>
                    <a:pt x="9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1"/>
                    <a:pt x="4" y="33"/>
                    <a:pt x="12" y="34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9"/>
                    <a:pt x="9" y="43"/>
                    <a:pt x="9" y="45"/>
                  </a:cubicBezTo>
                  <a:cubicBezTo>
                    <a:pt x="9" y="47"/>
                    <a:pt x="13" y="49"/>
                    <a:pt x="17" y="50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5" y="55"/>
                    <a:pt x="14" y="56"/>
                    <a:pt x="14" y="58"/>
                  </a:cubicBezTo>
                  <a:cubicBezTo>
                    <a:pt x="14" y="61"/>
                    <a:pt x="14" y="62"/>
                    <a:pt x="14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8" y="64"/>
                    <a:pt x="16" y="63"/>
                    <a:pt x="19" y="59"/>
                  </a:cubicBezTo>
                  <a:cubicBezTo>
                    <a:pt x="20" y="60"/>
                    <a:pt x="23" y="61"/>
                    <a:pt x="28" y="61"/>
                  </a:cubicBezTo>
                  <a:cubicBezTo>
                    <a:pt x="26" y="65"/>
                    <a:pt x="28" y="66"/>
                    <a:pt x="28" y="71"/>
                  </a:cubicBezTo>
                  <a:cubicBezTo>
                    <a:pt x="28" y="75"/>
                    <a:pt x="22" y="78"/>
                    <a:pt x="22" y="82"/>
                  </a:cubicBezTo>
                  <a:cubicBezTo>
                    <a:pt x="22" y="87"/>
                    <a:pt x="26" y="87"/>
                    <a:pt x="31" y="87"/>
                  </a:cubicBezTo>
                  <a:cubicBezTo>
                    <a:pt x="35" y="87"/>
                    <a:pt x="38" y="84"/>
                    <a:pt x="43" y="84"/>
                  </a:cubicBezTo>
                  <a:cubicBezTo>
                    <a:pt x="45" y="84"/>
                    <a:pt x="46" y="84"/>
                    <a:pt x="48" y="84"/>
                  </a:cubicBezTo>
                  <a:cubicBezTo>
                    <a:pt x="47" y="87"/>
                    <a:pt x="44" y="88"/>
                    <a:pt x="44" y="92"/>
                  </a:cubicBezTo>
                  <a:cubicBezTo>
                    <a:pt x="44" y="96"/>
                    <a:pt x="49" y="98"/>
                    <a:pt x="54" y="98"/>
                  </a:cubicBezTo>
                  <a:cubicBezTo>
                    <a:pt x="55" y="98"/>
                    <a:pt x="56" y="98"/>
                    <a:pt x="57" y="98"/>
                  </a:cubicBezTo>
                  <a:cubicBezTo>
                    <a:pt x="57" y="106"/>
                    <a:pt x="57" y="106"/>
                    <a:pt x="57" y="106"/>
                  </a:cubicBezTo>
                  <a:cubicBezTo>
                    <a:pt x="54" y="111"/>
                    <a:pt x="42" y="116"/>
                    <a:pt x="33" y="116"/>
                  </a:cubicBezTo>
                  <a:cubicBezTo>
                    <a:pt x="33" y="121"/>
                    <a:pt x="37" y="124"/>
                    <a:pt x="37" y="131"/>
                  </a:cubicBezTo>
                  <a:cubicBezTo>
                    <a:pt x="37" y="139"/>
                    <a:pt x="22" y="139"/>
                    <a:pt x="22" y="147"/>
                  </a:cubicBezTo>
                  <a:cubicBezTo>
                    <a:pt x="22" y="148"/>
                    <a:pt x="24" y="150"/>
                    <a:pt x="25" y="150"/>
                  </a:cubicBezTo>
                  <a:cubicBezTo>
                    <a:pt x="28" y="150"/>
                    <a:pt x="27" y="147"/>
                    <a:pt x="30" y="147"/>
                  </a:cubicBezTo>
                  <a:cubicBezTo>
                    <a:pt x="36" y="147"/>
                    <a:pt x="38" y="154"/>
                    <a:pt x="45" y="154"/>
                  </a:cubicBezTo>
                  <a:cubicBezTo>
                    <a:pt x="49" y="154"/>
                    <a:pt x="52" y="151"/>
                    <a:pt x="55" y="148"/>
                  </a:cubicBezTo>
                  <a:cubicBezTo>
                    <a:pt x="55" y="149"/>
                    <a:pt x="56" y="151"/>
                    <a:pt x="56" y="152"/>
                  </a:cubicBezTo>
                  <a:cubicBezTo>
                    <a:pt x="56" y="159"/>
                    <a:pt x="45" y="157"/>
                    <a:pt x="38" y="159"/>
                  </a:cubicBezTo>
                  <a:cubicBezTo>
                    <a:pt x="36" y="159"/>
                    <a:pt x="20" y="176"/>
                    <a:pt x="19" y="178"/>
                  </a:cubicBezTo>
                  <a:cubicBezTo>
                    <a:pt x="19" y="182"/>
                    <a:pt x="19" y="182"/>
                    <a:pt x="19" y="182"/>
                  </a:cubicBezTo>
                  <a:cubicBezTo>
                    <a:pt x="23" y="182"/>
                    <a:pt x="23" y="182"/>
                    <a:pt x="23" y="182"/>
                  </a:cubicBezTo>
                  <a:cubicBezTo>
                    <a:pt x="25" y="179"/>
                    <a:pt x="27" y="177"/>
                    <a:pt x="30" y="177"/>
                  </a:cubicBezTo>
                  <a:cubicBezTo>
                    <a:pt x="38" y="177"/>
                    <a:pt x="38" y="177"/>
                    <a:pt x="38" y="177"/>
                  </a:cubicBezTo>
                  <a:cubicBezTo>
                    <a:pt x="38" y="173"/>
                    <a:pt x="41" y="168"/>
                    <a:pt x="46" y="168"/>
                  </a:cubicBezTo>
                  <a:cubicBezTo>
                    <a:pt x="50" y="168"/>
                    <a:pt x="52" y="172"/>
                    <a:pt x="56" y="172"/>
                  </a:cubicBezTo>
                  <a:cubicBezTo>
                    <a:pt x="64" y="172"/>
                    <a:pt x="78" y="167"/>
                    <a:pt x="83" y="167"/>
                  </a:cubicBezTo>
                  <a:cubicBezTo>
                    <a:pt x="86" y="167"/>
                    <a:pt x="98" y="167"/>
                    <a:pt x="104" y="167"/>
                  </a:cubicBezTo>
                  <a:cubicBezTo>
                    <a:pt x="111" y="167"/>
                    <a:pt x="114" y="164"/>
                    <a:pt x="119" y="159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6" y="155"/>
                    <a:pt x="114" y="155"/>
                    <a:pt x="108" y="153"/>
                  </a:cubicBezTo>
                  <a:cubicBezTo>
                    <a:pt x="113" y="146"/>
                    <a:pt x="125" y="141"/>
                    <a:pt x="125" y="132"/>
                  </a:cubicBezTo>
                  <a:cubicBezTo>
                    <a:pt x="125" y="127"/>
                    <a:pt x="121" y="122"/>
                    <a:pt x="114" y="122"/>
                  </a:cubicBezTo>
                  <a:cubicBezTo>
                    <a:pt x="113" y="122"/>
                    <a:pt x="112" y="122"/>
                    <a:pt x="112" y="122"/>
                  </a:cubicBezTo>
                  <a:cubicBezTo>
                    <a:pt x="110" y="122"/>
                    <a:pt x="110" y="122"/>
                    <a:pt x="107" y="124"/>
                  </a:cubicBezTo>
                  <a:cubicBezTo>
                    <a:pt x="110" y="122"/>
                    <a:pt x="110" y="122"/>
                    <a:pt x="110" y="122"/>
                  </a:cubicBezTo>
                  <a:cubicBezTo>
                    <a:pt x="108" y="123"/>
                    <a:pt x="107" y="125"/>
                    <a:pt x="104" y="126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5" y="121"/>
                    <a:pt x="106" y="120"/>
                    <a:pt x="106" y="118"/>
                  </a:cubicBezTo>
                  <a:cubicBezTo>
                    <a:pt x="106" y="114"/>
                    <a:pt x="101" y="111"/>
                    <a:pt x="101" y="107"/>
                  </a:cubicBezTo>
                  <a:cubicBezTo>
                    <a:pt x="101" y="94"/>
                    <a:pt x="87" y="91"/>
                    <a:pt x="78" y="82"/>
                  </a:cubicBezTo>
                  <a:cubicBezTo>
                    <a:pt x="72" y="76"/>
                    <a:pt x="74" y="63"/>
                    <a:pt x="64" y="60"/>
                  </a:cubicBezTo>
                  <a:cubicBezTo>
                    <a:pt x="63" y="60"/>
                    <a:pt x="62" y="60"/>
                    <a:pt x="61" y="60"/>
                  </a:cubicBezTo>
                  <a:cubicBezTo>
                    <a:pt x="60" y="60"/>
                    <a:pt x="59" y="60"/>
                    <a:pt x="58" y="60"/>
                  </a:cubicBezTo>
                  <a:cubicBezTo>
                    <a:pt x="57" y="60"/>
                    <a:pt x="57" y="60"/>
                    <a:pt x="56" y="60"/>
                  </a:cubicBezTo>
                  <a:cubicBezTo>
                    <a:pt x="54" y="60"/>
                    <a:pt x="53" y="60"/>
                    <a:pt x="51" y="60"/>
                  </a:cubicBezTo>
                  <a:cubicBezTo>
                    <a:pt x="52" y="58"/>
                    <a:pt x="54" y="56"/>
                    <a:pt x="56" y="55"/>
                  </a:cubicBezTo>
                  <a:cubicBezTo>
                    <a:pt x="56" y="44"/>
                    <a:pt x="72" y="38"/>
                    <a:pt x="70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2"/>
                    <a:pt x="37" y="21"/>
                    <a:pt x="37" y="19"/>
                  </a:cubicBezTo>
                  <a:cubicBezTo>
                    <a:pt x="39" y="12"/>
                    <a:pt x="50" y="13"/>
                    <a:pt x="50" y="5"/>
                  </a:cubicBezTo>
                  <a:cubicBezTo>
                    <a:pt x="50" y="4"/>
                    <a:pt x="47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7"/>
            <p:cNvSpPr>
              <a:spLocks/>
            </p:cNvSpPr>
            <p:nvPr/>
          </p:nvSpPr>
          <p:spPr bwMode="auto">
            <a:xfrm>
              <a:off x="3274" y="920"/>
              <a:ext cx="14" cy="14"/>
            </a:xfrm>
            <a:custGeom>
              <a:avLst/>
              <a:gdLst>
                <a:gd name="T0" fmla="*/ 6 w 6"/>
                <a:gd name="T1" fmla="*/ 0 h 6"/>
                <a:gd name="T2" fmla="*/ 3 w 6"/>
                <a:gd name="T3" fmla="*/ 0 h 6"/>
                <a:gd name="T4" fmla="*/ 0 w 6"/>
                <a:gd name="T5" fmla="*/ 6 h 6"/>
                <a:gd name="T6" fmla="*/ 5 w 6"/>
                <a:gd name="T7" fmla="*/ 6 h 6"/>
                <a:gd name="T8" fmla="*/ 6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3" y="6"/>
                    <a:pt x="4" y="6"/>
                    <a:pt x="5" y="6"/>
                  </a:cubicBezTo>
                  <a:cubicBezTo>
                    <a:pt x="5" y="4"/>
                    <a:pt x="6" y="2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8"/>
            <p:cNvSpPr>
              <a:spLocks/>
            </p:cNvSpPr>
            <p:nvPr/>
          </p:nvSpPr>
          <p:spPr bwMode="auto">
            <a:xfrm>
              <a:off x="2600" y="260"/>
              <a:ext cx="362" cy="163"/>
            </a:xfrm>
            <a:custGeom>
              <a:avLst/>
              <a:gdLst>
                <a:gd name="T0" fmla="*/ 24 w 153"/>
                <a:gd name="T1" fmla="*/ 0 h 69"/>
                <a:gd name="T2" fmla="*/ 20 w 153"/>
                <a:gd name="T3" fmla="*/ 0 h 69"/>
                <a:gd name="T4" fmla="*/ 10 w 153"/>
                <a:gd name="T5" fmla="*/ 6 h 69"/>
                <a:gd name="T6" fmla="*/ 10 w 153"/>
                <a:gd name="T7" fmla="*/ 10 h 69"/>
                <a:gd name="T8" fmla="*/ 4 w 153"/>
                <a:gd name="T9" fmla="*/ 8 h 69"/>
                <a:gd name="T10" fmla="*/ 0 w 153"/>
                <a:gd name="T11" fmla="*/ 9 h 69"/>
                <a:gd name="T12" fmla="*/ 26 w 153"/>
                <a:gd name="T13" fmla="*/ 21 h 69"/>
                <a:gd name="T14" fmla="*/ 29 w 153"/>
                <a:gd name="T15" fmla="*/ 25 h 69"/>
                <a:gd name="T16" fmla="*/ 1 w 153"/>
                <a:gd name="T17" fmla="*/ 30 h 69"/>
                <a:gd name="T18" fmla="*/ 8 w 153"/>
                <a:gd name="T19" fmla="*/ 32 h 69"/>
                <a:gd name="T20" fmla="*/ 13 w 153"/>
                <a:gd name="T21" fmla="*/ 32 h 69"/>
                <a:gd name="T22" fmla="*/ 19 w 153"/>
                <a:gd name="T23" fmla="*/ 31 h 69"/>
                <a:gd name="T24" fmla="*/ 24 w 153"/>
                <a:gd name="T25" fmla="*/ 32 h 69"/>
                <a:gd name="T26" fmla="*/ 21 w 153"/>
                <a:gd name="T27" fmla="*/ 48 h 69"/>
                <a:gd name="T28" fmla="*/ 16 w 153"/>
                <a:gd name="T29" fmla="*/ 50 h 69"/>
                <a:gd name="T30" fmla="*/ 40 w 153"/>
                <a:gd name="T31" fmla="*/ 60 h 69"/>
                <a:gd name="T32" fmla="*/ 87 w 153"/>
                <a:gd name="T33" fmla="*/ 69 h 69"/>
                <a:gd name="T34" fmla="*/ 128 w 153"/>
                <a:gd name="T35" fmla="*/ 56 h 69"/>
                <a:gd name="T36" fmla="*/ 152 w 153"/>
                <a:gd name="T37" fmla="*/ 37 h 69"/>
                <a:gd name="T38" fmla="*/ 153 w 153"/>
                <a:gd name="T39" fmla="*/ 36 h 69"/>
                <a:gd name="T40" fmla="*/ 133 w 153"/>
                <a:gd name="T41" fmla="*/ 10 h 69"/>
                <a:gd name="T42" fmla="*/ 136 w 153"/>
                <a:gd name="T43" fmla="*/ 5 h 69"/>
                <a:gd name="T44" fmla="*/ 124 w 153"/>
                <a:gd name="T45" fmla="*/ 8 h 69"/>
                <a:gd name="T46" fmla="*/ 114 w 153"/>
                <a:gd name="T47" fmla="*/ 1 h 69"/>
                <a:gd name="T48" fmla="*/ 112 w 153"/>
                <a:gd name="T49" fmla="*/ 2 h 69"/>
                <a:gd name="T50" fmla="*/ 108 w 153"/>
                <a:gd name="T51" fmla="*/ 1 h 69"/>
                <a:gd name="T52" fmla="*/ 106 w 153"/>
                <a:gd name="T53" fmla="*/ 9 h 69"/>
                <a:gd name="T54" fmla="*/ 102 w 153"/>
                <a:gd name="T55" fmla="*/ 7 h 69"/>
                <a:gd name="T56" fmla="*/ 88 w 153"/>
                <a:gd name="T57" fmla="*/ 10 h 69"/>
                <a:gd name="T58" fmla="*/ 71 w 153"/>
                <a:gd name="T59" fmla="*/ 9 h 69"/>
                <a:gd name="T60" fmla="*/ 71 w 153"/>
                <a:gd name="T61" fmla="*/ 14 h 69"/>
                <a:gd name="T62" fmla="*/ 64 w 153"/>
                <a:gd name="T63" fmla="*/ 10 h 69"/>
                <a:gd name="T64" fmla="*/ 51 w 153"/>
                <a:gd name="T65" fmla="*/ 13 h 69"/>
                <a:gd name="T66" fmla="*/ 44 w 153"/>
                <a:gd name="T67" fmla="*/ 9 h 69"/>
                <a:gd name="T68" fmla="*/ 44 w 153"/>
                <a:gd name="T69" fmla="*/ 15 h 69"/>
                <a:gd name="T70" fmla="*/ 35 w 153"/>
                <a:gd name="T71" fmla="*/ 19 h 69"/>
                <a:gd name="T72" fmla="*/ 27 w 153"/>
                <a:gd name="T73" fmla="*/ 8 h 69"/>
                <a:gd name="T74" fmla="*/ 24 w 153"/>
                <a:gd name="T7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3" h="69">
                  <a:moveTo>
                    <a:pt x="24" y="0"/>
                  </a:moveTo>
                  <a:cubicBezTo>
                    <a:pt x="22" y="0"/>
                    <a:pt x="21" y="0"/>
                    <a:pt x="20" y="0"/>
                  </a:cubicBezTo>
                  <a:cubicBezTo>
                    <a:pt x="15" y="0"/>
                    <a:pt x="14" y="6"/>
                    <a:pt x="10" y="6"/>
                  </a:cubicBezTo>
                  <a:cubicBezTo>
                    <a:pt x="10" y="8"/>
                    <a:pt x="10" y="9"/>
                    <a:pt x="10" y="10"/>
                  </a:cubicBezTo>
                  <a:cubicBezTo>
                    <a:pt x="8" y="9"/>
                    <a:pt x="6" y="8"/>
                    <a:pt x="4" y="8"/>
                  </a:cubicBezTo>
                  <a:cubicBezTo>
                    <a:pt x="3" y="8"/>
                    <a:pt x="1" y="9"/>
                    <a:pt x="0" y="9"/>
                  </a:cubicBezTo>
                  <a:cubicBezTo>
                    <a:pt x="1" y="15"/>
                    <a:pt x="20" y="21"/>
                    <a:pt x="26" y="21"/>
                  </a:cubicBezTo>
                  <a:cubicBezTo>
                    <a:pt x="26" y="22"/>
                    <a:pt x="27" y="24"/>
                    <a:pt x="29" y="25"/>
                  </a:cubicBezTo>
                  <a:cubicBezTo>
                    <a:pt x="23" y="27"/>
                    <a:pt x="9" y="30"/>
                    <a:pt x="1" y="30"/>
                  </a:cubicBezTo>
                  <a:cubicBezTo>
                    <a:pt x="3" y="32"/>
                    <a:pt x="5" y="32"/>
                    <a:pt x="8" y="32"/>
                  </a:cubicBezTo>
                  <a:cubicBezTo>
                    <a:pt x="10" y="32"/>
                    <a:pt x="12" y="32"/>
                    <a:pt x="13" y="32"/>
                  </a:cubicBezTo>
                  <a:cubicBezTo>
                    <a:pt x="15" y="32"/>
                    <a:pt x="17" y="31"/>
                    <a:pt x="19" y="31"/>
                  </a:cubicBezTo>
                  <a:cubicBezTo>
                    <a:pt x="21" y="31"/>
                    <a:pt x="22" y="31"/>
                    <a:pt x="24" y="32"/>
                  </a:cubicBezTo>
                  <a:cubicBezTo>
                    <a:pt x="23" y="38"/>
                    <a:pt x="21" y="41"/>
                    <a:pt x="21" y="48"/>
                  </a:cubicBezTo>
                  <a:cubicBezTo>
                    <a:pt x="20" y="48"/>
                    <a:pt x="18" y="49"/>
                    <a:pt x="16" y="50"/>
                  </a:cubicBezTo>
                  <a:cubicBezTo>
                    <a:pt x="28" y="50"/>
                    <a:pt x="32" y="58"/>
                    <a:pt x="40" y="60"/>
                  </a:cubicBezTo>
                  <a:cubicBezTo>
                    <a:pt x="54" y="65"/>
                    <a:pt x="68" y="69"/>
                    <a:pt x="87" y="69"/>
                  </a:cubicBezTo>
                  <a:cubicBezTo>
                    <a:pt x="105" y="69"/>
                    <a:pt x="115" y="60"/>
                    <a:pt x="128" y="56"/>
                  </a:cubicBezTo>
                  <a:cubicBezTo>
                    <a:pt x="135" y="54"/>
                    <a:pt x="147" y="45"/>
                    <a:pt x="152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21"/>
                    <a:pt x="133" y="25"/>
                    <a:pt x="133" y="10"/>
                  </a:cubicBezTo>
                  <a:cubicBezTo>
                    <a:pt x="133" y="8"/>
                    <a:pt x="135" y="6"/>
                    <a:pt x="136" y="5"/>
                  </a:cubicBezTo>
                  <a:cubicBezTo>
                    <a:pt x="132" y="5"/>
                    <a:pt x="128" y="8"/>
                    <a:pt x="124" y="8"/>
                  </a:cubicBezTo>
                  <a:cubicBezTo>
                    <a:pt x="118" y="8"/>
                    <a:pt x="114" y="7"/>
                    <a:pt x="114" y="1"/>
                  </a:cubicBezTo>
                  <a:cubicBezTo>
                    <a:pt x="113" y="1"/>
                    <a:pt x="113" y="2"/>
                    <a:pt x="112" y="2"/>
                  </a:cubicBezTo>
                  <a:cubicBezTo>
                    <a:pt x="111" y="2"/>
                    <a:pt x="110" y="1"/>
                    <a:pt x="108" y="1"/>
                  </a:cubicBezTo>
                  <a:cubicBezTo>
                    <a:pt x="107" y="3"/>
                    <a:pt x="106" y="4"/>
                    <a:pt x="106" y="9"/>
                  </a:cubicBezTo>
                  <a:cubicBezTo>
                    <a:pt x="105" y="7"/>
                    <a:pt x="103" y="7"/>
                    <a:pt x="102" y="7"/>
                  </a:cubicBezTo>
                  <a:cubicBezTo>
                    <a:pt x="98" y="7"/>
                    <a:pt x="93" y="10"/>
                    <a:pt x="88" y="10"/>
                  </a:cubicBezTo>
                  <a:cubicBezTo>
                    <a:pt x="83" y="10"/>
                    <a:pt x="79" y="9"/>
                    <a:pt x="71" y="9"/>
                  </a:cubicBezTo>
                  <a:cubicBezTo>
                    <a:pt x="71" y="10"/>
                    <a:pt x="71" y="12"/>
                    <a:pt x="71" y="14"/>
                  </a:cubicBezTo>
                  <a:cubicBezTo>
                    <a:pt x="69" y="13"/>
                    <a:pt x="68" y="11"/>
                    <a:pt x="64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48" y="13"/>
                    <a:pt x="47" y="11"/>
                    <a:pt x="44" y="9"/>
                  </a:cubicBezTo>
                  <a:cubicBezTo>
                    <a:pt x="43" y="11"/>
                    <a:pt x="43" y="12"/>
                    <a:pt x="44" y="15"/>
                  </a:cubicBezTo>
                  <a:cubicBezTo>
                    <a:pt x="42" y="16"/>
                    <a:pt x="39" y="19"/>
                    <a:pt x="35" y="19"/>
                  </a:cubicBezTo>
                  <a:cubicBezTo>
                    <a:pt x="31" y="19"/>
                    <a:pt x="26" y="12"/>
                    <a:pt x="27" y="8"/>
                  </a:cubicBezTo>
                  <a:cubicBezTo>
                    <a:pt x="26" y="5"/>
                    <a:pt x="24" y="3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9"/>
            <p:cNvSpPr>
              <a:spLocks/>
            </p:cNvSpPr>
            <p:nvPr/>
          </p:nvSpPr>
          <p:spPr bwMode="auto">
            <a:xfrm>
              <a:off x="435" y="2246"/>
              <a:ext cx="371" cy="128"/>
            </a:xfrm>
            <a:custGeom>
              <a:avLst/>
              <a:gdLst>
                <a:gd name="T0" fmla="*/ 43 w 157"/>
                <a:gd name="T1" fmla="*/ 0 h 54"/>
                <a:gd name="T2" fmla="*/ 0 w 157"/>
                <a:gd name="T3" fmla="*/ 23 h 54"/>
                <a:gd name="T4" fmla="*/ 5 w 157"/>
                <a:gd name="T5" fmla="*/ 23 h 54"/>
                <a:gd name="T6" fmla="*/ 34 w 157"/>
                <a:gd name="T7" fmla="*/ 11 h 54"/>
                <a:gd name="T8" fmla="*/ 37 w 157"/>
                <a:gd name="T9" fmla="*/ 11 h 54"/>
                <a:gd name="T10" fmla="*/ 42 w 157"/>
                <a:gd name="T11" fmla="*/ 12 h 54"/>
                <a:gd name="T12" fmla="*/ 43 w 157"/>
                <a:gd name="T13" fmla="*/ 18 h 54"/>
                <a:gd name="T14" fmla="*/ 58 w 157"/>
                <a:gd name="T15" fmla="*/ 18 h 54"/>
                <a:gd name="T16" fmla="*/ 77 w 157"/>
                <a:gd name="T17" fmla="*/ 26 h 54"/>
                <a:gd name="T18" fmla="*/ 83 w 157"/>
                <a:gd name="T19" fmla="*/ 25 h 54"/>
                <a:gd name="T20" fmla="*/ 88 w 157"/>
                <a:gd name="T21" fmla="*/ 27 h 54"/>
                <a:gd name="T22" fmla="*/ 93 w 157"/>
                <a:gd name="T23" fmla="*/ 31 h 54"/>
                <a:gd name="T24" fmla="*/ 111 w 157"/>
                <a:gd name="T25" fmla="*/ 42 h 54"/>
                <a:gd name="T26" fmla="*/ 106 w 157"/>
                <a:gd name="T27" fmla="*/ 47 h 54"/>
                <a:gd name="T28" fmla="*/ 106 w 157"/>
                <a:gd name="T29" fmla="*/ 50 h 54"/>
                <a:gd name="T30" fmla="*/ 137 w 157"/>
                <a:gd name="T31" fmla="*/ 54 h 54"/>
                <a:gd name="T32" fmla="*/ 157 w 157"/>
                <a:gd name="T33" fmla="*/ 48 h 54"/>
                <a:gd name="T34" fmla="*/ 145 w 157"/>
                <a:gd name="T35" fmla="*/ 37 h 54"/>
                <a:gd name="T36" fmla="*/ 137 w 157"/>
                <a:gd name="T37" fmla="*/ 37 h 54"/>
                <a:gd name="T38" fmla="*/ 137 w 157"/>
                <a:gd name="T39" fmla="*/ 33 h 54"/>
                <a:gd name="T40" fmla="*/ 104 w 157"/>
                <a:gd name="T41" fmla="*/ 20 h 54"/>
                <a:gd name="T42" fmla="*/ 95 w 157"/>
                <a:gd name="T43" fmla="*/ 13 h 54"/>
                <a:gd name="T44" fmla="*/ 43 w 157"/>
                <a:gd name="T4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7" h="54">
                  <a:moveTo>
                    <a:pt x="43" y="0"/>
                  </a:moveTo>
                  <a:cubicBezTo>
                    <a:pt x="20" y="0"/>
                    <a:pt x="8" y="9"/>
                    <a:pt x="0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10" y="18"/>
                    <a:pt x="24" y="11"/>
                    <a:pt x="34" y="11"/>
                  </a:cubicBezTo>
                  <a:cubicBezTo>
                    <a:pt x="35" y="11"/>
                    <a:pt x="36" y="11"/>
                    <a:pt x="37" y="11"/>
                  </a:cubicBezTo>
                  <a:cubicBezTo>
                    <a:pt x="39" y="11"/>
                    <a:pt x="40" y="11"/>
                    <a:pt x="42" y="12"/>
                  </a:cubicBezTo>
                  <a:cubicBezTo>
                    <a:pt x="40" y="14"/>
                    <a:pt x="40" y="16"/>
                    <a:pt x="43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66" y="18"/>
                    <a:pt x="69" y="26"/>
                    <a:pt x="77" y="26"/>
                  </a:cubicBezTo>
                  <a:cubicBezTo>
                    <a:pt x="79" y="26"/>
                    <a:pt x="81" y="25"/>
                    <a:pt x="83" y="25"/>
                  </a:cubicBezTo>
                  <a:cubicBezTo>
                    <a:pt x="85" y="25"/>
                    <a:pt x="86" y="26"/>
                    <a:pt x="88" y="27"/>
                  </a:cubicBezTo>
                  <a:cubicBezTo>
                    <a:pt x="90" y="28"/>
                    <a:pt x="89" y="31"/>
                    <a:pt x="93" y="31"/>
                  </a:cubicBezTo>
                  <a:cubicBezTo>
                    <a:pt x="95" y="39"/>
                    <a:pt x="104" y="39"/>
                    <a:pt x="111" y="42"/>
                  </a:cubicBezTo>
                  <a:cubicBezTo>
                    <a:pt x="111" y="45"/>
                    <a:pt x="109" y="47"/>
                    <a:pt x="106" y="47"/>
                  </a:cubicBezTo>
                  <a:cubicBezTo>
                    <a:pt x="106" y="48"/>
                    <a:pt x="106" y="49"/>
                    <a:pt x="106" y="50"/>
                  </a:cubicBezTo>
                  <a:cubicBezTo>
                    <a:pt x="116" y="50"/>
                    <a:pt x="125" y="54"/>
                    <a:pt x="137" y="54"/>
                  </a:cubicBezTo>
                  <a:cubicBezTo>
                    <a:pt x="143" y="54"/>
                    <a:pt x="153" y="54"/>
                    <a:pt x="157" y="48"/>
                  </a:cubicBezTo>
                  <a:cubicBezTo>
                    <a:pt x="153" y="46"/>
                    <a:pt x="151" y="39"/>
                    <a:pt x="145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6" y="36"/>
                    <a:pt x="137" y="34"/>
                    <a:pt x="137" y="33"/>
                  </a:cubicBezTo>
                  <a:cubicBezTo>
                    <a:pt x="125" y="33"/>
                    <a:pt x="111" y="27"/>
                    <a:pt x="104" y="20"/>
                  </a:cubicBezTo>
                  <a:cubicBezTo>
                    <a:pt x="103" y="19"/>
                    <a:pt x="99" y="13"/>
                    <a:pt x="95" y="13"/>
                  </a:cubicBezTo>
                  <a:cubicBezTo>
                    <a:pt x="78" y="13"/>
                    <a:pt x="67" y="0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20"/>
            <p:cNvSpPr>
              <a:spLocks/>
            </p:cNvSpPr>
            <p:nvPr/>
          </p:nvSpPr>
          <p:spPr bwMode="auto">
            <a:xfrm>
              <a:off x="487" y="2294"/>
              <a:ext cx="19" cy="21"/>
            </a:xfrm>
            <a:custGeom>
              <a:avLst/>
              <a:gdLst>
                <a:gd name="T0" fmla="*/ 6 w 8"/>
                <a:gd name="T1" fmla="*/ 0 h 9"/>
                <a:gd name="T2" fmla="*/ 4 w 8"/>
                <a:gd name="T3" fmla="*/ 0 h 9"/>
                <a:gd name="T4" fmla="*/ 4 w 8"/>
                <a:gd name="T5" fmla="*/ 4 h 9"/>
                <a:gd name="T6" fmla="*/ 0 w 8"/>
                <a:gd name="T7" fmla="*/ 9 h 9"/>
                <a:gd name="T8" fmla="*/ 1 w 8"/>
                <a:gd name="T9" fmla="*/ 9 h 9"/>
                <a:gd name="T10" fmla="*/ 7 w 8"/>
                <a:gd name="T11" fmla="*/ 9 h 9"/>
                <a:gd name="T12" fmla="*/ 7 w 8"/>
                <a:gd name="T13" fmla="*/ 1 h 9"/>
                <a:gd name="T14" fmla="*/ 6 w 8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9">
                  <a:moveTo>
                    <a:pt x="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0" y="5"/>
                    <a:pt x="0" y="9"/>
                  </a:cubicBezTo>
                  <a:cubicBezTo>
                    <a:pt x="0" y="9"/>
                    <a:pt x="0" y="9"/>
                    <a:pt x="1" y="9"/>
                  </a:cubicBezTo>
                  <a:cubicBezTo>
                    <a:pt x="4" y="9"/>
                    <a:pt x="7" y="9"/>
                    <a:pt x="7" y="9"/>
                  </a:cubicBezTo>
                  <a:cubicBezTo>
                    <a:pt x="8" y="6"/>
                    <a:pt x="8" y="3"/>
                    <a:pt x="7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21"/>
            <p:cNvSpPr>
              <a:spLocks/>
            </p:cNvSpPr>
            <p:nvPr/>
          </p:nvSpPr>
          <p:spPr bwMode="auto">
            <a:xfrm>
              <a:off x="671" y="2421"/>
              <a:ext cx="62" cy="26"/>
            </a:xfrm>
            <a:custGeom>
              <a:avLst/>
              <a:gdLst>
                <a:gd name="T0" fmla="*/ 6 w 26"/>
                <a:gd name="T1" fmla="*/ 0 h 11"/>
                <a:gd name="T2" fmla="*/ 0 w 26"/>
                <a:gd name="T3" fmla="*/ 3 h 11"/>
                <a:gd name="T4" fmla="*/ 9 w 26"/>
                <a:gd name="T5" fmla="*/ 11 h 11"/>
                <a:gd name="T6" fmla="*/ 26 w 26"/>
                <a:gd name="T7" fmla="*/ 7 h 11"/>
                <a:gd name="T8" fmla="*/ 21 w 26"/>
                <a:gd name="T9" fmla="*/ 3 h 11"/>
                <a:gd name="T10" fmla="*/ 23 w 26"/>
                <a:gd name="T11" fmla="*/ 4 h 11"/>
                <a:gd name="T12" fmla="*/ 6 w 2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1">
                  <a:moveTo>
                    <a:pt x="6" y="0"/>
                  </a:moveTo>
                  <a:cubicBezTo>
                    <a:pt x="4" y="0"/>
                    <a:pt x="0" y="1"/>
                    <a:pt x="0" y="3"/>
                  </a:cubicBezTo>
                  <a:cubicBezTo>
                    <a:pt x="0" y="7"/>
                    <a:pt x="5" y="11"/>
                    <a:pt x="9" y="11"/>
                  </a:cubicBezTo>
                  <a:cubicBezTo>
                    <a:pt x="15" y="11"/>
                    <a:pt x="20" y="8"/>
                    <a:pt x="26" y="7"/>
                  </a:cubicBezTo>
                  <a:cubicBezTo>
                    <a:pt x="26" y="5"/>
                    <a:pt x="25" y="4"/>
                    <a:pt x="21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9" y="3"/>
                    <a:pt x="12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22"/>
            <p:cNvSpPr>
              <a:spLocks/>
            </p:cNvSpPr>
            <p:nvPr/>
          </p:nvSpPr>
          <p:spPr bwMode="auto">
            <a:xfrm>
              <a:off x="1066" y="2417"/>
              <a:ext cx="50" cy="21"/>
            </a:xfrm>
            <a:custGeom>
              <a:avLst/>
              <a:gdLst>
                <a:gd name="T0" fmla="*/ 5 w 21"/>
                <a:gd name="T1" fmla="*/ 0 h 9"/>
                <a:gd name="T2" fmla="*/ 0 w 21"/>
                <a:gd name="T3" fmla="*/ 4 h 9"/>
                <a:gd name="T4" fmla="*/ 13 w 21"/>
                <a:gd name="T5" fmla="*/ 9 h 9"/>
                <a:gd name="T6" fmla="*/ 21 w 21"/>
                <a:gd name="T7" fmla="*/ 6 h 9"/>
                <a:gd name="T8" fmla="*/ 5 w 2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9">
                  <a:moveTo>
                    <a:pt x="5" y="0"/>
                  </a:moveTo>
                  <a:cubicBezTo>
                    <a:pt x="4" y="0"/>
                    <a:pt x="0" y="1"/>
                    <a:pt x="0" y="4"/>
                  </a:cubicBezTo>
                  <a:cubicBezTo>
                    <a:pt x="0" y="9"/>
                    <a:pt x="7" y="9"/>
                    <a:pt x="13" y="9"/>
                  </a:cubicBezTo>
                  <a:cubicBezTo>
                    <a:pt x="16" y="9"/>
                    <a:pt x="20" y="9"/>
                    <a:pt x="21" y="6"/>
                  </a:cubicBezTo>
                  <a:cubicBezTo>
                    <a:pt x="20" y="3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3"/>
            <p:cNvSpPr>
              <a:spLocks/>
            </p:cNvSpPr>
            <p:nvPr/>
          </p:nvSpPr>
          <p:spPr bwMode="auto">
            <a:xfrm>
              <a:off x="809" y="2365"/>
              <a:ext cx="212" cy="85"/>
            </a:xfrm>
            <a:custGeom>
              <a:avLst/>
              <a:gdLst>
                <a:gd name="T0" fmla="*/ 20 w 90"/>
                <a:gd name="T1" fmla="*/ 0 h 36"/>
                <a:gd name="T2" fmla="*/ 16 w 90"/>
                <a:gd name="T3" fmla="*/ 4 h 36"/>
                <a:gd name="T4" fmla="*/ 23 w 90"/>
                <a:gd name="T5" fmla="*/ 10 h 36"/>
                <a:gd name="T6" fmla="*/ 26 w 90"/>
                <a:gd name="T7" fmla="*/ 21 h 36"/>
                <a:gd name="T8" fmla="*/ 19 w 90"/>
                <a:gd name="T9" fmla="*/ 22 h 36"/>
                <a:gd name="T10" fmla="*/ 3 w 90"/>
                <a:gd name="T11" fmla="*/ 21 h 36"/>
                <a:gd name="T12" fmla="*/ 0 w 90"/>
                <a:gd name="T13" fmla="*/ 24 h 36"/>
                <a:gd name="T14" fmla="*/ 6 w 90"/>
                <a:gd name="T15" fmla="*/ 32 h 36"/>
                <a:gd name="T16" fmla="*/ 7 w 90"/>
                <a:gd name="T17" fmla="*/ 28 h 36"/>
                <a:gd name="T18" fmla="*/ 9 w 90"/>
                <a:gd name="T19" fmla="*/ 28 h 36"/>
                <a:gd name="T20" fmla="*/ 13 w 90"/>
                <a:gd name="T21" fmla="*/ 28 h 36"/>
                <a:gd name="T22" fmla="*/ 26 w 90"/>
                <a:gd name="T23" fmla="*/ 27 h 36"/>
                <a:gd name="T24" fmla="*/ 37 w 90"/>
                <a:gd name="T25" fmla="*/ 29 h 36"/>
                <a:gd name="T26" fmla="*/ 43 w 90"/>
                <a:gd name="T27" fmla="*/ 36 h 36"/>
                <a:gd name="T28" fmla="*/ 55 w 90"/>
                <a:gd name="T29" fmla="*/ 27 h 36"/>
                <a:gd name="T30" fmla="*/ 61 w 90"/>
                <a:gd name="T31" fmla="*/ 29 h 36"/>
                <a:gd name="T32" fmla="*/ 70 w 90"/>
                <a:gd name="T33" fmla="*/ 25 h 36"/>
                <a:gd name="T34" fmla="*/ 90 w 90"/>
                <a:gd name="T35" fmla="*/ 25 h 36"/>
                <a:gd name="T36" fmla="*/ 75 w 90"/>
                <a:gd name="T37" fmla="*/ 13 h 36"/>
                <a:gd name="T38" fmla="*/ 78 w 90"/>
                <a:gd name="T39" fmla="*/ 16 h 36"/>
                <a:gd name="T40" fmla="*/ 48 w 90"/>
                <a:gd name="T41" fmla="*/ 2 h 36"/>
                <a:gd name="T42" fmla="*/ 33 w 90"/>
                <a:gd name="T43" fmla="*/ 4 h 36"/>
                <a:gd name="T44" fmla="*/ 20 w 90"/>
                <a:gd name="T4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36">
                  <a:moveTo>
                    <a:pt x="20" y="0"/>
                  </a:moveTo>
                  <a:cubicBezTo>
                    <a:pt x="18" y="0"/>
                    <a:pt x="16" y="2"/>
                    <a:pt x="16" y="4"/>
                  </a:cubicBezTo>
                  <a:cubicBezTo>
                    <a:pt x="16" y="7"/>
                    <a:pt x="19" y="10"/>
                    <a:pt x="23" y="10"/>
                  </a:cubicBezTo>
                  <a:cubicBezTo>
                    <a:pt x="23" y="14"/>
                    <a:pt x="23" y="18"/>
                    <a:pt x="26" y="21"/>
                  </a:cubicBezTo>
                  <a:cubicBezTo>
                    <a:pt x="24" y="22"/>
                    <a:pt x="22" y="22"/>
                    <a:pt x="19" y="22"/>
                  </a:cubicBezTo>
                  <a:cubicBezTo>
                    <a:pt x="15" y="22"/>
                    <a:pt x="10" y="21"/>
                    <a:pt x="3" y="21"/>
                  </a:cubicBezTo>
                  <a:cubicBezTo>
                    <a:pt x="2" y="22"/>
                    <a:pt x="1" y="24"/>
                    <a:pt x="0" y="24"/>
                  </a:cubicBezTo>
                  <a:cubicBezTo>
                    <a:pt x="0" y="27"/>
                    <a:pt x="3" y="31"/>
                    <a:pt x="6" y="32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8"/>
                    <a:pt x="8" y="28"/>
                    <a:pt x="9" y="28"/>
                  </a:cubicBezTo>
                  <a:cubicBezTo>
                    <a:pt x="10" y="28"/>
                    <a:pt x="11" y="28"/>
                    <a:pt x="13" y="28"/>
                  </a:cubicBezTo>
                  <a:cubicBezTo>
                    <a:pt x="16" y="28"/>
                    <a:pt x="21" y="27"/>
                    <a:pt x="26" y="27"/>
                  </a:cubicBezTo>
                  <a:cubicBezTo>
                    <a:pt x="30" y="27"/>
                    <a:pt x="34" y="28"/>
                    <a:pt x="37" y="29"/>
                  </a:cubicBezTo>
                  <a:cubicBezTo>
                    <a:pt x="40" y="31"/>
                    <a:pt x="38" y="36"/>
                    <a:pt x="43" y="36"/>
                  </a:cubicBezTo>
                  <a:cubicBezTo>
                    <a:pt x="49" y="36"/>
                    <a:pt x="48" y="27"/>
                    <a:pt x="55" y="27"/>
                  </a:cubicBezTo>
                  <a:cubicBezTo>
                    <a:pt x="58" y="27"/>
                    <a:pt x="57" y="29"/>
                    <a:pt x="61" y="29"/>
                  </a:cubicBezTo>
                  <a:cubicBezTo>
                    <a:pt x="64" y="29"/>
                    <a:pt x="66" y="27"/>
                    <a:pt x="70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86" y="20"/>
                    <a:pt x="81" y="18"/>
                    <a:pt x="75" y="13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69" y="11"/>
                    <a:pt x="65" y="2"/>
                    <a:pt x="48" y="2"/>
                  </a:cubicBezTo>
                  <a:cubicBezTo>
                    <a:pt x="43" y="2"/>
                    <a:pt x="40" y="4"/>
                    <a:pt x="33" y="4"/>
                  </a:cubicBezTo>
                  <a:cubicBezTo>
                    <a:pt x="28" y="4"/>
                    <a:pt x="25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4"/>
            <p:cNvSpPr>
              <a:spLocks/>
            </p:cNvSpPr>
            <p:nvPr/>
          </p:nvSpPr>
          <p:spPr bwMode="auto">
            <a:xfrm>
              <a:off x="1260" y="2705"/>
              <a:ext cx="26" cy="29"/>
            </a:xfrm>
            <a:custGeom>
              <a:avLst/>
              <a:gdLst>
                <a:gd name="T0" fmla="*/ 11 w 11"/>
                <a:gd name="T1" fmla="*/ 0 h 12"/>
                <a:gd name="T2" fmla="*/ 6 w 11"/>
                <a:gd name="T3" fmla="*/ 0 h 12"/>
                <a:gd name="T4" fmla="*/ 0 w 11"/>
                <a:gd name="T5" fmla="*/ 11 h 12"/>
                <a:gd name="T6" fmla="*/ 0 w 11"/>
                <a:gd name="T7" fmla="*/ 12 h 12"/>
                <a:gd name="T8" fmla="*/ 4 w 11"/>
                <a:gd name="T9" fmla="*/ 11 h 12"/>
                <a:gd name="T10" fmla="*/ 11 w 11"/>
                <a:gd name="T11" fmla="*/ 4 h 12"/>
                <a:gd name="T12" fmla="*/ 11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11" y="0"/>
                  </a:moveTo>
                  <a:cubicBezTo>
                    <a:pt x="9" y="0"/>
                    <a:pt x="7" y="0"/>
                    <a:pt x="6" y="0"/>
                  </a:cubicBezTo>
                  <a:cubicBezTo>
                    <a:pt x="3" y="0"/>
                    <a:pt x="0" y="6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3" y="11"/>
                    <a:pt x="4" y="11"/>
                  </a:cubicBezTo>
                  <a:cubicBezTo>
                    <a:pt x="7" y="11"/>
                    <a:pt x="10" y="6"/>
                    <a:pt x="11" y="4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5"/>
            <p:cNvSpPr>
              <a:spLocks/>
            </p:cNvSpPr>
            <p:nvPr/>
          </p:nvSpPr>
          <p:spPr bwMode="auto">
            <a:xfrm>
              <a:off x="1648" y="3084"/>
              <a:ext cx="85" cy="63"/>
            </a:xfrm>
            <a:custGeom>
              <a:avLst/>
              <a:gdLst>
                <a:gd name="T0" fmla="*/ 12 w 36"/>
                <a:gd name="T1" fmla="*/ 0 h 27"/>
                <a:gd name="T2" fmla="*/ 12 w 36"/>
                <a:gd name="T3" fmla="*/ 0 h 27"/>
                <a:gd name="T4" fmla="*/ 10 w 36"/>
                <a:gd name="T5" fmla="*/ 0 h 27"/>
                <a:gd name="T6" fmla="*/ 0 w 36"/>
                <a:gd name="T7" fmla="*/ 13 h 27"/>
                <a:gd name="T8" fmla="*/ 21 w 36"/>
                <a:gd name="T9" fmla="*/ 27 h 27"/>
                <a:gd name="T10" fmla="*/ 36 w 36"/>
                <a:gd name="T11" fmla="*/ 10 h 27"/>
                <a:gd name="T12" fmla="*/ 32 w 36"/>
                <a:gd name="T13" fmla="*/ 6 h 27"/>
                <a:gd name="T14" fmla="*/ 26 w 36"/>
                <a:gd name="T15" fmla="*/ 8 h 27"/>
                <a:gd name="T16" fmla="*/ 23 w 36"/>
                <a:gd name="T17" fmla="*/ 5 h 27"/>
                <a:gd name="T18" fmla="*/ 12 w 3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7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4" y="0"/>
                    <a:pt x="0" y="5"/>
                    <a:pt x="0" y="13"/>
                  </a:cubicBezTo>
                  <a:cubicBezTo>
                    <a:pt x="0" y="18"/>
                    <a:pt x="13" y="27"/>
                    <a:pt x="21" y="27"/>
                  </a:cubicBezTo>
                  <a:cubicBezTo>
                    <a:pt x="28" y="27"/>
                    <a:pt x="36" y="15"/>
                    <a:pt x="36" y="10"/>
                  </a:cubicBezTo>
                  <a:cubicBezTo>
                    <a:pt x="36" y="9"/>
                    <a:pt x="34" y="6"/>
                    <a:pt x="32" y="6"/>
                  </a:cubicBezTo>
                  <a:cubicBezTo>
                    <a:pt x="30" y="6"/>
                    <a:pt x="28" y="8"/>
                    <a:pt x="26" y="8"/>
                  </a:cubicBezTo>
                  <a:cubicBezTo>
                    <a:pt x="25" y="8"/>
                    <a:pt x="24" y="7"/>
                    <a:pt x="23" y="5"/>
                  </a:cubicBezTo>
                  <a:cubicBezTo>
                    <a:pt x="19" y="5"/>
                    <a:pt x="16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6"/>
            <p:cNvSpPr>
              <a:spLocks/>
            </p:cNvSpPr>
            <p:nvPr/>
          </p:nvSpPr>
          <p:spPr bwMode="auto">
            <a:xfrm>
              <a:off x="816" y="4690"/>
              <a:ext cx="30" cy="70"/>
            </a:xfrm>
            <a:custGeom>
              <a:avLst/>
              <a:gdLst>
                <a:gd name="T0" fmla="*/ 6 w 13"/>
                <a:gd name="T1" fmla="*/ 0 h 30"/>
                <a:gd name="T2" fmla="*/ 0 w 13"/>
                <a:gd name="T3" fmla="*/ 16 h 30"/>
                <a:gd name="T4" fmla="*/ 0 w 13"/>
                <a:gd name="T5" fmla="*/ 23 h 30"/>
                <a:gd name="T6" fmla="*/ 6 w 13"/>
                <a:gd name="T7" fmla="*/ 30 h 30"/>
                <a:gd name="T8" fmla="*/ 11 w 13"/>
                <a:gd name="T9" fmla="*/ 30 h 30"/>
                <a:gd name="T10" fmla="*/ 11 w 13"/>
                <a:gd name="T11" fmla="*/ 15 h 30"/>
                <a:gd name="T12" fmla="*/ 13 w 13"/>
                <a:gd name="T13" fmla="*/ 9 h 30"/>
                <a:gd name="T14" fmla="*/ 6 w 13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30">
                  <a:moveTo>
                    <a:pt x="6" y="0"/>
                  </a:moveTo>
                  <a:cubicBezTo>
                    <a:pt x="3" y="0"/>
                    <a:pt x="0" y="16"/>
                    <a:pt x="0" y="16"/>
                  </a:cubicBezTo>
                  <a:cubicBezTo>
                    <a:pt x="0" y="16"/>
                    <a:pt x="0" y="20"/>
                    <a:pt x="0" y="23"/>
                  </a:cubicBezTo>
                  <a:cubicBezTo>
                    <a:pt x="0" y="25"/>
                    <a:pt x="3" y="30"/>
                    <a:pt x="6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3"/>
                    <a:pt x="13" y="12"/>
                    <a:pt x="13" y="9"/>
                  </a:cubicBezTo>
                  <a:cubicBezTo>
                    <a:pt x="13" y="5"/>
                    <a:pt x="11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7"/>
            <p:cNvSpPr>
              <a:spLocks/>
            </p:cNvSpPr>
            <p:nvPr/>
          </p:nvSpPr>
          <p:spPr bwMode="auto">
            <a:xfrm>
              <a:off x="560" y="2646"/>
              <a:ext cx="1657" cy="2675"/>
            </a:xfrm>
            <a:custGeom>
              <a:avLst/>
              <a:gdLst>
                <a:gd name="T0" fmla="*/ 84 w 701"/>
                <a:gd name="T1" fmla="*/ 33 h 1131"/>
                <a:gd name="T2" fmla="*/ 68 w 701"/>
                <a:gd name="T3" fmla="*/ 61 h 1131"/>
                <a:gd name="T4" fmla="*/ 49 w 701"/>
                <a:gd name="T5" fmla="*/ 72 h 1131"/>
                <a:gd name="T6" fmla="*/ 58 w 701"/>
                <a:gd name="T7" fmla="*/ 120 h 1131"/>
                <a:gd name="T8" fmla="*/ 58 w 701"/>
                <a:gd name="T9" fmla="*/ 123 h 1131"/>
                <a:gd name="T10" fmla="*/ 17 w 701"/>
                <a:gd name="T11" fmla="*/ 177 h 1131"/>
                <a:gd name="T12" fmla="*/ 22 w 701"/>
                <a:gd name="T13" fmla="*/ 229 h 1131"/>
                <a:gd name="T14" fmla="*/ 21 w 701"/>
                <a:gd name="T15" fmla="*/ 293 h 1131"/>
                <a:gd name="T16" fmla="*/ 64 w 701"/>
                <a:gd name="T17" fmla="*/ 374 h 1131"/>
                <a:gd name="T18" fmla="*/ 125 w 701"/>
                <a:gd name="T19" fmla="*/ 443 h 1131"/>
                <a:gd name="T20" fmla="*/ 167 w 701"/>
                <a:gd name="T21" fmla="*/ 549 h 1131"/>
                <a:gd name="T22" fmla="*/ 151 w 701"/>
                <a:gd name="T23" fmla="*/ 647 h 1131"/>
                <a:gd name="T24" fmla="*/ 137 w 701"/>
                <a:gd name="T25" fmla="*/ 749 h 1131"/>
                <a:gd name="T26" fmla="*/ 125 w 701"/>
                <a:gd name="T27" fmla="*/ 820 h 1131"/>
                <a:gd name="T28" fmla="*/ 130 w 701"/>
                <a:gd name="T29" fmla="*/ 859 h 1131"/>
                <a:gd name="T30" fmla="*/ 117 w 701"/>
                <a:gd name="T31" fmla="*/ 945 h 1131"/>
                <a:gd name="T32" fmla="*/ 98 w 701"/>
                <a:gd name="T33" fmla="*/ 947 h 1131"/>
                <a:gd name="T34" fmla="*/ 101 w 701"/>
                <a:gd name="T35" fmla="*/ 1033 h 1131"/>
                <a:gd name="T36" fmla="*/ 106 w 701"/>
                <a:gd name="T37" fmla="*/ 1076 h 1131"/>
                <a:gd name="T38" fmla="*/ 152 w 701"/>
                <a:gd name="T39" fmla="*/ 1102 h 1131"/>
                <a:gd name="T40" fmla="*/ 208 w 701"/>
                <a:gd name="T41" fmla="*/ 1129 h 1131"/>
                <a:gd name="T42" fmla="*/ 249 w 701"/>
                <a:gd name="T43" fmla="*/ 1117 h 1131"/>
                <a:gd name="T44" fmla="*/ 194 w 701"/>
                <a:gd name="T45" fmla="*/ 1022 h 1131"/>
                <a:gd name="T46" fmla="*/ 213 w 701"/>
                <a:gd name="T47" fmla="*/ 941 h 1131"/>
                <a:gd name="T48" fmla="*/ 250 w 701"/>
                <a:gd name="T49" fmla="*/ 876 h 1131"/>
                <a:gd name="T50" fmla="*/ 257 w 701"/>
                <a:gd name="T51" fmla="*/ 872 h 1131"/>
                <a:gd name="T52" fmla="*/ 287 w 701"/>
                <a:gd name="T53" fmla="*/ 846 h 1131"/>
                <a:gd name="T54" fmla="*/ 308 w 701"/>
                <a:gd name="T55" fmla="*/ 809 h 1131"/>
                <a:gd name="T56" fmla="*/ 369 w 701"/>
                <a:gd name="T57" fmla="*/ 782 h 1131"/>
                <a:gd name="T58" fmla="*/ 346 w 701"/>
                <a:gd name="T59" fmla="*/ 731 h 1131"/>
                <a:gd name="T60" fmla="*/ 435 w 701"/>
                <a:gd name="T61" fmla="*/ 699 h 1131"/>
                <a:gd name="T62" fmla="*/ 493 w 701"/>
                <a:gd name="T63" fmla="*/ 627 h 1131"/>
                <a:gd name="T64" fmla="*/ 549 w 701"/>
                <a:gd name="T65" fmla="*/ 547 h 1131"/>
                <a:gd name="T66" fmla="*/ 604 w 701"/>
                <a:gd name="T67" fmla="*/ 524 h 1131"/>
                <a:gd name="T68" fmla="*/ 634 w 701"/>
                <a:gd name="T69" fmla="*/ 454 h 1131"/>
                <a:gd name="T70" fmla="*/ 657 w 701"/>
                <a:gd name="T71" fmla="*/ 371 h 1131"/>
                <a:gd name="T72" fmla="*/ 683 w 701"/>
                <a:gd name="T73" fmla="*/ 263 h 1131"/>
                <a:gd name="T74" fmla="*/ 639 w 701"/>
                <a:gd name="T75" fmla="*/ 237 h 1131"/>
                <a:gd name="T76" fmla="*/ 559 w 701"/>
                <a:gd name="T77" fmla="*/ 229 h 1131"/>
                <a:gd name="T78" fmla="*/ 509 w 701"/>
                <a:gd name="T79" fmla="*/ 195 h 1131"/>
                <a:gd name="T80" fmla="*/ 468 w 701"/>
                <a:gd name="T81" fmla="*/ 215 h 1131"/>
                <a:gd name="T82" fmla="*/ 466 w 701"/>
                <a:gd name="T83" fmla="*/ 155 h 1131"/>
                <a:gd name="T84" fmla="*/ 424 w 701"/>
                <a:gd name="T85" fmla="*/ 106 h 1131"/>
                <a:gd name="T86" fmla="*/ 345 w 701"/>
                <a:gd name="T87" fmla="*/ 81 h 1131"/>
                <a:gd name="T88" fmla="*/ 279 w 701"/>
                <a:gd name="T89" fmla="*/ 31 h 1131"/>
                <a:gd name="T90" fmla="*/ 272 w 701"/>
                <a:gd name="T91" fmla="*/ 24 h 1131"/>
                <a:gd name="T92" fmla="*/ 204 w 701"/>
                <a:gd name="T93" fmla="*/ 28 h 1131"/>
                <a:gd name="T94" fmla="*/ 176 w 701"/>
                <a:gd name="T95" fmla="*/ 15 h 1131"/>
                <a:gd name="T96" fmla="*/ 152 w 701"/>
                <a:gd name="T97" fmla="*/ 50 h 1131"/>
                <a:gd name="T98" fmla="*/ 148 w 701"/>
                <a:gd name="T99" fmla="*/ 0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1" h="1131">
                  <a:moveTo>
                    <a:pt x="148" y="0"/>
                  </a:moveTo>
                  <a:cubicBezTo>
                    <a:pt x="141" y="0"/>
                    <a:pt x="140" y="8"/>
                    <a:pt x="133" y="10"/>
                  </a:cubicBezTo>
                  <a:cubicBezTo>
                    <a:pt x="120" y="14"/>
                    <a:pt x="111" y="16"/>
                    <a:pt x="99" y="21"/>
                  </a:cubicBezTo>
                  <a:cubicBezTo>
                    <a:pt x="92" y="23"/>
                    <a:pt x="87" y="24"/>
                    <a:pt x="84" y="33"/>
                  </a:cubicBezTo>
                  <a:cubicBezTo>
                    <a:pt x="83" y="37"/>
                    <a:pt x="83" y="44"/>
                    <a:pt x="80" y="46"/>
                  </a:cubicBezTo>
                  <a:cubicBezTo>
                    <a:pt x="76" y="48"/>
                    <a:pt x="71" y="50"/>
                    <a:pt x="71" y="55"/>
                  </a:cubicBezTo>
                  <a:cubicBezTo>
                    <a:pt x="70" y="55"/>
                    <a:pt x="68" y="57"/>
                    <a:pt x="68" y="58"/>
                  </a:cubicBezTo>
                  <a:cubicBezTo>
                    <a:pt x="68" y="59"/>
                    <a:pt x="68" y="60"/>
                    <a:pt x="68" y="61"/>
                  </a:cubicBezTo>
                  <a:cubicBezTo>
                    <a:pt x="66" y="61"/>
                    <a:pt x="66" y="62"/>
                    <a:pt x="65" y="62"/>
                  </a:cubicBezTo>
                  <a:cubicBezTo>
                    <a:pt x="64" y="62"/>
                    <a:pt x="64" y="61"/>
                    <a:pt x="62" y="61"/>
                  </a:cubicBezTo>
                  <a:cubicBezTo>
                    <a:pt x="61" y="62"/>
                    <a:pt x="59" y="63"/>
                    <a:pt x="58" y="64"/>
                  </a:cubicBezTo>
                  <a:cubicBezTo>
                    <a:pt x="55" y="67"/>
                    <a:pt x="51" y="71"/>
                    <a:pt x="49" y="72"/>
                  </a:cubicBezTo>
                  <a:cubicBezTo>
                    <a:pt x="49" y="73"/>
                    <a:pt x="48" y="74"/>
                    <a:pt x="48" y="76"/>
                  </a:cubicBezTo>
                  <a:cubicBezTo>
                    <a:pt x="48" y="85"/>
                    <a:pt x="58" y="84"/>
                    <a:pt x="58" y="95"/>
                  </a:cubicBezTo>
                  <a:cubicBezTo>
                    <a:pt x="58" y="100"/>
                    <a:pt x="55" y="102"/>
                    <a:pt x="55" y="108"/>
                  </a:cubicBezTo>
                  <a:cubicBezTo>
                    <a:pt x="55" y="113"/>
                    <a:pt x="58" y="116"/>
                    <a:pt x="58" y="120"/>
                  </a:cubicBezTo>
                  <a:cubicBezTo>
                    <a:pt x="58" y="121"/>
                    <a:pt x="58" y="122"/>
                    <a:pt x="58" y="123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6" y="128"/>
                    <a:pt x="59" y="131"/>
                    <a:pt x="62" y="132"/>
                  </a:cubicBezTo>
                  <a:cubicBezTo>
                    <a:pt x="58" y="146"/>
                    <a:pt x="45" y="143"/>
                    <a:pt x="39" y="154"/>
                  </a:cubicBezTo>
                  <a:cubicBezTo>
                    <a:pt x="35" y="163"/>
                    <a:pt x="31" y="177"/>
                    <a:pt x="17" y="177"/>
                  </a:cubicBezTo>
                  <a:cubicBezTo>
                    <a:pt x="19" y="200"/>
                    <a:pt x="6" y="198"/>
                    <a:pt x="6" y="210"/>
                  </a:cubicBezTo>
                  <a:cubicBezTo>
                    <a:pt x="6" y="218"/>
                    <a:pt x="7" y="228"/>
                    <a:pt x="14" y="228"/>
                  </a:cubicBezTo>
                  <a:cubicBezTo>
                    <a:pt x="16" y="228"/>
                    <a:pt x="17" y="227"/>
                    <a:pt x="18" y="227"/>
                  </a:cubicBezTo>
                  <a:cubicBezTo>
                    <a:pt x="19" y="227"/>
                    <a:pt x="20" y="228"/>
                    <a:pt x="22" y="229"/>
                  </a:cubicBezTo>
                  <a:cubicBezTo>
                    <a:pt x="20" y="237"/>
                    <a:pt x="10" y="239"/>
                    <a:pt x="6" y="247"/>
                  </a:cubicBezTo>
                  <a:cubicBezTo>
                    <a:pt x="4" y="249"/>
                    <a:pt x="0" y="257"/>
                    <a:pt x="0" y="263"/>
                  </a:cubicBezTo>
                  <a:cubicBezTo>
                    <a:pt x="0" y="273"/>
                    <a:pt x="7" y="283"/>
                    <a:pt x="13" y="289"/>
                  </a:cubicBezTo>
                  <a:cubicBezTo>
                    <a:pt x="15" y="291"/>
                    <a:pt x="19" y="290"/>
                    <a:pt x="21" y="293"/>
                  </a:cubicBezTo>
                  <a:cubicBezTo>
                    <a:pt x="23" y="297"/>
                    <a:pt x="24" y="304"/>
                    <a:pt x="27" y="308"/>
                  </a:cubicBezTo>
                  <a:cubicBezTo>
                    <a:pt x="29" y="309"/>
                    <a:pt x="33" y="308"/>
                    <a:pt x="34" y="312"/>
                  </a:cubicBezTo>
                  <a:cubicBezTo>
                    <a:pt x="39" y="322"/>
                    <a:pt x="42" y="328"/>
                    <a:pt x="46" y="341"/>
                  </a:cubicBezTo>
                  <a:cubicBezTo>
                    <a:pt x="49" y="352"/>
                    <a:pt x="60" y="362"/>
                    <a:pt x="64" y="374"/>
                  </a:cubicBezTo>
                  <a:cubicBezTo>
                    <a:pt x="66" y="382"/>
                    <a:pt x="74" y="386"/>
                    <a:pt x="74" y="394"/>
                  </a:cubicBezTo>
                  <a:cubicBezTo>
                    <a:pt x="74" y="401"/>
                    <a:pt x="72" y="407"/>
                    <a:pt x="76" y="411"/>
                  </a:cubicBezTo>
                  <a:cubicBezTo>
                    <a:pt x="86" y="420"/>
                    <a:pt x="93" y="428"/>
                    <a:pt x="108" y="432"/>
                  </a:cubicBezTo>
                  <a:cubicBezTo>
                    <a:pt x="115" y="435"/>
                    <a:pt x="119" y="437"/>
                    <a:pt x="125" y="443"/>
                  </a:cubicBezTo>
                  <a:cubicBezTo>
                    <a:pt x="131" y="449"/>
                    <a:pt x="137" y="448"/>
                    <a:pt x="145" y="451"/>
                  </a:cubicBezTo>
                  <a:cubicBezTo>
                    <a:pt x="154" y="456"/>
                    <a:pt x="162" y="464"/>
                    <a:pt x="167" y="477"/>
                  </a:cubicBezTo>
                  <a:cubicBezTo>
                    <a:pt x="169" y="483"/>
                    <a:pt x="171" y="514"/>
                    <a:pt x="171" y="519"/>
                  </a:cubicBezTo>
                  <a:cubicBezTo>
                    <a:pt x="171" y="528"/>
                    <a:pt x="167" y="542"/>
                    <a:pt x="167" y="549"/>
                  </a:cubicBezTo>
                  <a:cubicBezTo>
                    <a:pt x="167" y="556"/>
                    <a:pt x="167" y="556"/>
                    <a:pt x="167" y="572"/>
                  </a:cubicBezTo>
                  <a:cubicBezTo>
                    <a:pt x="166" y="578"/>
                    <a:pt x="163" y="587"/>
                    <a:pt x="163" y="591"/>
                  </a:cubicBezTo>
                  <a:cubicBezTo>
                    <a:pt x="163" y="592"/>
                    <a:pt x="163" y="594"/>
                    <a:pt x="163" y="596"/>
                  </a:cubicBezTo>
                  <a:cubicBezTo>
                    <a:pt x="163" y="614"/>
                    <a:pt x="151" y="627"/>
                    <a:pt x="151" y="647"/>
                  </a:cubicBezTo>
                  <a:cubicBezTo>
                    <a:pt x="151" y="655"/>
                    <a:pt x="145" y="663"/>
                    <a:pt x="148" y="672"/>
                  </a:cubicBezTo>
                  <a:cubicBezTo>
                    <a:pt x="149" y="712"/>
                    <a:pt x="149" y="712"/>
                    <a:pt x="149" y="712"/>
                  </a:cubicBezTo>
                  <a:cubicBezTo>
                    <a:pt x="146" y="724"/>
                    <a:pt x="146" y="733"/>
                    <a:pt x="142" y="746"/>
                  </a:cubicBezTo>
                  <a:cubicBezTo>
                    <a:pt x="141" y="748"/>
                    <a:pt x="139" y="747"/>
                    <a:pt x="137" y="749"/>
                  </a:cubicBezTo>
                  <a:cubicBezTo>
                    <a:pt x="134" y="753"/>
                    <a:pt x="133" y="760"/>
                    <a:pt x="131" y="764"/>
                  </a:cubicBezTo>
                  <a:cubicBezTo>
                    <a:pt x="127" y="771"/>
                    <a:pt x="119" y="784"/>
                    <a:pt x="119" y="796"/>
                  </a:cubicBezTo>
                  <a:cubicBezTo>
                    <a:pt x="119" y="799"/>
                    <a:pt x="120" y="814"/>
                    <a:pt x="122" y="814"/>
                  </a:cubicBezTo>
                  <a:cubicBezTo>
                    <a:pt x="122" y="814"/>
                    <a:pt x="125" y="817"/>
                    <a:pt x="125" y="820"/>
                  </a:cubicBezTo>
                  <a:cubicBezTo>
                    <a:pt x="125" y="822"/>
                    <a:pt x="123" y="823"/>
                    <a:pt x="120" y="823"/>
                  </a:cubicBezTo>
                  <a:cubicBezTo>
                    <a:pt x="118" y="833"/>
                    <a:pt x="114" y="837"/>
                    <a:pt x="114" y="847"/>
                  </a:cubicBezTo>
                  <a:cubicBezTo>
                    <a:pt x="114" y="853"/>
                    <a:pt x="118" y="865"/>
                    <a:pt x="122" y="865"/>
                  </a:cubicBezTo>
                  <a:cubicBezTo>
                    <a:pt x="125" y="865"/>
                    <a:pt x="126" y="861"/>
                    <a:pt x="130" y="859"/>
                  </a:cubicBezTo>
                  <a:cubicBezTo>
                    <a:pt x="130" y="859"/>
                    <a:pt x="131" y="859"/>
                    <a:pt x="131" y="859"/>
                  </a:cubicBezTo>
                  <a:cubicBezTo>
                    <a:pt x="132" y="859"/>
                    <a:pt x="133" y="859"/>
                    <a:pt x="134" y="859"/>
                  </a:cubicBezTo>
                  <a:cubicBezTo>
                    <a:pt x="134" y="867"/>
                    <a:pt x="134" y="867"/>
                    <a:pt x="134" y="867"/>
                  </a:cubicBezTo>
                  <a:cubicBezTo>
                    <a:pt x="117" y="945"/>
                    <a:pt x="117" y="945"/>
                    <a:pt x="117" y="945"/>
                  </a:cubicBezTo>
                  <a:cubicBezTo>
                    <a:pt x="109" y="945"/>
                    <a:pt x="113" y="936"/>
                    <a:pt x="103" y="936"/>
                  </a:cubicBezTo>
                  <a:cubicBezTo>
                    <a:pt x="101" y="936"/>
                    <a:pt x="99" y="938"/>
                    <a:pt x="99" y="941"/>
                  </a:cubicBezTo>
                  <a:cubicBezTo>
                    <a:pt x="98" y="941"/>
                    <a:pt x="98" y="941"/>
                    <a:pt x="98" y="941"/>
                  </a:cubicBezTo>
                  <a:cubicBezTo>
                    <a:pt x="98" y="947"/>
                    <a:pt x="98" y="947"/>
                    <a:pt x="98" y="947"/>
                  </a:cubicBezTo>
                  <a:cubicBezTo>
                    <a:pt x="99" y="953"/>
                    <a:pt x="105" y="961"/>
                    <a:pt x="105" y="965"/>
                  </a:cubicBezTo>
                  <a:cubicBezTo>
                    <a:pt x="105" y="974"/>
                    <a:pt x="93" y="977"/>
                    <a:pt x="93" y="987"/>
                  </a:cubicBezTo>
                  <a:cubicBezTo>
                    <a:pt x="93" y="996"/>
                    <a:pt x="101" y="1014"/>
                    <a:pt x="101" y="1026"/>
                  </a:cubicBezTo>
                  <a:cubicBezTo>
                    <a:pt x="101" y="1028"/>
                    <a:pt x="101" y="1030"/>
                    <a:pt x="101" y="1033"/>
                  </a:cubicBezTo>
                  <a:cubicBezTo>
                    <a:pt x="101" y="1044"/>
                    <a:pt x="115" y="1042"/>
                    <a:pt x="115" y="1055"/>
                  </a:cubicBezTo>
                  <a:cubicBezTo>
                    <a:pt x="115" y="1058"/>
                    <a:pt x="113" y="1061"/>
                    <a:pt x="112" y="1064"/>
                  </a:cubicBezTo>
                  <a:cubicBezTo>
                    <a:pt x="113" y="1065"/>
                    <a:pt x="114" y="1066"/>
                    <a:pt x="116" y="1067"/>
                  </a:cubicBezTo>
                  <a:cubicBezTo>
                    <a:pt x="115" y="1071"/>
                    <a:pt x="106" y="1071"/>
                    <a:pt x="106" y="1076"/>
                  </a:cubicBezTo>
                  <a:cubicBezTo>
                    <a:pt x="106" y="1077"/>
                    <a:pt x="109" y="1079"/>
                    <a:pt x="111" y="1081"/>
                  </a:cubicBezTo>
                  <a:cubicBezTo>
                    <a:pt x="118" y="1088"/>
                    <a:pt x="122" y="1095"/>
                    <a:pt x="137" y="1095"/>
                  </a:cubicBezTo>
                  <a:cubicBezTo>
                    <a:pt x="137" y="1098"/>
                    <a:pt x="138" y="1102"/>
                    <a:pt x="142" y="1102"/>
                  </a:cubicBezTo>
                  <a:cubicBezTo>
                    <a:pt x="146" y="1102"/>
                    <a:pt x="148" y="1102"/>
                    <a:pt x="152" y="1102"/>
                  </a:cubicBezTo>
                  <a:cubicBezTo>
                    <a:pt x="152" y="1111"/>
                    <a:pt x="164" y="1111"/>
                    <a:pt x="172" y="1114"/>
                  </a:cubicBezTo>
                  <a:cubicBezTo>
                    <a:pt x="180" y="1117"/>
                    <a:pt x="176" y="1131"/>
                    <a:pt x="188" y="1131"/>
                  </a:cubicBezTo>
                  <a:cubicBezTo>
                    <a:pt x="194" y="1131"/>
                    <a:pt x="198" y="1131"/>
                    <a:pt x="203" y="1131"/>
                  </a:cubicBezTo>
                  <a:cubicBezTo>
                    <a:pt x="205" y="1131"/>
                    <a:pt x="207" y="1129"/>
                    <a:pt x="208" y="1129"/>
                  </a:cubicBezTo>
                  <a:cubicBezTo>
                    <a:pt x="211" y="1129"/>
                    <a:pt x="210" y="1129"/>
                    <a:pt x="214" y="1129"/>
                  </a:cubicBezTo>
                  <a:cubicBezTo>
                    <a:pt x="219" y="1129"/>
                    <a:pt x="232" y="1119"/>
                    <a:pt x="240" y="1119"/>
                  </a:cubicBezTo>
                  <a:cubicBezTo>
                    <a:pt x="242" y="1119"/>
                    <a:pt x="243" y="1119"/>
                    <a:pt x="245" y="1119"/>
                  </a:cubicBezTo>
                  <a:cubicBezTo>
                    <a:pt x="246" y="1119"/>
                    <a:pt x="247" y="1119"/>
                    <a:pt x="249" y="1117"/>
                  </a:cubicBezTo>
                  <a:cubicBezTo>
                    <a:pt x="234" y="1110"/>
                    <a:pt x="220" y="1106"/>
                    <a:pt x="208" y="1094"/>
                  </a:cubicBezTo>
                  <a:cubicBezTo>
                    <a:pt x="202" y="1087"/>
                    <a:pt x="202" y="1063"/>
                    <a:pt x="193" y="1058"/>
                  </a:cubicBezTo>
                  <a:cubicBezTo>
                    <a:pt x="189" y="1057"/>
                    <a:pt x="185" y="1051"/>
                    <a:pt x="185" y="1045"/>
                  </a:cubicBezTo>
                  <a:cubicBezTo>
                    <a:pt x="185" y="1035"/>
                    <a:pt x="187" y="1028"/>
                    <a:pt x="194" y="1022"/>
                  </a:cubicBezTo>
                  <a:cubicBezTo>
                    <a:pt x="198" y="1017"/>
                    <a:pt x="207" y="1020"/>
                    <a:pt x="210" y="1013"/>
                  </a:cubicBezTo>
                  <a:cubicBezTo>
                    <a:pt x="214" y="1006"/>
                    <a:pt x="212" y="999"/>
                    <a:pt x="216" y="995"/>
                  </a:cubicBezTo>
                  <a:cubicBezTo>
                    <a:pt x="224" y="987"/>
                    <a:pt x="237" y="986"/>
                    <a:pt x="237" y="971"/>
                  </a:cubicBezTo>
                  <a:cubicBezTo>
                    <a:pt x="237" y="955"/>
                    <a:pt x="213" y="962"/>
                    <a:pt x="213" y="941"/>
                  </a:cubicBezTo>
                  <a:cubicBezTo>
                    <a:pt x="213" y="932"/>
                    <a:pt x="221" y="925"/>
                    <a:pt x="229" y="923"/>
                  </a:cubicBezTo>
                  <a:cubicBezTo>
                    <a:pt x="233" y="922"/>
                    <a:pt x="242" y="922"/>
                    <a:pt x="243" y="916"/>
                  </a:cubicBezTo>
                  <a:cubicBezTo>
                    <a:pt x="246" y="903"/>
                    <a:pt x="246" y="893"/>
                    <a:pt x="256" y="884"/>
                  </a:cubicBezTo>
                  <a:cubicBezTo>
                    <a:pt x="253" y="883"/>
                    <a:pt x="250" y="882"/>
                    <a:pt x="250" y="876"/>
                  </a:cubicBezTo>
                  <a:cubicBezTo>
                    <a:pt x="255" y="876"/>
                    <a:pt x="257" y="881"/>
                    <a:pt x="264" y="881"/>
                  </a:cubicBezTo>
                  <a:cubicBezTo>
                    <a:pt x="265" y="881"/>
                    <a:pt x="269" y="877"/>
                    <a:pt x="269" y="874"/>
                  </a:cubicBezTo>
                  <a:cubicBezTo>
                    <a:pt x="269" y="871"/>
                    <a:pt x="266" y="871"/>
                    <a:pt x="264" y="869"/>
                  </a:cubicBezTo>
                  <a:cubicBezTo>
                    <a:pt x="263" y="869"/>
                    <a:pt x="260" y="872"/>
                    <a:pt x="257" y="872"/>
                  </a:cubicBezTo>
                  <a:cubicBezTo>
                    <a:pt x="252" y="872"/>
                    <a:pt x="246" y="859"/>
                    <a:pt x="246" y="851"/>
                  </a:cubicBezTo>
                  <a:cubicBezTo>
                    <a:pt x="246" y="849"/>
                    <a:pt x="247" y="845"/>
                    <a:pt x="251" y="845"/>
                  </a:cubicBezTo>
                  <a:cubicBezTo>
                    <a:pt x="262" y="845"/>
                    <a:pt x="264" y="852"/>
                    <a:pt x="275" y="852"/>
                  </a:cubicBezTo>
                  <a:cubicBezTo>
                    <a:pt x="279" y="852"/>
                    <a:pt x="287" y="849"/>
                    <a:pt x="287" y="846"/>
                  </a:cubicBezTo>
                  <a:cubicBezTo>
                    <a:pt x="287" y="845"/>
                    <a:pt x="287" y="842"/>
                    <a:pt x="287" y="841"/>
                  </a:cubicBezTo>
                  <a:cubicBezTo>
                    <a:pt x="291" y="833"/>
                    <a:pt x="285" y="817"/>
                    <a:pt x="292" y="811"/>
                  </a:cubicBezTo>
                  <a:cubicBezTo>
                    <a:pt x="294" y="809"/>
                    <a:pt x="297" y="809"/>
                    <a:pt x="300" y="809"/>
                  </a:cubicBezTo>
                  <a:cubicBezTo>
                    <a:pt x="302" y="809"/>
                    <a:pt x="305" y="809"/>
                    <a:pt x="308" y="809"/>
                  </a:cubicBezTo>
                  <a:cubicBezTo>
                    <a:pt x="311" y="809"/>
                    <a:pt x="314" y="810"/>
                    <a:pt x="317" y="810"/>
                  </a:cubicBezTo>
                  <a:cubicBezTo>
                    <a:pt x="319" y="810"/>
                    <a:pt x="321" y="809"/>
                    <a:pt x="323" y="809"/>
                  </a:cubicBezTo>
                  <a:cubicBezTo>
                    <a:pt x="336" y="805"/>
                    <a:pt x="347" y="807"/>
                    <a:pt x="356" y="798"/>
                  </a:cubicBezTo>
                  <a:cubicBezTo>
                    <a:pt x="361" y="793"/>
                    <a:pt x="365" y="790"/>
                    <a:pt x="369" y="782"/>
                  </a:cubicBezTo>
                  <a:cubicBezTo>
                    <a:pt x="372" y="778"/>
                    <a:pt x="372" y="775"/>
                    <a:pt x="372" y="768"/>
                  </a:cubicBezTo>
                  <a:cubicBezTo>
                    <a:pt x="372" y="762"/>
                    <a:pt x="364" y="762"/>
                    <a:pt x="362" y="757"/>
                  </a:cubicBezTo>
                  <a:cubicBezTo>
                    <a:pt x="360" y="750"/>
                    <a:pt x="360" y="744"/>
                    <a:pt x="356" y="740"/>
                  </a:cubicBezTo>
                  <a:cubicBezTo>
                    <a:pt x="354" y="739"/>
                    <a:pt x="346" y="736"/>
                    <a:pt x="346" y="731"/>
                  </a:cubicBezTo>
                  <a:cubicBezTo>
                    <a:pt x="346" y="730"/>
                    <a:pt x="349" y="729"/>
                    <a:pt x="350" y="729"/>
                  </a:cubicBezTo>
                  <a:cubicBezTo>
                    <a:pt x="358" y="729"/>
                    <a:pt x="365" y="735"/>
                    <a:pt x="373" y="735"/>
                  </a:cubicBezTo>
                  <a:cubicBezTo>
                    <a:pt x="376" y="735"/>
                    <a:pt x="388" y="741"/>
                    <a:pt x="397" y="741"/>
                  </a:cubicBezTo>
                  <a:cubicBezTo>
                    <a:pt x="421" y="741"/>
                    <a:pt x="425" y="714"/>
                    <a:pt x="435" y="699"/>
                  </a:cubicBezTo>
                  <a:cubicBezTo>
                    <a:pt x="444" y="685"/>
                    <a:pt x="455" y="683"/>
                    <a:pt x="464" y="669"/>
                  </a:cubicBezTo>
                  <a:cubicBezTo>
                    <a:pt x="469" y="662"/>
                    <a:pt x="468" y="658"/>
                    <a:pt x="472" y="652"/>
                  </a:cubicBezTo>
                  <a:cubicBezTo>
                    <a:pt x="472" y="652"/>
                    <a:pt x="472" y="652"/>
                    <a:pt x="472" y="652"/>
                  </a:cubicBezTo>
                  <a:cubicBezTo>
                    <a:pt x="477" y="641"/>
                    <a:pt x="482" y="632"/>
                    <a:pt x="493" y="627"/>
                  </a:cubicBezTo>
                  <a:cubicBezTo>
                    <a:pt x="493" y="602"/>
                    <a:pt x="493" y="602"/>
                    <a:pt x="493" y="602"/>
                  </a:cubicBezTo>
                  <a:cubicBezTo>
                    <a:pt x="493" y="592"/>
                    <a:pt x="492" y="585"/>
                    <a:pt x="499" y="578"/>
                  </a:cubicBezTo>
                  <a:cubicBezTo>
                    <a:pt x="503" y="573"/>
                    <a:pt x="510" y="573"/>
                    <a:pt x="514" y="567"/>
                  </a:cubicBezTo>
                  <a:cubicBezTo>
                    <a:pt x="524" y="552"/>
                    <a:pt x="537" y="559"/>
                    <a:pt x="549" y="547"/>
                  </a:cubicBezTo>
                  <a:cubicBezTo>
                    <a:pt x="551" y="545"/>
                    <a:pt x="552" y="542"/>
                    <a:pt x="555" y="541"/>
                  </a:cubicBezTo>
                  <a:cubicBezTo>
                    <a:pt x="561" y="538"/>
                    <a:pt x="567" y="538"/>
                    <a:pt x="574" y="538"/>
                  </a:cubicBezTo>
                  <a:cubicBezTo>
                    <a:pt x="576" y="538"/>
                    <a:pt x="578" y="538"/>
                    <a:pt x="581" y="538"/>
                  </a:cubicBezTo>
                  <a:cubicBezTo>
                    <a:pt x="590" y="538"/>
                    <a:pt x="601" y="530"/>
                    <a:pt x="604" y="524"/>
                  </a:cubicBezTo>
                  <a:cubicBezTo>
                    <a:pt x="605" y="522"/>
                    <a:pt x="604" y="515"/>
                    <a:pt x="606" y="512"/>
                  </a:cubicBezTo>
                  <a:cubicBezTo>
                    <a:pt x="614" y="502"/>
                    <a:pt x="617" y="496"/>
                    <a:pt x="625" y="484"/>
                  </a:cubicBezTo>
                  <a:cubicBezTo>
                    <a:pt x="626" y="482"/>
                    <a:pt x="628" y="472"/>
                    <a:pt x="628" y="466"/>
                  </a:cubicBezTo>
                  <a:cubicBezTo>
                    <a:pt x="628" y="462"/>
                    <a:pt x="632" y="457"/>
                    <a:pt x="634" y="454"/>
                  </a:cubicBezTo>
                  <a:cubicBezTo>
                    <a:pt x="635" y="453"/>
                    <a:pt x="637" y="450"/>
                    <a:pt x="637" y="448"/>
                  </a:cubicBezTo>
                  <a:cubicBezTo>
                    <a:pt x="637" y="441"/>
                    <a:pt x="641" y="432"/>
                    <a:pt x="641" y="423"/>
                  </a:cubicBezTo>
                  <a:cubicBezTo>
                    <a:pt x="641" y="410"/>
                    <a:pt x="633" y="393"/>
                    <a:pt x="641" y="385"/>
                  </a:cubicBezTo>
                  <a:cubicBezTo>
                    <a:pt x="646" y="380"/>
                    <a:pt x="652" y="379"/>
                    <a:pt x="657" y="371"/>
                  </a:cubicBezTo>
                  <a:cubicBezTo>
                    <a:pt x="660" y="366"/>
                    <a:pt x="663" y="365"/>
                    <a:pt x="666" y="360"/>
                  </a:cubicBezTo>
                  <a:cubicBezTo>
                    <a:pt x="680" y="338"/>
                    <a:pt x="701" y="328"/>
                    <a:pt x="701" y="289"/>
                  </a:cubicBezTo>
                  <a:cubicBezTo>
                    <a:pt x="701" y="278"/>
                    <a:pt x="699" y="267"/>
                    <a:pt x="688" y="264"/>
                  </a:cubicBezTo>
                  <a:cubicBezTo>
                    <a:pt x="686" y="263"/>
                    <a:pt x="684" y="263"/>
                    <a:pt x="683" y="263"/>
                  </a:cubicBezTo>
                  <a:cubicBezTo>
                    <a:pt x="681" y="263"/>
                    <a:pt x="680" y="263"/>
                    <a:pt x="679" y="263"/>
                  </a:cubicBezTo>
                  <a:cubicBezTo>
                    <a:pt x="677" y="263"/>
                    <a:pt x="676" y="263"/>
                    <a:pt x="674" y="263"/>
                  </a:cubicBezTo>
                  <a:cubicBezTo>
                    <a:pt x="673" y="263"/>
                    <a:pt x="671" y="263"/>
                    <a:pt x="669" y="263"/>
                  </a:cubicBezTo>
                  <a:cubicBezTo>
                    <a:pt x="660" y="260"/>
                    <a:pt x="644" y="245"/>
                    <a:pt x="639" y="237"/>
                  </a:cubicBezTo>
                  <a:cubicBezTo>
                    <a:pt x="633" y="235"/>
                    <a:pt x="624" y="231"/>
                    <a:pt x="614" y="229"/>
                  </a:cubicBezTo>
                  <a:cubicBezTo>
                    <a:pt x="594" y="231"/>
                    <a:pt x="594" y="231"/>
                    <a:pt x="594" y="231"/>
                  </a:cubicBezTo>
                  <a:cubicBezTo>
                    <a:pt x="584" y="231"/>
                    <a:pt x="582" y="223"/>
                    <a:pt x="571" y="223"/>
                  </a:cubicBezTo>
                  <a:cubicBezTo>
                    <a:pt x="566" y="223"/>
                    <a:pt x="564" y="227"/>
                    <a:pt x="559" y="229"/>
                  </a:cubicBezTo>
                  <a:cubicBezTo>
                    <a:pt x="555" y="229"/>
                    <a:pt x="555" y="229"/>
                    <a:pt x="555" y="229"/>
                  </a:cubicBezTo>
                  <a:cubicBezTo>
                    <a:pt x="555" y="224"/>
                    <a:pt x="556" y="220"/>
                    <a:pt x="554" y="215"/>
                  </a:cubicBezTo>
                  <a:cubicBezTo>
                    <a:pt x="553" y="211"/>
                    <a:pt x="548" y="212"/>
                    <a:pt x="544" y="210"/>
                  </a:cubicBezTo>
                  <a:cubicBezTo>
                    <a:pt x="537" y="205"/>
                    <a:pt x="518" y="195"/>
                    <a:pt x="509" y="195"/>
                  </a:cubicBezTo>
                  <a:cubicBezTo>
                    <a:pt x="500" y="195"/>
                    <a:pt x="494" y="207"/>
                    <a:pt x="489" y="215"/>
                  </a:cubicBezTo>
                  <a:cubicBezTo>
                    <a:pt x="487" y="218"/>
                    <a:pt x="485" y="221"/>
                    <a:pt x="483" y="221"/>
                  </a:cubicBezTo>
                  <a:cubicBezTo>
                    <a:pt x="481" y="221"/>
                    <a:pt x="480" y="217"/>
                    <a:pt x="480" y="215"/>
                  </a:cubicBezTo>
                  <a:cubicBezTo>
                    <a:pt x="468" y="215"/>
                    <a:pt x="468" y="215"/>
                    <a:pt x="468" y="215"/>
                  </a:cubicBezTo>
                  <a:cubicBezTo>
                    <a:pt x="467" y="210"/>
                    <a:pt x="464" y="206"/>
                    <a:pt x="459" y="203"/>
                  </a:cubicBezTo>
                  <a:cubicBezTo>
                    <a:pt x="456" y="202"/>
                    <a:pt x="451" y="203"/>
                    <a:pt x="451" y="198"/>
                  </a:cubicBezTo>
                  <a:cubicBezTo>
                    <a:pt x="451" y="182"/>
                    <a:pt x="467" y="176"/>
                    <a:pt x="475" y="166"/>
                  </a:cubicBezTo>
                  <a:cubicBezTo>
                    <a:pt x="475" y="161"/>
                    <a:pt x="468" y="161"/>
                    <a:pt x="466" y="155"/>
                  </a:cubicBezTo>
                  <a:cubicBezTo>
                    <a:pt x="463" y="150"/>
                    <a:pt x="456" y="133"/>
                    <a:pt x="456" y="126"/>
                  </a:cubicBezTo>
                  <a:cubicBezTo>
                    <a:pt x="447" y="124"/>
                    <a:pt x="436" y="107"/>
                    <a:pt x="427" y="107"/>
                  </a:cubicBezTo>
                  <a:cubicBezTo>
                    <a:pt x="426" y="107"/>
                    <a:pt x="425" y="107"/>
                    <a:pt x="424" y="107"/>
                  </a:cubicBezTo>
                  <a:cubicBezTo>
                    <a:pt x="424" y="106"/>
                    <a:pt x="424" y="106"/>
                    <a:pt x="424" y="106"/>
                  </a:cubicBezTo>
                  <a:cubicBezTo>
                    <a:pt x="419" y="106"/>
                    <a:pt x="411" y="101"/>
                    <a:pt x="407" y="100"/>
                  </a:cubicBezTo>
                  <a:cubicBezTo>
                    <a:pt x="393" y="100"/>
                    <a:pt x="393" y="100"/>
                    <a:pt x="393" y="100"/>
                  </a:cubicBezTo>
                  <a:cubicBezTo>
                    <a:pt x="379" y="97"/>
                    <a:pt x="357" y="99"/>
                    <a:pt x="353" y="84"/>
                  </a:cubicBezTo>
                  <a:cubicBezTo>
                    <a:pt x="350" y="84"/>
                    <a:pt x="346" y="83"/>
                    <a:pt x="345" y="81"/>
                  </a:cubicBezTo>
                  <a:cubicBezTo>
                    <a:pt x="339" y="68"/>
                    <a:pt x="334" y="69"/>
                    <a:pt x="324" y="59"/>
                  </a:cubicBezTo>
                  <a:cubicBezTo>
                    <a:pt x="309" y="59"/>
                    <a:pt x="309" y="59"/>
                    <a:pt x="309" y="59"/>
                  </a:cubicBezTo>
                  <a:cubicBezTo>
                    <a:pt x="307" y="52"/>
                    <a:pt x="309" y="44"/>
                    <a:pt x="302" y="42"/>
                  </a:cubicBezTo>
                  <a:cubicBezTo>
                    <a:pt x="294" y="40"/>
                    <a:pt x="283" y="38"/>
                    <a:pt x="279" y="31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80" y="27"/>
                    <a:pt x="281" y="27"/>
                    <a:pt x="282" y="27"/>
                  </a:cubicBezTo>
                  <a:cubicBezTo>
                    <a:pt x="283" y="27"/>
                    <a:pt x="286" y="26"/>
                    <a:pt x="287" y="25"/>
                  </a:cubicBezTo>
                  <a:cubicBezTo>
                    <a:pt x="287" y="25"/>
                    <a:pt x="278" y="24"/>
                    <a:pt x="272" y="24"/>
                  </a:cubicBezTo>
                  <a:cubicBezTo>
                    <a:pt x="271" y="25"/>
                    <a:pt x="260" y="25"/>
                    <a:pt x="259" y="27"/>
                  </a:cubicBezTo>
                  <a:cubicBezTo>
                    <a:pt x="256" y="33"/>
                    <a:pt x="251" y="33"/>
                    <a:pt x="243" y="34"/>
                  </a:cubicBezTo>
                  <a:cubicBezTo>
                    <a:pt x="239" y="34"/>
                    <a:pt x="232" y="33"/>
                    <a:pt x="232" y="28"/>
                  </a:cubicBezTo>
                  <a:cubicBezTo>
                    <a:pt x="227" y="28"/>
                    <a:pt x="212" y="28"/>
                    <a:pt x="204" y="28"/>
                  </a:cubicBezTo>
                  <a:cubicBezTo>
                    <a:pt x="200" y="28"/>
                    <a:pt x="197" y="24"/>
                    <a:pt x="197" y="19"/>
                  </a:cubicBezTo>
                  <a:cubicBezTo>
                    <a:pt x="189" y="17"/>
                    <a:pt x="178" y="14"/>
                    <a:pt x="175" y="6"/>
                  </a:cubicBezTo>
                  <a:cubicBezTo>
                    <a:pt x="166" y="5"/>
                    <a:pt x="166" y="5"/>
                    <a:pt x="166" y="5"/>
                  </a:cubicBezTo>
                  <a:cubicBezTo>
                    <a:pt x="166" y="12"/>
                    <a:pt x="174" y="9"/>
                    <a:pt x="176" y="15"/>
                  </a:cubicBezTo>
                  <a:cubicBezTo>
                    <a:pt x="164" y="15"/>
                    <a:pt x="164" y="15"/>
                    <a:pt x="164" y="15"/>
                  </a:cubicBezTo>
                  <a:cubicBezTo>
                    <a:pt x="159" y="19"/>
                    <a:pt x="150" y="18"/>
                    <a:pt x="150" y="25"/>
                  </a:cubicBezTo>
                  <a:cubicBezTo>
                    <a:pt x="150" y="32"/>
                    <a:pt x="157" y="35"/>
                    <a:pt x="157" y="42"/>
                  </a:cubicBezTo>
                  <a:cubicBezTo>
                    <a:pt x="157" y="44"/>
                    <a:pt x="154" y="50"/>
                    <a:pt x="152" y="50"/>
                  </a:cubicBezTo>
                  <a:cubicBezTo>
                    <a:pt x="146" y="50"/>
                    <a:pt x="143" y="40"/>
                    <a:pt x="143" y="34"/>
                  </a:cubicBezTo>
                  <a:cubicBezTo>
                    <a:pt x="143" y="30"/>
                    <a:pt x="146" y="21"/>
                    <a:pt x="148" y="13"/>
                  </a:cubicBezTo>
                  <a:cubicBezTo>
                    <a:pt x="150" y="13"/>
                    <a:pt x="153" y="11"/>
                    <a:pt x="153" y="6"/>
                  </a:cubicBezTo>
                  <a:cubicBezTo>
                    <a:pt x="153" y="6"/>
                    <a:pt x="151" y="0"/>
                    <a:pt x="1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8"/>
            <p:cNvSpPr>
              <a:spLocks/>
            </p:cNvSpPr>
            <p:nvPr/>
          </p:nvSpPr>
          <p:spPr bwMode="auto">
            <a:xfrm>
              <a:off x="662" y="2178"/>
              <a:ext cx="19" cy="23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5 w 8"/>
                <a:gd name="T5" fmla="*/ 10 h 10"/>
                <a:gd name="T6" fmla="*/ 8 w 8"/>
                <a:gd name="T7" fmla="*/ 7 h 10"/>
                <a:gd name="T8" fmla="*/ 2 w 8"/>
                <a:gd name="T9" fmla="*/ 0 h 10"/>
                <a:gd name="T10" fmla="*/ 0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10"/>
                    <a:pt x="5" y="10"/>
                  </a:cubicBezTo>
                  <a:cubicBezTo>
                    <a:pt x="6" y="10"/>
                    <a:pt x="8" y="9"/>
                    <a:pt x="8" y="7"/>
                  </a:cubicBezTo>
                  <a:cubicBezTo>
                    <a:pt x="8" y="4"/>
                    <a:pt x="6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9"/>
            <p:cNvSpPr>
              <a:spLocks/>
            </p:cNvSpPr>
            <p:nvPr/>
          </p:nvSpPr>
          <p:spPr bwMode="auto">
            <a:xfrm>
              <a:off x="643" y="2107"/>
              <a:ext cx="31" cy="9"/>
            </a:xfrm>
            <a:custGeom>
              <a:avLst/>
              <a:gdLst>
                <a:gd name="T0" fmla="*/ 7 w 13"/>
                <a:gd name="T1" fmla="*/ 0 h 4"/>
                <a:gd name="T2" fmla="*/ 0 w 13"/>
                <a:gd name="T3" fmla="*/ 4 h 4"/>
                <a:gd name="T4" fmla="*/ 8 w 13"/>
                <a:gd name="T5" fmla="*/ 4 h 4"/>
                <a:gd name="T6" fmla="*/ 13 w 13"/>
                <a:gd name="T7" fmla="*/ 4 h 4"/>
                <a:gd name="T8" fmla="*/ 7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7" y="0"/>
                  </a:moveTo>
                  <a:cubicBezTo>
                    <a:pt x="4" y="0"/>
                    <a:pt x="1" y="2"/>
                    <a:pt x="0" y="4"/>
                  </a:cubicBezTo>
                  <a:cubicBezTo>
                    <a:pt x="2" y="4"/>
                    <a:pt x="5" y="4"/>
                    <a:pt x="8" y="4"/>
                  </a:cubicBezTo>
                  <a:cubicBezTo>
                    <a:pt x="10" y="4"/>
                    <a:pt x="12" y="4"/>
                    <a:pt x="13" y="4"/>
                  </a:cubicBezTo>
                  <a:cubicBezTo>
                    <a:pt x="12" y="3"/>
                    <a:pt x="11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0"/>
            <p:cNvSpPr>
              <a:spLocks/>
            </p:cNvSpPr>
            <p:nvPr/>
          </p:nvSpPr>
          <p:spPr bwMode="auto">
            <a:xfrm>
              <a:off x="697" y="2121"/>
              <a:ext cx="8" cy="12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5 h 5"/>
                <a:gd name="T4" fmla="*/ 3 w 3"/>
                <a:gd name="T5" fmla="*/ 5 h 5"/>
                <a:gd name="T6" fmla="*/ 0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2"/>
                    <a:pt x="1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1"/>
            <p:cNvSpPr>
              <a:spLocks/>
            </p:cNvSpPr>
            <p:nvPr/>
          </p:nvSpPr>
          <p:spPr bwMode="auto">
            <a:xfrm>
              <a:off x="825" y="2310"/>
              <a:ext cx="24" cy="19"/>
            </a:xfrm>
            <a:custGeom>
              <a:avLst/>
              <a:gdLst>
                <a:gd name="T0" fmla="*/ 10 w 10"/>
                <a:gd name="T1" fmla="*/ 0 h 8"/>
                <a:gd name="T2" fmla="*/ 2 w 10"/>
                <a:gd name="T3" fmla="*/ 5 h 8"/>
                <a:gd name="T4" fmla="*/ 0 w 10"/>
                <a:gd name="T5" fmla="*/ 4 h 8"/>
                <a:gd name="T6" fmla="*/ 0 w 10"/>
                <a:gd name="T7" fmla="*/ 7 h 8"/>
                <a:gd name="T8" fmla="*/ 0 w 10"/>
                <a:gd name="T9" fmla="*/ 8 h 8"/>
                <a:gd name="T10" fmla="*/ 2 w 10"/>
                <a:gd name="T11" fmla="*/ 7 h 8"/>
                <a:gd name="T12" fmla="*/ 10 w 10"/>
                <a:gd name="T13" fmla="*/ 4 h 8"/>
                <a:gd name="T14" fmla="*/ 10 w 10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cubicBezTo>
                    <a:pt x="9" y="2"/>
                    <a:pt x="5" y="5"/>
                    <a:pt x="2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7"/>
                    <a:pt x="2" y="7"/>
                  </a:cubicBezTo>
                  <a:cubicBezTo>
                    <a:pt x="5" y="7"/>
                    <a:pt x="8" y="6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2"/>
            <p:cNvSpPr>
              <a:spLocks/>
            </p:cNvSpPr>
            <p:nvPr/>
          </p:nvSpPr>
          <p:spPr bwMode="auto">
            <a:xfrm>
              <a:off x="-988" y="1163"/>
              <a:ext cx="2054" cy="1008"/>
            </a:xfrm>
            <a:custGeom>
              <a:avLst/>
              <a:gdLst>
                <a:gd name="T0" fmla="*/ 24 w 869"/>
                <a:gd name="T1" fmla="*/ 7 h 426"/>
                <a:gd name="T2" fmla="*/ 31 w 869"/>
                <a:gd name="T3" fmla="*/ 19 h 426"/>
                <a:gd name="T4" fmla="*/ 1 w 869"/>
                <a:gd name="T5" fmla="*/ 28 h 426"/>
                <a:gd name="T6" fmla="*/ 10 w 869"/>
                <a:gd name="T7" fmla="*/ 159 h 426"/>
                <a:gd name="T8" fmla="*/ 56 w 869"/>
                <a:gd name="T9" fmla="*/ 256 h 426"/>
                <a:gd name="T10" fmla="*/ 147 w 869"/>
                <a:gd name="T11" fmla="*/ 302 h 426"/>
                <a:gd name="T12" fmla="*/ 248 w 869"/>
                <a:gd name="T13" fmla="*/ 315 h 426"/>
                <a:gd name="T14" fmla="*/ 319 w 869"/>
                <a:gd name="T15" fmla="*/ 362 h 426"/>
                <a:gd name="T16" fmla="*/ 410 w 869"/>
                <a:gd name="T17" fmla="*/ 410 h 426"/>
                <a:gd name="T18" fmla="*/ 427 w 869"/>
                <a:gd name="T19" fmla="*/ 371 h 426"/>
                <a:gd name="T20" fmla="*/ 436 w 869"/>
                <a:gd name="T21" fmla="*/ 371 h 426"/>
                <a:gd name="T22" fmla="*/ 485 w 869"/>
                <a:gd name="T23" fmla="*/ 354 h 426"/>
                <a:gd name="T24" fmla="*/ 531 w 869"/>
                <a:gd name="T25" fmla="*/ 360 h 426"/>
                <a:gd name="T26" fmla="*/ 523 w 869"/>
                <a:gd name="T27" fmla="*/ 344 h 426"/>
                <a:gd name="T28" fmla="*/ 568 w 869"/>
                <a:gd name="T29" fmla="*/ 339 h 426"/>
                <a:gd name="T30" fmla="*/ 633 w 869"/>
                <a:gd name="T31" fmla="*/ 394 h 426"/>
                <a:gd name="T32" fmla="*/ 671 w 869"/>
                <a:gd name="T33" fmla="*/ 405 h 426"/>
                <a:gd name="T34" fmla="*/ 665 w 869"/>
                <a:gd name="T35" fmla="*/ 382 h 426"/>
                <a:gd name="T36" fmla="*/ 705 w 869"/>
                <a:gd name="T37" fmla="*/ 279 h 426"/>
                <a:gd name="T38" fmla="*/ 733 w 869"/>
                <a:gd name="T39" fmla="*/ 260 h 426"/>
                <a:gd name="T40" fmla="*/ 729 w 869"/>
                <a:gd name="T41" fmla="*/ 252 h 426"/>
                <a:gd name="T42" fmla="*/ 735 w 869"/>
                <a:gd name="T43" fmla="*/ 235 h 426"/>
                <a:gd name="T44" fmla="*/ 731 w 869"/>
                <a:gd name="T45" fmla="*/ 222 h 426"/>
                <a:gd name="T46" fmla="*/ 735 w 869"/>
                <a:gd name="T47" fmla="*/ 214 h 426"/>
                <a:gd name="T48" fmla="*/ 749 w 869"/>
                <a:gd name="T49" fmla="*/ 202 h 426"/>
                <a:gd name="T50" fmla="*/ 751 w 869"/>
                <a:gd name="T51" fmla="*/ 193 h 426"/>
                <a:gd name="T52" fmla="*/ 764 w 869"/>
                <a:gd name="T53" fmla="*/ 160 h 426"/>
                <a:gd name="T54" fmla="*/ 785 w 869"/>
                <a:gd name="T55" fmla="*/ 157 h 426"/>
                <a:gd name="T56" fmla="*/ 810 w 869"/>
                <a:gd name="T57" fmla="*/ 147 h 426"/>
                <a:gd name="T58" fmla="*/ 827 w 869"/>
                <a:gd name="T59" fmla="*/ 141 h 426"/>
                <a:gd name="T60" fmla="*/ 814 w 869"/>
                <a:gd name="T61" fmla="*/ 131 h 426"/>
                <a:gd name="T62" fmla="*/ 852 w 869"/>
                <a:gd name="T63" fmla="*/ 96 h 426"/>
                <a:gd name="T64" fmla="*/ 861 w 869"/>
                <a:gd name="T65" fmla="*/ 50 h 426"/>
                <a:gd name="T66" fmla="*/ 857 w 869"/>
                <a:gd name="T67" fmla="*/ 38 h 426"/>
                <a:gd name="T68" fmla="*/ 843 w 869"/>
                <a:gd name="T69" fmla="*/ 38 h 426"/>
                <a:gd name="T70" fmla="*/ 809 w 869"/>
                <a:gd name="T71" fmla="*/ 76 h 426"/>
                <a:gd name="T72" fmla="*/ 768 w 869"/>
                <a:gd name="T73" fmla="*/ 78 h 426"/>
                <a:gd name="T74" fmla="*/ 702 w 869"/>
                <a:gd name="T75" fmla="*/ 117 h 426"/>
                <a:gd name="T76" fmla="*/ 677 w 869"/>
                <a:gd name="T77" fmla="*/ 120 h 426"/>
                <a:gd name="T78" fmla="*/ 681 w 869"/>
                <a:gd name="T79" fmla="*/ 130 h 426"/>
                <a:gd name="T80" fmla="*/ 677 w 869"/>
                <a:gd name="T81" fmla="*/ 132 h 426"/>
                <a:gd name="T82" fmla="*/ 632 w 869"/>
                <a:gd name="T83" fmla="*/ 148 h 426"/>
                <a:gd name="T84" fmla="*/ 624 w 869"/>
                <a:gd name="T85" fmla="*/ 135 h 426"/>
                <a:gd name="T86" fmla="*/ 618 w 869"/>
                <a:gd name="T87" fmla="*/ 104 h 426"/>
                <a:gd name="T88" fmla="*/ 581 w 869"/>
                <a:gd name="T89" fmla="*/ 83 h 426"/>
                <a:gd name="T90" fmla="*/ 565 w 869"/>
                <a:gd name="T91" fmla="*/ 146 h 426"/>
                <a:gd name="T92" fmla="*/ 553 w 869"/>
                <a:gd name="T93" fmla="*/ 90 h 426"/>
                <a:gd name="T94" fmla="*/ 610 w 869"/>
                <a:gd name="T95" fmla="*/ 65 h 426"/>
                <a:gd name="T96" fmla="*/ 566 w 869"/>
                <a:gd name="T97" fmla="*/ 57 h 426"/>
                <a:gd name="T98" fmla="*/ 552 w 869"/>
                <a:gd name="T99" fmla="*/ 37 h 426"/>
                <a:gd name="T100" fmla="*/ 506 w 869"/>
                <a:gd name="T101" fmla="*/ 51 h 426"/>
                <a:gd name="T102" fmla="*/ 530 w 869"/>
                <a:gd name="T103" fmla="*/ 24 h 426"/>
                <a:gd name="T104" fmla="*/ 447 w 869"/>
                <a:gd name="T10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9" h="426">
                  <a:moveTo>
                    <a:pt x="447" y="0"/>
                  </a:moveTo>
                  <a:cubicBezTo>
                    <a:pt x="447" y="7"/>
                    <a:pt x="447" y="7"/>
                    <a:pt x="447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4" y="7"/>
                    <a:pt x="24" y="7"/>
                  </a:cubicBezTo>
                  <a:cubicBezTo>
                    <a:pt x="27" y="12"/>
                    <a:pt x="31" y="14"/>
                    <a:pt x="31" y="19"/>
                  </a:cubicBezTo>
                  <a:cubicBezTo>
                    <a:pt x="31" y="24"/>
                    <a:pt x="27" y="30"/>
                    <a:pt x="24" y="33"/>
                  </a:cubicBezTo>
                  <a:cubicBezTo>
                    <a:pt x="21" y="28"/>
                    <a:pt x="17" y="24"/>
                    <a:pt x="9" y="24"/>
                  </a:cubicBezTo>
                  <a:cubicBezTo>
                    <a:pt x="7" y="24"/>
                    <a:pt x="1" y="25"/>
                    <a:pt x="1" y="28"/>
                  </a:cubicBezTo>
                  <a:cubicBezTo>
                    <a:pt x="1" y="39"/>
                    <a:pt x="14" y="44"/>
                    <a:pt x="14" y="56"/>
                  </a:cubicBezTo>
                  <a:cubicBezTo>
                    <a:pt x="14" y="72"/>
                    <a:pt x="0" y="102"/>
                    <a:pt x="5" y="115"/>
                  </a:cubicBezTo>
                  <a:cubicBezTo>
                    <a:pt x="10" y="128"/>
                    <a:pt x="4" y="148"/>
                    <a:pt x="10" y="159"/>
                  </a:cubicBezTo>
                  <a:cubicBezTo>
                    <a:pt x="7" y="161"/>
                    <a:pt x="2" y="165"/>
                    <a:pt x="5" y="169"/>
                  </a:cubicBezTo>
                  <a:cubicBezTo>
                    <a:pt x="14" y="185"/>
                    <a:pt x="26" y="208"/>
                    <a:pt x="37" y="210"/>
                  </a:cubicBezTo>
                  <a:cubicBezTo>
                    <a:pt x="34" y="232"/>
                    <a:pt x="49" y="238"/>
                    <a:pt x="56" y="256"/>
                  </a:cubicBezTo>
                  <a:cubicBezTo>
                    <a:pt x="58" y="261"/>
                    <a:pt x="56" y="267"/>
                    <a:pt x="60" y="268"/>
                  </a:cubicBezTo>
                  <a:cubicBezTo>
                    <a:pt x="79" y="275"/>
                    <a:pt x="106" y="287"/>
                    <a:pt x="114" y="302"/>
                  </a:cubicBezTo>
                  <a:cubicBezTo>
                    <a:pt x="147" y="302"/>
                    <a:pt x="147" y="302"/>
                    <a:pt x="147" y="302"/>
                  </a:cubicBezTo>
                  <a:cubicBezTo>
                    <a:pt x="204" y="321"/>
                    <a:pt x="204" y="321"/>
                    <a:pt x="204" y="321"/>
                  </a:cubicBezTo>
                  <a:cubicBezTo>
                    <a:pt x="248" y="321"/>
                    <a:pt x="248" y="321"/>
                    <a:pt x="248" y="321"/>
                  </a:cubicBezTo>
                  <a:cubicBezTo>
                    <a:pt x="248" y="315"/>
                    <a:pt x="248" y="315"/>
                    <a:pt x="248" y="315"/>
                  </a:cubicBezTo>
                  <a:cubicBezTo>
                    <a:pt x="258" y="315"/>
                    <a:pt x="258" y="315"/>
                    <a:pt x="258" y="315"/>
                  </a:cubicBezTo>
                  <a:cubicBezTo>
                    <a:pt x="276" y="319"/>
                    <a:pt x="286" y="321"/>
                    <a:pt x="295" y="337"/>
                  </a:cubicBezTo>
                  <a:cubicBezTo>
                    <a:pt x="300" y="344"/>
                    <a:pt x="308" y="362"/>
                    <a:pt x="319" y="362"/>
                  </a:cubicBezTo>
                  <a:cubicBezTo>
                    <a:pt x="329" y="362"/>
                    <a:pt x="326" y="347"/>
                    <a:pt x="338" y="347"/>
                  </a:cubicBezTo>
                  <a:cubicBezTo>
                    <a:pt x="369" y="347"/>
                    <a:pt x="368" y="386"/>
                    <a:pt x="385" y="403"/>
                  </a:cubicBezTo>
                  <a:cubicBezTo>
                    <a:pt x="389" y="407"/>
                    <a:pt x="401" y="409"/>
                    <a:pt x="410" y="410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9" y="406"/>
                    <a:pt x="409" y="406"/>
                    <a:pt x="409" y="405"/>
                  </a:cubicBezTo>
                  <a:cubicBezTo>
                    <a:pt x="409" y="389"/>
                    <a:pt x="416" y="375"/>
                    <a:pt x="427" y="371"/>
                  </a:cubicBezTo>
                  <a:cubicBezTo>
                    <a:pt x="429" y="370"/>
                    <a:pt x="430" y="370"/>
                    <a:pt x="431" y="370"/>
                  </a:cubicBezTo>
                  <a:cubicBezTo>
                    <a:pt x="432" y="370"/>
                    <a:pt x="433" y="370"/>
                    <a:pt x="434" y="370"/>
                  </a:cubicBezTo>
                  <a:cubicBezTo>
                    <a:pt x="435" y="370"/>
                    <a:pt x="435" y="371"/>
                    <a:pt x="436" y="371"/>
                  </a:cubicBezTo>
                  <a:cubicBezTo>
                    <a:pt x="438" y="371"/>
                    <a:pt x="440" y="370"/>
                    <a:pt x="442" y="368"/>
                  </a:cubicBezTo>
                  <a:cubicBezTo>
                    <a:pt x="448" y="362"/>
                    <a:pt x="455" y="349"/>
                    <a:pt x="471" y="349"/>
                  </a:cubicBezTo>
                  <a:cubicBezTo>
                    <a:pt x="476" y="349"/>
                    <a:pt x="480" y="354"/>
                    <a:pt x="485" y="354"/>
                  </a:cubicBezTo>
                  <a:cubicBezTo>
                    <a:pt x="489" y="354"/>
                    <a:pt x="490" y="350"/>
                    <a:pt x="493" y="350"/>
                  </a:cubicBezTo>
                  <a:cubicBezTo>
                    <a:pt x="502" y="350"/>
                    <a:pt x="512" y="362"/>
                    <a:pt x="524" y="362"/>
                  </a:cubicBezTo>
                  <a:cubicBezTo>
                    <a:pt x="526" y="362"/>
                    <a:pt x="529" y="362"/>
                    <a:pt x="531" y="360"/>
                  </a:cubicBezTo>
                  <a:cubicBezTo>
                    <a:pt x="525" y="356"/>
                    <a:pt x="530" y="352"/>
                    <a:pt x="530" y="344"/>
                  </a:cubicBezTo>
                  <a:cubicBezTo>
                    <a:pt x="529" y="344"/>
                    <a:pt x="528" y="345"/>
                    <a:pt x="527" y="345"/>
                  </a:cubicBezTo>
                  <a:cubicBezTo>
                    <a:pt x="527" y="345"/>
                    <a:pt x="525" y="344"/>
                    <a:pt x="523" y="344"/>
                  </a:cubicBezTo>
                  <a:cubicBezTo>
                    <a:pt x="532" y="340"/>
                    <a:pt x="543" y="341"/>
                    <a:pt x="551" y="339"/>
                  </a:cubicBezTo>
                  <a:cubicBezTo>
                    <a:pt x="551" y="341"/>
                    <a:pt x="553" y="344"/>
                    <a:pt x="555" y="344"/>
                  </a:cubicBezTo>
                  <a:cubicBezTo>
                    <a:pt x="559" y="344"/>
                    <a:pt x="561" y="339"/>
                    <a:pt x="568" y="339"/>
                  </a:cubicBezTo>
                  <a:cubicBezTo>
                    <a:pt x="581" y="339"/>
                    <a:pt x="587" y="352"/>
                    <a:pt x="596" y="352"/>
                  </a:cubicBezTo>
                  <a:cubicBezTo>
                    <a:pt x="601" y="352"/>
                    <a:pt x="603" y="345"/>
                    <a:pt x="608" y="345"/>
                  </a:cubicBezTo>
                  <a:cubicBezTo>
                    <a:pt x="631" y="345"/>
                    <a:pt x="625" y="377"/>
                    <a:pt x="633" y="394"/>
                  </a:cubicBezTo>
                  <a:cubicBezTo>
                    <a:pt x="637" y="402"/>
                    <a:pt x="643" y="405"/>
                    <a:pt x="649" y="413"/>
                  </a:cubicBezTo>
                  <a:cubicBezTo>
                    <a:pt x="652" y="418"/>
                    <a:pt x="652" y="426"/>
                    <a:pt x="660" y="426"/>
                  </a:cubicBezTo>
                  <a:cubicBezTo>
                    <a:pt x="669" y="426"/>
                    <a:pt x="671" y="416"/>
                    <a:pt x="671" y="405"/>
                  </a:cubicBezTo>
                  <a:cubicBezTo>
                    <a:pt x="671" y="396"/>
                    <a:pt x="666" y="391"/>
                    <a:pt x="665" y="384"/>
                  </a:cubicBezTo>
                  <a:cubicBezTo>
                    <a:pt x="665" y="381"/>
                    <a:pt x="665" y="381"/>
                    <a:pt x="665" y="381"/>
                  </a:cubicBezTo>
                  <a:cubicBezTo>
                    <a:pt x="665" y="382"/>
                    <a:pt x="665" y="382"/>
                    <a:pt x="665" y="382"/>
                  </a:cubicBezTo>
                  <a:cubicBezTo>
                    <a:pt x="665" y="365"/>
                    <a:pt x="650" y="359"/>
                    <a:pt x="650" y="342"/>
                  </a:cubicBezTo>
                  <a:cubicBezTo>
                    <a:pt x="650" y="304"/>
                    <a:pt x="682" y="294"/>
                    <a:pt x="706" y="280"/>
                  </a:cubicBezTo>
                  <a:cubicBezTo>
                    <a:pt x="705" y="279"/>
                    <a:pt x="705" y="279"/>
                    <a:pt x="705" y="279"/>
                  </a:cubicBezTo>
                  <a:cubicBezTo>
                    <a:pt x="708" y="275"/>
                    <a:pt x="708" y="274"/>
                    <a:pt x="714" y="272"/>
                  </a:cubicBezTo>
                  <a:cubicBezTo>
                    <a:pt x="718" y="271"/>
                    <a:pt x="721" y="267"/>
                    <a:pt x="727" y="265"/>
                  </a:cubicBezTo>
                  <a:cubicBezTo>
                    <a:pt x="730" y="265"/>
                    <a:pt x="732" y="262"/>
                    <a:pt x="733" y="260"/>
                  </a:cubicBezTo>
                  <a:cubicBezTo>
                    <a:pt x="727" y="256"/>
                    <a:pt x="727" y="256"/>
                    <a:pt x="727" y="256"/>
                  </a:cubicBezTo>
                  <a:cubicBezTo>
                    <a:pt x="727" y="252"/>
                    <a:pt x="727" y="252"/>
                    <a:pt x="727" y="252"/>
                  </a:cubicBezTo>
                  <a:cubicBezTo>
                    <a:pt x="728" y="252"/>
                    <a:pt x="728" y="252"/>
                    <a:pt x="729" y="252"/>
                  </a:cubicBezTo>
                  <a:cubicBezTo>
                    <a:pt x="733" y="252"/>
                    <a:pt x="734" y="251"/>
                    <a:pt x="735" y="246"/>
                  </a:cubicBezTo>
                  <a:cubicBezTo>
                    <a:pt x="733" y="246"/>
                    <a:pt x="730" y="245"/>
                    <a:pt x="728" y="242"/>
                  </a:cubicBezTo>
                  <a:cubicBezTo>
                    <a:pt x="731" y="242"/>
                    <a:pt x="735" y="240"/>
                    <a:pt x="735" y="235"/>
                  </a:cubicBezTo>
                  <a:cubicBezTo>
                    <a:pt x="735" y="234"/>
                    <a:pt x="735" y="232"/>
                    <a:pt x="735" y="230"/>
                  </a:cubicBezTo>
                  <a:cubicBezTo>
                    <a:pt x="734" y="230"/>
                    <a:pt x="732" y="230"/>
                    <a:pt x="731" y="230"/>
                  </a:cubicBezTo>
                  <a:cubicBezTo>
                    <a:pt x="728" y="227"/>
                    <a:pt x="731" y="227"/>
                    <a:pt x="731" y="222"/>
                  </a:cubicBezTo>
                  <a:cubicBezTo>
                    <a:pt x="731" y="217"/>
                    <a:pt x="729" y="207"/>
                    <a:pt x="729" y="204"/>
                  </a:cubicBezTo>
                  <a:cubicBezTo>
                    <a:pt x="729" y="204"/>
                    <a:pt x="728" y="199"/>
                    <a:pt x="729" y="197"/>
                  </a:cubicBezTo>
                  <a:cubicBezTo>
                    <a:pt x="730" y="202"/>
                    <a:pt x="735" y="211"/>
                    <a:pt x="735" y="214"/>
                  </a:cubicBezTo>
                  <a:cubicBezTo>
                    <a:pt x="735" y="216"/>
                    <a:pt x="735" y="218"/>
                    <a:pt x="735" y="220"/>
                  </a:cubicBezTo>
                  <a:cubicBezTo>
                    <a:pt x="735" y="221"/>
                    <a:pt x="736" y="223"/>
                    <a:pt x="737" y="223"/>
                  </a:cubicBezTo>
                  <a:cubicBezTo>
                    <a:pt x="739" y="223"/>
                    <a:pt x="749" y="205"/>
                    <a:pt x="749" y="202"/>
                  </a:cubicBezTo>
                  <a:cubicBezTo>
                    <a:pt x="749" y="197"/>
                    <a:pt x="746" y="196"/>
                    <a:pt x="745" y="192"/>
                  </a:cubicBezTo>
                  <a:cubicBezTo>
                    <a:pt x="747" y="189"/>
                    <a:pt x="747" y="189"/>
                    <a:pt x="747" y="189"/>
                  </a:cubicBezTo>
                  <a:cubicBezTo>
                    <a:pt x="748" y="190"/>
                    <a:pt x="749" y="193"/>
                    <a:pt x="751" y="193"/>
                  </a:cubicBezTo>
                  <a:cubicBezTo>
                    <a:pt x="755" y="193"/>
                    <a:pt x="765" y="175"/>
                    <a:pt x="766" y="170"/>
                  </a:cubicBezTo>
                  <a:cubicBezTo>
                    <a:pt x="766" y="170"/>
                    <a:pt x="761" y="167"/>
                    <a:pt x="761" y="164"/>
                  </a:cubicBezTo>
                  <a:cubicBezTo>
                    <a:pt x="761" y="163"/>
                    <a:pt x="763" y="161"/>
                    <a:pt x="764" y="160"/>
                  </a:cubicBezTo>
                  <a:cubicBezTo>
                    <a:pt x="766" y="160"/>
                    <a:pt x="767" y="161"/>
                    <a:pt x="769" y="161"/>
                  </a:cubicBezTo>
                  <a:cubicBezTo>
                    <a:pt x="776" y="161"/>
                    <a:pt x="782" y="161"/>
                    <a:pt x="789" y="158"/>
                  </a:cubicBezTo>
                  <a:cubicBezTo>
                    <a:pt x="788" y="157"/>
                    <a:pt x="786" y="157"/>
                    <a:pt x="785" y="157"/>
                  </a:cubicBezTo>
                  <a:cubicBezTo>
                    <a:pt x="782" y="157"/>
                    <a:pt x="779" y="158"/>
                    <a:pt x="776" y="158"/>
                  </a:cubicBezTo>
                  <a:cubicBezTo>
                    <a:pt x="770" y="158"/>
                    <a:pt x="770" y="158"/>
                    <a:pt x="770" y="158"/>
                  </a:cubicBezTo>
                  <a:cubicBezTo>
                    <a:pt x="781" y="151"/>
                    <a:pt x="799" y="155"/>
                    <a:pt x="810" y="147"/>
                  </a:cubicBezTo>
                  <a:cubicBezTo>
                    <a:pt x="810" y="147"/>
                    <a:pt x="811" y="148"/>
                    <a:pt x="813" y="148"/>
                  </a:cubicBezTo>
                  <a:cubicBezTo>
                    <a:pt x="817" y="148"/>
                    <a:pt x="823" y="146"/>
                    <a:pt x="827" y="145"/>
                  </a:cubicBezTo>
                  <a:cubicBezTo>
                    <a:pt x="827" y="141"/>
                    <a:pt x="827" y="141"/>
                    <a:pt x="827" y="141"/>
                  </a:cubicBezTo>
                  <a:cubicBezTo>
                    <a:pt x="827" y="141"/>
                    <a:pt x="822" y="145"/>
                    <a:pt x="821" y="145"/>
                  </a:cubicBezTo>
                  <a:cubicBezTo>
                    <a:pt x="818" y="145"/>
                    <a:pt x="816" y="138"/>
                    <a:pt x="816" y="136"/>
                  </a:cubicBezTo>
                  <a:cubicBezTo>
                    <a:pt x="814" y="135"/>
                    <a:pt x="814" y="132"/>
                    <a:pt x="814" y="131"/>
                  </a:cubicBezTo>
                  <a:cubicBezTo>
                    <a:pt x="814" y="111"/>
                    <a:pt x="832" y="105"/>
                    <a:pt x="840" y="96"/>
                  </a:cubicBezTo>
                  <a:cubicBezTo>
                    <a:pt x="842" y="96"/>
                    <a:pt x="843" y="95"/>
                    <a:pt x="844" y="95"/>
                  </a:cubicBezTo>
                  <a:cubicBezTo>
                    <a:pt x="846" y="95"/>
                    <a:pt x="848" y="96"/>
                    <a:pt x="852" y="96"/>
                  </a:cubicBezTo>
                  <a:cubicBezTo>
                    <a:pt x="860" y="96"/>
                    <a:pt x="865" y="93"/>
                    <a:pt x="869" y="88"/>
                  </a:cubicBezTo>
                  <a:cubicBezTo>
                    <a:pt x="862" y="78"/>
                    <a:pt x="864" y="63"/>
                    <a:pt x="861" y="50"/>
                  </a:cubicBezTo>
                  <a:cubicBezTo>
                    <a:pt x="861" y="50"/>
                    <a:pt x="861" y="50"/>
                    <a:pt x="861" y="50"/>
                  </a:cubicBezTo>
                  <a:cubicBezTo>
                    <a:pt x="861" y="50"/>
                    <a:pt x="861" y="50"/>
                    <a:pt x="861" y="50"/>
                  </a:cubicBezTo>
                  <a:cubicBezTo>
                    <a:pt x="861" y="46"/>
                    <a:pt x="859" y="42"/>
                    <a:pt x="857" y="38"/>
                  </a:cubicBezTo>
                  <a:cubicBezTo>
                    <a:pt x="857" y="38"/>
                    <a:pt x="857" y="38"/>
                    <a:pt x="857" y="38"/>
                  </a:cubicBezTo>
                  <a:cubicBezTo>
                    <a:pt x="856" y="37"/>
                    <a:pt x="855" y="36"/>
                    <a:pt x="853" y="36"/>
                  </a:cubicBezTo>
                  <a:cubicBezTo>
                    <a:pt x="852" y="36"/>
                    <a:pt x="850" y="36"/>
                    <a:pt x="848" y="37"/>
                  </a:cubicBezTo>
                  <a:cubicBezTo>
                    <a:pt x="846" y="37"/>
                    <a:pt x="845" y="38"/>
                    <a:pt x="843" y="38"/>
                  </a:cubicBezTo>
                  <a:cubicBezTo>
                    <a:pt x="841" y="38"/>
                    <a:pt x="839" y="37"/>
                    <a:pt x="837" y="35"/>
                  </a:cubicBezTo>
                  <a:cubicBezTo>
                    <a:pt x="824" y="44"/>
                    <a:pt x="824" y="61"/>
                    <a:pt x="814" y="71"/>
                  </a:cubicBezTo>
                  <a:cubicBezTo>
                    <a:pt x="812" y="73"/>
                    <a:pt x="814" y="75"/>
                    <a:pt x="809" y="76"/>
                  </a:cubicBezTo>
                  <a:cubicBezTo>
                    <a:pt x="805" y="77"/>
                    <a:pt x="800" y="78"/>
                    <a:pt x="795" y="78"/>
                  </a:cubicBezTo>
                  <a:cubicBezTo>
                    <a:pt x="791" y="78"/>
                    <a:pt x="787" y="78"/>
                    <a:pt x="782" y="78"/>
                  </a:cubicBezTo>
                  <a:cubicBezTo>
                    <a:pt x="777" y="78"/>
                    <a:pt x="772" y="78"/>
                    <a:pt x="768" y="78"/>
                  </a:cubicBezTo>
                  <a:cubicBezTo>
                    <a:pt x="761" y="78"/>
                    <a:pt x="756" y="78"/>
                    <a:pt x="755" y="79"/>
                  </a:cubicBezTo>
                  <a:cubicBezTo>
                    <a:pt x="751" y="82"/>
                    <a:pt x="732" y="101"/>
                    <a:pt x="731" y="102"/>
                  </a:cubicBezTo>
                  <a:cubicBezTo>
                    <a:pt x="731" y="115"/>
                    <a:pt x="716" y="117"/>
                    <a:pt x="702" y="117"/>
                  </a:cubicBezTo>
                  <a:cubicBezTo>
                    <a:pt x="694" y="117"/>
                    <a:pt x="687" y="117"/>
                    <a:pt x="682" y="117"/>
                  </a:cubicBezTo>
                  <a:cubicBezTo>
                    <a:pt x="679" y="117"/>
                    <a:pt x="679" y="117"/>
                    <a:pt x="675" y="117"/>
                  </a:cubicBezTo>
                  <a:cubicBezTo>
                    <a:pt x="676" y="118"/>
                    <a:pt x="676" y="119"/>
                    <a:pt x="677" y="120"/>
                  </a:cubicBezTo>
                  <a:cubicBezTo>
                    <a:pt x="677" y="120"/>
                    <a:pt x="677" y="121"/>
                    <a:pt x="678" y="121"/>
                  </a:cubicBezTo>
                  <a:cubicBezTo>
                    <a:pt x="679" y="124"/>
                    <a:pt x="680" y="127"/>
                    <a:pt x="681" y="130"/>
                  </a:cubicBezTo>
                  <a:cubicBezTo>
                    <a:pt x="681" y="130"/>
                    <a:pt x="681" y="130"/>
                    <a:pt x="681" y="130"/>
                  </a:cubicBezTo>
                  <a:cubicBezTo>
                    <a:pt x="681" y="130"/>
                    <a:pt x="681" y="130"/>
                    <a:pt x="681" y="130"/>
                  </a:cubicBezTo>
                  <a:cubicBezTo>
                    <a:pt x="681" y="130"/>
                    <a:pt x="681" y="130"/>
                    <a:pt x="681" y="130"/>
                  </a:cubicBezTo>
                  <a:cubicBezTo>
                    <a:pt x="680" y="130"/>
                    <a:pt x="678" y="131"/>
                    <a:pt x="677" y="132"/>
                  </a:cubicBezTo>
                  <a:cubicBezTo>
                    <a:pt x="675" y="133"/>
                    <a:pt x="674" y="133"/>
                    <a:pt x="672" y="134"/>
                  </a:cubicBezTo>
                  <a:cubicBezTo>
                    <a:pt x="672" y="134"/>
                    <a:pt x="672" y="134"/>
                    <a:pt x="672" y="134"/>
                  </a:cubicBezTo>
                  <a:cubicBezTo>
                    <a:pt x="660" y="140"/>
                    <a:pt x="642" y="148"/>
                    <a:pt x="632" y="148"/>
                  </a:cubicBezTo>
                  <a:cubicBezTo>
                    <a:pt x="626" y="148"/>
                    <a:pt x="624" y="140"/>
                    <a:pt x="624" y="135"/>
                  </a:cubicBezTo>
                  <a:cubicBezTo>
                    <a:pt x="624" y="135"/>
                    <a:pt x="624" y="135"/>
                    <a:pt x="624" y="135"/>
                  </a:cubicBezTo>
                  <a:cubicBezTo>
                    <a:pt x="624" y="135"/>
                    <a:pt x="624" y="135"/>
                    <a:pt x="624" y="135"/>
                  </a:cubicBezTo>
                  <a:cubicBezTo>
                    <a:pt x="624" y="127"/>
                    <a:pt x="630" y="123"/>
                    <a:pt x="636" y="117"/>
                  </a:cubicBezTo>
                  <a:cubicBezTo>
                    <a:pt x="631" y="113"/>
                    <a:pt x="631" y="109"/>
                    <a:pt x="628" y="101"/>
                  </a:cubicBezTo>
                  <a:cubicBezTo>
                    <a:pt x="623" y="102"/>
                    <a:pt x="624" y="104"/>
                    <a:pt x="618" y="104"/>
                  </a:cubicBezTo>
                  <a:cubicBezTo>
                    <a:pt x="619" y="97"/>
                    <a:pt x="624" y="92"/>
                    <a:pt x="624" y="85"/>
                  </a:cubicBezTo>
                  <a:cubicBezTo>
                    <a:pt x="624" y="79"/>
                    <a:pt x="604" y="69"/>
                    <a:pt x="600" y="69"/>
                  </a:cubicBezTo>
                  <a:cubicBezTo>
                    <a:pt x="591" y="69"/>
                    <a:pt x="600" y="82"/>
                    <a:pt x="581" y="83"/>
                  </a:cubicBezTo>
                  <a:cubicBezTo>
                    <a:pt x="575" y="83"/>
                    <a:pt x="575" y="99"/>
                    <a:pt x="575" y="106"/>
                  </a:cubicBezTo>
                  <a:cubicBezTo>
                    <a:pt x="575" y="106"/>
                    <a:pt x="575" y="117"/>
                    <a:pt x="575" y="123"/>
                  </a:cubicBezTo>
                  <a:cubicBezTo>
                    <a:pt x="575" y="130"/>
                    <a:pt x="572" y="146"/>
                    <a:pt x="565" y="146"/>
                  </a:cubicBezTo>
                  <a:cubicBezTo>
                    <a:pt x="559" y="146"/>
                    <a:pt x="552" y="141"/>
                    <a:pt x="552" y="135"/>
                  </a:cubicBezTo>
                  <a:cubicBezTo>
                    <a:pt x="552" y="121"/>
                    <a:pt x="557" y="94"/>
                    <a:pt x="566" y="83"/>
                  </a:cubicBezTo>
                  <a:cubicBezTo>
                    <a:pt x="560" y="83"/>
                    <a:pt x="558" y="87"/>
                    <a:pt x="553" y="90"/>
                  </a:cubicBezTo>
                  <a:cubicBezTo>
                    <a:pt x="554" y="80"/>
                    <a:pt x="575" y="65"/>
                    <a:pt x="587" y="65"/>
                  </a:cubicBezTo>
                  <a:cubicBezTo>
                    <a:pt x="590" y="65"/>
                    <a:pt x="596" y="66"/>
                    <a:pt x="602" y="66"/>
                  </a:cubicBezTo>
                  <a:cubicBezTo>
                    <a:pt x="605" y="66"/>
                    <a:pt x="608" y="66"/>
                    <a:pt x="610" y="65"/>
                  </a:cubicBezTo>
                  <a:cubicBezTo>
                    <a:pt x="610" y="59"/>
                    <a:pt x="610" y="59"/>
                    <a:pt x="610" y="59"/>
                  </a:cubicBezTo>
                  <a:cubicBezTo>
                    <a:pt x="599" y="59"/>
                    <a:pt x="593" y="52"/>
                    <a:pt x="580" y="52"/>
                  </a:cubicBezTo>
                  <a:cubicBezTo>
                    <a:pt x="575" y="52"/>
                    <a:pt x="572" y="57"/>
                    <a:pt x="566" y="57"/>
                  </a:cubicBezTo>
                  <a:cubicBezTo>
                    <a:pt x="562" y="57"/>
                    <a:pt x="557" y="54"/>
                    <a:pt x="557" y="51"/>
                  </a:cubicBezTo>
                  <a:cubicBezTo>
                    <a:pt x="546" y="51"/>
                    <a:pt x="546" y="51"/>
                    <a:pt x="546" y="51"/>
                  </a:cubicBezTo>
                  <a:cubicBezTo>
                    <a:pt x="548" y="46"/>
                    <a:pt x="552" y="45"/>
                    <a:pt x="552" y="37"/>
                  </a:cubicBezTo>
                  <a:cubicBezTo>
                    <a:pt x="544" y="39"/>
                    <a:pt x="534" y="49"/>
                    <a:pt x="529" y="49"/>
                  </a:cubicBezTo>
                  <a:cubicBezTo>
                    <a:pt x="524" y="49"/>
                    <a:pt x="523" y="56"/>
                    <a:pt x="514" y="56"/>
                  </a:cubicBezTo>
                  <a:cubicBezTo>
                    <a:pt x="510" y="56"/>
                    <a:pt x="509" y="55"/>
                    <a:pt x="506" y="51"/>
                  </a:cubicBezTo>
                  <a:cubicBezTo>
                    <a:pt x="503" y="51"/>
                    <a:pt x="501" y="53"/>
                    <a:pt x="497" y="54"/>
                  </a:cubicBezTo>
                  <a:cubicBezTo>
                    <a:pt x="489" y="54"/>
                    <a:pt x="489" y="54"/>
                    <a:pt x="489" y="54"/>
                  </a:cubicBezTo>
                  <a:cubicBezTo>
                    <a:pt x="501" y="39"/>
                    <a:pt x="516" y="34"/>
                    <a:pt x="530" y="24"/>
                  </a:cubicBezTo>
                  <a:cubicBezTo>
                    <a:pt x="511" y="24"/>
                    <a:pt x="497" y="24"/>
                    <a:pt x="486" y="14"/>
                  </a:cubicBezTo>
                  <a:cubicBezTo>
                    <a:pt x="460" y="14"/>
                    <a:pt x="460" y="14"/>
                    <a:pt x="460" y="14"/>
                  </a:cubicBezTo>
                  <a:cubicBezTo>
                    <a:pt x="453" y="10"/>
                    <a:pt x="454" y="6"/>
                    <a:pt x="4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4"/>
            <p:cNvSpPr>
              <a:spLocks noEditPoints="1"/>
            </p:cNvSpPr>
            <p:nvPr/>
          </p:nvSpPr>
          <p:spPr bwMode="auto">
            <a:xfrm>
              <a:off x="-2508" y="-27"/>
              <a:ext cx="1326" cy="958"/>
            </a:xfrm>
            <a:custGeom>
              <a:avLst/>
              <a:gdLst>
                <a:gd name="T0" fmla="*/ 400 w 561"/>
                <a:gd name="T1" fmla="*/ 44 h 405"/>
                <a:gd name="T2" fmla="*/ 400 w 561"/>
                <a:gd name="T3" fmla="*/ 44 h 405"/>
                <a:gd name="T4" fmla="*/ 400 w 561"/>
                <a:gd name="T5" fmla="*/ 42 h 405"/>
                <a:gd name="T6" fmla="*/ 139 w 561"/>
                <a:gd name="T7" fmla="*/ 15 h 405"/>
                <a:gd name="T8" fmla="*/ 129 w 561"/>
                <a:gd name="T9" fmla="*/ 16 h 405"/>
                <a:gd name="T10" fmla="*/ 120 w 561"/>
                <a:gd name="T11" fmla="*/ 16 h 405"/>
                <a:gd name="T12" fmla="*/ 23 w 561"/>
                <a:gd name="T13" fmla="*/ 66 h 405"/>
                <a:gd name="T14" fmla="*/ 43 w 561"/>
                <a:gd name="T15" fmla="*/ 93 h 405"/>
                <a:gd name="T16" fmla="*/ 91 w 561"/>
                <a:gd name="T17" fmla="*/ 139 h 405"/>
                <a:gd name="T18" fmla="*/ 76 w 561"/>
                <a:gd name="T19" fmla="*/ 139 h 405"/>
                <a:gd name="T20" fmla="*/ 57 w 561"/>
                <a:gd name="T21" fmla="*/ 127 h 405"/>
                <a:gd name="T22" fmla="*/ 0 w 561"/>
                <a:gd name="T23" fmla="*/ 150 h 405"/>
                <a:gd name="T24" fmla="*/ 14 w 561"/>
                <a:gd name="T25" fmla="*/ 164 h 405"/>
                <a:gd name="T26" fmla="*/ 49 w 561"/>
                <a:gd name="T27" fmla="*/ 179 h 405"/>
                <a:gd name="T28" fmla="*/ 71 w 561"/>
                <a:gd name="T29" fmla="*/ 182 h 405"/>
                <a:gd name="T30" fmla="*/ 98 w 561"/>
                <a:gd name="T31" fmla="*/ 173 h 405"/>
                <a:gd name="T32" fmla="*/ 101 w 561"/>
                <a:gd name="T33" fmla="*/ 181 h 405"/>
                <a:gd name="T34" fmla="*/ 94 w 561"/>
                <a:gd name="T35" fmla="*/ 182 h 405"/>
                <a:gd name="T36" fmla="*/ 62 w 561"/>
                <a:gd name="T37" fmla="*/ 216 h 405"/>
                <a:gd name="T38" fmla="*/ 43 w 561"/>
                <a:gd name="T39" fmla="*/ 267 h 405"/>
                <a:gd name="T40" fmla="*/ 71 w 561"/>
                <a:gd name="T41" fmla="*/ 293 h 405"/>
                <a:gd name="T42" fmla="*/ 86 w 561"/>
                <a:gd name="T43" fmla="*/ 292 h 405"/>
                <a:gd name="T44" fmla="*/ 91 w 561"/>
                <a:gd name="T45" fmla="*/ 316 h 405"/>
                <a:gd name="T46" fmla="*/ 105 w 561"/>
                <a:gd name="T47" fmla="*/ 312 h 405"/>
                <a:gd name="T48" fmla="*/ 131 w 561"/>
                <a:gd name="T49" fmla="*/ 319 h 405"/>
                <a:gd name="T50" fmla="*/ 149 w 561"/>
                <a:gd name="T51" fmla="*/ 313 h 405"/>
                <a:gd name="T52" fmla="*/ 176 w 561"/>
                <a:gd name="T53" fmla="*/ 306 h 405"/>
                <a:gd name="T54" fmla="*/ 109 w 561"/>
                <a:gd name="T55" fmla="*/ 367 h 405"/>
                <a:gd name="T56" fmla="*/ 67 w 561"/>
                <a:gd name="T57" fmla="*/ 393 h 405"/>
                <a:gd name="T58" fmla="*/ 50 w 561"/>
                <a:gd name="T59" fmla="*/ 405 h 405"/>
                <a:gd name="T60" fmla="*/ 136 w 561"/>
                <a:gd name="T61" fmla="*/ 369 h 405"/>
                <a:gd name="T62" fmla="*/ 183 w 561"/>
                <a:gd name="T63" fmla="*/ 332 h 405"/>
                <a:gd name="T64" fmla="*/ 207 w 561"/>
                <a:gd name="T65" fmla="*/ 303 h 405"/>
                <a:gd name="T66" fmla="*/ 261 w 561"/>
                <a:gd name="T67" fmla="*/ 256 h 405"/>
                <a:gd name="T68" fmla="*/ 237 w 561"/>
                <a:gd name="T69" fmla="*/ 287 h 405"/>
                <a:gd name="T70" fmla="*/ 233 w 561"/>
                <a:gd name="T71" fmla="*/ 298 h 405"/>
                <a:gd name="T72" fmla="*/ 292 w 561"/>
                <a:gd name="T73" fmla="*/ 272 h 405"/>
                <a:gd name="T74" fmla="*/ 308 w 561"/>
                <a:gd name="T75" fmla="*/ 256 h 405"/>
                <a:gd name="T76" fmla="*/ 387 w 561"/>
                <a:gd name="T77" fmla="*/ 283 h 405"/>
                <a:gd name="T78" fmla="*/ 459 w 561"/>
                <a:gd name="T79" fmla="*/ 321 h 405"/>
                <a:gd name="T80" fmla="*/ 483 w 561"/>
                <a:gd name="T81" fmla="*/ 320 h 405"/>
                <a:gd name="T82" fmla="*/ 492 w 561"/>
                <a:gd name="T83" fmla="*/ 323 h 405"/>
                <a:gd name="T84" fmla="*/ 495 w 561"/>
                <a:gd name="T85" fmla="*/ 342 h 405"/>
                <a:gd name="T86" fmla="*/ 509 w 561"/>
                <a:gd name="T87" fmla="*/ 342 h 405"/>
                <a:gd name="T88" fmla="*/ 511 w 561"/>
                <a:gd name="T89" fmla="*/ 359 h 405"/>
                <a:gd name="T90" fmla="*/ 526 w 561"/>
                <a:gd name="T91" fmla="*/ 375 h 405"/>
                <a:gd name="T92" fmla="*/ 554 w 561"/>
                <a:gd name="T93" fmla="*/ 390 h 405"/>
                <a:gd name="T94" fmla="*/ 561 w 561"/>
                <a:gd name="T95" fmla="*/ 380 h 405"/>
                <a:gd name="T96" fmla="*/ 535 w 561"/>
                <a:gd name="T97" fmla="*/ 356 h 405"/>
                <a:gd name="T98" fmla="*/ 518 w 561"/>
                <a:gd name="T99" fmla="*/ 328 h 405"/>
                <a:gd name="T100" fmla="*/ 470 w 561"/>
                <a:gd name="T101" fmla="*/ 288 h 405"/>
                <a:gd name="T102" fmla="*/ 429 w 561"/>
                <a:gd name="T103" fmla="*/ 280 h 405"/>
                <a:gd name="T104" fmla="*/ 413 w 561"/>
                <a:gd name="T105" fmla="*/ 275 h 405"/>
                <a:gd name="T106" fmla="*/ 400 w 561"/>
                <a:gd name="T107" fmla="*/ 272 h 405"/>
                <a:gd name="T108" fmla="*/ 400 w 561"/>
                <a:gd name="T109" fmla="*/ 44 h 405"/>
                <a:gd name="T110" fmla="*/ 342 w 561"/>
                <a:gd name="T111" fmla="*/ 37 h 405"/>
                <a:gd name="T112" fmla="*/ 241 w 561"/>
                <a:gd name="T113" fmla="*/ 24 h 405"/>
                <a:gd name="T114" fmla="*/ 199 w 561"/>
                <a:gd name="T115" fmla="*/ 13 h 405"/>
                <a:gd name="T116" fmla="*/ 176 w 561"/>
                <a:gd name="T117" fmla="*/ 15 h 405"/>
                <a:gd name="T118" fmla="*/ 179 w 561"/>
                <a:gd name="T119" fmla="*/ 8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1" h="405">
                  <a:moveTo>
                    <a:pt x="400" y="42"/>
                  </a:move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2"/>
                    <a:pt x="400" y="42"/>
                    <a:pt x="400" y="42"/>
                  </a:cubicBezTo>
                  <a:moveTo>
                    <a:pt x="162" y="0"/>
                  </a:moveTo>
                  <a:cubicBezTo>
                    <a:pt x="153" y="0"/>
                    <a:pt x="148" y="12"/>
                    <a:pt x="139" y="15"/>
                  </a:cubicBezTo>
                  <a:cubicBezTo>
                    <a:pt x="137" y="16"/>
                    <a:pt x="135" y="16"/>
                    <a:pt x="134" y="16"/>
                  </a:cubicBezTo>
                  <a:cubicBezTo>
                    <a:pt x="132" y="16"/>
                    <a:pt x="131" y="16"/>
                    <a:pt x="129" y="16"/>
                  </a:cubicBezTo>
                  <a:cubicBezTo>
                    <a:pt x="128" y="16"/>
                    <a:pt x="126" y="15"/>
                    <a:pt x="125" y="15"/>
                  </a:cubicBezTo>
                  <a:cubicBezTo>
                    <a:pt x="123" y="15"/>
                    <a:pt x="122" y="16"/>
                    <a:pt x="120" y="16"/>
                  </a:cubicBezTo>
                  <a:cubicBezTo>
                    <a:pt x="92" y="25"/>
                    <a:pt x="68" y="45"/>
                    <a:pt x="52" y="6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8"/>
                    <a:pt x="15" y="81"/>
                    <a:pt x="15" y="81"/>
                  </a:cubicBezTo>
                  <a:cubicBezTo>
                    <a:pt x="15" y="85"/>
                    <a:pt x="37" y="89"/>
                    <a:pt x="43" y="93"/>
                  </a:cubicBezTo>
                  <a:cubicBezTo>
                    <a:pt x="49" y="96"/>
                    <a:pt x="55" y="112"/>
                    <a:pt x="59" y="114"/>
                  </a:cubicBezTo>
                  <a:cubicBezTo>
                    <a:pt x="75" y="121"/>
                    <a:pt x="86" y="122"/>
                    <a:pt x="91" y="139"/>
                  </a:cubicBezTo>
                  <a:cubicBezTo>
                    <a:pt x="89" y="140"/>
                    <a:pt x="87" y="140"/>
                    <a:pt x="86" y="140"/>
                  </a:cubicBezTo>
                  <a:cubicBezTo>
                    <a:pt x="83" y="140"/>
                    <a:pt x="81" y="139"/>
                    <a:pt x="76" y="139"/>
                  </a:cubicBezTo>
                  <a:cubicBezTo>
                    <a:pt x="72" y="139"/>
                    <a:pt x="69" y="140"/>
                    <a:pt x="65" y="140"/>
                  </a:cubicBezTo>
                  <a:cubicBezTo>
                    <a:pt x="60" y="140"/>
                    <a:pt x="57" y="138"/>
                    <a:pt x="57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34" y="135"/>
                    <a:pt x="13" y="142"/>
                    <a:pt x="0" y="150"/>
                  </a:cubicBezTo>
                  <a:cubicBezTo>
                    <a:pt x="2" y="155"/>
                    <a:pt x="7" y="159"/>
                    <a:pt x="15" y="159"/>
                  </a:cubicBezTo>
                  <a:cubicBezTo>
                    <a:pt x="15" y="160"/>
                    <a:pt x="14" y="162"/>
                    <a:pt x="14" y="164"/>
                  </a:cubicBezTo>
                  <a:cubicBezTo>
                    <a:pt x="14" y="169"/>
                    <a:pt x="20" y="171"/>
                    <a:pt x="21" y="179"/>
                  </a:cubicBezTo>
                  <a:cubicBezTo>
                    <a:pt x="25" y="179"/>
                    <a:pt x="38" y="179"/>
                    <a:pt x="49" y="179"/>
                  </a:cubicBezTo>
                  <a:cubicBezTo>
                    <a:pt x="50" y="179"/>
                    <a:pt x="51" y="178"/>
                    <a:pt x="52" y="178"/>
                  </a:cubicBezTo>
                  <a:cubicBezTo>
                    <a:pt x="58" y="178"/>
                    <a:pt x="62" y="182"/>
                    <a:pt x="71" y="182"/>
                  </a:cubicBezTo>
                  <a:cubicBezTo>
                    <a:pt x="82" y="182"/>
                    <a:pt x="85" y="173"/>
                    <a:pt x="94" y="173"/>
                  </a:cubicBezTo>
                  <a:cubicBezTo>
                    <a:pt x="96" y="173"/>
                    <a:pt x="96" y="173"/>
                    <a:pt x="98" y="173"/>
                  </a:cubicBezTo>
                  <a:cubicBezTo>
                    <a:pt x="99" y="173"/>
                    <a:pt x="100" y="173"/>
                    <a:pt x="101" y="173"/>
                  </a:cubicBezTo>
                  <a:cubicBezTo>
                    <a:pt x="101" y="181"/>
                    <a:pt x="101" y="181"/>
                    <a:pt x="101" y="181"/>
                  </a:cubicBezTo>
                  <a:cubicBezTo>
                    <a:pt x="100" y="180"/>
                    <a:pt x="99" y="180"/>
                    <a:pt x="98" y="180"/>
                  </a:cubicBezTo>
                  <a:cubicBezTo>
                    <a:pt x="97" y="180"/>
                    <a:pt x="96" y="180"/>
                    <a:pt x="94" y="182"/>
                  </a:cubicBezTo>
                  <a:cubicBezTo>
                    <a:pt x="94" y="183"/>
                    <a:pt x="103" y="191"/>
                    <a:pt x="103" y="195"/>
                  </a:cubicBezTo>
                  <a:cubicBezTo>
                    <a:pt x="103" y="201"/>
                    <a:pt x="67" y="216"/>
                    <a:pt x="62" y="216"/>
                  </a:cubicBezTo>
                  <a:cubicBezTo>
                    <a:pt x="51" y="216"/>
                    <a:pt x="22" y="229"/>
                    <a:pt x="22" y="245"/>
                  </a:cubicBezTo>
                  <a:cubicBezTo>
                    <a:pt x="22" y="253"/>
                    <a:pt x="39" y="256"/>
                    <a:pt x="43" y="267"/>
                  </a:cubicBezTo>
                  <a:cubicBezTo>
                    <a:pt x="41" y="267"/>
                    <a:pt x="38" y="269"/>
                    <a:pt x="36" y="269"/>
                  </a:cubicBezTo>
                  <a:cubicBezTo>
                    <a:pt x="39" y="274"/>
                    <a:pt x="64" y="293"/>
                    <a:pt x="71" y="293"/>
                  </a:cubicBezTo>
                  <a:cubicBezTo>
                    <a:pt x="73" y="293"/>
                    <a:pt x="77" y="284"/>
                    <a:pt x="81" y="284"/>
                  </a:cubicBezTo>
                  <a:cubicBezTo>
                    <a:pt x="86" y="284"/>
                    <a:pt x="86" y="291"/>
                    <a:pt x="86" y="292"/>
                  </a:cubicBezTo>
                  <a:cubicBezTo>
                    <a:pt x="86" y="296"/>
                    <a:pt x="86" y="296"/>
                    <a:pt x="86" y="303"/>
                  </a:cubicBezTo>
                  <a:cubicBezTo>
                    <a:pt x="86" y="307"/>
                    <a:pt x="88" y="316"/>
                    <a:pt x="91" y="316"/>
                  </a:cubicBezTo>
                  <a:cubicBezTo>
                    <a:pt x="93" y="316"/>
                    <a:pt x="96" y="312"/>
                    <a:pt x="99" y="312"/>
                  </a:cubicBezTo>
                  <a:cubicBezTo>
                    <a:pt x="101" y="312"/>
                    <a:pt x="100" y="312"/>
                    <a:pt x="105" y="312"/>
                  </a:cubicBezTo>
                  <a:cubicBezTo>
                    <a:pt x="105" y="310"/>
                    <a:pt x="105" y="307"/>
                    <a:pt x="106" y="304"/>
                  </a:cubicBezTo>
                  <a:cubicBezTo>
                    <a:pt x="115" y="311"/>
                    <a:pt x="118" y="314"/>
                    <a:pt x="131" y="319"/>
                  </a:cubicBezTo>
                  <a:cubicBezTo>
                    <a:pt x="132" y="315"/>
                    <a:pt x="133" y="313"/>
                    <a:pt x="135" y="309"/>
                  </a:cubicBezTo>
                  <a:cubicBezTo>
                    <a:pt x="140" y="311"/>
                    <a:pt x="143" y="313"/>
                    <a:pt x="149" y="313"/>
                  </a:cubicBezTo>
                  <a:cubicBezTo>
                    <a:pt x="157" y="313"/>
                    <a:pt x="161" y="310"/>
                    <a:pt x="169" y="306"/>
                  </a:cubicBezTo>
                  <a:cubicBezTo>
                    <a:pt x="176" y="306"/>
                    <a:pt x="176" y="306"/>
                    <a:pt x="176" y="306"/>
                  </a:cubicBezTo>
                  <a:cubicBezTo>
                    <a:pt x="164" y="314"/>
                    <a:pt x="164" y="330"/>
                    <a:pt x="152" y="338"/>
                  </a:cubicBezTo>
                  <a:cubicBezTo>
                    <a:pt x="139" y="347"/>
                    <a:pt x="118" y="356"/>
                    <a:pt x="109" y="367"/>
                  </a:cubicBezTo>
                  <a:cubicBezTo>
                    <a:pt x="103" y="375"/>
                    <a:pt x="93" y="370"/>
                    <a:pt x="84" y="375"/>
                  </a:cubicBezTo>
                  <a:cubicBezTo>
                    <a:pt x="78" y="378"/>
                    <a:pt x="74" y="389"/>
                    <a:pt x="67" y="393"/>
                  </a:cubicBezTo>
                  <a:cubicBezTo>
                    <a:pt x="58" y="398"/>
                    <a:pt x="48" y="394"/>
                    <a:pt x="42" y="404"/>
                  </a:cubicBezTo>
                  <a:cubicBezTo>
                    <a:pt x="45" y="404"/>
                    <a:pt x="47" y="405"/>
                    <a:pt x="50" y="405"/>
                  </a:cubicBezTo>
                  <a:cubicBezTo>
                    <a:pt x="67" y="405"/>
                    <a:pt x="77" y="387"/>
                    <a:pt x="94" y="385"/>
                  </a:cubicBezTo>
                  <a:cubicBezTo>
                    <a:pt x="109" y="382"/>
                    <a:pt x="128" y="377"/>
                    <a:pt x="136" y="369"/>
                  </a:cubicBezTo>
                  <a:cubicBezTo>
                    <a:pt x="144" y="360"/>
                    <a:pt x="162" y="355"/>
                    <a:pt x="170" y="345"/>
                  </a:cubicBezTo>
                  <a:cubicBezTo>
                    <a:pt x="174" y="340"/>
                    <a:pt x="176" y="334"/>
                    <a:pt x="183" y="332"/>
                  </a:cubicBezTo>
                  <a:cubicBezTo>
                    <a:pt x="195" y="327"/>
                    <a:pt x="207" y="323"/>
                    <a:pt x="207" y="311"/>
                  </a:cubicBezTo>
                  <a:cubicBezTo>
                    <a:pt x="207" y="308"/>
                    <a:pt x="207" y="305"/>
                    <a:pt x="207" y="303"/>
                  </a:cubicBezTo>
                  <a:cubicBezTo>
                    <a:pt x="207" y="285"/>
                    <a:pt x="242" y="256"/>
                    <a:pt x="255" y="256"/>
                  </a:cubicBezTo>
                  <a:cubicBezTo>
                    <a:pt x="257" y="256"/>
                    <a:pt x="256" y="256"/>
                    <a:pt x="261" y="256"/>
                  </a:cubicBezTo>
                  <a:cubicBezTo>
                    <a:pt x="261" y="258"/>
                    <a:pt x="260" y="260"/>
                    <a:pt x="260" y="262"/>
                  </a:cubicBezTo>
                  <a:cubicBezTo>
                    <a:pt x="245" y="266"/>
                    <a:pt x="237" y="275"/>
                    <a:pt x="237" y="287"/>
                  </a:cubicBezTo>
                  <a:cubicBezTo>
                    <a:pt x="237" y="290"/>
                    <a:pt x="235" y="290"/>
                    <a:pt x="238" y="293"/>
                  </a:cubicBezTo>
                  <a:cubicBezTo>
                    <a:pt x="237" y="294"/>
                    <a:pt x="233" y="294"/>
                    <a:pt x="233" y="298"/>
                  </a:cubicBezTo>
                  <a:cubicBezTo>
                    <a:pt x="233" y="300"/>
                    <a:pt x="237" y="301"/>
                    <a:pt x="239" y="301"/>
                  </a:cubicBezTo>
                  <a:cubicBezTo>
                    <a:pt x="251" y="301"/>
                    <a:pt x="285" y="282"/>
                    <a:pt x="292" y="272"/>
                  </a:cubicBezTo>
                  <a:cubicBezTo>
                    <a:pt x="289" y="270"/>
                    <a:pt x="288" y="268"/>
                    <a:pt x="286" y="264"/>
                  </a:cubicBezTo>
                  <a:cubicBezTo>
                    <a:pt x="291" y="262"/>
                    <a:pt x="302" y="259"/>
                    <a:pt x="308" y="256"/>
                  </a:cubicBezTo>
                  <a:cubicBezTo>
                    <a:pt x="317" y="275"/>
                    <a:pt x="340" y="277"/>
                    <a:pt x="358" y="283"/>
                  </a:cubicBezTo>
                  <a:cubicBezTo>
                    <a:pt x="387" y="283"/>
                    <a:pt x="387" y="283"/>
                    <a:pt x="387" y="283"/>
                  </a:cubicBezTo>
                  <a:cubicBezTo>
                    <a:pt x="402" y="292"/>
                    <a:pt x="420" y="291"/>
                    <a:pt x="434" y="301"/>
                  </a:cubicBezTo>
                  <a:cubicBezTo>
                    <a:pt x="440" y="306"/>
                    <a:pt x="448" y="321"/>
                    <a:pt x="459" y="321"/>
                  </a:cubicBezTo>
                  <a:cubicBezTo>
                    <a:pt x="463" y="321"/>
                    <a:pt x="465" y="316"/>
                    <a:pt x="467" y="312"/>
                  </a:cubicBezTo>
                  <a:cubicBezTo>
                    <a:pt x="471" y="316"/>
                    <a:pt x="475" y="320"/>
                    <a:pt x="483" y="320"/>
                  </a:cubicBezTo>
                  <a:cubicBezTo>
                    <a:pt x="483" y="319"/>
                    <a:pt x="484" y="318"/>
                    <a:pt x="485" y="318"/>
                  </a:cubicBezTo>
                  <a:cubicBezTo>
                    <a:pt x="487" y="318"/>
                    <a:pt x="490" y="321"/>
                    <a:pt x="492" y="323"/>
                  </a:cubicBezTo>
                  <a:cubicBezTo>
                    <a:pt x="491" y="326"/>
                    <a:pt x="487" y="328"/>
                    <a:pt x="487" y="334"/>
                  </a:cubicBezTo>
                  <a:cubicBezTo>
                    <a:pt x="487" y="338"/>
                    <a:pt x="493" y="342"/>
                    <a:pt x="495" y="342"/>
                  </a:cubicBezTo>
                  <a:cubicBezTo>
                    <a:pt x="502" y="342"/>
                    <a:pt x="499" y="336"/>
                    <a:pt x="509" y="335"/>
                  </a:cubicBezTo>
                  <a:cubicBezTo>
                    <a:pt x="509" y="337"/>
                    <a:pt x="509" y="339"/>
                    <a:pt x="509" y="342"/>
                  </a:cubicBezTo>
                  <a:cubicBezTo>
                    <a:pt x="509" y="347"/>
                    <a:pt x="501" y="347"/>
                    <a:pt x="501" y="351"/>
                  </a:cubicBezTo>
                  <a:cubicBezTo>
                    <a:pt x="501" y="355"/>
                    <a:pt x="503" y="359"/>
                    <a:pt x="511" y="359"/>
                  </a:cubicBezTo>
                  <a:cubicBezTo>
                    <a:pt x="520" y="359"/>
                    <a:pt x="526" y="359"/>
                    <a:pt x="526" y="367"/>
                  </a:cubicBezTo>
                  <a:cubicBezTo>
                    <a:pt x="526" y="372"/>
                    <a:pt x="526" y="370"/>
                    <a:pt x="526" y="375"/>
                  </a:cubicBezTo>
                  <a:cubicBezTo>
                    <a:pt x="526" y="381"/>
                    <a:pt x="540" y="391"/>
                    <a:pt x="549" y="391"/>
                  </a:cubicBezTo>
                  <a:cubicBezTo>
                    <a:pt x="551" y="391"/>
                    <a:pt x="551" y="390"/>
                    <a:pt x="554" y="390"/>
                  </a:cubicBezTo>
                  <a:cubicBezTo>
                    <a:pt x="554" y="387"/>
                    <a:pt x="561" y="386"/>
                    <a:pt x="561" y="380"/>
                  </a:cubicBezTo>
                  <a:cubicBezTo>
                    <a:pt x="561" y="380"/>
                    <a:pt x="561" y="380"/>
                    <a:pt x="561" y="380"/>
                  </a:cubicBezTo>
                  <a:cubicBezTo>
                    <a:pt x="561" y="369"/>
                    <a:pt x="552" y="366"/>
                    <a:pt x="548" y="361"/>
                  </a:cubicBezTo>
                  <a:cubicBezTo>
                    <a:pt x="544" y="357"/>
                    <a:pt x="538" y="359"/>
                    <a:pt x="535" y="356"/>
                  </a:cubicBezTo>
                  <a:cubicBezTo>
                    <a:pt x="529" y="350"/>
                    <a:pt x="526" y="342"/>
                    <a:pt x="524" y="335"/>
                  </a:cubicBezTo>
                  <a:cubicBezTo>
                    <a:pt x="523" y="331"/>
                    <a:pt x="519" y="330"/>
                    <a:pt x="518" y="328"/>
                  </a:cubicBezTo>
                  <a:cubicBezTo>
                    <a:pt x="504" y="307"/>
                    <a:pt x="496" y="301"/>
                    <a:pt x="480" y="285"/>
                  </a:cubicBezTo>
                  <a:cubicBezTo>
                    <a:pt x="476" y="288"/>
                    <a:pt x="473" y="287"/>
                    <a:pt x="470" y="288"/>
                  </a:cubicBezTo>
                  <a:cubicBezTo>
                    <a:pt x="463" y="290"/>
                    <a:pt x="463" y="301"/>
                    <a:pt x="455" y="301"/>
                  </a:cubicBezTo>
                  <a:cubicBezTo>
                    <a:pt x="445" y="301"/>
                    <a:pt x="434" y="287"/>
                    <a:pt x="429" y="280"/>
                  </a:cubicBezTo>
                  <a:cubicBezTo>
                    <a:pt x="426" y="276"/>
                    <a:pt x="421" y="275"/>
                    <a:pt x="416" y="275"/>
                  </a:cubicBezTo>
                  <a:cubicBezTo>
                    <a:pt x="415" y="275"/>
                    <a:pt x="414" y="275"/>
                    <a:pt x="413" y="275"/>
                  </a:cubicBezTo>
                  <a:cubicBezTo>
                    <a:pt x="412" y="275"/>
                    <a:pt x="411" y="275"/>
                    <a:pt x="410" y="275"/>
                  </a:cubicBezTo>
                  <a:cubicBezTo>
                    <a:pt x="406" y="275"/>
                    <a:pt x="402" y="275"/>
                    <a:pt x="400" y="272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387" y="40"/>
                    <a:pt x="382" y="34"/>
                    <a:pt x="367" y="34"/>
                  </a:cubicBezTo>
                  <a:cubicBezTo>
                    <a:pt x="357" y="34"/>
                    <a:pt x="351" y="37"/>
                    <a:pt x="342" y="37"/>
                  </a:cubicBezTo>
                  <a:cubicBezTo>
                    <a:pt x="325" y="37"/>
                    <a:pt x="293" y="35"/>
                    <a:pt x="282" y="24"/>
                  </a:cubicBezTo>
                  <a:cubicBezTo>
                    <a:pt x="241" y="24"/>
                    <a:pt x="241" y="24"/>
                    <a:pt x="241" y="24"/>
                  </a:cubicBezTo>
                  <a:cubicBezTo>
                    <a:pt x="234" y="20"/>
                    <a:pt x="232" y="18"/>
                    <a:pt x="226" y="13"/>
                  </a:cubicBezTo>
                  <a:cubicBezTo>
                    <a:pt x="199" y="13"/>
                    <a:pt x="199" y="13"/>
                    <a:pt x="199" y="13"/>
                  </a:cubicBezTo>
                  <a:cubicBezTo>
                    <a:pt x="194" y="12"/>
                    <a:pt x="193" y="10"/>
                    <a:pt x="187" y="8"/>
                  </a:cubicBezTo>
                  <a:cubicBezTo>
                    <a:pt x="185" y="12"/>
                    <a:pt x="180" y="15"/>
                    <a:pt x="176" y="15"/>
                  </a:cubicBezTo>
                  <a:cubicBezTo>
                    <a:pt x="175" y="15"/>
                    <a:pt x="174" y="15"/>
                    <a:pt x="174" y="15"/>
                  </a:cubicBezTo>
                  <a:cubicBezTo>
                    <a:pt x="175" y="12"/>
                    <a:pt x="176" y="11"/>
                    <a:pt x="179" y="8"/>
                  </a:cubicBezTo>
                  <a:cubicBezTo>
                    <a:pt x="172" y="6"/>
                    <a:pt x="169" y="0"/>
                    <a:pt x="16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5"/>
            <p:cNvSpPr>
              <a:spLocks/>
            </p:cNvSpPr>
            <p:nvPr/>
          </p:nvSpPr>
          <p:spPr bwMode="auto">
            <a:xfrm>
              <a:off x="-1314" y="830"/>
              <a:ext cx="64" cy="80"/>
            </a:xfrm>
            <a:custGeom>
              <a:avLst/>
              <a:gdLst>
                <a:gd name="T0" fmla="*/ 6 w 27"/>
                <a:gd name="T1" fmla="*/ 0 h 34"/>
                <a:gd name="T2" fmla="*/ 0 w 27"/>
                <a:gd name="T3" fmla="*/ 12 h 34"/>
                <a:gd name="T4" fmla="*/ 5 w 27"/>
                <a:gd name="T5" fmla="*/ 10 h 34"/>
                <a:gd name="T6" fmla="*/ 12 w 27"/>
                <a:gd name="T7" fmla="*/ 12 h 34"/>
                <a:gd name="T8" fmla="*/ 12 w 27"/>
                <a:gd name="T9" fmla="*/ 23 h 34"/>
                <a:gd name="T10" fmla="*/ 23 w 27"/>
                <a:gd name="T11" fmla="*/ 34 h 34"/>
                <a:gd name="T12" fmla="*/ 27 w 27"/>
                <a:gd name="T13" fmla="*/ 29 h 34"/>
                <a:gd name="T14" fmla="*/ 14 w 27"/>
                <a:gd name="T15" fmla="*/ 2 h 34"/>
                <a:gd name="T16" fmla="*/ 6 w 27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34">
                  <a:moveTo>
                    <a:pt x="6" y="0"/>
                  </a:moveTo>
                  <a:cubicBezTo>
                    <a:pt x="2" y="0"/>
                    <a:pt x="0" y="3"/>
                    <a:pt x="0" y="12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6" y="10"/>
                    <a:pt x="7" y="11"/>
                    <a:pt x="12" y="12"/>
                  </a:cubicBezTo>
                  <a:cubicBezTo>
                    <a:pt x="10" y="15"/>
                    <a:pt x="12" y="19"/>
                    <a:pt x="12" y="23"/>
                  </a:cubicBezTo>
                  <a:cubicBezTo>
                    <a:pt x="12" y="23"/>
                    <a:pt x="18" y="34"/>
                    <a:pt x="23" y="34"/>
                  </a:cubicBezTo>
                  <a:cubicBezTo>
                    <a:pt x="25" y="34"/>
                    <a:pt x="27" y="33"/>
                    <a:pt x="27" y="29"/>
                  </a:cubicBezTo>
                  <a:cubicBezTo>
                    <a:pt x="27" y="17"/>
                    <a:pt x="13" y="16"/>
                    <a:pt x="14" y="2"/>
                  </a:cubicBezTo>
                  <a:cubicBezTo>
                    <a:pt x="11" y="1"/>
                    <a:pt x="8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6"/>
            <p:cNvSpPr>
              <a:spLocks/>
            </p:cNvSpPr>
            <p:nvPr/>
          </p:nvSpPr>
          <p:spPr bwMode="auto">
            <a:xfrm>
              <a:off x="-1406" y="733"/>
              <a:ext cx="66" cy="101"/>
            </a:xfrm>
            <a:custGeom>
              <a:avLst/>
              <a:gdLst>
                <a:gd name="T0" fmla="*/ 18 w 28"/>
                <a:gd name="T1" fmla="*/ 0 h 43"/>
                <a:gd name="T2" fmla="*/ 14 w 28"/>
                <a:gd name="T3" fmla="*/ 2 h 43"/>
                <a:gd name="T4" fmla="*/ 6 w 28"/>
                <a:gd name="T5" fmla="*/ 0 h 43"/>
                <a:gd name="T6" fmla="*/ 0 w 28"/>
                <a:gd name="T7" fmla="*/ 6 h 43"/>
                <a:gd name="T8" fmla="*/ 14 w 28"/>
                <a:gd name="T9" fmla="*/ 21 h 43"/>
                <a:gd name="T10" fmla="*/ 22 w 28"/>
                <a:gd name="T11" fmla="*/ 43 h 43"/>
                <a:gd name="T12" fmla="*/ 24 w 28"/>
                <a:gd name="T13" fmla="*/ 22 h 43"/>
                <a:gd name="T14" fmla="*/ 20 w 28"/>
                <a:gd name="T15" fmla="*/ 23 h 43"/>
                <a:gd name="T16" fmla="*/ 18 w 28"/>
                <a:gd name="T17" fmla="*/ 22 h 43"/>
                <a:gd name="T18" fmla="*/ 18 w 28"/>
                <a:gd name="T1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3">
                  <a:moveTo>
                    <a:pt x="18" y="0"/>
                  </a:moveTo>
                  <a:cubicBezTo>
                    <a:pt x="16" y="2"/>
                    <a:pt x="15" y="2"/>
                    <a:pt x="14" y="2"/>
                  </a:cubicBezTo>
                  <a:cubicBezTo>
                    <a:pt x="12" y="2"/>
                    <a:pt x="12" y="0"/>
                    <a:pt x="6" y="0"/>
                  </a:cubicBezTo>
                  <a:cubicBezTo>
                    <a:pt x="4" y="0"/>
                    <a:pt x="0" y="1"/>
                    <a:pt x="0" y="6"/>
                  </a:cubicBezTo>
                  <a:cubicBezTo>
                    <a:pt x="0" y="13"/>
                    <a:pt x="6" y="20"/>
                    <a:pt x="14" y="21"/>
                  </a:cubicBezTo>
                  <a:cubicBezTo>
                    <a:pt x="14" y="30"/>
                    <a:pt x="16" y="36"/>
                    <a:pt x="22" y="43"/>
                  </a:cubicBezTo>
                  <a:cubicBezTo>
                    <a:pt x="28" y="37"/>
                    <a:pt x="22" y="30"/>
                    <a:pt x="24" y="22"/>
                  </a:cubicBezTo>
                  <a:cubicBezTo>
                    <a:pt x="23" y="23"/>
                    <a:pt x="21" y="23"/>
                    <a:pt x="20" y="23"/>
                  </a:cubicBezTo>
                  <a:cubicBezTo>
                    <a:pt x="19" y="23"/>
                    <a:pt x="18" y="23"/>
                    <a:pt x="18" y="22"/>
                  </a:cubicBezTo>
                  <a:cubicBezTo>
                    <a:pt x="16" y="14"/>
                    <a:pt x="18" y="14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7"/>
            <p:cNvSpPr>
              <a:spLocks/>
            </p:cNvSpPr>
            <p:nvPr/>
          </p:nvSpPr>
          <p:spPr bwMode="auto">
            <a:xfrm>
              <a:off x="-801" y="-204"/>
              <a:ext cx="655" cy="343"/>
            </a:xfrm>
            <a:custGeom>
              <a:avLst/>
              <a:gdLst>
                <a:gd name="T0" fmla="*/ 202 w 277"/>
                <a:gd name="T1" fmla="*/ 0 h 145"/>
                <a:gd name="T2" fmla="*/ 186 w 277"/>
                <a:gd name="T3" fmla="*/ 9 h 145"/>
                <a:gd name="T4" fmla="*/ 186 w 277"/>
                <a:gd name="T5" fmla="*/ 15 h 145"/>
                <a:gd name="T6" fmla="*/ 181 w 277"/>
                <a:gd name="T7" fmla="*/ 16 h 145"/>
                <a:gd name="T8" fmla="*/ 171 w 277"/>
                <a:gd name="T9" fmla="*/ 15 h 145"/>
                <a:gd name="T10" fmla="*/ 162 w 277"/>
                <a:gd name="T11" fmla="*/ 21 h 145"/>
                <a:gd name="T12" fmla="*/ 174 w 277"/>
                <a:gd name="T13" fmla="*/ 58 h 145"/>
                <a:gd name="T14" fmla="*/ 167 w 277"/>
                <a:gd name="T15" fmla="*/ 62 h 145"/>
                <a:gd name="T16" fmla="*/ 158 w 277"/>
                <a:gd name="T17" fmla="*/ 43 h 145"/>
                <a:gd name="T18" fmla="*/ 141 w 277"/>
                <a:gd name="T19" fmla="*/ 28 h 145"/>
                <a:gd name="T20" fmla="*/ 129 w 277"/>
                <a:gd name="T21" fmla="*/ 28 h 145"/>
                <a:gd name="T22" fmla="*/ 132 w 277"/>
                <a:gd name="T23" fmla="*/ 37 h 145"/>
                <a:gd name="T24" fmla="*/ 116 w 277"/>
                <a:gd name="T25" fmla="*/ 41 h 145"/>
                <a:gd name="T26" fmla="*/ 92 w 277"/>
                <a:gd name="T27" fmla="*/ 25 h 145"/>
                <a:gd name="T28" fmla="*/ 76 w 277"/>
                <a:gd name="T29" fmla="*/ 35 h 145"/>
                <a:gd name="T30" fmla="*/ 67 w 277"/>
                <a:gd name="T31" fmla="*/ 16 h 145"/>
                <a:gd name="T32" fmla="*/ 0 w 277"/>
                <a:gd name="T33" fmla="*/ 61 h 145"/>
                <a:gd name="T34" fmla="*/ 16 w 277"/>
                <a:gd name="T35" fmla="*/ 72 h 145"/>
                <a:gd name="T36" fmla="*/ 26 w 277"/>
                <a:gd name="T37" fmla="*/ 71 h 145"/>
                <a:gd name="T38" fmla="*/ 34 w 277"/>
                <a:gd name="T39" fmla="*/ 72 h 145"/>
                <a:gd name="T40" fmla="*/ 13 w 277"/>
                <a:gd name="T41" fmla="*/ 83 h 145"/>
                <a:gd name="T42" fmla="*/ 33 w 277"/>
                <a:gd name="T43" fmla="*/ 94 h 145"/>
                <a:gd name="T44" fmla="*/ 54 w 277"/>
                <a:gd name="T45" fmla="*/ 93 h 145"/>
                <a:gd name="T46" fmla="*/ 82 w 277"/>
                <a:gd name="T47" fmla="*/ 93 h 145"/>
                <a:gd name="T48" fmla="*/ 95 w 277"/>
                <a:gd name="T49" fmla="*/ 98 h 145"/>
                <a:gd name="T50" fmla="*/ 77 w 277"/>
                <a:gd name="T51" fmla="*/ 99 h 145"/>
                <a:gd name="T52" fmla="*/ 26 w 277"/>
                <a:gd name="T53" fmla="*/ 111 h 145"/>
                <a:gd name="T54" fmla="*/ 51 w 277"/>
                <a:gd name="T55" fmla="*/ 130 h 145"/>
                <a:gd name="T56" fmla="*/ 64 w 277"/>
                <a:gd name="T57" fmla="*/ 129 h 145"/>
                <a:gd name="T58" fmla="*/ 80 w 277"/>
                <a:gd name="T59" fmla="*/ 132 h 145"/>
                <a:gd name="T60" fmla="*/ 90 w 277"/>
                <a:gd name="T61" fmla="*/ 145 h 145"/>
                <a:gd name="T62" fmla="*/ 137 w 277"/>
                <a:gd name="T63" fmla="*/ 145 h 145"/>
                <a:gd name="T64" fmla="*/ 175 w 277"/>
                <a:gd name="T65" fmla="*/ 135 h 145"/>
                <a:gd name="T66" fmla="*/ 189 w 277"/>
                <a:gd name="T67" fmla="*/ 125 h 145"/>
                <a:gd name="T68" fmla="*/ 232 w 277"/>
                <a:gd name="T69" fmla="*/ 141 h 145"/>
                <a:gd name="T70" fmla="*/ 236 w 277"/>
                <a:gd name="T71" fmla="*/ 141 h 145"/>
                <a:gd name="T72" fmla="*/ 262 w 277"/>
                <a:gd name="T73" fmla="*/ 132 h 145"/>
                <a:gd name="T74" fmla="*/ 257 w 277"/>
                <a:gd name="T75" fmla="*/ 124 h 145"/>
                <a:gd name="T76" fmla="*/ 249 w 277"/>
                <a:gd name="T77" fmla="*/ 120 h 145"/>
                <a:gd name="T78" fmla="*/ 256 w 277"/>
                <a:gd name="T79" fmla="*/ 115 h 145"/>
                <a:gd name="T80" fmla="*/ 265 w 277"/>
                <a:gd name="T81" fmla="*/ 115 h 145"/>
                <a:gd name="T82" fmla="*/ 277 w 277"/>
                <a:gd name="T83" fmla="*/ 111 h 145"/>
                <a:gd name="T84" fmla="*/ 223 w 277"/>
                <a:gd name="T85" fmla="*/ 74 h 145"/>
                <a:gd name="T86" fmla="*/ 208 w 277"/>
                <a:gd name="T87" fmla="*/ 29 h 145"/>
                <a:gd name="T88" fmla="*/ 220 w 277"/>
                <a:gd name="T89" fmla="*/ 12 h 145"/>
                <a:gd name="T90" fmla="*/ 202 w 277"/>
                <a:gd name="T9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7" h="145">
                  <a:moveTo>
                    <a:pt x="202" y="0"/>
                  </a:moveTo>
                  <a:cubicBezTo>
                    <a:pt x="193" y="0"/>
                    <a:pt x="186" y="4"/>
                    <a:pt x="186" y="9"/>
                  </a:cubicBezTo>
                  <a:cubicBezTo>
                    <a:pt x="186" y="11"/>
                    <a:pt x="186" y="13"/>
                    <a:pt x="186" y="15"/>
                  </a:cubicBezTo>
                  <a:cubicBezTo>
                    <a:pt x="183" y="16"/>
                    <a:pt x="182" y="16"/>
                    <a:pt x="181" y="16"/>
                  </a:cubicBezTo>
                  <a:cubicBezTo>
                    <a:pt x="178" y="16"/>
                    <a:pt x="178" y="15"/>
                    <a:pt x="171" y="15"/>
                  </a:cubicBezTo>
                  <a:cubicBezTo>
                    <a:pt x="167" y="15"/>
                    <a:pt x="162" y="17"/>
                    <a:pt x="162" y="21"/>
                  </a:cubicBezTo>
                  <a:cubicBezTo>
                    <a:pt x="162" y="26"/>
                    <a:pt x="170" y="51"/>
                    <a:pt x="174" y="58"/>
                  </a:cubicBezTo>
                  <a:cubicBezTo>
                    <a:pt x="171" y="60"/>
                    <a:pt x="171" y="62"/>
                    <a:pt x="167" y="62"/>
                  </a:cubicBezTo>
                  <a:cubicBezTo>
                    <a:pt x="158" y="62"/>
                    <a:pt x="161" y="49"/>
                    <a:pt x="158" y="43"/>
                  </a:cubicBezTo>
                  <a:cubicBezTo>
                    <a:pt x="156" y="37"/>
                    <a:pt x="148" y="30"/>
                    <a:pt x="141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30" y="31"/>
                    <a:pt x="131" y="33"/>
                    <a:pt x="132" y="37"/>
                  </a:cubicBezTo>
                  <a:cubicBezTo>
                    <a:pt x="126" y="39"/>
                    <a:pt x="122" y="40"/>
                    <a:pt x="116" y="41"/>
                  </a:cubicBezTo>
                  <a:cubicBezTo>
                    <a:pt x="112" y="31"/>
                    <a:pt x="107" y="25"/>
                    <a:pt x="92" y="25"/>
                  </a:cubicBezTo>
                  <a:cubicBezTo>
                    <a:pt x="84" y="25"/>
                    <a:pt x="80" y="32"/>
                    <a:pt x="76" y="35"/>
                  </a:cubicBezTo>
                  <a:cubicBezTo>
                    <a:pt x="74" y="31"/>
                    <a:pt x="74" y="16"/>
                    <a:pt x="67" y="16"/>
                  </a:cubicBezTo>
                  <a:cubicBezTo>
                    <a:pt x="48" y="16"/>
                    <a:pt x="0" y="35"/>
                    <a:pt x="0" y="61"/>
                  </a:cubicBezTo>
                  <a:cubicBezTo>
                    <a:pt x="0" y="64"/>
                    <a:pt x="10" y="72"/>
                    <a:pt x="16" y="72"/>
                  </a:cubicBezTo>
                  <a:cubicBezTo>
                    <a:pt x="20" y="72"/>
                    <a:pt x="23" y="71"/>
                    <a:pt x="26" y="71"/>
                  </a:cubicBezTo>
                  <a:cubicBezTo>
                    <a:pt x="28" y="71"/>
                    <a:pt x="31" y="71"/>
                    <a:pt x="34" y="72"/>
                  </a:cubicBezTo>
                  <a:cubicBezTo>
                    <a:pt x="28" y="76"/>
                    <a:pt x="13" y="72"/>
                    <a:pt x="13" y="83"/>
                  </a:cubicBezTo>
                  <a:cubicBezTo>
                    <a:pt x="13" y="92"/>
                    <a:pt x="23" y="94"/>
                    <a:pt x="33" y="94"/>
                  </a:cubicBezTo>
                  <a:cubicBezTo>
                    <a:pt x="41" y="94"/>
                    <a:pt x="49" y="93"/>
                    <a:pt x="54" y="93"/>
                  </a:cubicBezTo>
                  <a:cubicBezTo>
                    <a:pt x="59" y="93"/>
                    <a:pt x="72" y="93"/>
                    <a:pt x="82" y="93"/>
                  </a:cubicBezTo>
                  <a:cubicBezTo>
                    <a:pt x="87" y="93"/>
                    <a:pt x="91" y="96"/>
                    <a:pt x="95" y="98"/>
                  </a:cubicBezTo>
                  <a:cubicBezTo>
                    <a:pt x="89" y="98"/>
                    <a:pt x="85" y="99"/>
                    <a:pt x="77" y="99"/>
                  </a:cubicBezTo>
                  <a:cubicBezTo>
                    <a:pt x="55" y="99"/>
                    <a:pt x="39" y="102"/>
                    <a:pt x="26" y="111"/>
                  </a:cubicBezTo>
                  <a:cubicBezTo>
                    <a:pt x="30" y="117"/>
                    <a:pt x="39" y="130"/>
                    <a:pt x="51" y="130"/>
                  </a:cubicBezTo>
                  <a:cubicBezTo>
                    <a:pt x="54" y="130"/>
                    <a:pt x="59" y="129"/>
                    <a:pt x="64" y="129"/>
                  </a:cubicBezTo>
                  <a:cubicBezTo>
                    <a:pt x="70" y="129"/>
                    <a:pt x="77" y="130"/>
                    <a:pt x="80" y="132"/>
                  </a:cubicBezTo>
                  <a:cubicBezTo>
                    <a:pt x="86" y="137"/>
                    <a:pt x="81" y="145"/>
                    <a:pt x="90" y="145"/>
                  </a:cubicBezTo>
                  <a:cubicBezTo>
                    <a:pt x="104" y="145"/>
                    <a:pt x="113" y="145"/>
                    <a:pt x="137" y="145"/>
                  </a:cubicBezTo>
                  <a:cubicBezTo>
                    <a:pt x="148" y="138"/>
                    <a:pt x="161" y="142"/>
                    <a:pt x="175" y="135"/>
                  </a:cubicBezTo>
                  <a:cubicBezTo>
                    <a:pt x="183" y="131"/>
                    <a:pt x="179" y="125"/>
                    <a:pt x="189" y="125"/>
                  </a:cubicBezTo>
                  <a:cubicBezTo>
                    <a:pt x="204" y="125"/>
                    <a:pt x="212" y="141"/>
                    <a:pt x="232" y="141"/>
                  </a:cubicBezTo>
                  <a:cubicBezTo>
                    <a:pt x="233" y="141"/>
                    <a:pt x="235" y="141"/>
                    <a:pt x="236" y="141"/>
                  </a:cubicBezTo>
                  <a:cubicBezTo>
                    <a:pt x="248" y="141"/>
                    <a:pt x="258" y="141"/>
                    <a:pt x="262" y="132"/>
                  </a:cubicBezTo>
                  <a:cubicBezTo>
                    <a:pt x="260" y="130"/>
                    <a:pt x="257" y="129"/>
                    <a:pt x="257" y="124"/>
                  </a:cubicBezTo>
                  <a:cubicBezTo>
                    <a:pt x="255" y="124"/>
                    <a:pt x="249" y="124"/>
                    <a:pt x="249" y="120"/>
                  </a:cubicBezTo>
                  <a:cubicBezTo>
                    <a:pt x="249" y="116"/>
                    <a:pt x="252" y="115"/>
                    <a:pt x="256" y="115"/>
                  </a:cubicBezTo>
                  <a:cubicBezTo>
                    <a:pt x="260" y="115"/>
                    <a:pt x="262" y="115"/>
                    <a:pt x="265" y="115"/>
                  </a:cubicBezTo>
                  <a:cubicBezTo>
                    <a:pt x="268" y="115"/>
                    <a:pt x="271" y="114"/>
                    <a:pt x="277" y="111"/>
                  </a:cubicBezTo>
                  <a:cubicBezTo>
                    <a:pt x="267" y="103"/>
                    <a:pt x="223" y="91"/>
                    <a:pt x="223" y="74"/>
                  </a:cubicBezTo>
                  <a:cubicBezTo>
                    <a:pt x="223" y="60"/>
                    <a:pt x="208" y="48"/>
                    <a:pt x="208" y="29"/>
                  </a:cubicBezTo>
                  <a:cubicBezTo>
                    <a:pt x="208" y="25"/>
                    <a:pt x="220" y="20"/>
                    <a:pt x="220" y="12"/>
                  </a:cubicBezTo>
                  <a:cubicBezTo>
                    <a:pt x="220" y="4"/>
                    <a:pt x="211" y="0"/>
                    <a:pt x="2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8"/>
            <p:cNvSpPr>
              <a:spLocks/>
            </p:cNvSpPr>
            <p:nvPr/>
          </p:nvSpPr>
          <p:spPr bwMode="auto">
            <a:xfrm>
              <a:off x="-1042" y="-254"/>
              <a:ext cx="366" cy="237"/>
            </a:xfrm>
            <a:custGeom>
              <a:avLst/>
              <a:gdLst>
                <a:gd name="T0" fmla="*/ 67 w 155"/>
                <a:gd name="T1" fmla="*/ 0 h 100"/>
                <a:gd name="T2" fmla="*/ 50 w 155"/>
                <a:gd name="T3" fmla="*/ 4 h 100"/>
                <a:gd name="T4" fmla="*/ 30 w 155"/>
                <a:gd name="T5" fmla="*/ 2 h 100"/>
                <a:gd name="T6" fmla="*/ 18 w 155"/>
                <a:gd name="T7" fmla="*/ 4 h 100"/>
                <a:gd name="T8" fmla="*/ 26 w 155"/>
                <a:gd name="T9" fmla="*/ 22 h 100"/>
                <a:gd name="T10" fmla="*/ 0 w 155"/>
                <a:gd name="T11" fmla="*/ 74 h 100"/>
                <a:gd name="T12" fmla="*/ 25 w 155"/>
                <a:gd name="T13" fmla="*/ 85 h 100"/>
                <a:gd name="T14" fmla="*/ 33 w 155"/>
                <a:gd name="T15" fmla="*/ 95 h 100"/>
                <a:gd name="T16" fmla="*/ 41 w 155"/>
                <a:gd name="T17" fmla="*/ 100 h 100"/>
                <a:gd name="T18" fmla="*/ 82 w 155"/>
                <a:gd name="T19" fmla="*/ 83 h 100"/>
                <a:gd name="T20" fmla="*/ 121 w 155"/>
                <a:gd name="T21" fmla="*/ 43 h 100"/>
                <a:gd name="T22" fmla="*/ 155 w 155"/>
                <a:gd name="T23" fmla="*/ 32 h 100"/>
                <a:gd name="T24" fmla="*/ 118 w 155"/>
                <a:gd name="T25" fmla="*/ 9 h 100"/>
                <a:gd name="T26" fmla="*/ 104 w 155"/>
                <a:gd name="T27" fmla="*/ 13 h 100"/>
                <a:gd name="T28" fmla="*/ 100 w 155"/>
                <a:gd name="T29" fmla="*/ 11 h 100"/>
                <a:gd name="T30" fmla="*/ 71 w 155"/>
                <a:gd name="T31" fmla="*/ 0 h 100"/>
                <a:gd name="T32" fmla="*/ 67 w 155"/>
                <a:gd name="T3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100">
                  <a:moveTo>
                    <a:pt x="67" y="0"/>
                  </a:moveTo>
                  <a:cubicBezTo>
                    <a:pt x="60" y="0"/>
                    <a:pt x="55" y="4"/>
                    <a:pt x="50" y="4"/>
                  </a:cubicBezTo>
                  <a:cubicBezTo>
                    <a:pt x="42" y="4"/>
                    <a:pt x="36" y="2"/>
                    <a:pt x="30" y="2"/>
                  </a:cubicBezTo>
                  <a:cubicBezTo>
                    <a:pt x="26" y="2"/>
                    <a:pt x="23" y="2"/>
                    <a:pt x="18" y="4"/>
                  </a:cubicBezTo>
                  <a:cubicBezTo>
                    <a:pt x="19" y="10"/>
                    <a:pt x="26" y="18"/>
                    <a:pt x="26" y="22"/>
                  </a:cubicBezTo>
                  <a:cubicBezTo>
                    <a:pt x="26" y="41"/>
                    <a:pt x="0" y="56"/>
                    <a:pt x="0" y="74"/>
                  </a:cubicBezTo>
                  <a:cubicBezTo>
                    <a:pt x="0" y="80"/>
                    <a:pt x="21" y="79"/>
                    <a:pt x="25" y="85"/>
                  </a:cubicBezTo>
                  <a:cubicBezTo>
                    <a:pt x="27" y="87"/>
                    <a:pt x="31" y="95"/>
                    <a:pt x="33" y="95"/>
                  </a:cubicBezTo>
                  <a:cubicBezTo>
                    <a:pt x="36" y="95"/>
                    <a:pt x="37" y="100"/>
                    <a:pt x="41" y="100"/>
                  </a:cubicBezTo>
                  <a:cubicBezTo>
                    <a:pt x="45" y="100"/>
                    <a:pt x="82" y="87"/>
                    <a:pt x="82" y="83"/>
                  </a:cubicBezTo>
                  <a:cubicBezTo>
                    <a:pt x="82" y="71"/>
                    <a:pt x="105" y="49"/>
                    <a:pt x="121" y="43"/>
                  </a:cubicBezTo>
                  <a:cubicBezTo>
                    <a:pt x="127" y="42"/>
                    <a:pt x="155" y="38"/>
                    <a:pt x="155" y="32"/>
                  </a:cubicBezTo>
                  <a:cubicBezTo>
                    <a:pt x="155" y="20"/>
                    <a:pt x="129" y="9"/>
                    <a:pt x="118" y="9"/>
                  </a:cubicBezTo>
                  <a:cubicBezTo>
                    <a:pt x="113" y="9"/>
                    <a:pt x="108" y="13"/>
                    <a:pt x="104" y="13"/>
                  </a:cubicBezTo>
                  <a:cubicBezTo>
                    <a:pt x="102" y="13"/>
                    <a:pt x="101" y="12"/>
                    <a:pt x="100" y="11"/>
                  </a:cubicBezTo>
                  <a:cubicBezTo>
                    <a:pt x="88" y="10"/>
                    <a:pt x="83" y="3"/>
                    <a:pt x="71" y="0"/>
                  </a:cubicBezTo>
                  <a:cubicBezTo>
                    <a:pt x="70" y="0"/>
                    <a:pt x="68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39"/>
            <p:cNvSpPr>
              <a:spLocks noEditPoints="1"/>
            </p:cNvSpPr>
            <p:nvPr/>
          </p:nvSpPr>
          <p:spPr bwMode="auto">
            <a:xfrm>
              <a:off x="-751" y="-429"/>
              <a:ext cx="437" cy="185"/>
            </a:xfrm>
            <a:custGeom>
              <a:avLst/>
              <a:gdLst>
                <a:gd name="T0" fmla="*/ 37 w 185"/>
                <a:gd name="T1" fmla="*/ 43 h 78"/>
                <a:gd name="T2" fmla="*/ 33 w 185"/>
                <a:gd name="T3" fmla="*/ 42 h 78"/>
                <a:gd name="T4" fmla="*/ 37 w 185"/>
                <a:gd name="T5" fmla="*/ 43 h 78"/>
                <a:gd name="T6" fmla="*/ 46 w 185"/>
                <a:gd name="T7" fmla="*/ 31 h 78"/>
                <a:gd name="T8" fmla="*/ 37 w 185"/>
                <a:gd name="T9" fmla="*/ 30 h 78"/>
                <a:gd name="T10" fmla="*/ 46 w 185"/>
                <a:gd name="T11" fmla="*/ 31 h 78"/>
                <a:gd name="T12" fmla="*/ 42 w 185"/>
                <a:gd name="T13" fmla="*/ 21 h 78"/>
                <a:gd name="T14" fmla="*/ 43 w 185"/>
                <a:gd name="T15" fmla="*/ 21 h 78"/>
                <a:gd name="T16" fmla="*/ 42 w 185"/>
                <a:gd name="T17" fmla="*/ 21 h 78"/>
                <a:gd name="T18" fmla="*/ 128 w 185"/>
                <a:gd name="T19" fmla="*/ 0 h 78"/>
                <a:gd name="T20" fmla="*/ 109 w 185"/>
                <a:gd name="T21" fmla="*/ 17 h 78"/>
                <a:gd name="T22" fmla="*/ 122 w 185"/>
                <a:gd name="T23" fmla="*/ 25 h 78"/>
                <a:gd name="T24" fmla="*/ 122 w 185"/>
                <a:gd name="T25" fmla="*/ 32 h 78"/>
                <a:gd name="T26" fmla="*/ 117 w 185"/>
                <a:gd name="T27" fmla="*/ 34 h 78"/>
                <a:gd name="T28" fmla="*/ 128 w 185"/>
                <a:gd name="T29" fmla="*/ 36 h 78"/>
                <a:gd name="T30" fmla="*/ 116 w 185"/>
                <a:gd name="T31" fmla="*/ 43 h 78"/>
                <a:gd name="T32" fmla="*/ 66 w 185"/>
                <a:gd name="T33" fmla="*/ 22 h 78"/>
                <a:gd name="T34" fmla="*/ 54 w 185"/>
                <a:gd name="T35" fmla="*/ 22 h 78"/>
                <a:gd name="T36" fmla="*/ 45 w 185"/>
                <a:gd name="T37" fmla="*/ 15 h 78"/>
                <a:gd name="T38" fmla="*/ 35 w 185"/>
                <a:gd name="T39" fmla="*/ 14 h 78"/>
                <a:gd name="T40" fmla="*/ 27 w 185"/>
                <a:gd name="T41" fmla="*/ 15 h 78"/>
                <a:gd name="T42" fmla="*/ 31 w 185"/>
                <a:gd name="T43" fmla="*/ 20 h 78"/>
                <a:gd name="T44" fmla="*/ 30 w 185"/>
                <a:gd name="T45" fmla="*/ 20 h 78"/>
                <a:gd name="T46" fmla="*/ 19 w 185"/>
                <a:gd name="T47" fmla="*/ 26 h 78"/>
                <a:gd name="T48" fmla="*/ 25 w 185"/>
                <a:gd name="T49" fmla="*/ 28 h 78"/>
                <a:gd name="T50" fmla="*/ 22 w 185"/>
                <a:gd name="T51" fmla="*/ 28 h 78"/>
                <a:gd name="T52" fmla="*/ 17 w 185"/>
                <a:gd name="T53" fmla="*/ 27 h 78"/>
                <a:gd name="T54" fmla="*/ 13 w 185"/>
                <a:gd name="T55" fmla="*/ 28 h 78"/>
                <a:gd name="T56" fmla="*/ 13 w 185"/>
                <a:gd name="T57" fmla="*/ 36 h 78"/>
                <a:gd name="T58" fmla="*/ 18 w 185"/>
                <a:gd name="T59" fmla="*/ 38 h 78"/>
                <a:gd name="T60" fmla="*/ 13 w 185"/>
                <a:gd name="T61" fmla="*/ 37 h 78"/>
                <a:gd name="T62" fmla="*/ 0 w 185"/>
                <a:gd name="T63" fmla="*/ 43 h 78"/>
                <a:gd name="T64" fmla="*/ 0 w 185"/>
                <a:gd name="T65" fmla="*/ 50 h 78"/>
                <a:gd name="T66" fmla="*/ 8 w 185"/>
                <a:gd name="T67" fmla="*/ 58 h 78"/>
                <a:gd name="T68" fmla="*/ 26 w 185"/>
                <a:gd name="T69" fmla="*/ 62 h 78"/>
                <a:gd name="T70" fmla="*/ 49 w 185"/>
                <a:gd name="T71" fmla="*/ 58 h 78"/>
                <a:gd name="T72" fmla="*/ 54 w 185"/>
                <a:gd name="T73" fmla="*/ 51 h 78"/>
                <a:gd name="T74" fmla="*/ 63 w 185"/>
                <a:gd name="T75" fmla="*/ 64 h 78"/>
                <a:gd name="T76" fmla="*/ 57 w 185"/>
                <a:gd name="T77" fmla="*/ 63 h 78"/>
                <a:gd name="T78" fmla="*/ 49 w 185"/>
                <a:gd name="T79" fmla="*/ 70 h 78"/>
                <a:gd name="T80" fmla="*/ 63 w 185"/>
                <a:gd name="T81" fmla="*/ 78 h 78"/>
                <a:gd name="T82" fmla="*/ 98 w 185"/>
                <a:gd name="T83" fmla="*/ 70 h 78"/>
                <a:gd name="T84" fmla="*/ 133 w 185"/>
                <a:gd name="T85" fmla="*/ 61 h 78"/>
                <a:gd name="T86" fmla="*/ 136 w 185"/>
                <a:gd name="T87" fmla="*/ 61 h 78"/>
                <a:gd name="T88" fmla="*/ 150 w 185"/>
                <a:gd name="T89" fmla="*/ 61 h 78"/>
                <a:gd name="T90" fmla="*/ 165 w 185"/>
                <a:gd name="T91" fmla="*/ 62 h 78"/>
                <a:gd name="T92" fmla="*/ 167 w 185"/>
                <a:gd name="T93" fmla="*/ 62 h 78"/>
                <a:gd name="T94" fmla="*/ 185 w 185"/>
                <a:gd name="T95" fmla="*/ 37 h 78"/>
                <a:gd name="T96" fmla="*/ 173 w 185"/>
                <a:gd name="T97" fmla="*/ 24 h 78"/>
                <a:gd name="T98" fmla="*/ 158 w 185"/>
                <a:gd name="T99" fmla="*/ 30 h 78"/>
                <a:gd name="T100" fmla="*/ 138 w 185"/>
                <a:gd name="T101" fmla="*/ 11 h 78"/>
                <a:gd name="T102" fmla="*/ 138 w 185"/>
                <a:gd name="T103" fmla="*/ 4 h 78"/>
                <a:gd name="T104" fmla="*/ 128 w 185"/>
                <a:gd name="T10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5" h="78">
                  <a:moveTo>
                    <a:pt x="37" y="43"/>
                  </a:moveTo>
                  <a:cubicBezTo>
                    <a:pt x="36" y="42"/>
                    <a:pt x="34" y="42"/>
                    <a:pt x="33" y="42"/>
                  </a:cubicBezTo>
                  <a:cubicBezTo>
                    <a:pt x="34" y="42"/>
                    <a:pt x="36" y="42"/>
                    <a:pt x="37" y="43"/>
                  </a:cubicBezTo>
                  <a:moveTo>
                    <a:pt x="46" y="31"/>
                  </a:moveTo>
                  <a:cubicBezTo>
                    <a:pt x="44" y="31"/>
                    <a:pt x="41" y="31"/>
                    <a:pt x="37" y="30"/>
                  </a:cubicBezTo>
                  <a:cubicBezTo>
                    <a:pt x="40" y="30"/>
                    <a:pt x="43" y="31"/>
                    <a:pt x="46" y="31"/>
                  </a:cubicBezTo>
                  <a:moveTo>
                    <a:pt x="42" y="21"/>
                  </a:moveTo>
                  <a:cubicBezTo>
                    <a:pt x="42" y="21"/>
                    <a:pt x="43" y="21"/>
                    <a:pt x="43" y="21"/>
                  </a:cubicBezTo>
                  <a:cubicBezTo>
                    <a:pt x="43" y="21"/>
                    <a:pt x="42" y="21"/>
                    <a:pt x="42" y="21"/>
                  </a:cubicBezTo>
                  <a:moveTo>
                    <a:pt x="128" y="0"/>
                  </a:moveTo>
                  <a:cubicBezTo>
                    <a:pt x="123" y="4"/>
                    <a:pt x="109" y="9"/>
                    <a:pt x="109" y="17"/>
                  </a:cubicBezTo>
                  <a:cubicBezTo>
                    <a:pt x="109" y="22"/>
                    <a:pt x="119" y="25"/>
                    <a:pt x="122" y="25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1" y="32"/>
                    <a:pt x="118" y="33"/>
                    <a:pt x="117" y="34"/>
                  </a:cubicBezTo>
                  <a:cubicBezTo>
                    <a:pt x="119" y="35"/>
                    <a:pt x="122" y="36"/>
                    <a:pt x="128" y="36"/>
                  </a:cubicBezTo>
                  <a:cubicBezTo>
                    <a:pt x="126" y="40"/>
                    <a:pt x="123" y="43"/>
                    <a:pt x="116" y="43"/>
                  </a:cubicBezTo>
                  <a:cubicBezTo>
                    <a:pt x="93" y="43"/>
                    <a:pt x="82" y="22"/>
                    <a:pt x="66" y="22"/>
                  </a:cubicBezTo>
                  <a:cubicBezTo>
                    <a:pt x="65" y="22"/>
                    <a:pt x="60" y="22"/>
                    <a:pt x="54" y="22"/>
                  </a:cubicBezTo>
                  <a:cubicBezTo>
                    <a:pt x="53" y="16"/>
                    <a:pt x="47" y="15"/>
                    <a:pt x="45" y="15"/>
                  </a:cubicBezTo>
                  <a:cubicBezTo>
                    <a:pt x="42" y="15"/>
                    <a:pt x="39" y="14"/>
                    <a:pt x="35" y="14"/>
                  </a:cubicBezTo>
                  <a:cubicBezTo>
                    <a:pt x="33" y="14"/>
                    <a:pt x="31" y="14"/>
                    <a:pt x="27" y="15"/>
                  </a:cubicBezTo>
                  <a:cubicBezTo>
                    <a:pt x="27" y="17"/>
                    <a:pt x="29" y="19"/>
                    <a:pt x="31" y="20"/>
                  </a:cubicBezTo>
                  <a:cubicBezTo>
                    <a:pt x="31" y="20"/>
                    <a:pt x="30" y="20"/>
                    <a:pt x="30" y="20"/>
                  </a:cubicBezTo>
                  <a:cubicBezTo>
                    <a:pt x="26" y="20"/>
                    <a:pt x="22" y="22"/>
                    <a:pt x="19" y="26"/>
                  </a:cubicBezTo>
                  <a:cubicBezTo>
                    <a:pt x="21" y="27"/>
                    <a:pt x="23" y="27"/>
                    <a:pt x="25" y="28"/>
                  </a:cubicBezTo>
                  <a:cubicBezTo>
                    <a:pt x="23" y="28"/>
                    <a:pt x="23" y="28"/>
                    <a:pt x="22" y="28"/>
                  </a:cubicBezTo>
                  <a:cubicBezTo>
                    <a:pt x="22" y="28"/>
                    <a:pt x="20" y="27"/>
                    <a:pt x="17" y="27"/>
                  </a:cubicBezTo>
                  <a:cubicBezTo>
                    <a:pt x="16" y="27"/>
                    <a:pt x="15" y="28"/>
                    <a:pt x="13" y="28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5" y="36"/>
                    <a:pt x="17" y="37"/>
                    <a:pt x="18" y="38"/>
                  </a:cubicBezTo>
                  <a:cubicBezTo>
                    <a:pt x="17" y="37"/>
                    <a:pt x="15" y="37"/>
                    <a:pt x="13" y="37"/>
                  </a:cubicBezTo>
                  <a:cubicBezTo>
                    <a:pt x="8" y="37"/>
                    <a:pt x="5" y="41"/>
                    <a:pt x="0" y="43"/>
                  </a:cubicBezTo>
                  <a:cubicBezTo>
                    <a:pt x="2" y="46"/>
                    <a:pt x="0" y="45"/>
                    <a:pt x="0" y="50"/>
                  </a:cubicBezTo>
                  <a:cubicBezTo>
                    <a:pt x="0" y="55"/>
                    <a:pt x="4" y="58"/>
                    <a:pt x="8" y="58"/>
                  </a:cubicBezTo>
                  <a:cubicBezTo>
                    <a:pt x="12" y="58"/>
                    <a:pt x="19" y="62"/>
                    <a:pt x="26" y="62"/>
                  </a:cubicBezTo>
                  <a:cubicBezTo>
                    <a:pt x="33" y="62"/>
                    <a:pt x="40" y="59"/>
                    <a:pt x="49" y="58"/>
                  </a:cubicBezTo>
                  <a:cubicBezTo>
                    <a:pt x="49" y="55"/>
                    <a:pt x="51" y="52"/>
                    <a:pt x="54" y="51"/>
                  </a:cubicBezTo>
                  <a:cubicBezTo>
                    <a:pt x="55" y="57"/>
                    <a:pt x="60" y="59"/>
                    <a:pt x="63" y="64"/>
                  </a:cubicBezTo>
                  <a:cubicBezTo>
                    <a:pt x="61" y="64"/>
                    <a:pt x="59" y="63"/>
                    <a:pt x="57" y="63"/>
                  </a:cubicBezTo>
                  <a:cubicBezTo>
                    <a:pt x="53" y="63"/>
                    <a:pt x="49" y="64"/>
                    <a:pt x="49" y="70"/>
                  </a:cubicBezTo>
                  <a:cubicBezTo>
                    <a:pt x="49" y="73"/>
                    <a:pt x="57" y="78"/>
                    <a:pt x="63" y="78"/>
                  </a:cubicBezTo>
                  <a:cubicBezTo>
                    <a:pt x="77" y="78"/>
                    <a:pt x="87" y="74"/>
                    <a:pt x="98" y="70"/>
                  </a:cubicBezTo>
                  <a:cubicBezTo>
                    <a:pt x="99" y="69"/>
                    <a:pt x="133" y="62"/>
                    <a:pt x="133" y="61"/>
                  </a:cubicBezTo>
                  <a:cubicBezTo>
                    <a:pt x="133" y="61"/>
                    <a:pt x="134" y="61"/>
                    <a:pt x="136" y="61"/>
                  </a:cubicBezTo>
                  <a:cubicBezTo>
                    <a:pt x="139" y="61"/>
                    <a:pt x="145" y="61"/>
                    <a:pt x="150" y="61"/>
                  </a:cubicBezTo>
                  <a:cubicBezTo>
                    <a:pt x="156" y="62"/>
                    <a:pt x="162" y="62"/>
                    <a:pt x="165" y="62"/>
                  </a:cubicBezTo>
                  <a:cubicBezTo>
                    <a:pt x="166" y="62"/>
                    <a:pt x="167" y="62"/>
                    <a:pt x="167" y="62"/>
                  </a:cubicBezTo>
                  <a:cubicBezTo>
                    <a:pt x="172" y="60"/>
                    <a:pt x="185" y="45"/>
                    <a:pt x="185" y="37"/>
                  </a:cubicBezTo>
                  <a:cubicBezTo>
                    <a:pt x="185" y="31"/>
                    <a:pt x="179" y="24"/>
                    <a:pt x="173" y="24"/>
                  </a:cubicBezTo>
                  <a:cubicBezTo>
                    <a:pt x="166" y="24"/>
                    <a:pt x="163" y="30"/>
                    <a:pt x="158" y="30"/>
                  </a:cubicBezTo>
                  <a:cubicBezTo>
                    <a:pt x="148" y="30"/>
                    <a:pt x="138" y="19"/>
                    <a:pt x="138" y="11"/>
                  </a:cubicBezTo>
                  <a:cubicBezTo>
                    <a:pt x="138" y="10"/>
                    <a:pt x="138" y="8"/>
                    <a:pt x="138" y="4"/>
                  </a:cubicBezTo>
                  <a:cubicBezTo>
                    <a:pt x="135" y="4"/>
                    <a:pt x="131" y="2"/>
                    <a:pt x="1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40"/>
            <p:cNvSpPr>
              <a:spLocks/>
            </p:cNvSpPr>
            <p:nvPr/>
          </p:nvSpPr>
          <p:spPr bwMode="auto">
            <a:xfrm>
              <a:off x="-813" y="-362"/>
              <a:ext cx="57" cy="42"/>
            </a:xfrm>
            <a:custGeom>
              <a:avLst/>
              <a:gdLst>
                <a:gd name="T0" fmla="*/ 23 w 24"/>
                <a:gd name="T1" fmla="*/ 0 h 18"/>
                <a:gd name="T2" fmla="*/ 0 w 24"/>
                <a:gd name="T3" fmla="*/ 12 h 18"/>
                <a:gd name="T4" fmla="*/ 9 w 24"/>
                <a:gd name="T5" fmla="*/ 18 h 18"/>
                <a:gd name="T6" fmla="*/ 24 w 24"/>
                <a:gd name="T7" fmla="*/ 0 h 18"/>
                <a:gd name="T8" fmla="*/ 23 w 2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">
                  <a:moveTo>
                    <a:pt x="23" y="0"/>
                  </a:moveTo>
                  <a:cubicBezTo>
                    <a:pt x="17" y="0"/>
                    <a:pt x="0" y="4"/>
                    <a:pt x="0" y="12"/>
                  </a:cubicBezTo>
                  <a:cubicBezTo>
                    <a:pt x="0" y="16"/>
                    <a:pt x="4" y="18"/>
                    <a:pt x="9" y="18"/>
                  </a:cubicBezTo>
                  <a:cubicBezTo>
                    <a:pt x="15" y="18"/>
                    <a:pt x="23" y="7"/>
                    <a:pt x="24" y="0"/>
                  </a:cubicBezTo>
                  <a:cubicBezTo>
                    <a:pt x="24" y="0"/>
                    <a:pt x="24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1"/>
            <p:cNvSpPr>
              <a:spLocks/>
            </p:cNvSpPr>
            <p:nvPr/>
          </p:nvSpPr>
          <p:spPr bwMode="auto">
            <a:xfrm>
              <a:off x="-655" y="-426"/>
              <a:ext cx="43" cy="16"/>
            </a:xfrm>
            <a:custGeom>
              <a:avLst/>
              <a:gdLst>
                <a:gd name="T0" fmla="*/ 18 w 18"/>
                <a:gd name="T1" fmla="*/ 0 h 7"/>
                <a:gd name="T2" fmla="*/ 0 w 18"/>
                <a:gd name="T3" fmla="*/ 0 h 7"/>
                <a:gd name="T4" fmla="*/ 6 w 18"/>
                <a:gd name="T5" fmla="*/ 7 h 7"/>
                <a:gd name="T6" fmla="*/ 18 w 18"/>
                <a:gd name="T7" fmla="*/ 7 h 7"/>
                <a:gd name="T8" fmla="*/ 18 w 18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7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4" y="7"/>
                    <a:pt x="6" y="7"/>
                  </a:cubicBezTo>
                  <a:cubicBezTo>
                    <a:pt x="6" y="7"/>
                    <a:pt x="16" y="7"/>
                    <a:pt x="18" y="7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42"/>
            <p:cNvSpPr>
              <a:spLocks/>
            </p:cNvSpPr>
            <p:nvPr/>
          </p:nvSpPr>
          <p:spPr bwMode="auto">
            <a:xfrm>
              <a:off x="-938" y="-471"/>
              <a:ext cx="248" cy="128"/>
            </a:xfrm>
            <a:custGeom>
              <a:avLst/>
              <a:gdLst>
                <a:gd name="T0" fmla="*/ 96 w 105"/>
                <a:gd name="T1" fmla="*/ 0 h 54"/>
                <a:gd name="T2" fmla="*/ 74 w 105"/>
                <a:gd name="T3" fmla="*/ 3 h 54"/>
                <a:gd name="T4" fmla="*/ 64 w 105"/>
                <a:gd name="T5" fmla="*/ 2 h 54"/>
                <a:gd name="T6" fmla="*/ 37 w 105"/>
                <a:gd name="T7" fmla="*/ 22 h 54"/>
                <a:gd name="T8" fmla="*/ 11 w 105"/>
                <a:gd name="T9" fmla="*/ 33 h 54"/>
                <a:gd name="T10" fmla="*/ 0 w 105"/>
                <a:gd name="T11" fmla="*/ 42 h 54"/>
                <a:gd name="T12" fmla="*/ 5 w 105"/>
                <a:gd name="T13" fmla="*/ 50 h 54"/>
                <a:gd name="T14" fmla="*/ 14 w 105"/>
                <a:gd name="T15" fmla="*/ 46 h 54"/>
                <a:gd name="T16" fmla="*/ 23 w 105"/>
                <a:gd name="T17" fmla="*/ 47 h 54"/>
                <a:gd name="T18" fmla="*/ 29 w 105"/>
                <a:gd name="T19" fmla="*/ 46 h 54"/>
                <a:gd name="T20" fmla="*/ 38 w 105"/>
                <a:gd name="T21" fmla="*/ 54 h 54"/>
                <a:gd name="T22" fmla="*/ 49 w 105"/>
                <a:gd name="T23" fmla="*/ 42 h 54"/>
                <a:gd name="T24" fmla="*/ 50 w 105"/>
                <a:gd name="T25" fmla="*/ 42 h 54"/>
                <a:gd name="T26" fmla="*/ 67 w 105"/>
                <a:gd name="T27" fmla="*/ 26 h 54"/>
                <a:gd name="T28" fmla="*/ 80 w 105"/>
                <a:gd name="T29" fmla="*/ 40 h 54"/>
                <a:gd name="T30" fmla="*/ 103 w 105"/>
                <a:gd name="T31" fmla="*/ 24 h 54"/>
                <a:gd name="T32" fmla="*/ 98 w 105"/>
                <a:gd name="T33" fmla="*/ 13 h 54"/>
                <a:gd name="T34" fmla="*/ 105 w 105"/>
                <a:gd name="T35" fmla="*/ 5 h 54"/>
                <a:gd name="T36" fmla="*/ 96 w 105"/>
                <a:gd name="T3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54">
                  <a:moveTo>
                    <a:pt x="96" y="0"/>
                  </a:moveTo>
                  <a:cubicBezTo>
                    <a:pt x="87" y="0"/>
                    <a:pt x="74" y="3"/>
                    <a:pt x="74" y="3"/>
                  </a:cubicBezTo>
                  <a:cubicBezTo>
                    <a:pt x="69" y="3"/>
                    <a:pt x="68" y="2"/>
                    <a:pt x="64" y="2"/>
                  </a:cubicBezTo>
                  <a:cubicBezTo>
                    <a:pt x="49" y="2"/>
                    <a:pt x="47" y="16"/>
                    <a:pt x="37" y="22"/>
                  </a:cubicBezTo>
                  <a:cubicBezTo>
                    <a:pt x="28" y="27"/>
                    <a:pt x="20" y="28"/>
                    <a:pt x="11" y="33"/>
                  </a:cubicBezTo>
                  <a:cubicBezTo>
                    <a:pt x="9" y="34"/>
                    <a:pt x="0" y="41"/>
                    <a:pt x="0" y="42"/>
                  </a:cubicBezTo>
                  <a:cubicBezTo>
                    <a:pt x="0" y="44"/>
                    <a:pt x="4" y="46"/>
                    <a:pt x="5" y="50"/>
                  </a:cubicBezTo>
                  <a:cubicBezTo>
                    <a:pt x="9" y="49"/>
                    <a:pt x="11" y="46"/>
                    <a:pt x="14" y="46"/>
                  </a:cubicBezTo>
                  <a:cubicBezTo>
                    <a:pt x="18" y="46"/>
                    <a:pt x="20" y="47"/>
                    <a:pt x="23" y="47"/>
                  </a:cubicBezTo>
                  <a:cubicBezTo>
                    <a:pt x="25" y="47"/>
                    <a:pt x="27" y="47"/>
                    <a:pt x="29" y="46"/>
                  </a:cubicBezTo>
                  <a:cubicBezTo>
                    <a:pt x="30" y="48"/>
                    <a:pt x="34" y="54"/>
                    <a:pt x="38" y="54"/>
                  </a:cubicBezTo>
                  <a:cubicBezTo>
                    <a:pt x="44" y="54"/>
                    <a:pt x="48" y="48"/>
                    <a:pt x="49" y="42"/>
                  </a:cubicBezTo>
                  <a:cubicBezTo>
                    <a:pt x="49" y="42"/>
                    <a:pt x="50" y="42"/>
                    <a:pt x="50" y="42"/>
                  </a:cubicBezTo>
                  <a:cubicBezTo>
                    <a:pt x="59" y="42"/>
                    <a:pt x="66" y="34"/>
                    <a:pt x="67" y="26"/>
                  </a:cubicBezTo>
                  <a:cubicBezTo>
                    <a:pt x="72" y="28"/>
                    <a:pt x="71" y="40"/>
                    <a:pt x="80" y="40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19"/>
                    <a:pt x="99" y="18"/>
                    <a:pt x="98" y="13"/>
                  </a:cubicBezTo>
                  <a:cubicBezTo>
                    <a:pt x="102" y="12"/>
                    <a:pt x="105" y="8"/>
                    <a:pt x="105" y="5"/>
                  </a:cubicBezTo>
                  <a:cubicBezTo>
                    <a:pt x="105" y="1"/>
                    <a:pt x="101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3"/>
            <p:cNvSpPr>
              <a:spLocks/>
            </p:cNvSpPr>
            <p:nvPr/>
          </p:nvSpPr>
          <p:spPr bwMode="auto">
            <a:xfrm>
              <a:off x="-605" y="-570"/>
              <a:ext cx="142" cy="42"/>
            </a:xfrm>
            <a:custGeom>
              <a:avLst/>
              <a:gdLst>
                <a:gd name="T0" fmla="*/ 38 w 60"/>
                <a:gd name="T1" fmla="*/ 0 h 18"/>
                <a:gd name="T2" fmla="*/ 0 w 60"/>
                <a:gd name="T3" fmla="*/ 18 h 18"/>
                <a:gd name="T4" fmla="*/ 10 w 60"/>
                <a:gd name="T5" fmla="*/ 14 h 18"/>
                <a:gd name="T6" fmla="*/ 23 w 60"/>
                <a:gd name="T7" fmla="*/ 18 h 18"/>
                <a:gd name="T8" fmla="*/ 46 w 60"/>
                <a:gd name="T9" fmla="*/ 18 h 18"/>
                <a:gd name="T10" fmla="*/ 60 w 60"/>
                <a:gd name="T11" fmla="*/ 13 h 18"/>
                <a:gd name="T12" fmla="*/ 38 w 6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8">
                  <a:moveTo>
                    <a:pt x="38" y="0"/>
                  </a:moveTo>
                  <a:cubicBezTo>
                    <a:pt x="31" y="0"/>
                    <a:pt x="0" y="11"/>
                    <a:pt x="0" y="18"/>
                  </a:cubicBezTo>
                  <a:cubicBezTo>
                    <a:pt x="4" y="17"/>
                    <a:pt x="6" y="14"/>
                    <a:pt x="10" y="14"/>
                  </a:cubicBezTo>
                  <a:cubicBezTo>
                    <a:pt x="16" y="14"/>
                    <a:pt x="17" y="18"/>
                    <a:pt x="23" y="18"/>
                  </a:cubicBezTo>
                  <a:cubicBezTo>
                    <a:pt x="35" y="18"/>
                    <a:pt x="32" y="18"/>
                    <a:pt x="46" y="18"/>
                  </a:cubicBezTo>
                  <a:cubicBezTo>
                    <a:pt x="53" y="18"/>
                    <a:pt x="56" y="15"/>
                    <a:pt x="60" y="13"/>
                  </a:cubicBezTo>
                  <a:cubicBezTo>
                    <a:pt x="58" y="6"/>
                    <a:pt x="49" y="0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4"/>
            <p:cNvSpPr>
              <a:spLocks/>
            </p:cNvSpPr>
            <p:nvPr/>
          </p:nvSpPr>
          <p:spPr bwMode="auto">
            <a:xfrm>
              <a:off x="-603" y="-521"/>
              <a:ext cx="126" cy="64"/>
            </a:xfrm>
            <a:custGeom>
              <a:avLst/>
              <a:gdLst>
                <a:gd name="T0" fmla="*/ 44 w 53"/>
                <a:gd name="T1" fmla="*/ 0 h 27"/>
                <a:gd name="T2" fmla="*/ 0 w 53"/>
                <a:gd name="T3" fmla="*/ 13 h 27"/>
                <a:gd name="T4" fmla="*/ 17 w 53"/>
                <a:gd name="T5" fmla="*/ 27 h 27"/>
                <a:gd name="T6" fmla="*/ 45 w 53"/>
                <a:gd name="T7" fmla="*/ 11 h 27"/>
                <a:gd name="T8" fmla="*/ 30 w 53"/>
                <a:gd name="T9" fmla="*/ 11 h 27"/>
                <a:gd name="T10" fmla="*/ 53 w 53"/>
                <a:gd name="T11" fmla="*/ 5 h 27"/>
                <a:gd name="T12" fmla="*/ 44 w 53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27">
                  <a:moveTo>
                    <a:pt x="44" y="0"/>
                  </a:moveTo>
                  <a:cubicBezTo>
                    <a:pt x="33" y="0"/>
                    <a:pt x="0" y="1"/>
                    <a:pt x="0" y="13"/>
                  </a:cubicBezTo>
                  <a:cubicBezTo>
                    <a:pt x="0" y="18"/>
                    <a:pt x="9" y="27"/>
                    <a:pt x="17" y="27"/>
                  </a:cubicBezTo>
                  <a:cubicBezTo>
                    <a:pt x="29" y="27"/>
                    <a:pt x="46" y="22"/>
                    <a:pt x="45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8" y="11"/>
                    <a:pt x="47" y="10"/>
                    <a:pt x="53" y="5"/>
                  </a:cubicBezTo>
                  <a:cubicBezTo>
                    <a:pt x="52" y="3"/>
                    <a:pt x="49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5"/>
            <p:cNvSpPr>
              <a:spLocks/>
            </p:cNvSpPr>
            <p:nvPr/>
          </p:nvSpPr>
          <p:spPr bwMode="auto">
            <a:xfrm>
              <a:off x="-662" y="-514"/>
              <a:ext cx="43" cy="33"/>
            </a:xfrm>
            <a:custGeom>
              <a:avLst/>
              <a:gdLst>
                <a:gd name="T0" fmla="*/ 4 w 18"/>
                <a:gd name="T1" fmla="*/ 0 h 14"/>
                <a:gd name="T2" fmla="*/ 0 w 18"/>
                <a:gd name="T3" fmla="*/ 6 h 14"/>
                <a:gd name="T4" fmla="*/ 11 w 18"/>
                <a:gd name="T5" fmla="*/ 14 h 14"/>
                <a:gd name="T6" fmla="*/ 18 w 18"/>
                <a:gd name="T7" fmla="*/ 7 h 14"/>
                <a:gd name="T8" fmla="*/ 4 w 1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">
                  <a:moveTo>
                    <a:pt x="4" y="0"/>
                  </a:moveTo>
                  <a:cubicBezTo>
                    <a:pt x="2" y="0"/>
                    <a:pt x="0" y="1"/>
                    <a:pt x="0" y="6"/>
                  </a:cubicBezTo>
                  <a:cubicBezTo>
                    <a:pt x="0" y="8"/>
                    <a:pt x="6" y="14"/>
                    <a:pt x="11" y="14"/>
                  </a:cubicBezTo>
                  <a:cubicBezTo>
                    <a:pt x="14" y="14"/>
                    <a:pt x="16" y="10"/>
                    <a:pt x="18" y="7"/>
                  </a:cubicBezTo>
                  <a:cubicBezTo>
                    <a:pt x="16" y="6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6"/>
            <p:cNvSpPr>
              <a:spLocks/>
            </p:cNvSpPr>
            <p:nvPr/>
          </p:nvSpPr>
          <p:spPr bwMode="auto">
            <a:xfrm>
              <a:off x="-201" y="-202"/>
              <a:ext cx="213" cy="171"/>
            </a:xfrm>
            <a:custGeom>
              <a:avLst/>
              <a:gdLst>
                <a:gd name="T0" fmla="*/ 39 w 90"/>
                <a:gd name="T1" fmla="*/ 0 h 72"/>
                <a:gd name="T2" fmla="*/ 19 w 90"/>
                <a:gd name="T3" fmla="*/ 7 h 72"/>
                <a:gd name="T4" fmla="*/ 15 w 90"/>
                <a:gd name="T5" fmla="*/ 11 h 72"/>
                <a:gd name="T6" fmla="*/ 32 w 90"/>
                <a:gd name="T7" fmla="*/ 18 h 72"/>
                <a:gd name="T8" fmla="*/ 32 w 90"/>
                <a:gd name="T9" fmla="*/ 32 h 72"/>
                <a:gd name="T10" fmla="*/ 24 w 90"/>
                <a:gd name="T11" fmla="*/ 32 h 72"/>
                <a:gd name="T12" fmla="*/ 0 w 90"/>
                <a:gd name="T13" fmla="*/ 26 h 72"/>
                <a:gd name="T14" fmla="*/ 0 w 90"/>
                <a:gd name="T15" fmla="*/ 35 h 72"/>
                <a:gd name="T16" fmla="*/ 47 w 90"/>
                <a:gd name="T17" fmla="*/ 63 h 72"/>
                <a:gd name="T18" fmla="*/ 58 w 90"/>
                <a:gd name="T19" fmla="*/ 72 h 72"/>
                <a:gd name="T20" fmla="*/ 69 w 90"/>
                <a:gd name="T21" fmla="*/ 64 h 72"/>
                <a:gd name="T22" fmla="*/ 90 w 90"/>
                <a:gd name="T23" fmla="*/ 36 h 72"/>
                <a:gd name="T24" fmla="*/ 78 w 90"/>
                <a:gd name="T25" fmla="*/ 34 h 72"/>
                <a:gd name="T26" fmla="*/ 80 w 90"/>
                <a:gd name="T27" fmla="*/ 26 h 72"/>
                <a:gd name="T28" fmla="*/ 75 w 90"/>
                <a:gd name="T29" fmla="*/ 23 h 72"/>
                <a:gd name="T30" fmla="*/ 60 w 90"/>
                <a:gd name="T31" fmla="*/ 25 h 72"/>
                <a:gd name="T32" fmla="*/ 77 w 90"/>
                <a:gd name="T33" fmla="*/ 6 h 72"/>
                <a:gd name="T34" fmla="*/ 72 w 90"/>
                <a:gd name="T35" fmla="*/ 0 h 72"/>
                <a:gd name="T36" fmla="*/ 50 w 90"/>
                <a:gd name="T37" fmla="*/ 0 h 72"/>
                <a:gd name="T38" fmla="*/ 39 w 90"/>
                <a:gd name="T3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0" h="72">
                  <a:moveTo>
                    <a:pt x="39" y="0"/>
                  </a:moveTo>
                  <a:cubicBezTo>
                    <a:pt x="31" y="0"/>
                    <a:pt x="24" y="1"/>
                    <a:pt x="19" y="7"/>
                  </a:cubicBezTo>
                  <a:cubicBezTo>
                    <a:pt x="18" y="8"/>
                    <a:pt x="15" y="9"/>
                    <a:pt x="15" y="11"/>
                  </a:cubicBezTo>
                  <a:cubicBezTo>
                    <a:pt x="15" y="18"/>
                    <a:pt x="25" y="17"/>
                    <a:pt x="32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8" y="32"/>
                    <a:pt x="29" y="32"/>
                    <a:pt x="24" y="32"/>
                  </a:cubicBezTo>
                  <a:cubicBezTo>
                    <a:pt x="15" y="32"/>
                    <a:pt x="7" y="26"/>
                    <a:pt x="0" y="26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50"/>
                    <a:pt x="32" y="48"/>
                    <a:pt x="47" y="63"/>
                  </a:cubicBezTo>
                  <a:cubicBezTo>
                    <a:pt x="50" y="66"/>
                    <a:pt x="51" y="72"/>
                    <a:pt x="58" y="72"/>
                  </a:cubicBezTo>
                  <a:cubicBezTo>
                    <a:pt x="63" y="72"/>
                    <a:pt x="64" y="65"/>
                    <a:pt x="69" y="64"/>
                  </a:cubicBezTo>
                  <a:cubicBezTo>
                    <a:pt x="86" y="57"/>
                    <a:pt x="88" y="65"/>
                    <a:pt x="90" y="36"/>
                  </a:cubicBezTo>
                  <a:cubicBezTo>
                    <a:pt x="87" y="35"/>
                    <a:pt x="80" y="34"/>
                    <a:pt x="78" y="34"/>
                  </a:cubicBezTo>
                  <a:cubicBezTo>
                    <a:pt x="78" y="28"/>
                    <a:pt x="80" y="33"/>
                    <a:pt x="80" y="26"/>
                  </a:cubicBezTo>
                  <a:cubicBezTo>
                    <a:pt x="80" y="24"/>
                    <a:pt x="77" y="23"/>
                    <a:pt x="75" y="23"/>
                  </a:cubicBezTo>
                  <a:cubicBezTo>
                    <a:pt x="70" y="23"/>
                    <a:pt x="63" y="25"/>
                    <a:pt x="60" y="25"/>
                  </a:cubicBezTo>
                  <a:cubicBezTo>
                    <a:pt x="64" y="20"/>
                    <a:pt x="77" y="16"/>
                    <a:pt x="77" y="6"/>
                  </a:cubicBezTo>
                  <a:cubicBezTo>
                    <a:pt x="77" y="3"/>
                    <a:pt x="73" y="0"/>
                    <a:pt x="72" y="0"/>
                  </a:cubicBezTo>
                  <a:cubicBezTo>
                    <a:pt x="72" y="0"/>
                    <a:pt x="60" y="0"/>
                    <a:pt x="50" y="0"/>
                  </a:cubicBezTo>
                  <a:cubicBezTo>
                    <a:pt x="47" y="0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7"/>
            <p:cNvSpPr>
              <a:spLocks/>
            </p:cNvSpPr>
            <p:nvPr/>
          </p:nvSpPr>
          <p:spPr bwMode="auto">
            <a:xfrm>
              <a:off x="-276" y="-410"/>
              <a:ext cx="236" cy="121"/>
            </a:xfrm>
            <a:custGeom>
              <a:avLst/>
              <a:gdLst>
                <a:gd name="T0" fmla="*/ 50 w 100"/>
                <a:gd name="T1" fmla="*/ 0 h 51"/>
                <a:gd name="T2" fmla="*/ 46 w 100"/>
                <a:gd name="T3" fmla="*/ 1 h 51"/>
                <a:gd name="T4" fmla="*/ 64 w 100"/>
                <a:gd name="T5" fmla="*/ 8 h 51"/>
                <a:gd name="T6" fmla="*/ 64 w 100"/>
                <a:gd name="T7" fmla="*/ 20 h 51"/>
                <a:gd name="T8" fmla="*/ 35 w 100"/>
                <a:gd name="T9" fmla="*/ 8 h 51"/>
                <a:gd name="T10" fmla="*/ 35 w 100"/>
                <a:gd name="T11" fmla="*/ 14 h 51"/>
                <a:gd name="T12" fmla="*/ 46 w 100"/>
                <a:gd name="T13" fmla="*/ 23 h 51"/>
                <a:gd name="T14" fmla="*/ 42 w 100"/>
                <a:gd name="T15" fmla="*/ 24 h 51"/>
                <a:gd name="T16" fmla="*/ 6 w 100"/>
                <a:gd name="T17" fmla="*/ 1 h 51"/>
                <a:gd name="T18" fmla="*/ 0 w 100"/>
                <a:gd name="T19" fmla="*/ 1 h 51"/>
                <a:gd name="T20" fmla="*/ 1 w 100"/>
                <a:gd name="T21" fmla="*/ 7 h 51"/>
                <a:gd name="T22" fmla="*/ 1 w 100"/>
                <a:gd name="T23" fmla="*/ 7 h 51"/>
                <a:gd name="T24" fmla="*/ 1 w 100"/>
                <a:gd name="T25" fmla="*/ 16 h 51"/>
                <a:gd name="T26" fmla="*/ 11 w 100"/>
                <a:gd name="T27" fmla="*/ 22 h 51"/>
                <a:gd name="T28" fmla="*/ 14 w 100"/>
                <a:gd name="T29" fmla="*/ 21 h 51"/>
                <a:gd name="T30" fmla="*/ 15 w 100"/>
                <a:gd name="T31" fmla="*/ 27 h 51"/>
                <a:gd name="T32" fmla="*/ 23 w 100"/>
                <a:gd name="T33" fmla="*/ 27 h 51"/>
                <a:gd name="T34" fmla="*/ 30 w 100"/>
                <a:gd name="T35" fmla="*/ 33 h 51"/>
                <a:gd name="T36" fmla="*/ 68 w 100"/>
                <a:gd name="T37" fmla="*/ 28 h 51"/>
                <a:gd name="T38" fmla="*/ 75 w 100"/>
                <a:gd name="T39" fmla="*/ 29 h 51"/>
                <a:gd name="T40" fmla="*/ 61 w 100"/>
                <a:gd name="T41" fmla="*/ 37 h 51"/>
                <a:gd name="T42" fmla="*/ 61 w 100"/>
                <a:gd name="T43" fmla="*/ 42 h 51"/>
                <a:gd name="T44" fmla="*/ 58 w 100"/>
                <a:gd name="T45" fmla="*/ 48 h 51"/>
                <a:gd name="T46" fmla="*/ 66 w 100"/>
                <a:gd name="T47" fmla="*/ 51 h 51"/>
                <a:gd name="T48" fmla="*/ 75 w 100"/>
                <a:gd name="T49" fmla="*/ 50 h 51"/>
                <a:gd name="T50" fmla="*/ 96 w 100"/>
                <a:gd name="T51" fmla="*/ 48 h 51"/>
                <a:gd name="T52" fmla="*/ 100 w 100"/>
                <a:gd name="T53" fmla="*/ 14 h 51"/>
                <a:gd name="T54" fmla="*/ 89 w 100"/>
                <a:gd name="T55" fmla="*/ 1 h 51"/>
                <a:gd name="T56" fmla="*/ 79 w 100"/>
                <a:gd name="T57" fmla="*/ 5 h 51"/>
                <a:gd name="T58" fmla="*/ 55 w 100"/>
                <a:gd name="T59" fmla="*/ 0 h 51"/>
                <a:gd name="T60" fmla="*/ 50 w 100"/>
                <a:gd name="T6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0" h="51">
                  <a:moveTo>
                    <a:pt x="50" y="0"/>
                  </a:moveTo>
                  <a:cubicBezTo>
                    <a:pt x="48" y="0"/>
                    <a:pt x="47" y="0"/>
                    <a:pt x="46" y="1"/>
                  </a:cubicBezTo>
                  <a:cubicBezTo>
                    <a:pt x="48" y="8"/>
                    <a:pt x="55" y="8"/>
                    <a:pt x="64" y="8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51" y="20"/>
                    <a:pt x="47" y="8"/>
                    <a:pt x="35" y="8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7" y="17"/>
                    <a:pt x="41" y="21"/>
                    <a:pt x="46" y="23"/>
                  </a:cubicBezTo>
                  <a:cubicBezTo>
                    <a:pt x="44" y="24"/>
                    <a:pt x="43" y="24"/>
                    <a:pt x="42" y="24"/>
                  </a:cubicBezTo>
                  <a:cubicBezTo>
                    <a:pt x="28" y="24"/>
                    <a:pt x="20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4" y="19"/>
                    <a:pt x="7" y="22"/>
                    <a:pt x="11" y="22"/>
                  </a:cubicBezTo>
                  <a:cubicBezTo>
                    <a:pt x="12" y="22"/>
                    <a:pt x="13" y="22"/>
                    <a:pt x="14" y="21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30"/>
                    <a:pt x="26" y="33"/>
                    <a:pt x="30" y="33"/>
                  </a:cubicBezTo>
                  <a:cubicBezTo>
                    <a:pt x="40" y="33"/>
                    <a:pt x="59" y="28"/>
                    <a:pt x="68" y="28"/>
                  </a:cubicBezTo>
                  <a:cubicBezTo>
                    <a:pt x="70" y="28"/>
                    <a:pt x="73" y="28"/>
                    <a:pt x="75" y="29"/>
                  </a:cubicBezTo>
                  <a:cubicBezTo>
                    <a:pt x="71" y="32"/>
                    <a:pt x="61" y="32"/>
                    <a:pt x="61" y="37"/>
                  </a:cubicBezTo>
                  <a:cubicBezTo>
                    <a:pt x="61" y="39"/>
                    <a:pt x="61" y="41"/>
                    <a:pt x="61" y="42"/>
                  </a:cubicBezTo>
                  <a:cubicBezTo>
                    <a:pt x="59" y="43"/>
                    <a:pt x="58" y="46"/>
                    <a:pt x="58" y="48"/>
                  </a:cubicBezTo>
                  <a:cubicBezTo>
                    <a:pt x="58" y="50"/>
                    <a:pt x="62" y="51"/>
                    <a:pt x="66" y="51"/>
                  </a:cubicBezTo>
                  <a:cubicBezTo>
                    <a:pt x="69" y="51"/>
                    <a:pt x="73" y="50"/>
                    <a:pt x="75" y="50"/>
                  </a:cubicBezTo>
                  <a:cubicBezTo>
                    <a:pt x="76" y="50"/>
                    <a:pt x="88" y="50"/>
                    <a:pt x="96" y="48"/>
                  </a:cubicBezTo>
                  <a:cubicBezTo>
                    <a:pt x="94" y="33"/>
                    <a:pt x="100" y="27"/>
                    <a:pt x="100" y="14"/>
                  </a:cubicBezTo>
                  <a:cubicBezTo>
                    <a:pt x="100" y="7"/>
                    <a:pt x="99" y="1"/>
                    <a:pt x="89" y="1"/>
                  </a:cubicBezTo>
                  <a:cubicBezTo>
                    <a:pt x="85" y="1"/>
                    <a:pt x="83" y="5"/>
                    <a:pt x="79" y="5"/>
                  </a:cubicBezTo>
                  <a:cubicBezTo>
                    <a:pt x="69" y="5"/>
                    <a:pt x="63" y="0"/>
                    <a:pt x="55" y="0"/>
                  </a:cubicBezTo>
                  <a:cubicBezTo>
                    <a:pt x="53" y="0"/>
                    <a:pt x="51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8"/>
            <p:cNvSpPr>
              <a:spLocks/>
            </p:cNvSpPr>
            <p:nvPr/>
          </p:nvSpPr>
          <p:spPr bwMode="auto">
            <a:xfrm>
              <a:off x="-97" y="66"/>
              <a:ext cx="140" cy="83"/>
            </a:xfrm>
            <a:custGeom>
              <a:avLst/>
              <a:gdLst>
                <a:gd name="T0" fmla="*/ 27 w 59"/>
                <a:gd name="T1" fmla="*/ 0 h 35"/>
                <a:gd name="T2" fmla="*/ 12 w 59"/>
                <a:gd name="T3" fmla="*/ 17 h 35"/>
                <a:gd name="T4" fmla="*/ 11 w 59"/>
                <a:gd name="T5" fmla="*/ 17 h 35"/>
                <a:gd name="T6" fmla="*/ 8 w 59"/>
                <a:gd name="T7" fmla="*/ 17 h 35"/>
                <a:gd name="T8" fmla="*/ 6 w 59"/>
                <a:gd name="T9" fmla="*/ 17 h 35"/>
                <a:gd name="T10" fmla="*/ 0 w 59"/>
                <a:gd name="T11" fmla="*/ 19 h 35"/>
                <a:gd name="T12" fmla="*/ 46 w 59"/>
                <a:gd name="T13" fmla="*/ 35 h 35"/>
                <a:gd name="T14" fmla="*/ 59 w 59"/>
                <a:gd name="T15" fmla="*/ 27 h 35"/>
                <a:gd name="T16" fmla="*/ 27 w 59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5">
                  <a:moveTo>
                    <a:pt x="27" y="0"/>
                  </a:moveTo>
                  <a:cubicBezTo>
                    <a:pt x="16" y="0"/>
                    <a:pt x="18" y="15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9" y="17"/>
                    <a:pt x="8" y="17"/>
                  </a:cubicBezTo>
                  <a:cubicBezTo>
                    <a:pt x="8" y="17"/>
                    <a:pt x="7" y="17"/>
                    <a:pt x="6" y="17"/>
                  </a:cubicBezTo>
                  <a:cubicBezTo>
                    <a:pt x="3" y="17"/>
                    <a:pt x="0" y="17"/>
                    <a:pt x="0" y="19"/>
                  </a:cubicBezTo>
                  <a:cubicBezTo>
                    <a:pt x="0" y="21"/>
                    <a:pt x="39" y="35"/>
                    <a:pt x="46" y="35"/>
                  </a:cubicBezTo>
                  <a:cubicBezTo>
                    <a:pt x="52" y="35"/>
                    <a:pt x="54" y="30"/>
                    <a:pt x="59" y="27"/>
                  </a:cubicBezTo>
                  <a:cubicBezTo>
                    <a:pt x="56" y="19"/>
                    <a:pt x="34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9"/>
            <p:cNvSpPr>
              <a:spLocks/>
            </p:cNvSpPr>
            <p:nvPr/>
          </p:nvSpPr>
          <p:spPr bwMode="auto">
            <a:xfrm>
              <a:off x="38" y="-228"/>
              <a:ext cx="184" cy="149"/>
            </a:xfrm>
            <a:custGeom>
              <a:avLst/>
              <a:gdLst>
                <a:gd name="T0" fmla="*/ 26 w 78"/>
                <a:gd name="T1" fmla="*/ 0 h 63"/>
                <a:gd name="T2" fmla="*/ 12 w 78"/>
                <a:gd name="T3" fmla="*/ 8 h 63"/>
                <a:gd name="T4" fmla="*/ 12 w 78"/>
                <a:gd name="T5" fmla="*/ 13 h 63"/>
                <a:gd name="T6" fmla="*/ 0 w 78"/>
                <a:gd name="T7" fmla="*/ 13 h 63"/>
                <a:gd name="T8" fmla="*/ 0 w 78"/>
                <a:gd name="T9" fmla="*/ 22 h 63"/>
                <a:gd name="T10" fmla="*/ 8 w 78"/>
                <a:gd name="T11" fmla="*/ 47 h 63"/>
                <a:gd name="T12" fmla="*/ 8 w 78"/>
                <a:gd name="T13" fmla="*/ 63 h 63"/>
                <a:gd name="T14" fmla="*/ 18 w 78"/>
                <a:gd name="T15" fmla="*/ 63 h 63"/>
                <a:gd name="T16" fmla="*/ 30 w 78"/>
                <a:gd name="T17" fmla="*/ 46 h 63"/>
                <a:gd name="T18" fmla="*/ 23 w 78"/>
                <a:gd name="T19" fmla="*/ 46 h 63"/>
                <a:gd name="T20" fmla="*/ 27 w 78"/>
                <a:gd name="T21" fmla="*/ 40 h 63"/>
                <a:gd name="T22" fmla="*/ 38 w 78"/>
                <a:gd name="T23" fmla="*/ 42 h 63"/>
                <a:gd name="T24" fmla="*/ 68 w 78"/>
                <a:gd name="T25" fmla="*/ 21 h 63"/>
                <a:gd name="T26" fmla="*/ 78 w 78"/>
                <a:gd name="T27" fmla="*/ 13 h 63"/>
                <a:gd name="T28" fmla="*/ 78 w 78"/>
                <a:gd name="T29" fmla="*/ 6 h 63"/>
                <a:gd name="T30" fmla="*/ 26 w 78"/>
                <a:gd name="T3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63">
                  <a:moveTo>
                    <a:pt x="26" y="0"/>
                  </a:moveTo>
                  <a:cubicBezTo>
                    <a:pt x="15" y="0"/>
                    <a:pt x="12" y="7"/>
                    <a:pt x="12" y="8"/>
                  </a:cubicBezTo>
                  <a:cubicBezTo>
                    <a:pt x="12" y="9"/>
                    <a:pt x="11" y="12"/>
                    <a:pt x="12" y="13"/>
                  </a:cubicBezTo>
                  <a:cubicBezTo>
                    <a:pt x="10" y="13"/>
                    <a:pt x="4" y="13"/>
                    <a:pt x="0" y="1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" y="32"/>
                    <a:pt x="0" y="39"/>
                    <a:pt x="8" y="47"/>
                  </a:cubicBezTo>
                  <a:cubicBezTo>
                    <a:pt x="8" y="50"/>
                    <a:pt x="8" y="56"/>
                    <a:pt x="8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24" y="57"/>
                    <a:pt x="29" y="55"/>
                    <a:pt x="30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5" y="41"/>
                    <a:pt x="26" y="40"/>
                    <a:pt x="27" y="40"/>
                  </a:cubicBezTo>
                  <a:cubicBezTo>
                    <a:pt x="29" y="40"/>
                    <a:pt x="32" y="42"/>
                    <a:pt x="38" y="42"/>
                  </a:cubicBezTo>
                  <a:cubicBezTo>
                    <a:pt x="54" y="42"/>
                    <a:pt x="61" y="30"/>
                    <a:pt x="68" y="21"/>
                  </a:cubicBezTo>
                  <a:cubicBezTo>
                    <a:pt x="68" y="21"/>
                    <a:pt x="78" y="14"/>
                    <a:pt x="78" y="13"/>
                  </a:cubicBezTo>
                  <a:cubicBezTo>
                    <a:pt x="78" y="10"/>
                    <a:pt x="77" y="9"/>
                    <a:pt x="78" y="6"/>
                  </a:cubicBezTo>
                  <a:cubicBezTo>
                    <a:pt x="59" y="6"/>
                    <a:pt x="44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50"/>
            <p:cNvSpPr>
              <a:spLocks/>
            </p:cNvSpPr>
            <p:nvPr/>
          </p:nvSpPr>
          <p:spPr bwMode="auto">
            <a:xfrm>
              <a:off x="-338" y="-495"/>
              <a:ext cx="62" cy="50"/>
            </a:xfrm>
            <a:custGeom>
              <a:avLst/>
              <a:gdLst>
                <a:gd name="T0" fmla="*/ 0 w 26"/>
                <a:gd name="T1" fmla="*/ 0 h 21"/>
                <a:gd name="T2" fmla="*/ 19 w 26"/>
                <a:gd name="T3" fmla="*/ 21 h 21"/>
                <a:gd name="T4" fmla="*/ 26 w 26"/>
                <a:gd name="T5" fmla="*/ 15 h 21"/>
                <a:gd name="T6" fmla="*/ 0 w 26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1">
                  <a:moveTo>
                    <a:pt x="0" y="0"/>
                  </a:moveTo>
                  <a:cubicBezTo>
                    <a:pt x="0" y="7"/>
                    <a:pt x="13" y="21"/>
                    <a:pt x="19" y="21"/>
                  </a:cubicBezTo>
                  <a:cubicBezTo>
                    <a:pt x="22" y="21"/>
                    <a:pt x="26" y="19"/>
                    <a:pt x="26" y="15"/>
                  </a:cubicBezTo>
                  <a:cubicBezTo>
                    <a:pt x="15" y="11"/>
                    <a:pt x="14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51"/>
            <p:cNvSpPr>
              <a:spLocks/>
            </p:cNvSpPr>
            <p:nvPr/>
          </p:nvSpPr>
          <p:spPr bwMode="auto">
            <a:xfrm>
              <a:off x="-300" y="-325"/>
              <a:ext cx="45" cy="34"/>
            </a:xfrm>
            <a:custGeom>
              <a:avLst/>
              <a:gdLst>
                <a:gd name="T0" fmla="*/ 15 w 19"/>
                <a:gd name="T1" fmla="*/ 0 h 14"/>
                <a:gd name="T2" fmla="*/ 0 w 19"/>
                <a:gd name="T3" fmla="*/ 14 h 14"/>
                <a:gd name="T4" fmla="*/ 2 w 19"/>
                <a:gd name="T5" fmla="*/ 14 h 14"/>
                <a:gd name="T6" fmla="*/ 11 w 19"/>
                <a:gd name="T7" fmla="*/ 14 h 14"/>
                <a:gd name="T8" fmla="*/ 19 w 19"/>
                <a:gd name="T9" fmla="*/ 7 h 14"/>
                <a:gd name="T10" fmla="*/ 15 w 19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4">
                  <a:moveTo>
                    <a:pt x="15" y="0"/>
                  </a:moveTo>
                  <a:cubicBezTo>
                    <a:pt x="7" y="2"/>
                    <a:pt x="2" y="5"/>
                    <a:pt x="0" y="14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5" y="14"/>
                    <a:pt x="6" y="14"/>
                    <a:pt x="11" y="14"/>
                  </a:cubicBezTo>
                  <a:cubicBezTo>
                    <a:pt x="14" y="14"/>
                    <a:pt x="19" y="14"/>
                    <a:pt x="19" y="7"/>
                  </a:cubicBezTo>
                  <a:cubicBezTo>
                    <a:pt x="19" y="4"/>
                    <a:pt x="16" y="2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2"/>
            <p:cNvSpPr>
              <a:spLocks/>
            </p:cNvSpPr>
            <p:nvPr/>
          </p:nvSpPr>
          <p:spPr bwMode="auto">
            <a:xfrm>
              <a:off x="-321" y="-620"/>
              <a:ext cx="231" cy="123"/>
            </a:xfrm>
            <a:custGeom>
              <a:avLst/>
              <a:gdLst>
                <a:gd name="T0" fmla="*/ 17 w 98"/>
                <a:gd name="T1" fmla="*/ 0 h 52"/>
                <a:gd name="T2" fmla="*/ 0 w 98"/>
                <a:gd name="T3" fmla="*/ 5 h 52"/>
                <a:gd name="T4" fmla="*/ 9 w 98"/>
                <a:gd name="T5" fmla="*/ 13 h 52"/>
                <a:gd name="T6" fmla="*/ 5 w 98"/>
                <a:gd name="T7" fmla="*/ 18 h 52"/>
                <a:gd name="T8" fmla="*/ 9 w 98"/>
                <a:gd name="T9" fmla="*/ 19 h 52"/>
                <a:gd name="T10" fmla="*/ 24 w 98"/>
                <a:gd name="T11" fmla="*/ 18 h 52"/>
                <a:gd name="T12" fmla="*/ 24 w 98"/>
                <a:gd name="T13" fmla="*/ 24 h 52"/>
                <a:gd name="T14" fmla="*/ 8 w 98"/>
                <a:gd name="T15" fmla="*/ 31 h 52"/>
                <a:gd name="T16" fmla="*/ 19 w 98"/>
                <a:gd name="T17" fmla="*/ 35 h 52"/>
                <a:gd name="T18" fmla="*/ 22 w 98"/>
                <a:gd name="T19" fmla="*/ 35 h 52"/>
                <a:gd name="T20" fmla="*/ 33 w 98"/>
                <a:gd name="T21" fmla="*/ 34 h 52"/>
                <a:gd name="T22" fmla="*/ 40 w 98"/>
                <a:gd name="T23" fmla="*/ 37 h 52"/>
                <a:gd name="T24" fmla="*/ 44 w 98"/>
                <a:gd name="T25" fmla="*/ 37 h 52"/>
                <a:gd name="T26" fmla="*/ 65 w 98"/>
                <a:gd name="T27" fmla="*/ 39 h 52"/>
                <a:gd name="T28" fmla="*/ 88 w 98"/>
                <a:gd name="T29" fmla="*/ 52 h 52"/>
                <a:gd name="T30" fmla="*/ 98 w 98"/>
                <a:gd name="T31" fmla="*/ 45 h 52"/>
                <a:gd name="T32" fmla="*/ 83 w 98"/>
                <a:gd name="T33" fmla="*/ 31 h 52"/>
                <a:gd name="T34" fmla="*/ 87 w 98"/>
                <a:gd name="T35" fmla="*/ 26 h 52"/>
                <a:gd name="T36" fmla="*/ 71 w 98"/>
                <a:gd name="T37" fmla="*/ 14 h 52"/>
                <a:gd name="T38" fmla="*/ 63 w 98"/>
                <a:gd name="T39" fmla="*/ 18 h 52"/>
                <a:gd name="T40" fmla="*/ 48 w 98"/>
                <a:gd name="T41" fmla="*/ 6 h 52"/>
                <a:gd name="T42" fmla="*/ 37 w 98"/>
                <a:gd name="T43" fmla="*/ 10 h 52"/>
                <a:gd name="T44" fmla="*/ 17 w 98"/>
                <a:gd name="T4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52">
                  <a:moveTo>
                    <a:pt x="17" y="0"/>
                  </a:moveTo>
                  <a:cubicBezTo>
                    <a:pt x="11" y="0"/>
                    <a:pt x="6" y="4"/>
                    <a:pt x="0" y="5"/>
                  </a:cubicBezTo>
                  <a:cubicBezTo>
                    <a:pt x="0" y="11"/>
                    <a:pt x="2" y="13"/>
                    <a:pt x="9" y="13"/>
                  </a:cubicBezTo>
                  <a:cubicBezTo>
                    <a:pt x="9" y="15"/>
                    <a:pt x="7" y="17"/>
                    <a:pt x="5" y="18"/>
                  </a:cubicBezTo>
                  <a:cubicBezTo>
                    <a:pt x="7" y="19"/>
                    <a:pt x="8" y="19"/>
                    <a:pt x="9" y="19"/>
                  </a:cubicBezTo>
                  <a:cubicBezTo>
                    <a:pt x="12" y="19"/>
                    <a:pt x="16" y="18"/>
                    <a:pt x="24" y="18"/>
                  </a:cubicBezTo>
                  <a:cubicBezTo>
                    <a:pt x="23" y="20"/>
                    <a:pt x="23" y="23"/>
                    <a:pt x="24" y="24"/>
                  </a:cubicBezTo>
                  <a:cubicBezTo>
                    <a:pt x="18" y="26"/>
                    <a:pt x="13" y="26"/>
                    <a:pt x="8" y="31"/>
                  </a:cubicBezTo>
                  <a:cubicBezTo>
                    <a:pt x="12" y="34"/>
                    <a:pt x="14" y="35"/>
                    <a:pt x="19" y="35"/>
                  </a:cubicBezTo>
                  <a:cubicBezTo>
                    <a:pt x="20" y="35"/>
                    <a:pt x="21" y="35"/>
                    <a:pt x="22" y="35"/>
                  </a:cubicBezTo>
                  <a:cubicBezTo>
                    <a:pt x="26" y="35"/>
                    <a:pt x="30" y="34"/>
                    <a:pt x="33" y="34"/>
                  </a:cubicBezTo>
                  <a:cubicBezTo>
                    <a:pt x="36" y="34"/>
                    <a:pt x="38" y="35"/>
                    <a:pt x="40" y="37"/>
                  </a:cubicBezTo>
                  <a:cubicBezTo>
                    <a:pt x="41" y="37"/>
                    <a:pt x="42" y="37"/>
                    <a:pt x="44" y="37"/>
                  </a:cubicBezTo>
                  <a:cubicBezTo>
                    <a:pt x="51" y="37"/>
                    <a:pt x="56" y="39"/>
                    <a:pt x="65" y="39"/>
                  </a:cubicBezTo>
                  <a:cubicBezTo>
                    <a:pt x="77" y="39"/>
                    <a:pt x="76" y="52"/>
                    <a:pt x="88" y="52"/>
                  </a:cubicBezTo>
                  <a:cubicBezTo>
                    <a:pt x="92" y="52"/>
                    <a:pt x="98" y="51"/>
                    <a:pt x="98" y="45"/>
                  </a:cubicBezTo>
                  <a:cubicBezTo>
                    <a:pt x="98" y="40"/>
                    <a:pt x="87" y="35"/>
                    <a:pt x="83" y="31"/>
                  </a:cubicBezTo>
                  <a:cubicBezTo>
                    <a:pt x="84" y="30"/>
                    <a:pt x="86" y="27"/>
                    <a:pt x="87" y="26"/>
                  </a:cubicBezTo>
                  <a:cubicBezTo>
                    <a:pt x="85" y="23"/>
                    <a:pt x="79" y="14"/>
                    <a:pt x="71" y="14"/>
                  </a:cubicBezTo>
                  <a:cubicBezTo>
                    <a:pt x="68" y="14"/>
                    <a:pt x="67" y="18"/>
                    <a:pt x="63" y="18"/>
                  </a:cubicBezTo>
                  <a:cubicBezTo>
                    <a:pt x="58" y="18"/>
                    <a:pt x="58" y="6"/>
                    <a:pt x="48" y="6"/>
                  </a:cubicBezTo>
                  <a:cubicBezTo>
                    <a:pt x="43" y="6"/>
                    <a:pt x="41" y="10"/>
                    <a:pt x="37" y="10"/>
                  </a:cubicBezTo>
                  <a:cubicBezTo>
                    <a:pt x="31" y="10"/>
                    <a:pt x="28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3"/>
            <p:cNvSpPr>
              <a:spLocks/>
            </p:cNvSpPr>
            <p:nvPr/>
          </p:nvSpPr>
          <p:spPr bwMode="auto">
            <a:xfrm>
              <a:off x="-229" y="-514"/>
              <a:ext cx="61" cy="19"/>
            </a:xfrm>
            <a:custGeom>
              <a:avLst/>
              <a:gdLst>
                <a:gd name="T0" fmla="*/ 14 w 26"/>
                <a:gd name="T1" fmla="*/ 0 h 8"/>
                <a:gd name="T2" fmla="*/ 9 w 26"/>
                <a:gd name="T3" fmla="*/ 8 h 8"/>
                <a:gd name="T4" fmla="*/ 26 w 26"/>
                <a:gd name="T5" fmla="*/ 5 h 8"/>
                <a:gd name="T6" fmla="*/ 14 w 2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8">
                  <a:moveTo>
                    <a:pt x="14" y="0"/>
                  </a:moveTo>
                  <a:cubicBezTo>
                    <a:pt x="12" y="0"/>
                    <a:pt x="0" y="8"/>
                    <a:pt x="9" y="8"/>
                  </a:cubicBezTo>
                  <a:cubicBezTo>
                    <a:pt x="17" y="8"/>
                    <a:pt x="23" y="8"/>
                    <a:pt x="26" y="5"/>
                  </a:cubicBezTo>
                  <a:cubicBezTo>
                    <a:pt x="21" y="3"/>
                    <a:pt x="20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54"/>
            <p:cNvSpPr>
              <a:spLocks/>
            </p:cNvSpPr>
            <p:nvPr/>
          </p:nvSpPr>
          <p:spPr bwMode="auto">
            <a:xfrm>
              <a:off x="-2" y="-440"/>
              <a:ext cx="610" cy="189"/>
            </a:xfrm>
            <a:custGeom>
              <a:avLst/>
              <a:gdLst>
                <a:gd name="T0" fmla="*/ 16 w 258"/>
                <a:gd name="T1" fmla="*/ 0 h 80"/>
                <a:gd name="T2" fmla="*/ 0 w 258"/>
                <a:gd name="T3" fmla="*/ 8 h 80"/>
                <a:gd name="T4" fmla="*/ 38 w 258"/>
                <a:gd name="T5" fmla="*/ 26 h 80"/>
                <a:gd name="T6" fmla="*/ 48 w 258"/>
                <a:gd name="T7" fmla="*/ 21 h 80"/>
                <a:gd name="T8" fmla="*/ 69 w 258"/>
                <a:gd name="T9" fmla="*/ 48 h 80"/>
                <a:gd name="T10" fmla="*/ 63 w 258"/>
                <a:gd name="T11" fmla="*/ 56 h 80"/>
                <a:gd name="T12" fmla="*/ 101 w 258"/>
                <a:gd name="T13" fmla="*/ 80 h 80"/>
                <a:gd name="T14" fmla="*/ 116 w 258"/>
                <a:gd name="T15" fmla="*/ 71 h 80"/>
                <a:gd name="T16" fmla="*/ 122 w 258"/>
                <a:gd name="T17" fmla="*/ 71 h 80"/>
                <a:gd name="T18" fmla="*/ 139 w 258"/>
                <a:gd name="T19" fmla="*/ 80 h 80"/>
                <a:gd name="T20" fmla="*/ 149 w 258"/>
                <a:gd name="T21" fmla="*/ 79 h 80"/>
                <a:gd name="T22" fmla="*/ 191 w 258"/>
                <a:gd name="T23" fmla="*/ 79 h 80"/>
                <a:gd name="T24" fmla="*/ 204 w 258"/>
                <a:gd name="T25" fmla="*/ 72 h 80"/>
                <a:gd name="T26" fmla="*/ 215 w 258"/>
                <a:gd name="T27" fmla="*/ 80 h 80"/>
                <a:gd name="T28" fmla="*/ 258 w 258"/>
                <a:gd name="T29" fmla="*/ 62 h 80"/>
                <a:gd name="T30" fmla="*/ 256 w 258"/>
                <a:gd name="T31" fmla="*/ 62 h 80"/>
                <a:gd name="T32" fmla="*/ 252 w 258"/>
                <a:gd name="T33" fmla="*/ 61 h 80"/>
                <a:gd name="T34" fmla="*/ 254 w 258"/>
                <a:gd name="T35" fmla="*/ 56 h 80"/>
                <a:gd name="T36" fmla="*/ 258 w 258"/>
                <a:gd name="T37" fmla="*/ 55 h 80"/>
                <a:gd name="T38" fmla="*/ 216 w 258"/>
                <a:gd name="T39" fmla="*/ 41 h 80"/>
                <a:gd name="T40" fmla="*/ 150 w 258"/>
                <a:gd name="T41" fmla="*/ 54 h 80"/>
                <a:gd name="T42" fmla="*/ 114 w 258"/>
                <a:gd name="T43" fmla="*/ 48 h 80"/>
                <a:gd name="T44" fmla="*/ 109 w 258"/>
                <a:gd name="T45" fmla="*/ 50 h 80"/>
                <a:gd name="T46" fmla="*/ 105 w 258"/>
                <a:gd name="T47" fmla="*/ 45 h 80"/>
                <a:gd name="T48" fmla="*/ 109 w 258"/>
                <a:gd name="T49" fmla="*/ 42 h 80"/>
                <a:gd name="T50" fmla="*/ 85 w 258"/>
                <a:gd name="T51" fmla="*/ 30 h 80"/>
                <a:gd name="T52" fmla="*/ 106 w 258"/>
                <a:gd name="T53" fmla="*/ 30 h 80"/>
                <a:gd name="T54" fmla="*/ 82 w 258"/>
                <a:gd name="T55" fmla="*/ 14 h 80"/>
                <a:gd name="T56" fmla="*/ 72 w 258"/>
                <a:gd name="T57" fmla="*/ 14 h 80"/>
                <a:gd name="T58" fmla="*/ 62 w 258"/>
                <a:gd name="T59" fmla="*/ 18 h 80"/>
                <a:gd name="T60" fmla="*/ 16 w 258"/>
                <a:gd name="T6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8" h="80">
                  <a:moveTo>
                    <a:pt x="16" y="0"/>
                  </a:moveTo>
                  <a:cubicBezTo>
                    <a:pt x="9" y="0"/>
                    <a:pt x="0" y="0"/>
                    <a:pt x="0" y="8"/>
                  </a:cubicBezTo>
                  <a:cubicBezTo>
                    <a:pt x="0" y="13"/>
                    <a:pt x="32" y="26"/>
                    <a:pt x="38" y="26"/>
                  </a:cubicBezTo>
                  <a:cubicBezTo>
                    <a:pt x="42" y="26"/>
                    <a:pt x="45" y="24"/>
                    <a:pt x="48" y="21"/>
                  </a:cubicBezTo>
                  <a:cubicBezTo>
                    <a:pt x="57" y="30"/>
                    <a:pt x="60" y="39"/>
                    <a:pt x="69" y="48"/>
                  </a:cubicBezTo>
                  <a:cubicBezTo>
                    <a:pt x="67" y="49"/>
                    <a:pt x="63" y="53"/>
                    <a:pt x="63" y="56"/>
                  </a:cubicBezTo>
                  <a:cubicBezTo>
                    <a:pt x="63" y="67"/>
                    <a:pt x="89" y="80"/>
                    <a:pt x="101" y="80"/>
                  </a:cubicBezTo>
                  <a:cubicBezTo>
                    <a:pt x="106" y="80"/>
                    <a:pt x="114" y="74"/>
                    <a:pt x="116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1" y="78"/>
                    <a:pt x="130" y="80"/>
                    <a:pt x="139" y="80"/>
                  </a:cubicBezTo>
                  <a:cubicBezTo>
                    <a:pt x="142" y="80"/>
                    <a:pt x="146" y="80"/>
                    <a:pt x="149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6" y="76"/>
                    <a:pt x="197" y="73"/>
                    <a:pt x="204" y="72"/>
                  </a:cubicBezTo>
                  <a:cubicBezTo>
                    <a:pt x="205" y="76"/>
                    <a:pt x="208" y="80"/>
                    <a:pt x="215" y="80"/>
                  </a:cubicBezTo>
                  <a:cubicBezTo>
                    <a:pt x="233" y="80"/>
                    <a:pt x="257" y="80"/>
                    <a:pt x="258" y="62"/>
                  </a:cubicBezTo>
                  <a:cubicBezTo>
                    <a:pt x="258" y="62"/>
                    <a:pt x="258" y="62"/>
                    <a:pt x="256" y="62"/>
                  </a:cubicBezTo>
                  <a:cubicBezTo>
                    <a:pt x="255" y="62"/>
                    <a:pt x="253" y="62"/>
                    <a:pt x="252" y="61"/>
                  </a:cubicBezTo>
                  <a:cubicBezTo>
                    <a:pt x="252" y="59"/>
                    <a:pt x="253" y="58"/>
                    <a:pt x="254" y="56"/>
                  </a:cubicBezTo>
                  <a:cubicBezTo>
                    <a:pt x="256" y="56"/>
                    <a:pt x="258" y="56"/>
                    <a:pt x="258" y="55"/>
                  </a:cubicBezTo>
                  <a:cubicBezTo>
                    <a:pt x="251" y="42"/>
                    <a:pt x="237" y="41"/>
                    <a:pt x="216" y="41"/>
                  </a:cubicBezTo>
                  <a:cubicBezTo>
                    <a:pt x="189" y="41"/>
                    <a:pt x="179" y="54"/>
                    <a:pt x="150" y="54"/>
                  </a:cubicBezTo>
                  <a:cubicBezTo>
                    <a:pt x="137" y="54"/>
                    <a:pt x="126" y="51"/>
                    <a:pt x="114" y="48"/>
                  </a:cubicBezTo>
                  <a:cubicBezTo>
                    <a:pt x="113" y="48"/>
                    <a:pt x="110" y="50"/>
                    <a:pt x="109" y="50"/>
                  </a:cubicBezTo>
                  <a:cubicBezTo>
                    <a:pt x="107" y="50"/>
                    <a:pt x="105" y="48"/>
                    <a:pt x="105" y="45"/>
                  </a:cubicBezTo>
                  <a:cubicBezTo>
                    <a:pt x="105" y="43"/>
                    <a:pt x="108" y="43"/>
                    <a:pt x="109" y="42"/>
                  </a:cubicBezTo>
                  <a:cubicBezTo>
                    <a:pt x="102" y="36"/>
                    <a:pt x="88" y="44"/>
                    <a:pt x="85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2" y="23"/>
                    <a:pt x="77" y="26"/>
                    <a:pt x="82" y="14"/>
                  </a:cubicBezTo>
                  <a:cubicBezTo>
                    <a:pt x="82" y="14"/>
                    <a:pt x="76" y="14"/>
                    <a:pt x="72" y="14"/>
                  </a:cubicBezTo>
                  <a:cubicBezTo>
                    <a:pt x="70" y="17"/>
                    <a:pt x="67" y="18"/>
                    <a:pt x="62" y="18"/>
                  </a:cubicBezTo>
                  <a:cubicBezTo>
                    <a:pt x="44" y="18"/>
                    <a:pt x="39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55"/>
            <p:cNvSpPr>
              <a:spLocks/>
            </p:cNvSpPr>
            <p:nvPr/>
          </p:nvSpPr>
          <p:spPr bwMode="auto">
            <a:xfrm>
              <a:off x="5" y="-339"/>
              <a:ext cx="106" cy="83"/>
            </a:xfrm>
            <a:custGeom>
              <a:avLst/>
              <a:gdLst>
                <a:gd name="T0" fmla="*/ 23 w 45"/>
                <a:gd name="T1" fmla="*/ 0 h 35"/>
                <a:gd name="T2" fmla="*/ 7 w 45"/>
                <a:gd name="T3" fmla="*/ 12 h 35"/>
                <a:gd name="T4" fmla="*/ 0 w 45"/>
                <a:gd name="T5" fmla="*/ 20 h 35"/>
                <a:gd name="T6" fmla="*/ 35 w 45"/>
                <a:gd name="T7" fmla="*/ 35 h 35"/>
                <a:gd name="T8" fmla="*/ 45 w 45"/>
                <a:gd name="T9" fmla="*/ 18 h 35"/>
                <a:gd name="T10" fmla="*/ 23 w 4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5">
                  <a:moveTo>
                    <a:pt x="23" y="0"/>
                  </a:moveTo>
                  <a:cubicBezTo>
                    <a:pt x="11" y="0"/>
                    <a:pt x="13" y="12"/>
                    <a:pt x="7" y="12"/>
                  </a:cubicBezTo>
                  <a:cubicBezTo>
                    <a:pt x="6" y="12"/>
                    <a:pt x="0" y="15"/>
                    <a:pt x="0" y="20"/>
                  </a:cubicBezTo>
                  <a:cubicBezTo>
                    <a:pt x="0" y="20"/>
                    <a:pt x="31" y="35"/>
                    <a:pt x="35" y="35"/>
                  </a:cubicBezTo>
                  <a:cubicBezTo>
                    <a:pt x="42" y="35"/>
                    <a:pt x="45" y="27"/>
                    <a:pt x="45" y="18"/>
                  </a:cubicBezTo>
                  <a:cubicBezTo>
                    <a:pt x="45" y="11"/>
                    <a:pt x="33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6"/>
            <p:cNvSpPr>
              <a:spLocks/>
            </p:cNvSpPr>
            <p:nvPr/>
          </p:nvSpPr>
          <p:spPr bwMode="auto">
            <a:xfrm>
              <a:off x="19" y="-495"/>
              <a:ext cx="97" cy="29"/>
            </a:xfrm>
            <a:custGeom>
              <a:avLst/>
              <a:gdLst>
                <a:gd name="T0" fmla="*/ 41 w 41"/>
                <a:gd name="T1" fmla="*/ 0 h 12"/>
                <a:gd name="T2" fmla="*/ 38 w 41"/>
                <a:gd name="T3" fmla="*/ 1 h 12"/>
                <a:gd name="T4" fmla="*/ 34 w 41"/>
                <a:gd name="T5" fmla="*/ 0 h 12"/>
                <a:gd name="T6" fmla="*/ 0 w 41"/>
                <a:gd name="T7" fmla="*/ 7 h 12"/>
                <a:gd name="T8" fmla="*/ 33 w 41"/>
                <a:gd name="T9" fmla="*/ 12 h 12"/>
                <a:gd name="T10" fmla="*/ 41 w 41"/>
                <a:gd name="T11" fmla="*/ 7 h 12"/>
                <a:gd name="T12" fmla="*/ 41 w 4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2">
                  <a:moveTo>
                    <a:pt x="41" y="0"/>
                  </a:moveTo>
                  <a:cubicBezTo>
                    <a:pt x="39" y="1"/>
                    <a:pt x="38" y="1"/>
                    <a:pt x="38" y="1"/>
                  </a:cubicBezTo>
                  <a:cubicBezTo>
                    <a:pt x="37" y="1"/>
                    <a:pt x="38" y="0"/>
                    <a:pt x="34" y="0"/>
                  </a:cubicBezTo>
                  <a:cubicBezTo>
                    <a:pt x="24" y="0"/>
                    <a:pt x="5" y="1"/>
                    <a:pt x="0" y="7"/>
                  </a:cubicBezTo>
                  <a:cubicBezTo>
                    <a:pt x="0" y="7"/>
                    <a:pt x="30" y="12"/>
                    <a:pt x="33" y="12"/>
                  </a:cubicBezTo>
                  <a:cubicBezTo>
                    <a:pt x="38" y="12"/>
                    <a:pt x="41" y="10"/>
                    <a:pt x="41" y="7"/>
                  </a:cubicBezTo>
                  <a:cubicBezTo>
                    <a:pt x="41" y="6"/>
                    <a:pt x="41" y="4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57"/>
            <p:cNvSpPr>
              <a:spLocks/>
            </p:cNvSpPr>
            <p:nvPr/>
          </p:nvSpPr>
          <p:spPr bwMode="auto">
            <a:xfrm>
              <a:off x="-57" y="-587"/>
              <a:ext cx="116" cy="87"/>
            </a:xfrm>
            <a:custGeom>
              <a:avLst/>
              <a:gdLst>
                <a:gd name="T0" fmla="*/ 12 w 49"/>
                <a:gd name="T1" fmla="*/ 0 h 37"/>
                <a:gd name="T2" fmla="*/ 0 w 49"/>
                <a:gd name="T3" fmla="*/ 8 h 37"/>
                <a:gd name="T4" fmla="*/ 17 w 49"/>
                <a:gd name="T5" fmla="*/ 28 h 37"/>
                <a:gd name="T6" fmla="*/ 12 w 49"/>
                <a:gd name="T7" fmla="*/ 33 h 37"/>
                <a:gd name="T8" fmla="*/ 22 w 49"/>
                <a:gd name="T9" fmla="*/ 37 h 37"/>
                <a:gd name="T10" fmla="*/ 49 w 49"/>
                <a:gd name="T11" fmla="*/ 33 h 37"/>
                <a:gd name="T12" fmla="*/ 49 w 49"/>
                <a:gd name="T13" fmla="*/ 20 h 37"/>
                <a:gd name="T14" fmla="*/ 31 w 49"/>
                <a:gd name="T15" fmla="*/ 8 h 37"/>
                <a:gd name="T16" fmla="*/ 12 w 49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7">
                  <a:moveTo>
                    <a:pt x="12" y="0"/>
                  </a:moveTo>
                  <a:cubicBezTo>
                    <a:pt x="7" y="0"/>
                    <a:pt x="0" y="2"/>
                    <a:pt x="0" y="8"/>
                  </a:cubicBezTo>
                  <a:cubicBezTo>
                    <a:pt x="0" y="18"/>
                    <a:pt x="11" y="21"/>
                    <a:pt x="17" y="28"/>
                  </a:cubicBezTo>
                  <a:cubicBezTo>
                    <a:pt x="16" y="28"/>
                    <a:pt x="12" y="30"/>
                    <a:pt x="12" y="33"/>
                  </a:cubicBezTo>
                  <a:cubicBezTo>
                    <a:pt x="12" y="36"/>
                    <a:pt x="16" y="37"/>
                    <a:pt x="22" y="37"/>
                  </a:cubicBezTo>
                  <a:cubicBezTo>
                    <a:pt x="29" y="37"/>
                    <a:pt x="39" y="35"/>
                    <a:pt x="49" y="33"/>
                  </a:cubicBezTo>
                  <a:cubicBezTo>
                    <a:pt x="48" y="27"/>
                    <a:pt x="49" y="23"/>
                    <a:pt x="49" y="20"/>
                  </a:cubicBezTo>
                  <a:cubicBezTo>
                    <a:pt x="49" y="9"/>
                    <a:pt x="31" y="20"/>
                    <a:pt x="31" y="8"/>
                  </a:cubicBezTo>
                  <a:cubicBezTo>
                    <a:pt x="25" y="8"/>
                    <a:pt x="14" y="4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58"/>
            <p:cNvSpPr>
              <a:spLocks/>
            </p:cNvSpPr>
            <p:nvPr/>
          </p:nvSpPr>
          <p:spPr bwMode="auto">
            <a:xfrm>
              <a:off x="-99" y="-672"/>
              <a:ext cx="42" cy="26"/>
            </a:xfrm>
            <a:custGeom>
              <a:avLst/>
              <a:gdLst>
                <a:gd name="T0" fmla="*/ 7 w 18"/>
                <a:gd name="T1" fmla="*/ 0 h 11"/>
                <a:gd name="T2" fmla="*/ 0 w 18"/>
                <a:gd name="T3" fmla="*/ 0 h 11"/>
                <a:gd name="T4" fmla="*/ 9 w 18"/>
                <a:gd name="T5" fmla="*/ 11 h 11"/>
                <a:gd name="T6" fmla="*/ 18 w 18"/>
                <a:gd name="T7" fmla="*/ 11 h 11"/>
                <a:gd name="T8" fmla="*/ 18 w 18"/>
                <a:gd name="T9" fmla="*/ 0 h 11"/>
                <a:gd name="T10" fmla="*/ 7 w 18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1">
                  <a:moveTo>
                    <a:pt x="7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0" y="7"/>
                    <a:pt x="6" y="8"/>
                    <a:pt x="9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1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59"/>
            <p:cNvSpPr>
              <a:spLocks/>
            </p:cNvSpPr>
            <p:nvPr/>
          </p:nvSpPr>
          <p:spPr bwMode="auto">
            <a:xfrm>
              <a:off x="24" y="-783"/>
              <a:ext cx="390" cy="262"/>
            </a:xfrm>
            <a:custGeom>
              <a:avLst/>
              <a:gdLst>
                <a:gd name="T0" fmla="*/ 29 w 165"/>
                <a:gd name="T1" fmla="*/ 0 h 111"/>
                <a:gd name="T2" fmla="*/ 45 w 165"/>
                <a:gd name="T3" fmla="*/ 11 h 111"/>
                <a:gd name="T4" fmla="*/ 36 w 165"/>
                <a:gd name="T5" fmla="*/ 11 h 111"/>
                <a:gd name="T6" fmla="*/ 31 w 165"/>
                <a:gd name="T7" fmla="*/ 11 h 111"/>
                <a:gd name="T8" fmla="*/ 16 w 165"/>
                <a:gd name="T9" fmla="*/ 16 h 111"/>
                <a:gd name="T10" fmla="*/ 23 w 165"/>
                <a:gd name="T11" fmla="*/ 25 h 111"/>
                <a:gd name="T12" fmla="*/ 32 w 165"/>
                <a:gd name="T13" fmla="*/ 23 h 111"/>
                <a:gd name="T14" fmla="*/ 38 w 165"/>
                <a:gd name="T15" fmla="*/ 25 h 111"/>
                <a:gd name="T16" fmla="*/ 32 w 165"/>
                <a:gd name="T17" fmla="*/ 30 h 111"/>
                <a:gd name="T18" fmla="*/ 18 w 165"/>
                <a:gd name="T19" fmla="*/ 26 h 111"/>
                <a:gd name="T20" fmla="*/ 15 w 165"/>
                <a:gd name="T21" fmla="*/ 26 h 111"/>
                <a:gd name="T22" fmla="*/ 6 w 165"/>
                <a:gd name="T23" fmla="*/ 31 h 111"/>
                <a:gd name="T24" fmla="*/ 29 w 165"/>
                <a:gd name="T25" fmla="*/ 43 h 111"/>
                <a:gd name="T26" fmla="*/ 24 w 165"/>
                <a:gd name="T27" fmla="*/ 47 h 111"/>
                <a:gd name="T28" fmla="*/ 8 w 165"/>
                <a:gd name="T29" fmla="*/ 42 h 111"/>
                <a:gd name="T30" fmla="*/ 0 w 165"/>
                <a:gd name="T31" fmla="*/ 42 h 111"/>
                <a:gd name="T32" fmla="*/ 31 w 165"/>
                <a:gd name="T33" fmla="*/ 59 h 111"/>
                <a:gd name="T34" fmla="*/ 19 w 165"/>
                <a:gd name="T35" fmla="*/ 66 h 111"/>
                <a:gd name="T36" fmla="*/ 23 w 165"/>
                <a:gd name="T37" fmla="*/ 71 h 111"/>
                <a:gd name="T38" fmla="*/ 34 w 165"/>
                <a:gd name="T39" fmla="*/ 67 h 111"/>
                <a:gd name="T40" fmla="*/ 42 w 165"/>
                <a:gd name="T41" fmla="*/ 74 h 111"/>
                <a:gd name="T42" fmla="*/ 57 w 165"/>
                <a:gd name="T43" fmla="*/ 69 h 111"/>
                <a:gd name="T44" fmla="*/ 79 w 165"/>
                <a:gd name="T45" fmla="*/ 74 h 111"/>
                <a:gd name="T46" fmla="*/ 39 w 165"/>
                <a:gd name="T47" fmla="*/ 84 h 111"/>
                <a:gd name="T48" fmla="*/ 63 w 165"/>
                <a:gd name="T49" fmla="*/ 97 h 111"/>
                <a:gd name="T50" fmla="*/ 56 w 165"/>
                <a:gd name="T51" fmla="*/ 101 h 111"/>
                <a:gd name="T52" fmla="*/ 77 w 165"/>
                <a:gd name="T53" fmla="*/ 111 h 111"/>
                <a:gd name="T54" fmla="*/ 90 w 165"/>
                <a:gd name="T55" fmla="*/ 99 h 111"/>
                <a:gd name="T56" fmla="*/ 108 w 165"/>
                <a:gd name="T57" fmla="*/ 108 h 111"/>
                <a:gd name="T58" fmla="*/ 109 w 165"/>
                <a:gd name="T59" fmla="*/ 108 h 111"/>
                <a:gd name="T60" fmla="*/ 109 w 165"/>
                <a:gd name="T61" fmla="*/ 101 h 111"/>
                <a:gd name="T62" fmla="*/ 118 w 165"/>
                <a:gd name="T63" fmla="*/ 101 h 111"/>
                <a:gd name="T64" fmla="*/ 111 w 165"/>
                <a:gd name="T65" fmla="*/ 91 h 111"/>
                <a:gd name="T66" fmla="*/ 118 w 165"/>
                <a:gd name="T67" fmla="*/ 83 h 111"/>
                <a:gd name="T68" fmla="*/ 126 w 165"/>
                <a:gd name="T69" fmla="*/ 93 h 111"/>
                <a:gd name="T70" fmla="*/ 151 w 165"/>
                <a:gd name="T71" fmla="*/ 76 h 111"/>
                <a:gd name="T72" fmla="*/ 163 w 165"/>
                <a:gd name="T73" fmla="*/ 74 h 111"/>
                <a:gd name="T74" fmla="*/ 164 w 165"/>
                <a:gd name="T75" fmla="*/ 66 h 111"/>
                <a:gd name="T76" fmla="*/ 138 w 165"/>
                <a:gd name="T77" fmla="*/ 59 h 111"/>
                <a:gd name="T78" fmla="*/ 131 w 165"/>
                <a:gd name="T79" fmla="*/ 61 h 111"/>
                <a:gd name="T80" fmla="*/ 129 w 165"/>
                <a:gd name="T81" fmla="*/ 59 h 111"/>
                <a:gd name="T82" fmla="*/ 132 w 165"/>
                <a:gd name="T83" fmla="*/ 51 h 111"/>
                <a:gd name="T84" fmla="*/ 126 w 165"/>
                <a:gd name="T85" fmla="*/ 43 h 111"/>
                <a:gd name="T86" fmla="*/ 119 w 165"/>
                <a:gd name="T87" fmla="*/ 34 h 111"/>
                <a:gd name="T88" fmla="*/ 114 w 165"/>
                <a:gd name="T89" fmla="*/ 34 h 111"/>
                <a:gd name="T90" fmla="*/ 117 w 165"/>
                <a:gd name="T91" fmla="*/ 38 h 111"/>
                <a:gd name="T92" fmla="*/ 117 w 165"/>
                <a:gd name="T93" fmla="*/ 45 h 111"/>
                <a:gd name="T94" fmla="*/ 110 w 165"/>
                <a:gd name="T95" fmla="*/ 45 h 111"/>
                <a:gd name="T96" fmla="*/ 101 w 165"/>
                <a:gd name="T97" fmla="*/ 30 h 111"/>
                <a:gd name="T98" fmla="*/ 95 w 165"/>
                <a:gd name="T99" fmla="*/ 29 h 111"/>
                <a:gd name="T100" fmla="*/ 90 w 165"/>
                <a:gd name="T101" fmla="*/ 29 h 111"/>
                <a:gd name="T102" fmla="*/ 85 w 165"/>
                <a:gd name="T103" fmla="*/ 30 h 111"/>
                <a:gd name="T104" fmla="*/ 80 w 165"/>
                <a:gd name="T105" fmla="*/ 29 h 111"/>
                <a:gd name="T106" fmla="*/ 63 w 165"/>
                <a:gd name="T107" fmla="*/ 6 h 111"/>
                <a:gd name="T108" fmla="*/ 29 w 165"/>
                <a:gd name="T10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5" h="111">
                  <a:moveTo>
                    <a:pt x="29" y="0"/>
                  </a:moveTo>
                  <a:cubicBezTo>
                    <a:pt x="30" y="8"/>
                    <a:pt x="39" y="8"/>
                    <a:pt x="45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4" y="11"/>
                    <a:pt x="32" y="11"/>
                    <a:pt x="31" y="11"/>
                  </a:cubicBezTo>
                  <a:cubicBezTo>
                    <a:pt x="25" y="11"/>
                    <a:pt x="21" y="13"/>
                    <a:pt x="16" y="16"/>
                  </a:cubicBezTo>
                  <a:cubicBezTo>
                    <a:pt x="16" y="17"/>
                    <a:pt x="21" y="25"/>
                    <a:pt x="23" y="25"/>
                  </a:cubicBezTo>
                  <a:cubicBezTo>
                    <a:pt x="25" y="25"/>
                    <a:pt x="29" y="23"/>
                    <a:pt x="32" y="23"/>
                  </a:cubicBezTo>
                  <a:cubicBezTo>
                    <a:pt x="34" y="23"/>
                    <a:pt x="36" y="24"/>
                    <a:pt x="38" y="25"/>
                  </a:cubicBezTo>
                  <a:cubicBezTo>
                    <a:pt x="36" y="26"/>
                    <a:pt x="35" y="30"/>
                    <a:pt x="32" y="30"/>
                  </a:cubicBezTo>
                  <a:cubicBezTo>
                    <a:pt x="28" y="30"/>
                    <a:pt x="25" y="26"/>
                    <a:pt x="18" y="26"/>
                  </a:cubicBezTo>
                  <a:cubicBezTo>
                    <a:pt x="17" y="26"/>
                    <a:pt x="16" y="26"/>
                    <a:pt x="15" y="26"/>
                  </a:cubicBezTo>
                  <a:cubicBezTo>
                    <a:pt x="11" y="26"/>
                    <a:pt x="6" y="27"/>
                    <a:pt x="6" y="31"/>
                  </a:cubicBezTo>
                  <a:cubicBezTo>
                    <a:pt x="6" y="37"/>
                    <a:pt x="22" y="41"/>
                    <a:pt x="29" y="43"/>
                  </a:cubicBezTo>
                  <a:cubicBezTo>
                    <a:pt x="29" y="43"/>
                    <a:pt x="26" y="47"/>
                    <a:pt x="24" y="47"/>
                  </a:cubicBezTo>
                  <a:cubicBezTo>
                    <a:pt x="19" y="47"/>
                    <a:pt x="11" y="44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57"/>
                    <a:pt x="13" y="59"/>
                    <a:pt x="31" y="59"/>
                  </a:cubicBezTo>
                  <a:cubicBezTo>
                    <a:pt x="28" y="63"/>
                    <a:pt x="24" y="64"/>
                    <a:pt x="19" y="66"/>
                  </a:cubicBezTo>
                  <a:cubicBezTo>
                    <a:pt x="19" y="69"/>
                    <a:pt x="19" y="71"/>
                    <a:pt x="23" y="71"/>
                  </a:cubicBezTo>
                  <a:cubicBezTo>
                    <a:pt x="27" y="71"/>
                    <a:pt x="29" y="69"/>
                    <a:pt x="34" y="67"/>
                  </a:cubicBezTo>
                  <a:cubicBezTo>
                    <a:pt x="36" y="70"/>
                    <a:pt x="36" y="74"/>
                    <a:pt x="42" y="74"/>
                  </a:cubicBezTo>
                  <a:cubicBezTo>
                    <a:pt x="48" y="74"/>
                    <a:pt x="49" y="69"/>
                    <a:pt x="57" y="69"/>
                  </a:cubicBezTo>
                  <a:cubicBezTo>
                    <a:pt x="65" y="69"/>
                    <a:pt x="71" y="72"/>
                    <a:pt x="79" y="74"/>
                  </a:cubicBezTo>
                  <a:cubicBezTo>
                    <a:pt x="72" y="75"/>
                    <a:pt x="39" y="74"/>
                    <a:pt x="39" y="84"/>
                  </a:cubicBezTo>
                  <a:cubicBezTo>
                    <a:pt x="39" y="92"/>
                    <a:pt x="54" y="97"/>
                    <a:pt x="63" y="97"/>
                  </a:cubicBezTo>
                  <a:cubicBezTo>
                    <a:pt x="61" y="99"/>
                    <a:pt x="59" y="101"/>
                    <a:pt x="56" y="101"/>
                  </a:cubicBezTo>
                  <a:cubicBezTo>
                    <a:pt x="57" y="109"/>
                    <a:pt x="68" y="111"/>
                    <a:pt x="77" y="111"/>
                  </a:cubicBezTo>
                  <a:cubicBezTo>
                    <a:pt x="85" y="111"/>
                    <a:pt x="90" y="108"/>
                    <a:pt x="90" y="99"/>
                  </a:cubicBezTo>
                  <a:cubicBezTo>
                    <a:pt x="94" y="102"/>
                    <a:pt x="103" y="108"/>
                    <a:pt x="108" y="108"/>
                  </a:cubicBezTo>
                  <a:cubicBezTo>
                    <a:pt x="108" y="108"/>
                    <a:pt x="108" y="108"/>
                    <a:pt x="109" y="108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117" y="97"/>
                    <a:pt x="114" y="96"/>
                    <a:pt x="111" y="91"/>
                  </a:cubicBezTo>
                  <a:cubicBezTo>
                    <a:pt x="114" y="88"/>
                    <a:pt x="115" y="85"/>
                    <a:pt x="118" y="83"/>
                  </a:cubicBezTo>
                  <a:cubicBezTo>
                    <a:pt x="119" y="89"/>
                    <a:pt x="119" y="93"/>
                    <a:pt x="126" y="93"/>
                  </a:cubicBezTo>
                  <a:cubicBezTo>
                    <a:pt x="133" y="93"/>
                    <a:pt x="140" y="77"/>
                    <a:pt x="151" y="76"/>
                  </a:cubicBezTo>
                  <a:cubicBezTo>
                    <a:pt x="155" y="76"/>
                    <a:pt x="161" y="77"/>
                    <a:pt x="163" y="74"/>
                  </a:cubicBezTo>
                  <a:cubicBezTo>
                    <a:pt x="165" y="72"/>
                    <a:pt x="164" y="69"/>
                    <a:pt x="164" y="66"/>
                  </a:cubicBezTo>
                  <a:cubicBezTo>
                    <a:pt x="157" y="65"/>
                    <a:pt x="143" y="59"/>
                    <a:pt x="138" y="59"/>
                  </a:cubicBezTo>
                  <a:cubicBezTo>
                    <a:pt x="137" y="59"/>
                    <a:pt x="133" y="61"/>
                    <a:pt x="131" y="61"/>
                  </a:cubicBezTo>
                  <a:cubicBezTo>
                    <a:pt x="130" y="61"/>
                    <a:pt x="129" y="61"/>
                    <a:pt x="129" y="59"/>
                  </a:cubicBezTo>
                  <a:cubicBezTo>
                    <a:pt x="129" y="56"/>
                    <a:pt x="132" y="55"/>
                    <a:pt x="132" y="51"/>
                  </a:cubicBezTo>
                  <a:cubicBezTo>
                    <a:pt x="132" y="47"/>
                    <a:pt x="126" y="47"/>
                    <a:pt x="126" y="43"/>
                  </a:cubicBezTo>
                  <a:cubicBezTo>
                    <a:pt x="126" y="37"/>
                    <a:pt x="127" y="34"/>
                    <a:pt x="119" y="34"/>
                  </a:cubicBezTo>
                  <a:cubicBezTo>
                    <a:pt x="118" y="34"/>
                    <a:pt x="115" y="34"/>
                    <a:pt x="114" y="3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105" y="40"/>
                    <a:pt x="109" y="33"/>
                    <a:pt x="101" y="30"/>
                  </a:cubicBezTo>
                  <a:cubicBezTo>
                    <a:pt x="99" y="29"/>
                    <a:pt x="97" y="29"/>
                    <a:pt x="95" y="29"/>
                  </a:cubicBezTo>
                  <a:cubicBezTo>
                    <a:pt x="93" y="29"/>
                    <a:pt x="92" y="29"/>
                    <a:pt x="90" y="29"/>
                  </a:cubicBezTo>
                  <a:cubicBezTo>
                    <a:pt x="88" y="30"/>
                    <a:pt x="87" y="30"/>
                    <a:pt x="85" y="30"/>
                  </a:cubicBezTo>
                  <a:cubicBezTo>
                    <a:pt x="83" y="30"/>
                    <a:pt x="82" y="30"/>
                    <a:pt x="80" y="29"/>
                  </a:cubicBezTo>
                  <a:cubicBezTo>
                    <a:pt x="71" y="26"/>
                    <a:pt x="73" y="10"/>
                    <a:pt x="63" y="6"/>
                  </a:cubicBezTo>
                  <a:cubicBezTo>
                    <a:pt x="53" y="2"/>
                    <a:pt x="43" y="1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60"/>
            <p:cNvSpPr>
              <a:spLocks/>
            </p:cNvSpPr>
            <p:nvPr/>
          </p:nvSpPr>
          <p:spPr bwMode="auto">
            <a:xfrm>
              <a:off x="336" y="305"/>
              <a:ext cx="255" cy="160"/>
            </a:xfrm>
            <a:custGeom>
              <a:avLst/>
              <a:gdLst>
                <a:gd name="T0" fmla="*/ 31 w 108"/>
                <a:gd name="T1" fmla="*/ 0 h 68"/>
                <a:gd name="T2" fmla="*/ 14 w 108"/>
                <a:gd name="T3" fmla="*/ 32 h 68"/>
                <a:gd name="T4" fmla="*/ 14 w 108"/>
                <a:gd name="T5" fmla="*/ 40 h 68"/>
                <a:gd name="T6" fmla="*/ 8 w 108"/>
                <a:gd name="T7" fmla="*/ 47 h 68"/>
                <a:gd name="T8" fmla="*/ 0 w 108"/>
                <a:gd name="T9" fmla="*/ 57 h 68"/>
                <a:gd name="T10" fmla="*/ 13 w 108"/>
                <a:gd name="T11" fmla="*/ 56 h 68"/>
                <a:gd name="T12" fmla="*/ 23 w 108"/>
                <a:gd name="T13" fmla="*/ 57 h 68"/>
                <a:gd name="T14" fmla="*/ 27 w 108"/>
                <a:gd name="T15" fmla="*/ 68 h 68"/>
                <a:gd name="T16" fmla="*/ 31 w 108"/>
                <a:gd name="T17" fmla="*/ 64 h 68"/>
                <a:gd name="T18" fmla="*/ 34 w 108"/>
                <a:gd name="T19" fmla="*/ 64 h 68"/>
                <a:gd name="T20" fmla="*/ 56 w 108"/>
                <a:gd name="T21" fmla="*/ 44 h 68"/>
                <a:gd name="T22" fmla="*/ 76 w 108"/>
                <a:gd name="T23" fmla="*/ 57 h 68"/>
                <a:gd name="T24" fmla="*/ 90 w 108"/>
                <a:gd name="T25" fmla="*/ 57 h 68"/>
                <a:gd name="T26" fmla="*/ 108 w 108"/>
                <a:gd name="T27" fmla="*/ 51 h 68"/>
                <a:gd name="T28" fmla="*/ 85 w 108"/>
                <a:gd name="T29" fmla="*/ 41 h 68"/>
                <a:gd name="T30" fmla="*/ 81 w 108"/>
                <a:gd name="T31" fmla="*/ 32 h 68"/>
                <a:gd name="T32" fmla="*/ 44 w 108"/>
                <a:gd name="T33" fmla="*/ 11 h 68"/>
                <a:gd name="T34" fmla="*/ 39 w 108"/>
                <a:gd name="T35" fmla="*/ 15 h 68"/>
                <a:gd name="T36" fmla="*/ 31 w 108"/>
                <a:gd name="T3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68">
                  <a:moveTo>
                    <a:pt x="31" y="0"/>
                  </a:moveTo>
                  <a:cubicBezTo>
                    <a:pt x="16" y="2"/>
                    <a:pt x="14" y="23"/>
                    <a:pt x="14" y="32"/>
                  </a:cubicBezTo>
                  <a:cubicBezTo>
                    <a:pt x="14" y="37"/>
                    <a:pt x="14" y="35"/>
                    <a:pt x="14" y="40"/>
                  </a:cubicBezTo>
                  <a:cubicBezTo>
                    <a:pt x="14" y="43"/>
                    <a:pt x="11" y="45"/>
                    <a:pt x="8" y="47"/>
                  </a:cubicBezTo>
                  <a:cubicBezTo>
                    <a:pt x="7" y="49"/>
                    <a:pt x="1" y="48"/>
                    <a:pt x="0" y="57"/>
                  </a:cubicBezTo>
                  <a:cubicBezTo>
                    <a:pt x="3" y="57"/>
                    <a:pt x="8" y="56"/>
                    <a:pt x="13" y="56"/>
                  </a:cubicBezTo>
                  <a:cubicBezTo>
                    <a:pt x="16" y="56"/>
                    <a:pt x="20" y="56"/>
                    <a:pt x="23" y="57"/>
                  </a:cubicBezTo>
                  <a:cubicBezTo>
                    <a:pt x="22" y="62"/>
                    <a:pt x="20" y="68"/>
                    <a:pt x="27" y="68"/>
                  </a:cubicBezTo>
                  <a:cubicBezTo>
                    <a:pt x="29" y="68"/>
                    <a:pt x="29" y="66"/>
                    <a:pt x="31" y="64"/>
                  </a:cubicBezTo>
                  <a:cubicBezTo>
                    <a:pt x="32" y="64"/>
                    <a:pt x="33" y="64"/>
                    <a:pt x="34" y="64"/>
                  </a:cubicBezTo>
                  <a:cubicBezTo>
                    <a:pt x="42" y="64"/>
                    <a:pt x="56" y="54"/>
                    <a:pt x="56" y="44"/>
                  </a:cubicBezTo>
                  <a:cubicBezTo>
                    <a:pt x="59" y="45"/>
                    <a:pt x="76" y="57"/>
                    <a:pt x="76" y="57"/>
                  </a:cubicBezTo>
                  <a:cubicBezTo>
                    <a:pt x="81" y="57"/>
                    <a:pt x="84" y="57"/>
                    <a:pt x="90" y="57"/>
                  </a:cubicBezTo>
                  <a:cubicBezTo>
                    <a:pt x="97" y="57"/>
                    <a:pt x="102" y="55"/>
                    <a:pt x="108" y="51"/>
                  </a:cubicBezTo>
                  <a:cubicBezTo>
                    <a:pt x="103" y="45"/>
                    <a:pt x="93" y="48"/>
                    <a:pt x="85" y="41"/>
                  </a:cubicBezTo>
                  <a:cubicBezTo>
                    <a:pt x="82" y="39"/>
                    <a:pt x="84" y="36"/>
                    <a:pt x="81" y="32"/>
                  </a:cubicBezTo>
                  <a:cubicBezTo>
                    <a:pt x="72" y="19"/>
                    <a:pt x="55" y="24"/>
                    <a:pt x="44" y="11"/>
                  </a:cubicBezTo>
                  <a:cubicBezTo>
                    <a:pt x="42" y="12"/>
                    <a:pt x="40" y="13"/>
                    <a:pt x="39" y="15"/>
                  </a:cubicBezTo>
                  <a:cubicBezTo>
                    <a:pt x="36" y="10"/>
                    <a:pt x="34" y="8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61"/>
            <p:cNvSpPr>
              <a:spLocks/>
            </p:cNvSpPr>
            <p:nvPr/>
          </p:nvSpPr>
          <p:spPr bwMode="auto">
            <a:xfrm>
              <a:off x="695" y="163"/>
              <a:ext cx="78" cy="61"/>
            </a:xfrm>
            <a:custGeom>
              <a:avLst/>
              <a:gdLst>
                <a:gd name="T0" fmla="*/ 16 w 33"/>
                <a:gd name="T1" fmla="*/ 0 h 26"/>
                <a:gd name="T2" fmla="*/ 0 w 33"/>
                <a:gd name="T3" fmla="*/ 14 h 26"/>
                <a:gd name="T4" fmla="*/ 14 w 33"/>
                <a:gd name="T5" fmla="*/ 26 h 26"/>
                <a:gd name="T6" fmla="*/ 33 w 33"/>
                <a:gd name="T7" fmla="*/ 14 h 26"/>
                <a:gd name="T8" fmla="*/ 16 w 3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6">
                  <a:moveTo>
                    <a:pt x="16" y="0"/>
                  </a:moveTo>
                  <a:cubicBezTo>
                    <a:pt x="8" y="0"/>
                    <a:pt x="0" y="4"/>
                    <a:pt x="0" y="14"/>
                  </a:cubicBezTo>
                  <a:cubicBezTo>
                    <a:pt x="0" y="21"/>
                    <a:pt x="6" y="26"/>
                    <a:pt x="14" y="26"/>
                  </a:cubicBezTo>
                  <a:cubicBezTo>
                    <a:pt x="20" y="26"/>
                    <a:pt x="33" y="21"/>
                    <a:pt x="33" y="14"/>
                  </a:cubicBezTo>
                  <a:cubicBezTo>
                    <a:pt x="33" y="5"/>
                    <a:pt x="24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62"/>
            <p:cNvSpPr>
              <a:spLocks/>
            </p:cNvSpPr>
            <p:nvPr/>
          </p:nvSpPr>
          <p:spPr bwMode="auto">
            <a:xfrm>
              <a:off x="466" y="473"/>
              <a:ext cx="61" cy="47"/>
            </a:xfrm>
            <a:custGeom>
              <a:avLst/>
              <a:gdLst>
                <a:gd name="T0" fmla="*/ 18 w 26"/>
                <a:gd name="T1" fmla="*/ 0 h 20"/>
                <a:gd name="T2" fmla="*/ 11 w 26"/>
                <a:gd name="T3" fmla="*/ 0 h 20"/>
                <a:gd name="T4" fmla="*/ 0 w 26"/>
                <a:gd name="T5" fmla="*/ 14 h 20"/>
                <a:gd name="T6" fmla="*/ 0 w 26"/>
                <a:gd name="T7" fmla="*/ 20 h 20"/>
                <a:gd name="T8" fmla="*/ 26 w 26"/>
                <a:gd name="T9" fmla="*/ 3 h 20"/>
                <a:gd name="T10" fmla="*/ 18 w 26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0">
                  <a:moveTo>
                    <a:pt x="18" y="0"/>
                  </a:moveTo>
                  <a:cubicBezTo>
                    <a:pt x="17" y="0"/>
                    <a:pt x="15" y="0"/>
                    <a:pt x="11" y="0"/>
                  </a:cubicBezTo>
                  <a:cubicBezTo>
                    <a:pt x="11" y="4"/>
                    <a:pt x="4" y="8"/>
                    <a:pt x="0" y="1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8" y="19"/>
                    <a:pt x="21" y="9"/>
                    <a:pt x="26" y="3"/>
                  </a:cubicBezTo>
                  <a:cubicBezTo>
                    <a:pt x="22" y="1"/>
                    <a:pt x="21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63"/>
            <p:cNvSpPr>
              <a:spLocks/>
            </p:cNvSpPr>
            <p:nvPr/>
          </p:nvSpPr>
          <p:spPr bwMode="auto">
            <a:xfrm>
              <a:off x="565" y="-202"/>
              <a:ext cx="168" cy="74"/>
            </a:xfrm>
            <a:custGeom>
              <a:avLst/>
              <a:gdLst>
                <a:gd name="T0" fmla="*/ 9 w 71"/>
                <a:gd name="T1" fmla="*/ 0 h 31"/>
                <a:gd name="T2" fmla="*/ 0 w 71"/>
                <a:gd name="T3" fmla="*/ 8 h 31"/>
                <a:gd name="T4" fmla="*/ 11 w 71"/>
                <a:gd name="T5" fmla="*/ 19 h 31"/>
                <a:gd name="T6" fmla="*/ 26 w 71"/>
                <a:gd name="T7" fmla="*/ 31 h 31"/>
                <a:gd name="T8" fmla="*/ 46 w 71"/>
                <a:gd name="T9" fmla="*/ 26 h 31"/>
                <a:gd name="T10" fmla="*/ 62 w 71"/>
                <a:gd name="T11" fmla="*/ 29 h 31"/>
                <a:gd name="T12" fmla="*/ 71 w 71"/>
                <a:gd name="T13" fmla="*/ 21 h 31"/>
                <a:gd name="T14" fmla="*/ 35 w 71"/>
                <a:gd name="T15" fmla="*/ 5 h 31"/>
                <a:gd name="T16" fmla="*/ 9 w 71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31">
                  <a:moveTo>
                    <a:pt x="9" y="0"/>
                  </a:moveTo>
                  <a:cubicBezTo>
                    <a:pt x="5" y="0"/>
                    <a:pt x="0" y="3"/>
                    <a:pt x="0" y="8"/>
                  </a:cubicBezTo>
                  <a:cubicBezTo>
                    <a:pt x="0" y="14"/>
                    <a:pt x="6" y="17"/>
                    <a:pt x="11" y="19"/>
                  </a:cubicBezTo>
                  <a:cubicBezTo>
                    <a:pt x="7" y="28"/>
                    <a:pt x="16" y="31"/>
                    <a:pt x="26" y="31"/>
                  </a:cubicBezTo>
                  <a:cubicBezTo>
                    <a:pt x="35" y="31"/>
                    <a:pt x="40" y="26"/>
                    <a:pt x="46" y="26"/>
                  </a:cubicBezTo>
                  <a:cubicBezTo>
                    <a:pt x="52" y="26"/>
                    <a:pt x="55" y="29"/>
                    <a:pt x="62" y="29"/>
                  </a:cubicBezTo>
                  <a:cubicBezTo>
                    <a:pt x="66" y="29"/>
                    <a:pt x="70" y="26"/>
                    <a:pt x="71" y="21"/>
                  </a:cubicBezTo>
                  <a:cubicBezTo>
                    <a:pt x="62" y="16"/>
                    <a:pt x="50" y="5"/>
                    <a:pt x="35" y="5"/>
                  </a:cubicBezTo>
                  <a:cubicBezTo>
                    <a:pt x="24" y="5"/>
                    <a:pt x="21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64"/>
            <p:cNvSpPr>
              <a:spLocks/>
            </p:cNvSpPr>
            <p:nvPr/>
          </p:nvSpPr>
          <p:spPr bwMode="auto">
            <a:xfrm>
              <a:off x="579" y="508"/>
              <a:ext cx="43" cy="38"/>
            </a:xfrm>
            <a:custGeom>
              <a:avLst/>
              <a:gdLst>
                <a:gd name="T0" fmla="*/ 9 w 18"/>
                <a:gd name="T1" fmla="*/ 0 h 16"/>
                <a:gd name="T2" fmla="*/ 0 w 18"/>
                <a:gd name="T3" fmla="*/ 8 h 16"/>
                <a:gd name="T4" fmla="*/ 8 w 18"/>
                <a:gd name="T5" fmla="*/ 16 h 16"/>
                <a:gd name="T6" fmla="*/ 18 w 18"/>
                <a:gd name="T7" fmla="*/ 4 h 16"/>
                <a:gd name="T8" fmla="*/ 9 w 1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6">
                  <a:moveTo>
                    <a:pt x="9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8"/>
                    <a:pt x="7" y="16"/>
                    <a:pt x="8" y="16"/>
                  </a:cubicBezTo>
                  <a:cubicBezTo>
                    <a:pt x="13" y="16"/>
                    <a:pt x="15" y="9"/>
                    <a:pt x="18" y="4"/>
                  </a:cubicBezTo>
                  <a:cubicBezTo>
                    <a:pt x="15" y="2"/>
                    <a:pt x="12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65"/>
            <p:cNvSpPr>
              <a:spLocks/>
            </p:cNvSpPr>
            <p:nvPr/>
          </p:nvSpPr>
          <p:spPr bwMode="auto">
            <a:xfrm>
              <a:off x="785" y="167"/>
              <a:ext cx="42" cy="24"/>
            </a:xfrm>
            <a:custGeom>
              <a:avLst/>
              <a:gdLst>
                <a:gd name="T0" fmla="*/ 7 w 18"/>
                <a:gd name="T1" fmla="*/ 0 h 10"/>
                <a:gd name="T2" fmla="*/ 0 w 18"/>
                <a:gd name="T3" fmla="*/ 5 h 10"/>
                <a:gd name="T4" fmla="*/ 7 w 18"/>
                <a:gd name="T5" fmla="*/ 10 h 10"/>
                <a:gd name="T6" fmla="*/ 11 w 18"/>
                <a:gd name="T7" fmla="*/ 10 h 10"/>
                <a:gd name="T8" fmla="*/ 18 w 18"/>
                <a:gd name="T9" fmla="*/ 9 h 10"/>
                <a:gd name="T10" fmla="*/ 7 w 1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0">
                  <a:moveTo>
                    <a:pt x="7" y="0"/>
                  </a:moveTo>
                  <a:cubicBezTo>
                    <a:pt x="6" y="0"/>
                    <a:pt x="0" y="4"/>
                    <a:pt x="0" y="5"/>
                  </a:cubicBezTo>
                  <a:cubicBezTo>
                    <a:pt x="0" y="9"/>
                    <a:pt x="4" y="10"/>
                    <a:pt x="7" y="10"/>
                  </a:cubicBezTo>
                  <a:cubicBezTo>
                    <a:pt x="9" y="10"/>
                    <a:pt x="10" y="10"/>
                    <a:pt x="11" y="10"/>
                  </a:cubicBezTo>
                  <a:cubicBezTo>
                    <a:pt x="13" y="10"/>
                    <a:pt x="14" y="10"/>
                    <a:pt x="18" y="9"/>
                  </a:cubicBezTo>
                  <a:cubicBezTo>
                    <a:pt x="16" y="6"/>
                    <a:pt x="12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66"/>
            <p:cNvSpPr>
              <a:spLocks/>
            </p:cNvSpPr>
            <p:nvPr/>
          </p:nvSpPr>
          <p:spPr bwMode="auto">
            <a:xfrm>
              <a:off x="608" y="94"/>
              <a:ext cx="45" cy="31"/>
            </a:xfrm>
            <a:custGeom>
              <a:avLst/>
              <a:gdLst>
                <a:gd name="T0" fmla="*/ 19 w 19"/>
                <a:gd name="T1" fmla="*/ 0 h 13"/>
                <a:gd name="T2" fmla="*/ 7 w 19"/>
                <a:gd name="T3" fmla="*/ 13 h 13"/>
                <a:gd name="T4" fmla="*/ 19 w 1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19" y="0"/>
                  </a:moveTo>
                  <a:cubicBezTo>
                    <a:pt x="13" y="0"/>
                    <a:pt x="0" y="13"/>
                    <a:pt x="7" y="13"/>
                  </a:cubicBezTo>
                  <a:cubicBezTo>
                    <a:pt x="13" y="13"/>
                    <a:pt x="17" y="7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67"/>
            <p:cNvSpPr>
              <a:spLocks/>
            </p:cNvSpPr>
            <p:nvPr/>
          </p:nvSpPr>
          <p:spPr bwMode="auto">
            <a:xfrm>
              <a:off x="234" y="-204"/>
              <a:ext cx="1026" cy="740"/>
            </a:xfrm>
            <a:custGeom>
              <a:avLst/>
              <a:gdLst>
                <a:gd name="T0" fmla="*/ 14 w 434"/>
                <a:gd name="T1" fmla="*/ 20 h 313"/>
                <a:gd name="T2" fmla="*/ 0 w 434"/>
                <a:gd name="T3" fmla="*/ 58 h 313"/>
                <a:gd name="T4" fmla="*/ 37 w 434"/>
                <a:gd name="T5" fmla="*/ 78 h 313"/>
                <a:gd name="T6" fmla="*/ 19 w 434"/>
                <a:gd name="T7" fmla="*/ 82 h 313"/>
                <a:gd name="T8" fmla="*/ 25 w 434"/>
                <a:gd name="T9" fmla="*/ 99 h 313"/>
                <a:gd name="T10" fmla="*/ 66 w 434"/>
                <a:gd name="T11" fmla="*/ 110 h 313"/>
                <a:gd name="T12" fmla="*/ 146 w 434"/>
                <a:gd name="T13" fmla="*/ 110 h 313"/>
                <a:gd name="T14" fmla="*/ 175 w 434"/>
                <a:gd name="T15" fmla="*/ 102 h 313"/>
                <a:gd name="T16" fmla="*/ 202 w 434"/>
                <a:gd name="T17" fmla="*/ 138 h 313"/>
                <a:gd name="T18" fmla="*/ 223 w 434"/>
                <a:gd name="T19" fmla="*/ 138 h 313"/>
                <a:gd name="T20" fmla="*/ 252 w 434"/>
                <a:gd name="T21" fmla="*/ 201 h 313"/>
                <a:gd name="T22" fmla="*/ 248 w 434"/>
                <a:gd name="T23" fmla="*/ 220 h 313"/>
                <a:gd name="T24" fmla="*/ 202 w 434"/>
                <a:gd name="T25" fmla="*/ 227 h 313"/>
                <a:gd name="T26" fmla="*/ 203 w 434"/>
                <a:gd name="T27" fmla="*/ 256 h 313"/>
                <a:gd name="T28" fmla="*/ 228 w 434"/>
                <a:gd name="T29" fmla="*/ 252 h 313"/>
                <a:gd name="T30" fmla="*/ 280 w 434"/>
                <a:gd name="T31" fmla="*/ 271 h 313"/>
                <a:gd name="T32" fmla="*/ 354 w 434"/>
                <a:gd name="T33" fmla="*/ 306 h 313"/>
                <a:gd name="T34" fmla="*/ 364 w 434"/>
                <a:gd name="T35" fmla="*/ 306 h 313"/>
                <a:gd name="T36" fmla="*/ 334 w 434"/>
                <a:gd name="T37" fmla="*/ 270 h 313"/>
                <a:gd name="T38" fmla="*/ 391 w 434"/>
                <a:gd name="T39" fmla="*/ 270 h 313"/>
                <a:gd name="T40" fmla="*/ 381 w 434"/>
                <a:gd name="T41" fmla="*/ 247 h 313"/>
                <a:gd name="T42" fmla="*/ 368 w 434"/>
                <a:gd name="T43" fmla="*/ 242 h 313"/>
                <a:gd name="T44" fmla="*/ 365 w 434"/>
                <a:gd name="T45" fmla="*/ 242 h 313"/>
                <a:gd name="T46" fmla="*/ 346 w 434"/>
                <a:gd name="T47" fmla="*/ 220 h 313"/>
                <a:gd name="T48" fmla="*/ 339 w 434"/>
                <a:gd name="T49" fmla="*/ 213 h 313"/>
                <a:gd name="T50" fmla="*/ 347 w 434"/>
                <a:gd name="T51" fmla="*/ 213 h 313"/>
                <a:gd name="T52" fmla="*/ 342 w 434"/>
                <a:gd name="T53" fmla="*/ 207 h 313"/>
                <a:gd name="T54" fmla="*/ 347 w 434"/>
                <a:gd name="T55" fmla="*/ 199 h 313"/>
                <a:gd name="T56" fmla="*/ 407 w 434"/>
                <a:gd name="T57" fmla="*/ 220 h 313"/>
                <a:gd name="T58" fmla="*/ 418 w 434"/>
                <a:gd name="T59" fmla="*/ 207 h 313"/>
                <a:gd name="T60" fmla="*/ 420 w 434"/>
                <a:gd name="T61" fmla="*/ 186 h 313"/>
                <a:gd name="T62" fmla="*/ 405 w 434"/>
                <a:gd name="T63" fmla="*/ 178 h 313"/>
                <a:gd name="T64" fmla="*/ 380 w 434"/>
                <a:gd name="T65" fmla="*/ 162 h 313"/>
                <a:gd name="T66" fmla="*/ 339 w 434"/>
                <a:gd name="T67" fmla="*/ 140 h 313"/>
                <a:gd name="T68" fmla="*/ 348 w 434"/>
                <a:gd name="T69" fmla="*/ 123 h 313"/>
                <a:gd name="T70" fmla="*/ 351 w 434"/>
                <a:gd name="T71" fmla="*/ 114 h 313"/>
                <a:gd name="T72" fmla="*/ 327 w 434"/>
                <a:gd name="T73" fmla="*/ 102 h 313"/>
                <a:gd name="T74" fmla="*/ 290 w 434"/>
                <a:gd name="T75" fmla="*/ 78 h 313"/>
                <a:gd name="T76" fmla="*/ 260 w 434"/>
                <a:gd name="T77" fmla="*/ 67 h 313"/>
                <a:gd name="T78" fmla="*/ 187 w 434"/>
                <a:gd name="T79" fmla="*/ 33 h 313"/>
                <a:gd name="T80" fmla="*/ 154 w 434"/>
                <a:gd name="T81" fmla="*/ 41 h 313"/>
                <a:gd name="T82" fmla="*/ 144 w 434"/>
                <a:gd name="T83" fmla="*/ 36 h 313"/>
                <a:gd name="T84" fmla="*/ 66 w 434"/>
                <a:gd name="T85" fmla="*/ 32 h 313"/>
                <a:gd name="T86" fmla="*/ 61 w 434"/>
                <a:gd name="T87" fmla="*/ 57 h 313"/>
                <a:gd name="T88" fmla="*/ 55 w 434"/>
                <a:gd name="T89" fmla="*/ 38 h 313"/>
                <a:gd name="T90" fmla="*/ 74 w 434"/>
                <a:gd name="T91" fmla="*/ 6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34" h="313">
                  <a:moveTo>
                    <a:pt x="57" y="0"/>
                  </a:moveTo>
                  <a:cubicBezTo>
                    <a:pt x="39" y="0"/>
                    <a:pt x="25" y="9"/>
                    <a:pt x="14" y="20"/>
                  </a:cubicBezTo>
                  <a:cubicBezTo>
                    <a:pt x="12" y="22"/>
                    <a:pt x="15" y="31"/>
                    <a:pt x="11" y="35"/>
                  </a:cubicBezTo>
                  <a:cubicBezTo>
                    <a:pt x="3" y="40"/>
                    <a:pt x="0" y="44"/>
                    <a:pt x="0" y="58"/>
                  </a:cubicBezTo>
                  <a:cubicBezTo>
                    <a:pt x="0" y="63"/>
                    <a:pt x="8" y="73"/>
                    <a:pt x="8" y="73"/>
                  </a:cubicBezTo>
                  <a:cubicBezTo>
                    <a:pt x="8" y="73"/>
                    <a:pt x="32" y="75"/>
                    <a:pt x="37" y="78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1" y="84"/>
                    <a:pt x="25" y="82"/>
                    <a:pt x="19" y="82"/>
                  </a:cubicBezTo>
                  <a:cubicBezTo>
                    <a:pt x="17" y="82"/>
                    <a:pt x="15" y="82"/>
                    <a:pt x="13" y="83"/>
                  </a:cubicBezTo>
                  <a:cubicBezTo>
                    <a:pt x="14" y="91"/>
                    <a:pt x="22" y="92"/>
                    <a:pt x="25" y="99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3" y="103"/>
                    <a:pt x="62" y="110"/>
                    <a:pt x="66" y="110"/>
                  </a:cubicBezTo>
                  <a:cubicBezTo>
                    <a:pt x="82" y="110"/>
                    <a:pt x="105" y="109"/>
                    <a:pt x="123" y="109"/>
                  </a:cubicBezTo>
                  <a:cubicBezTo>
                    <a:pt x="133" y="109"/>
                    <a:pt x="141" y="109"/>
                    <a:pt x="146" y="110"/>
                  </a:cubicBezTo>
                  <a:cubicBezTo>
                    <a:pt x="146" y="113"/>
                    <a:pt x="144" y="122"/>
                    <a:pt x="151" y="122"/>
                  </a:cubicBezTo>
                  <a:cubicBezTo>
                    <a:pt x="160" y="122"/>
                    <a:pt x="168" y="102"/>
                    <a:pt x="175" y="102"/>
                  </a:cubicBezTo>
                  <a:cubicBezTo>
                    <a:pt x="181" y="102"/>
                    <a:pt x="210" y="126"/>
                    <a:pt x="214" y="131"/>
                  </a:cubicBezTo>
                  <a:cubicBezTo>
                    <a:pt x="211" y="131"/>
                    <a:pt x="202" y="132"/>
                    <a:pt x="202" y="138"/>
                  </a:cubicBezTo>
                  <a:cubicBezTo>
                    <a:pt x="202" y="139"/>
                    <a:pt x="204" y="144"/>
                    <a:pt x="206" y="144"/>
                  </a:cubicBezTo>
                  <a:cubicBezTo>
                    <a:pt x="213" y="144"/>
                    <a:pt x="216" y="138"/>
                    <a:pt x="223" y="138"/>
                  </a:cubicBezTo>
                  <a:cubicBezTo>
                    <a:pt x="234" y="138"/>
                    <a:pt x="268" y="163"/>
                    <a:pt x="268" y="177"/>
                  </a:cubicBezTo>
                  <a:cubicBezTo>
                    <a:pt x="268" y="185"/>
                    <a:pt x="257" y="196"/>
                    <a:pt x="252" y="201"/>
                  </a:cubicBezTo>
                  <a:cubicBezTo>
                    <a:pt x="248" y="205"/>
                    <a:pt x="239" y="200"/>
                    <a:pt x="239" y="209"/>
                  </a:cubicBezTo>
                  <a:cubicBezTo>
                    <a:pt x="239" y="213"/>
                    <a:pt x="246" y="218"/>
                    <a:pt x="248" y="220"/>
                  </a:cubicBezTo>
                  <a:cubicBezTo>
                    <a:pt x="242" y="224"/>
                    <a:pt x="229" y="227"/>
                    <a:pt x="224" y="227"/>
                  </a:cubicBezTo>
                  <a:cubicBezTo>
                    <a:pt x="220" y="227"/>
                    <a:pt x="211" y="227"/>
                    <a:pt x="202" y="227"/>
                  </a:cubicBezTo>
                  <a:cubicBezTo>
                    <a:pt x="194" y="227"/>
                    <a:pt x="181" y="236"/>
                    <a:pt x="181" y="242"/>
                  </a:cubicBezTo>
                  <a:cubicBezTo>
                    <a:pt x="181" y="249"/>
                    <a:pt x="198" y="256"/>
                    <a:pt x="203" y="256"/>
                  </a:cubicBezTo>
                  <a:cubicBezTo>
                    <a:pt x="210" y="256"/>
                    <a:pt x="213" y="248"/>
                    <a:pt x="219" y="248"/>
                  </a:cubicBezTo>
                  <a:cubicBezTo>
                    <a:pt x="224" y="248"/>
                    <a:pt x="223" y="252"/>
                    <a:pt x="228" y="252"/>
                  </a:cubicBezTo>
                  <a:cubicBezTo>
                    <a:pt x="233" y="252"/>
                    <a:pt x="236" y="248"/>
                    <a:pt x="239" y="244"/>
                  </a:cubicBezTo>
                  <a:cubicBezTo>
                    <a:pt x="254" y="253"/>
                    <a:pt x="262" y="263"/>
                    <a:pt x="280" y="271"/>
                  </a:cubicBezTo>
                  <a:cubicBezTo>
                    <a:pt x="271" y="288"/>
                    <a:pt x="303" y="287"/>
                    <a:pt x="315" y="294"/>
                  </a:cubicBezTo>
                  <a:cubicBezTo>
                    <a:pt x="328" y="302"/>
                    <a:pt x="338" y="299"/>
                    <a:pt x="354" y="306"/>
                  </a:cubicBezTo>
                  <a:cubicBezTo>
                    <a:pt x="355" y="307"/>
                    <a:pt x="356" y="313"/>
                    <a:pt x="359" y="313"/>
                  </a:cubicBezTo>
                  <a:cubicBezTo>
                    <a:pt x="361" y="313"/>
                    <a:pt x="364" y="310"/>
                    <a:pt x="364" y="306"/>
                  </a:cubicBezTo>
                  <a:cubicBezTo>
                    <a:pt x="364" y="292"/>
                    <a:pt x="335" y="281"/>
                    <a:pt x="326" y="270"/>
                  </a:cubicBezTo>
                  <a:cubicBezTo>
                    <a:pt x="334" y="270"/>
                    <a:pt x="334" y="270"/>
                    <a:pt x="334" y="270"/>
                  </a:cubicBezTo>
                  <a:cubicBezTo>
                    <a:pt x="340" y="277"/>
                    <a:pt x="373" y="290"/>
                    <a:pt x="383" y="291"/>
                  </a:cubicBezTo>
                  <a:cubicBezTo>
                    <a:pt x="385" y="285"/>
                    <a:pt x="391" y="275"/>
                    <a:pt x="391" y="270"/>
                  </a:cubicBezTo>
                  <a:cubicBezTo>
                    <a:pt x="391" y="264"/>
                    <a:pt x="381" y="261"/>
                    <a:pt x="381" y="257"/>
                  </a:cubicBezTo>
                  <a:cubicBezTo>
                    <a:pt x="381" y="255"/>
                    <a:pt x="381" y="255"/>
                    <a:pt x="381" y="247"/>
                  </a:cubicBezTo>
                  <a:cubicBezTo>
                    <a:pt x="378" y="247"/>
                    <a:pt x="378" y="247"/>
                    <a:pt x="372" y="247"/>
                  </a:cubicBezTo>
                  <a:cubicBezTo>
                    <a:pt x="372" y="242"/>
                    <a:pt x="371" y="242"/>
                    <a:pt x="368" y="242"/>
                  </a:cubicBezTo>
                  <a:cubicBezTo>
                    <a:pt x="368" y="242"/>
                    <a:pt x="367" y="242"/>
                    <a:pt x="367" y="242"/>
                  </a:cubicBezTo>
                  <a:cubicBezTo>
                    <a:pt x="366" y="242"/>
                    <a:pt x="365" y="242"/>
                    <a:pt x="365" y="242"/>
                  </a:cubicBezTo>
                  <a:cubicBezTo>
                    <a:pt x="363" y="242"/>
                    <a:pt x="360" y="242"/>
                    <a:pt x="357" y="241"/>
                  </a:cubicBezTo>
                  <a:cubicBezTo>
                    <a:pt x="353" y="239"/>
                    <a:pt x="347" y="227"/>
                    <a:pt x="346" y="220"/>
                  </a:cubicBezTo>
                  <a:cubicBezTo>
                    <a:pt x="339" y="220"/>
                    <a:pt x="339" y="220"/>
                    <a:pt x="339" y="220"/>
                  </a:cubicBezTo>
                  <a:cubicBezTo>
                    <a:pt x="339" y="213"/>
                    <a:pt x="339" y="213"/>
                    <a:pt x="339" y="213"/>
                  </a:cubicBezTo>
                  <a:cubicBezTo>
                    <a:pt x="340" y="213"/>
                    <a:pt x="341" y="214"/>
                    <a:pt x="342" y="214"/>
                  </a:cubicBezTo>
                  <a:cubicBezTo>
                    <a:pt x="344" y="214"/>
                    <a:pt x="345" y="213"/>
                    <a:pt x="347" y="213"/>
                  </a:cubicBezTo>
                  <a:cubicBezTo>
                    <a:pt x="347" y="206"/>
                    <a:pt x="347" y="206"/>
                    <a:pt x="347" y="206"/>
                  </a:cubicBezTo>
                  <a:cubicBezTo>
                    <a:pt x="345" y="207"/>
                    <a:pt x="343" y="207"/>
                    <a:pt x="342" y="207"/>
                  </a:cubicBezTo>
                  <a:cubicBezTo>
                    <a:pt x="340" y="207"/>
                    <a:pt x="339" y="207"/>
                    <a:pt x="336" y="205"/>
                  </a:cubicBezTo>
                  <a:cubicBezTo>
                    <a:pt x="337" y="205"/>
                    <a:pt x="344" y="199"/>
                    <a:pt x="347" y="199"/>
                  </a:cubicBezTo>
                  <a:cubicBezTo>
                    <a:pt x="372" y="199"/>
                    <a:pt x="373" y="235"/>
                    <a:pt x="400" y="235"/>
                  </a:cubicBezTo>
                  <a:cubicBezTo>
                    <a:pt x="406" y="235"/>
                    <a:pt x="407" y="226"/>
                    <a:pt x="407" y="220"/>
                  </a:cubicBezTo>
                  <a:cubicBezTo>
                    <a:pt x="417" y="220"/>
                    <a:pt x="418" y="216"/>
                    <a:pt x="418" y="214"/>
                  </a:cubicBezTo>
                  <a:cubicBezTo>
                    <a:pt x="418" y="211"/>
                    <a:pt x="419" y="213"/>
                    <a:pt x="418" y="207"/>
                  </a:cubicBezTo>
                  <a:cubicBezTo>
                    <a:pt x="425" y="207"/>
                    <a:pt x="434" y="205"/>
                    <a:pt x="434" y="198"/>
                  </a:cubicBezTo>
                  <a:cubicBezTo>
                    <a:pt x="434" y="190"/>
                    <a:pt x="430" y="186"/>
                    <a:pt x="420" y="186"/>
                  </a:cubicBezTo>
                  <a:cubicBezTo>
                    <a:pt x="417" y="186"/>
                    <a:pt x="413" y="186"/>
                    <a:pt x="410" y="184"/>
                  </a:cubicBezTo>
                  <a:cubicBezTo>
                    <a:pt x="409" y="179"/>
                    <a:pt x="407" y="178"/>
                    <a:pt x="405" y="178"/>
                  </a:cubicBezTo>
                  <a:cubicBezTo>
                    <a:pt x="402" y="178"/>
                    <a:pt x="399" y="181"/>
                    <a:pt x="392" y="181"/>
                  </a:cubicBezTo>
                  <a:cubicBezTo>
                    <a:pt x="384" y="181"/>
                    <a:pt x="381" y="172"/>
                    <a:pt x="380" y="162"/>
                  </a:cubicBezTo>
                  <a:cubicBezTo>
                    <a:pt x="369" y="161"/>
                    <a:pt x="355" y="156"/>
                    <a:pt x="354" y="144"/>
                  </a:cubicBezTo>
                  <a:cubicBezTo>
                    <a:pt x="347" y="144"/>
                    <a:pt x="344" y="142"/>
                    <a:pt x="339" y="140"/>
                  </a:cubicBezTo>
                  <a:cubicBezTo>
                    <a:pt x="344" y="132"/>
                    <a:pt x="348" y="132"/>
                    <a:pt x="356" y="128"/>
                  </a:cubicBezTo>
                  <a:cubicBezTo>
                    <a:pt x="355" y="124"/>
                    <a:pt x="351" y="123"/>
                    <a:pt x="348" y="123"/>
                  </a:cubicBezTo>
                  <a:cubicBezTo>
                    <a:pt x="344" y="123"/>
                    <a:pt x="342" y="123"/>
                    <a:pt x="333" y="122"/>
                  </a:cubicBezTo>
                  <a:cubicBezTo>
                    <a:pt x="337" y="115"/>
                    <a:pt x="344" y="116"/>
                    <a:pt x="351" y="114"/>
                  </a:cubicBezTo>
                  <a:cubicBezTo>
                    <a:pt x="348" y="107"/>
                    <a:pt x="344" y="102"/>
                    <a:pt x="336" y="102"/>
                  </a:cubicBezTo>
                  <a:cubicBezTo>
                    <a:pt x="336" y="102"/>
                    <a:pt x="331" y="102"/>
                    <a:pt x="327" y="102"/>
                  </a:cubicBezTo>
                  <a:cubicBezTo>
                    <a:pt x="327" y="93"/>
                    <a:pt x="327" y="93"/>
                    <a:pt x="327" y="93"/>
                  </a:cubicBezTo>
                  <a:cubicBezTo>
                    <a:pt x="313" y="91"/>
                    <a:pt x="305" y="83"/>
                    <a:pt x="290" y="78"/>
                  </a:cubicBezTo>
                  <a:cubicBezTo>
                    <a:pt x="292" y="69"/>
                    <a:pt x="279" y="67"/>
                    <a:pt x="273" y="67"/>
                  </a:cubicBezTo>
                  <a:cubicBezTo>
                    <a:pt x="269" y="67"/>
                    <a:pt x="268" y="67"/>
                    <a:pt x="260" y="67"/>
                  </a:cubicBezTo>
                  <a:cubicBezTo>
                    <a:pt x="242" y="67"/>
                    <a:pt x="239" y="49"/>
                    <a:pt x="227" y="41"/>
                  </a:cubicBezTo>
                  <a:cubicBezTo>
                    <a:pt x="220" y="36"/>
                    <a:pt x="198" y="33"/>
                    <a:pt x="187" y="33"/>
                  </a:cubicBezTo>
                  <a:cubicBezTo>
                    <a:pt x="178" y="33"/>
                    <a:pt x="175" y="46"/>
                    <a:pt x="166" y="46"/>
                  </a:cubicBezTo>
                  <a:cubicBezTo>
                    <a:pt x="162" y="46"/>
                    <a:pt x="160" y="41"/>
                    <a:pt x="154" y="41"/>
                  </a:cubicBezTo>
                  <a:cubicBezTo>
                    <a:pt x="149" y="41"/>
                    <a:pt x="147" y="46"/>
                    <a:pt x="144" y="46"/>
                  </a:cubicBezTo>
                  <a:cubicBezTo>
                    <a:pt x="141" y="46"/>
                    <a:pt x="144" y="38"/>
                    <a:pt x="144" y="36"/>
                  </a:cubicBezTo>
                  <a:cubicBezTo>
                    <a:pt x="144" y="24"/>
                    <a:pt x="136" y="6"/>
                    <a:pt x="123" y="6"/>
                  </a:cubicBezTo>
                  <a:cubicBezTo>
                    <a:pt x="101" y="6"/>
                    <a:pt x="66" y="12"/>
                    <a:pt x="66" y="32"/>
                  </a:cubicBezTo>
                  <a:cubicBezTo>
                    <a:pt x="66" y="37"/>
                    <a:pt x="71" y="41"/>
                    <a:pt x="71" y="46"/>
                  </a:cubicBezTo>
                  <a:cubicBezTo>
                    <a:pt x="71" y="50"/>
                    <a:pt x="64" y="57"/>
                    <a:pt x="61" y="57"/>
                  </a:cubicBezTo>
                  <a:cubicBezTo>
                    <a:pt x="54" y="57"/>
                    <a:pt x="55" y="52"/>
                    <a:pt x="55" y="48"/>
                  </a:cubicBezTo>
                  <a:cubicBezTo>
                    <a:pt x="55" y="48"/>
                    <a:pt x="54" y="42"/>
                    <a:pt x="55" y="38"/>
                  </a:cubicBezTo>
                  <a:cubicBezTo>
                    <a:pt x="53" y="38"/>
                    <a:pt x="51" y="36"/>
                    <a:pt x="51" y="33"/>
                  </a:cubicBezTo>
                  <a:cubicBezTo>
                    <a:pt x="51" y="18"/>
                    <a:pt x="69" y="17"/>
                    <a:pt x="74" y="6"/>
                  </a:cubicBezTo>
                  <a:cubicBezTo>
                    <a:pt x="73" y="6"/>
                    <a:pt x="57" y="0"/>
                    <a:pt x="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68"/>
            <p:cNvSpPr>
              <a:spLocks/>
            </p:cNvSpPr>
            <p:nvPr/>
          </p:nvSpPr>
          <p:spPr bwMode="auto">
            <a:xfrm>
              <a:off x="655" y="442"/>
              <a:ext cx="28" cy="16"/>
            </a:xfrm>
            <a:custGeom>
              <a:avLst/>
              <a:gdLst>
                <a:gd name="T0" fmla="*/ 5 w 12"/>
                <a:gd name="T1" fmla="*/ 0 h 7"/>
                <a:gd name="T2" fmla="*/ 0 w 12"/>
                <a:gd name="T3" fmla="*/ 4 h 7"/>
                <a:gd name="T4" fmla="*/ 6 w 12"/>
                <a:gd name="T5" fmla="*/ 7 h 7"/>
                <a:gd name="T6" fmla="*/ 12 w 12"/>
                <a:gd name="T7" fmla="*/ 4 h 7"/>
                <a:gd name="T8" fmla="*/ 5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5" y="0"/>
                  </a:moveTo>
                  <a:cubicBezTo>
                    <a:pt x="4" y="0"/>
                    <a:pt x="2" y="1"/>
                    <a:pt x="0" y="4"/>
                  </a:cubicBezTo>
                  <a:cubicBezTo>
                    <a:pt x="3" y="6"/>
                    <a:pt x="4" y="7"/>
                    <a:pt x="6" y="7"/>
                  </a:cubicBezTo>
                  <a:cubicBezTo>
                    <a:pt x="8" y="7"/>
                    <a:pt x="9" y="6"/>
                    <a:pt x="12" y="4"/>
                  </a:cubicBezTo>
                  <a:cubicBezTo>
                    <a:pt x="8" y="2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69"/>
            <p:cNvSpPr>
              <a:spLocks/>
            </p:cNvSpPr>
            <p:nvPr/>
          </p:nvSpPr>
          <p:spPr bwMode="auto">
            <a:xfrm>
              <a:off x="445" y="298"/>
              <a:ext cx="26" cy="21"/>
            </a:xfrm>
            <a:custGeom>
              <a:avLst/>
              <a:gdLst>
                <a:gd name="T0" fmla="*/ 4 w 11"/>
                <a:gd name="T1" fmla="*/ 0 h 9"/>
                <a:gd name="T2" fmla="*/ 1 w 11"/>
                <a:gd name="T3" fmla="*/ 1 h 9"/>
                <a:gd name="T4" fmla="*/ 11 w 11"/>
                <a:gd name="T5" fmla="*/ 9 h 9"/>
                <a:gd name="T6" fmla="*/ 4 w 11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4"/>
                    <a:pt x="4" y="8"/>
                    <a:pt x="11" y="9"/>
                  </a:cubicBezTo>
                  <a:cubicBezTo>
                    <a:pt x="8" y="5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70"/>
            <p:cNvSpPr>
              <a:spLocks/>
            </p:cNvSpPr>
            <p:nvPr/>
          </p:nvSpPr>
          <p:spPr bwMode="auto">
            <a:xfrm>
              <a:off x="173" y="-947"/>
              <a:ext cx="1094" cy="575"/>
            </a:xfrm>
            <a:custGeom>
              <a:avLst/>
              <a:gdLst>
                <a:gd name="T0" fmla="*/ 261 w 463"/>
                <a:gd name="T1" fmla="*/ 9 h 243"/>
                <a:gd name="T2" fmla="*/ 235 w 463"/>
                <a:gd name="T3" fmla="*/ 7 h 243"/>
                <a:gd name="T4" fmla="*/ 162 w 463"/>
                <a:gd name="T5" fmla="*/ 13 h 243"/>
                <a:gd name="T6" fmla="*/ 151 w 463"/>
                <a:gd name="T7" fmla="*/ 14 h 243"/>
                <a:gd name="T8" fmla="*/ 89 w 463"/>
                <a:gd name="T9" fmla="*/ 27 h 243"/>
                <a:gd name="T10" fmla="*/ 64 w 463"/>
                <a:gd name="T11" fmla="*/ 42 h 243"/>
                <a:gd name="T12" fmla="*/ 0 w 463"/>
                <a:gd name="T13" fmla="*/ 62 h 243"/>
                <a:gd name="T14" fmla="*/ 19 w 463"/>
                <a:gd name="T15" fmla="*/ 58 h 243"/>
                <a:gd name="T16" fmla="*/ 20 w 463"/>
                <a:gd name="T17" fmla="*/ 67 h 243"/>
                <a:gd name="T18" fmla="*/ 51 w 463"/>
                <a:gd name="T19" fmla="*/ 62 h 243"/>
                <a:gd name="T20" fmla="*/ 29 w 463"/>
                <a:gd name="T21" fmla="*/ 79 h 243"/>
                <a:gd name="T22" fmla="*/ 54 w 463"/>
                <a:gd name="T23" fmla="*/ 79 h 243"/>
                <a:gd name="T24" fmla="*/ 68 w 463"/>
                <a:gd name="T25" fmla="*/ 96 h 243"/>
                <a:gd name="T26" fmla="*/ 87 w 463"/>
                <a:gd name="T27" fmla="*/ 91 h 243"/>
                <a:gd name="T28" fmla="*/ 118 w 463"/>
                <a:gd name="T29" fmla="*/ 96 h 243"/>
                <a:gd name="T30" fmla="*/ 177 w 463"/>
                <a:gd name="T31" fmla="*/ 88 h 243"/>
                <a:gd name="T32" fmla="*/ 159 w 463"/>
                <a:gd name="T33" fmla="*/ 103 h 243"/>
                <a:gd name="T34" fmla="*/ 129 w 463"/>
                <a:gd name="T35" fmla="*/ 108 h 243"/>
                <a:gd name="T36" fmla="*/ 146 w 463"/>
                <a:gd name="T37" fmla="*/ 125 h 243"/>
                <a:gd name="T38" fmla="*/ 102 w 463"/>
                <a:gd name="T39" fmla="*/ 105 h 243"/>
                <a:gd name="T40" fmla="*/ 83 w 463"/>
                <a:gd name="T41" fmla="*/ 105 h 243"/>
                <a:gd name="T42" fmla="*/ 88 w 463"/>
                <a:gd name="T43" fmla="*/ 112 h 243"/>
                <a:gd name="T44" fmla="*/ 75 w 463"/>
                <a:gd name="T45" fmla="*/ 116 h 243"/>
                <a:gd name="T46" fmla="*/ 81 w 463"/>
                <a:gd name="T47" fmla="*/ 157 h 243"/>
                <a:gd name="T48" fmla="*/ 66 w 463"/>
                <a:gd name="T49" fmla="*/ 181 h 243"/>
                <a:gd name="T50" fmla="*/ 79 w 463"/>
                <a:gd name="T51" fmla="*/ 177 h 243"/>
                <a:gd name="T52" fmla="*/ 111 w 463"/>
                <a:gd name="T53" fmla="*/ 203 h 243"/>
                <a:gd name="T54" fmla="*/ 68 w 463"/>
                <a:gd name="T55" fmla="*/ 189 h 243"/>
                <a:gd name="T56" fmla="*/ 55 w 463"/>
                <a:gd name="T57" fmla="*/ 194 h 243"/>
                <a:gd name="T58" fmla="*/ 34 w 463"/>
                <a:gd name="T59" fmla="*/ 231 h 243"/>
                <a:gd name="T60" fmla="*/ 46 w 463"/>
                <a:gd name="T61" fmla="*/ 230 h 243"/>
                <a:gd name="T62" fmla="*/ 112 w 463"/>
                <a:gd name="T63" fmla="*/ 235 h 243"/>
                <a:gd name="T64" fmla="*/ 169 w 463"/>
                <a:gd name="T65" fmla="*/ 243 h 243"/>
                <a:gd name="T66" fmla="*/ 204 w 463"/>
                <a:gd name="T67" fmla="*/ 220 h 243"/>
                <a:gd name="T68" fmla="*/ 190 w 463"/>
                <a:gd name="T69" fmla="*/ 220 h 243"/>
                <a:gd name="T70" fmla="*/ 208 w 463"/>
                <a:gd name="T71" fmla="*/ 188 h 243"/>
                <a:gd name="T72" fmla="*/ 258 w 463"/>
                <a:gd name="T73" fmla="*/ 163 h 243"/>
                <a:gd name="T74" fmla="*/ 251 w 463"/>
                <a:gd name="T75" fmla="*/ 151 h 243"/>
                <a:gd name="T76" fmla="*/ 244 w 463"/>
                <a:gd name="T77" fmla="*/ 141 h 243"/>
                <a:gd name="T78" fmla="*/ 282 w 463"/>
                <a:gd name="T79" fmla="*/ 129 h 243"/>
                <a:gd name="T80" fmla="*/ 296 w 463"/>
                <a:gd name="T81" fmla="*/ 130 h 243"/>
                <a:gd name="T82" fmla="*/ 353 w 463"/>
                <a:gd name="T83" fmla="*/ 88 h 243"/>
                <a:gd name="T84" fmla="*/ 411 w 463"/>
                <a:gd name="T85" fmla="*/ 62 h 243"/>
                <a:gd name="T86" fmla="*/ 387 w 463"/>
                <a:gd name="T87" fmla="*/ 64 h 243"/>
                <a:gd name="T88" fmla="*/ 449 w 463"/>
                <a:gd name="T89" fmla="*/ 41 h 243"/>
                <a:gd name="T90" fmla="*/ 428 w 463"/>
                <a:gd name="T91" fmla="*/ 20 h 243"/>
                <a:gd name="T92" fmla="*/ 410 w 463"/>
                <a:gd name="T93" fmla="*/ 7 h 243"/>
                <a:gd name="T94" fmla="*/ 377 w 463"/>
                <a:gd name="T95" fmla="*/ 13 h 243"/>
                <a:gd name="T96" fmla="*/ 309 w 463"/>
                <a:gd name="T97" fmla="*/ 4 h 243"/>
                <a:gd name="T98" fmla="*/ 278 w 463"/>
                <a:gd name="T9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3" h="243">
                  <a:moveTo>
                    <a:pt x="278" y="0"/>
                  </a:moveTo>
                  <a:cubicBezTo>
                    <a:pt x="270" y="0"/>
                    <a:pt x="268" y="9"/>
                    <a:pt x="261" y="9"/>
                  </a:cubicBezTo>
                  <a:cubicBezTo>
                    <a:pt x="253" y="9"/>
                    <a:pt x="250" y="3"/>
                    <a:pt x="241" y="3"/>
                  </a:cubicBezTo>
                  <a:cubicBezTo>
                    <a:pt x="238" y="3"/>
                    <a:pt x="236" y="4"/>
                    <a:pt x="235" y="7"/>
                  </a:cubicBezTo>
                  <a:cubicBezTo>
                    <a:pt x="207" y="7"/>
                    <a:pt x="201" y="7"/>
                    <a:pt x="174" y="7"/>
                  </a:cubicBezTo>
                  <a:cubicBezTo>
                    <a:pt x="169" y="7"/>
                    <a:pt x="164" y="8"/>
                    <a:pt x="162" y="13"/>
                  </a:cubicBezTo>
                  <a:cubicBezTo>
                    <a:pt x="159" y="16"/>
                    <a:pt x="158" y="16"/>
                    <a:pt x="158" y="16"/>
                  </a:cubicBezTo>
                  <a:cubicBezTo>
                    <a:pt x="157" y="16"/>
                    <a:pt x="157" y="14"/>
                    <a:pt x="151" y="14"/>
                  </a:cubicBezTo>
                  <a:cubicBezTo>
                    <a:pt x="136" y="14"/>
                    <a:pt x="130" y="26"/>
                    <a:pt x="125" y="38"/>
                  </a:cubicBezTo>
                  <a:cubicBezTo>
                    <a:pt x="120" y="37"/>
                    <a:pt x="99" y="27"/>
                    <a:pt x="89" y="27"/>
                  </a:cubicBezTo>
                  <a:cubicBezTo>
                    <a:pt x="78" y="27"/>
                    <a:pt x="85" y="38"/>
                    <a:pt x="68" y="38"/>
                  </a:cubicBezTo>
                  <a:cubicBezTo>
                    <a:pt x="68" y="40"/>
                    <a:pt x="66" y="42"/>
                    <a:pt x="64" y="42"/>
                  </a:cubicBezTo>
                  <a:cubicBezTo>
                    <a:pt x="63" y="42"/>
                    <a:pt x="59" y="42"/>
                    <a:pt x="52" y="42"/>
                  </a:cubicBezTo>
                  <a:cubicBezTo>
                    <a:pt x="37" y="42"/>
                    <a:pt x="3" y="49"/>
                    <a:pt x="0" y="62"/>
                  </a:cubicBezTo>
                  <a:cubicBezTo>
                    <a:pt x="3" y="62"/>
                    <a:pt x="9" y="62"/>
                    <a:pt x="11" y="62"/>
                  </a:cubicBezTo>
                  <a:cubicBezTo>
                    <a:pt x="13" y="61"/>
                    <a:pt x="16" y="59"/>
                    <a:pt x="19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29" y="60"/>
                    <a:pt x="26" y="62"/>
                    <a:pt x="20" y="67"/>
                  </a:cubicBezTo>
                  <a:cubicBezTo>
                    <a:pt x="21" y="68"/>
                    <a:pt x="27" y="71"/>
                    <a:pt x="30" y="71"/>
                  </a:cubicBezTo>
                  <a:cubicBezTo>
                    <a:pt x="40" y="71"/>
                    <a:pt x="40" y="62"/>
                    <a:pt x="51" y="62"/>
                  </a:cubicBezTo>
                  <a:cubicBezTo>
                    <a:pt x="55" y="62"/>
                    <a:pt x="57" y="62"/>
                    <a:pt x="61" y="63"/>
                  </a:cubicBezTo>
                  <a:cubicBezTo>
                    <a:pt x="48" y="67"/>
                    <a:pt x="35" y="66"/>
                    <a:pt x="29" y="79"/>
                  </a:cubicBezTo>
                  <a:cubicBezTo>
                    <a:pt x="30" y="79"/>
                    <a:pt x="32" y="79"/>
                    <a:pt x="35" y="79"/>
                  </a:cubicBezTo>
                  <a:cubicBezTo>
                    <a:pt x="40" y="79"/>
                    <a:pt x="47" y="79"/>
                    <a:pt x="54" y="79"/>
                  </a:cubicBezTo>
                  <a:cubicBezTo>
                    <a:pt x="47" y="80"/>
                    <a:pt x="43" y="83"/>
                    <a:pt x="39" y="85"/>
                  </a:cubicBezTo>
                  <a:cubicBezTo>
                    <a:pt x="43" y="90"/>
                    <a:pt x="58" y="96"/>
                    <a:pt x="68" y="96"/>
                  </a:cubicBezTo>
                  <a:cubicBezTo>
                    <a:pt x="73" y="96"/>
                    <a:pt x="76" y="94"/>
                    <a:pt x="80" y="91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84" y="98"/>
                    <a:pt x="97" y="102"/>
                    <a:pt x="108" y="102"/>
                  </a:cubicBezTo>
                  <a:cubicBezTo>
                    <a:pt x="112" y="102"/>
                    <a:pt x="114" y="96"/>
                    <a:pt x="118" y="96"/>
                  </a:cubicBezTo>
                  <a:cubicBezTo>
                    <a:pt x="124" y="96"/>
                    <a:pt x="127" y="100"/>
                    <a:pt x="137" y="100"/>
                  </a:cubicBezTo>
                  <a:cubicBezTo>
                    <a:pt x="154" y="100"/>
                    <a:pt x="166" y="97"/>
                    <a:pt x="177" y="88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78" y="96"/>
                    <a:pt x="169" y="99"/>
                    <a:pt x="159" y="103"/>
                  </a:cubicBezTo>
                  <a:cubicBezTo>
                    <a:pt x="133" y="103"/>
                    <a:pt x="133" y="103"/>
                    <a:pt x="133" y="103"/>
                  </a:cubicBezTo>
                  <a:cubicBezTo>
                    <a:pt x="132" y="105"/>
                    <a:pt x="129" y="106"/>
                    <a:pt x="129" y="108"/>
                  </a:cubicBezTo>
                  <a:cubicBezTo>
                    <a:pt x="129" y="112"/>
                    <a:pt x="146" y="122"/>
                    <a:pt x="149" y="125"/>
                  </a:cubicBezTo>
                  <a:cubicBezTo>
                    <a:pt x="148" y="125"/>
                    <a:pt x="147" y="125"/>
                    <a:pt x="146" y="125"/>
                  </a:cubicBezTo>
                  <a:cubicBezTo>
                    <a:pt x="133" y="125"/>
                    <a:pt x="128" y="111"/>
                    <a:pt x="116" y="107"/>
                  </a:cubicBezTo>
                  <a:cubicBezTo>
                    <a:pt x="111" y="105"/>
                    <a:pt x="107" y="105"/>
                    <a:pt x="102" y="105"/>
                  </a:cubicBezTo>
                  <a:cubicBezTo>
                    <a:pt x="96" y="105"/>
                    <a:pt x="91" y="106"/>
                    <a:pt x="88" y="106"/>
                  </a:cubicBezTo>
                  <a:cubicBezTo>
                    <a:pt x="86" y="106"/>
                    <a:pt x="84" y="105"/>
                    <a:pt x="83" y="105"/>
                  </a:cubicBezTo>
                  <a:cubicBezTo>
                    <a:pt x="82" y="105"/>
                    <a:pt x="81" y="105"/>
                    <a:pt x="80" y="106"/>
                  </a:cubicBezTo>
                  <a:cubicBezTo>
                    <a:pt x="81" y="110"/>
                    <a:pt x="82" y="112"/>
                    <a:pt x="88" y="112"/>
                  </a:cubicBezTo>
                  <a:cubicBezTo>
                    <a:pt x="86" y="112"/>
                    <a:pt x="85" y="112"/>
                    <a:pt x="83" y="112"/>
                  </a:cubicBezTo>
                  <a:cubicBezTo>
                    <a:pt x="79" y="112"/>
                    <a:pt x="75" y="113"/>
                    <a:pt x="75" y="116"/>
                  </a:cubicBezTo>
                  <a:cubicBezTo>
                    <a:pt x="75" y="126"/>
                    <a:pt x="111" y="126"/>
                    <a:pt x="111" y="143"/>
                  </a:cubicBezTo>
                  <a:cubicBezTo>
                    <a:pt x="111" y="158"/>
                    <a:pt x="95" y="153"/>
                    <a:pt x="81" y="157"/>
                  </a:cubicBezTo>
                  <a:cubicBezTo>
                    <a:pt x="74" y="160"/>
                    <a:pt x="70" y="165"/>
                    <a:pt x="66" y="174"/>
                  </a:cubicBezTo>
                  <a:cubicBezTo>
                    <a:pt x="66" y="181"/>
                    <a:pt x="66" y="181"/>
                    <a:pt x="66" y="181"/>
                  </a:cubicBezTo>
                  <a:cubicBezTo>
                    <a:pt x="74" y="181"/>
                    <a:pt x="74" y="181"/>
                    <a:pt x="74" y="181"/>
                  </a:cubicBezTo>
                  <a:cubicBezTo>
                    <a:pt x="76" y="179"/>
                    <a:pt x="76" y="179"/>
                    <a:pt x="79" y="177"/>
                  </a:cubicBezTo>
                  <a:cubicBezTo>
                    <a:pt x="87" y="177"/>
                    <a:pt x="87" y="177"/>
                    <a:pt x="87" y="177"/>
                  </a:cubicBezTo>
                  <a:cubicBezTo>
                    <a:pt x="87" y="190"/>
                    <a:pt x="103" y="196"/>
                    <a:pt x="111" y="203"/>
                  </a:cubicBezTo>
                  <a:cubicBezTo>
                    <a:pt x="101" y="203"/>
                    <a:pt x="101" y="203"/>
                    <a:pt x="101" y="203"/>
                  </a:cubicBezTo>
                  <a:cubicBezTo>
                    <a:pt x="91" y="198"/>
                    <a:pt x="85" y="189"/>
                    <a:pt x="68" y="189"/>
                  </a:cubicBezTo>
                  <a:cubicBezTo>
                    <a:pt x="66" y="189"/>
                    <a:pt x="64" y="188"/>
                    <a:pt x="62" y="188"/>
                  </a:cubicBezTo>
                  <a:cubicBezTo>
                    <a:pt x="58" y="188"/>
                    <a:pt x="55" y="189"/>
                    <a:pt x="55" y="194"/>
                  </a:cubicBezTo>
                  <a:cubicBezTo>
                    <a:pt x="55" y="203"/>
                    <a:pt x="66" y="205"/>
                    <a:pt x="73" y="210"/>
                  </a:cubicBezTo>
                  <a:cubicBezTo>
                    <a:pt x="61" y="218"/>
                    <a:pt x="34" y="210"/>
                    <a:pt x="34" y="231"/>
                  </a:cubicBezTo>
                  <a:cubicBezTo>
                    <a:pt x="34" y="232"/>
                    <a:pt x="36" y="235"/>
                    <a:pt x="39" y="235"/>
                  </a:cubicBezTo>
                  <a:cubicBezTo>
                    <a:pt x="42" y="235"/>
                    <a:pt x="44" y="232"/>
                    <a:pt x="46" y="230"/>
                  </a:cubicBezTo>
                  <a:cubicBezTo>
                    <a:pt x="64" y="236"/>
                    <a:pt x="78" y="240"/>
                    <a:pt x="96" y="240"/>
                  </a:cubicBezTo>
                  <a:cubicBezTo>
                    <a:pt x="104" y="240"/>
                    <a:pt x="107" y="235"/>
                    <a:pt x="112" y="235"/>
                  </a:cubicBezTo>
                  <a:cubicBezTo>
                    <a:pt x="125" y="235"/>
                    <a:pt x="136" y="235"/>
                    <a:pt x="151" y="235"/>
                  </a:cubicBezTo>
                  <a:cubicBezTo>
                    <a:pt x="162" y="235"/>
                    <a:pt x="156" y="243"/>
                    <a:pt x="169" y="243"/>
                  </a:cubicBezTo>
                  <a:cubicBezTo>
                    <a:pt x="181" y="243"/>
                    <a:pt x="211" y="234"/>
                    <a:pt x="211" y="225"/>
                  </a:cubicBezTo>
                  <a:cubicBezTo>
                    <a:pt x="211" y="221"/>
                    <a:pt x="207" y="220"/>
                    <a:pt x="204" y="220"/>
                  </a:cubicBezTo>
                  <a:cubicBezTo>
                    <a:pt x="204" y="220"/>
                    <a:pt x="203" y="220"/>
                    <a:pt x="203" y="220"/>
                  </a:cubicBezTo>
                  <a:cubicBezTo>
                    <a:pt x="199" y="220"/>
                    <a:pt x="198" y="220"/>
                    <a:pt x="190" y="220"/>
                  </a:cubicBezTo>
                  <a:cubicBezTo>
                    <a:pt x="190" y="202"/>
                    <a:pt x="212" y="212"/>
                    <a:pt x="212" y="196"/>
                  </a:cubicBezTo>
                  <a:cubicBezTo>
                    <a:pt x="212" y="192"/>
                    <a:pt x="209" y="191"/>
                    <a:pt x="208" y="188"/>
                  </a:cubicBezTo>
                  <a:cubicBezTo>
                    <a:pt x="212" y="188"/>
                    <a:pt x="212" y="188"/>
                    <a:pt x="235" y="188"/>
                  </a:cubicBezTo>
                  <a:cubicBezTo>
                    <a:pt x="244" y="181"/>
                    <a:pt x="247" y="169"/>
                    <a:pt x="258" y="163"/>
                  </a:cubicBezTo>
                  <a:cubicBezTo>
                    <a:pt x="255" y="156"/>
                    <a:pt x="249" y="154"/>
                    <a:pt x="243" y="151"/>
                  </a:cubicBezTo>
                  <a:cubicBezTo>
                    <a:pt x="246" y="151"/>
                    <a:pt x="249" y="151"/>
                    <a:pt x="251" y="151"/>
                  </a:cubicBezTo>
                  <a:cubicBezTo>
                    <a:pt x="256" y="151"/>
                    <a:pt x="259" y="149"/>
                    <a:pt x="258" y="141"/>
                  </a:cubicBezTo>
                  <a:cubicBezTo>
                    <a:pt x="244" y="141"/>
                    <a:pt x="244" y="141"/>
                    <a:pt x="244" y="141"/>
                  </a:cubicBezTo>
                  <a:cubicBezTo>
                    <a:pt x="252" y="134"/>
                    <a:pt x="265" y="133"/>
                    <a:pt x="277" y="130"/>
                  </a:cubicBezTo>
                  <a:cubicBezTo>
                    <a:pt x="278" y="129"/>
                    <a:pt x="280" y="129"/>
                    <a:pt x="282" y="129"/>
                  </a:cubicBezTo>
                  <a:cubicBezTo>
                    <a:pt x="284" y="129"/>
                    <a:pt x="287" y="129"/>
                    <a:pt x="289" y="129"/>
                  </a:cubicBezTo>
                  <a:cubicBezTo>
                    <a:pt x="291" y="130"/>
                    <a:pt x="294" y="130"/>
                    <a:pt x="296" y="130"/>
                  </a:cubicBezTo>
                  <a:cubicBezTo>
                    <a:pt x="299" y="130"/>
                    <a:pt x="302" y="130"/>
                    <a:pt x="304" y="128"/>
                  </a:cubicBezTo>
                  <a:cubicBezTo>
                    <a:pt x="320" y="116"/>
                    <a:pt x="332" y="95"/>
                    <a:pt x="353" y="88"/>
                  </a:cubicBezTo>
                  <a:cubicBezTo>
                    <a:pt x="372" y="82"/>
                    <a:pt x="402" y="75"/>
                    <a:pt x="414" y="62"/>
                  </a:cubicBezTo>
                  <a:cubicBezTo>
                    <a:pt x="413" y="62"/>
                    <a:pt x="412" y="62"/>
                    <a:pt x="411" y="62"/>
                  </a:cubicBezTo>
                  <a:cubicBezTo>
                    <a:pt x="408" y="62"/>
                    <a:pt x="403" y="63"/>
                    <a:pt x="399" y="63"/>
                  </a:cubicBezTo>
                  <a:cubicBezTo>
                    <a:pt x="395" y="63"/>
                    <a:pt x="391" y="64"/>
                    <a:pt x="387" y="64"/>
                  </a:cubicBezTo>
                  <a:cubicBezTo>
                    <a:pt x="381" y="64"/>
                    <a:pt x="377" y="63"/>
                    <a:pt x="374" y="61"/>
                  </a:cubicBezTo>
                  <a:cubicBezTo>
                    <a:pt x="402" y="47"/>
                    <a:pt x="428" y="57"/>
                    <a:pt x="449" y="41"/>
                  </a:cubicBezTo>
                  <a:cubicBezTo>
                    <a:pt x="453" y="38"/>
                    <a:pt x="463" y="40"/>
                    <a:pt x="463" y="33"/>
                  </a:cubicBezTo>
                  <a:cubicBezTo>
                    <a:pt x="463" y="23"/>
                    <a:pt x="435" y="26"/>
                    <a:pt x="428" y="20"/>
                  </a:cubicBezTo>
                  <a:cubicBezTo>
                    <a:pt x="425" y="17"/>
                    <a:pt x="425" y="12"/>
                    <a:pt x="419" y="11"/>
                  </a:cubicBezTo>
                  <a:cubicBezTo>
                    <a:pt x="416" y="10"/>
                    <a:pt x="414" y="9"/>
                    <a:pt x="410" y="7"/>
                  </a:cubicBezTo>
                  <a:cubicBezTo>
                    <a:pt x="370" y="18"/>
                    <a:pt x="370" y="18"/>
                    <a:pt x="370" y="18"/>
                  </a:cubicBezTo>
                  <a:cubicBezTo>
                    <a:pt x="373" y="17"/>
                    <a:pt x="374" y="16"/>
                    <a:pt x="377" y="13"/>
                  </a:cubicBezTo>
                  <a:cubicBezTo>
                    <a:pt x="369" y="5"/>
                    <a:pt x="340" y="4"/>
                    <a:pt x="322" y="4"/>
                  </a:cubicBezTo>
                  <a:cubicBezTo>
                    <a:pt x="316" y="4"/>
                    <a:pt x="311" y="4"/>
                    <a:pt x="309" y="4"/>
                  </a:cubicBezTo>
                  <a:cubicBezTo>
                    <a:pt x="303" y="4"/>
                    <a:pt x="300" y="4"/>
                    <a:pt x="294" y="4"/>
                  </a:cubicBezTo>
                  <a:cubicBezTo>
                    <a:pt x="289" y="4"/>
                    <a:pt x="286" y="0"/>
                    <a:pt x="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71"/>
            <p:cNvSpPr>
              <a:spLocks/>
            </p:cNvSpPr>
            <p:nvPr/>
          </p:nvSpPr>
          <p:spPr bwMode="auto">
            <a:xfrm>
              <a:off x="858" y="-1001"/>
              <a:ext cx="2139" cy="1627"/>
            </a:xfrm>
            <a:custGeom>
              <a:avLst/>
              <a:gdLst>
                <a:gd name="T0" fmla="*/ 489 w 905"/>
                <a:gd name="T1" fmla="*/ 15 h 688"/>
                <a:gd name="T2" fmla="*/ 468 w 905"/>
                <a:gd name="T3" fmla="*/ 22 h 688"/>
                <a:gd name="T4" fmla="*/ 425 w 905"/>
                <a:gd name="T5" fmla="*/ 18 h 688"/>
                <a:gd name="T6" fmla="*/ 370 w 905"/>
                <a:gd name="T7" fmla="*/ 43 h 688"/>
                <a:gd name="T8" fmla="*/ 328 w 905"/>
                <a:gd name="T9" fmla="*/ 45 h 688"/>
                <a:gd name="T10" fmla="*/ 312 w 905"/>
                <a:gd name="T11" fmla="*/ 64 h 688"/>
                <a:gd name="T12" fmla="*/ 284 w 905"/>
                <a:gd name="T13" fmla="*/ 66 h 688"/>
                <a:gd name="T14" fmla="*/ 173 w 905"/>
                <a:gd name="T15" fmla="*/ 71 h 688"/>
                <a:gd name="T16" fmla="*/ 86 w 905"/>
                <a:gd name="T17" fmla="*/ 122 h 688"/>
                <a:gd name="T18" fmla="*/ 100 w 905"/>
                <a:gd name="T19" fmla="*/ 168 h 688"/>
                <a:gd name="T20" fmla="*/ 67 w 905"/>
                <a:gd name="T21" fmla="*/ 170 h 688"/>
                <a:gd name="T22" fmla="*/ 0 w 905"/>
                <a:gd name="T23" fmla="*/ 198 h 688"/>
                <a:gd name="T24" fmla="*/ 77 w 905"/>
                <a:gd name="T25" fmla="*/ 216 h 688"/>
                <a:gd name="T26" fmla="*/ 61 w 905"/>
                <a:gd name="T27" fmla="*/ 227 h 688"/>
                <a:gd name="T28" fmla="*/ 22 w 905"/>
                <a:gd name="T29" fmla="*/ 242 h 688"/>
                <a:gd name="T30" fmla="*/ 62 w 905"/>
                <a:gd name="T31" fmla="*/ 251 h 688"/>
                <a:gd name="T32" fmla="*/ 89 w 905"/>
                <a:gd name="T33" fmla="*/ 273 h 688"/>
                <a:gd name="T34" fmla="*/ 98 w 905"/>
                <a:gd name="T35" fmla="*/ 264 h 688"/>
                <a:gd name="T36" fmla="*/ 146 w 905"/>
                <a:gd name="T37" fmla="*/ 262 h 688"/>
                <a:gd name="T38" fmla="*/ 270 w 905"/>
                <a:gd name="T39" fmla="*/ 370 h 688"/>
                <a:gd name="T40" fmla="*/ 286 w 905"/>
                <a:gd name="T41" fmla="*/ 393 h 688"/>
                <a:gd name="T42" fmla="*/ 288 w 905"/>
                <a:gd name="T43" fmla="*/ 423 h 688"/>
                <a:gd name="T44" fmla="*/ 335 w 905"/>
                <a:gd name="T45" fmla="*/ 446 h 688"/>
                <a:gd name="T46" fmla="*/ 305 w 905"/>
                <a:gd name="T47" fmla="*/ 482 h 688"/>
                <a:gd name="T48" fmla="*/ 284 w 905"/>
                <a:gd name="T49" fmla="*/ 525 h 688"/>
                <a:gd name="T50" fmla="*/ 289 w 905"/>
                <a:gd name="T51" fmla="*/ 538 h 688"/>
                <a:gd name="T52" fmla="*/ 315 w 905"/>
                <a:gd name="T53" fmla="*/ 587 h 688"/>
                <a:gd name="T54" fmla="*/ 331 w 905"/>
                <a:gd name="T55" fmla="*/ 587 h 688"/>
                <a:gd name="T56" fmla="*/ 357 w 905"/>
                <a:gd name="T57" fmla="*/ 655 h 688"/>
                <a:gd name="T58" fmla="*/ 422 w 905"/>
                <a:gd name="T59" fmla="*/ 687 h 688"/>
                <a:gd name="T60" fmla="*/ 459 w 905"/>
                <a:gd name="T61" fmla="*/ 655 h 688"/>
                <a:gd name="T62" fmla="*/ 478 w 905"/>
                <a:gd name="T63" fmla="*/ 586 h 688"/>
                <a:gd name="T64" fmla="*/ 520 w 905"/>
                <a:gd name="T65" fmla="*/ 551 h 688"/>
                <a:gd name="T66" fmla="*/ 539 w 905"/>
                <a:gd name="T67" fmla="*/ 548 h 688"/>
                <a:gd name="T68" fmla="*/ 610 w 905"/>
                <a:gd name="T69" fmla="*/ 497 h 688"/>
                <a:gd name="T70" fmla="*/ 700 w 905"/>
                <a:gd name="T71" fmla="*/ 475 h 688"/>
                <a:gd name="T72" fmla="*/ 702 w 905"/>
                <a:gd name="T73" fmla="*/ 422 h 688"/>
                <a:gd name="T74" fmla="*/ 711 w 905"/>
                <a:gd name="T75" fmla="*/ 402 h 688"/>
                <a:gd name="T76" fmla="*/ 772 w 905"/>
                <a:gd name="T77" fmla="*/ 422 h 688"/>
                <a:gd name="T78" fmla="*/ 723 w 905"/>
                <a:gd name="T79" fmla="*/ 356 h 688"/>
                <a:gd name="T80" fmla="*/ 763 w 905"/>
                <a:gd name="T81" fmla="*/ 365 h 688"/>
                <a:gd name="T82" fmla="*/ 758 w 905"/>
                <a:gd name="T83" fmla="*/ 353 h 688"/>
                <a:gd name="T84" fmla="*/ 805 w 905"/>
                <a:gd name="T85" fmla="*/ 311 h 688"/>
                <a:gd name="T86" fmla="*/ 801 w 905"/>
                <a:gd name="T87" fmla="*/ 282 h 688"/>
                <a:gd name="T88" fmla="*/ 787 w 905"/>
                <a:gd name="T89" fmla="*/ 242 h 688"/>
                <a:gd name="T90" fmla="*/ 801 w 905"/>
                <a:gd name="T91" fmla="*/ 216 h 688"/>
                <a:gd name="T92" fmla="*/ 779 w 905"/>
                <a:gd name="T93" fmla="*/ 204 h 688"/>
                <a:gd name="T94" fmla="*/ 804 w 905"/>
                <a:gd name="T95" fmla="*/ 158 h 688"/>
                <a:gd name="T96" fmla="*/ 827 w 905"/>
                <a:gd name="T97" fmla="*/ 130 h 688"/>
                <a:gd name="T98" fmla="*/ 840 w 905"/>
                <a:gd name="T99" fmla="*/ 113 h 688"/>
                <a:gd name="T100" fmla="*/ 874 w 905"/>
                <a:gd name="T101" fmla="*/ 61 h 688"/>
                <a:gd name="T102" fmla="*/ 818 w 905"/>
                <a:gd name="T103" fmla="*/ 79 h 688"/>
                <a:gd name="T104" fmla="*/ 771 w 905"/>
                <a:gd name="T105" fmla="*/ 77 h 688"/>
                <a:gd name="T106" fmla="*/ 744 w 905"/>
                <a:gd name="T107" fmla="*/ 60 h 688"/>
                <a:gd name="T108" fmla="*/ 693 w 905"/>
                <a:gd name="T109" fmla="*/ 63 h 688"/>
                <a:gd name="T110" fmla="*/ 595 w 905"/>
                <a:gd name="T111" fmla="*/ 64 h 688"/>
                <a:gd name="T112" fmla="*/ 718 w 905"/>
                <a:gd name="T113" fmla="*/ 31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05" h="688">
                  <a:moveTo>
                    <a:pt x="639" y="0"/>
                  </a:moveTo>
                  <a:cubicBezTo>
                    <a:pt x="612" y="0"/>
                    <a:pt x="592" y="0"/>
                    <a:pt x="562" y="0"/>
                  </a:cubicBezTo>
                  <a:cubicBezTo>
                    <a:pt x="535" y="0"/>
                    <a:pt x="515" y="15"/>
                    <a:pt x="489" y="15"/>
                  </a:cubicBezTo>
                  <a:cubicBezTo>
                    <a:pt x="484" y="15"/>
                    <a:pt x="480" y="15"/>
                    <a:pt x="476" y="15"/>
                  </a:cubicBezTo>
                  <a:cubicBezTo>
                    <a:pt x="473" y="15"/>
                    <a:pt x="471" y="15"/>
                    <a:pt x="468" y="15"/>
                  </a:cubicBezTo>
                  <a:cubicBezTo>
                    <a:pt x="468" y="22"/>
                    <a:pt x="468" y="22"/>
                    <a:pt x="468" y="22"/>
                  </a:cubicBezTo>
                  <a:cubicBezTo>
                    <a:pt x="458" y="22"/>
                    <a:pt x="458" y="22"/>
                    <a:pt x="458" y="22"/>
                  </a:cubicBezTo>
                  <a:cubicBezTo>
                    <a:pt x="449" y="18"/>
                    <a:pt x="441" y="18"/>
                    <a:pt x="432" y="18"/>
                  </a:cubicBezTo>
                  <a:cubicBezTo>
                    <a:pt x="430" y="18"/>
                    <a:pt x="428" y="18"/>
                    <a:pt x="425" y="18"/>
                  </a:cubicBezTo>
                  <a:cubicBezTo>
                    <a:pt x="408" y="18"/>
                    <a:pt x="394" y="22"/>
                    <a:pt x="380" y="28"/>
                  </a:cubicBezTo>
                  <a:cubicBezTo>
                    <a:pt x="383" y="32"/>
                    <a:pt x="387" y="33"/>
                    <a:pt x="391" y="36"/>
                  </a:cubicBezTo>
                  <a:cubicBezTo>
                    <a:pt x="386" y="37"/>
                    <a:pt x="370" y="35"/>
                    <a:pt x="370" y="43"/>
                  </a:cubicBezTo>
                  <a:cubicBezTo>
                    <a:pt x="370" y="53"/>
                    <a:pt x="391" y="60"/>
                    <a:pt x="400" y="64"/>
                  </a:cubicBezTo>
                  <a:cubicBezTo>
                    <a:pt x="376" y="64"/>
                    <a:pt x="376" y="64"/>
                    <a:pt x="376" y="64"/>
                  </a:cubicBezTo>
                  <a:cubicBezTo>
                    <a:pt x="363" y="57"/>
                    <a:pt x="350" y="45"/>
                    <a:pt x="328" y="45"/>
                  </a:cubicBezTo>
                  <a:cubicBezTo>
                    <a:pt x="323" y="45"/>
                    <a:pt x="315" y="46"/>
                    <a:pt x="315" y="52"/>
                  </a:cubicBezTo>
                  <a:cubicBezTo>
                    <a:pt x="315" y="56"/>
                    <a:pt x="318" y="60"/>
                    <a:pt x="319" y="64"/>
                  </a:cubicBezTo>
                  <a:cubicBezTo>
                    <a:pt x="319" y="64"/>
                    <a:pt x="314" y="64"/>
                    <a:pt x="312" y="64"/>
                  </a:cubicBezTo>
                  <a:cubicBezTo>
                    <a:pt x="301" y="60"/>
                    <a:pt x="292" y="61"/>
                    <a:pt x="286" y="51"/>
                  </a:cubicBezTo>
                  <a:cubicBezTo>
                    <a:pt x="281" y="56"/>
                    <a:pt x="281" y="56"/>
                    <a:pt x="281" y="56"/>
                  </a:cubicBezTo>
                  <a:cubicBezTo>
                    <a:pt x="281" y="60"/>
                    <a:pt x="284" y="63"/>
                    <a:pt x="284" y="66"/>
                  </a:cubicBezTo>
                  <a:cubicBezTo>
                    <a:pt x="274" y="66"/>
                    <a:pt x="271" y="51"/>
                    <a:pt x="261" y="51"/>
                  </a:cubicBezTo>
                  <a:cubicBezTo>
                    <a:pt x="247" y="51"/>
                    <a:pt x="237" y="59"/>
                    <a:pt x="222" y="63"/>
                  </a:cubicBezTo>
                  <a:cubicBezTo>
                    <a:pt x="202" y="63"/>
                    <a:pt x="194" y="68"/>
                    <a:pt x="173" y="71"/>
                  </a:cubicBezTo>
                  <a:cubicBezTo>
                    <a:pt x="156" y="73"/>
                    <a:pt x="170" y="97"/>
                    <a:pt x="152" y="97"/>
                  </a:cubicBezTo>
                  <a:cubicBezTo>
                    <a:pt x="146" y="97"/>
                    <a:pt x="142" y="96"/>
                    <a:pt x="138" y="93"/>
                  </a:cubicBezTo>
                  <a:cubicBezTo>
                    <a:pt x="127" y="103"/>
                    <a:pt x="104" y="116"/>
                    <a:pt x="86" y="122"/>
                  </a:cubicBezTo>
                  <a:cubicBezTo>
                    <a:pt x="83" y="122"/>
                    <a:pt x="75" y="125"/>
                    <a:pt x="75" y="130"/>
                  </a:cubicBezTo>
                  <a:cubicBezTo>
                    <a:pt x="75" y="140"/>
                    <a:pt x="105" y="139"/>
                    <a:pt x="115" y="140"/>
                  </a:cubicBezTo>
                  <a:cubicBezTo>
                    <a:pt x="115" y="154"/>
                    <a:pt x="109" y="163"/>
                    <a:pt x="100" y="168"/>
                  </a:cubicBezTo>
                  <a:cubicBezTo>
                    <a:pt x="96" y="171"/>
                    <a:pt x="92" y="171"/>
                    <a:pt x="86" y="171"/>
                  </a:cubicBezTo>
                  <a:cubicBezTo>
                    <a:pt x="83" y="171"/>
                    <a:pt x="80" y="171"/>
                    <a:pt x="77" y="171"/>
                  </a:cubicBezTo>
                  <a:cubicBezTo>
                    <a:pt x="74" y="171"/>
                    <a:pt x="71" y="170"/>
                    <a:pt x="67" y="170"/>
                  </a:cubicBezTo>
                  <a:cubicBezTo>
                    <a:pt x="63" y="170"/>
                    <a:pt x="59" y="171"/>
                    <a:pt x="55" y="172"/>
                  </a:cubicBezTo>
                  <a:cubicBezTo>
                    <a:pt x="45" y="175"/>
                    <a:pt x="40" y="181"/>
                    <a:pt x="30" y="184"/>
                  </a:cubicBezTo>
                  <a:cubicBezTo>
                    <a:pt x="19" y="188"/>
                    <a:pt x="0" y="182"/>
                    <a:pt x="0" y="198"/>
                  </a:cubicBezTo>
                  <a:cubicBezTo>
                    <a:pt x="0" y="207"/>
                    <a:pt x="51" y="221"/>
                    <a:pt x="53" y="221"/>
                  </a:cubicBezTo>
                  <a:cubicBezTo>
                    <a:pt x="60" y="221"/>
                    <a:pt x="63" y="221"/>
                    <a:pt x="71" y="221"/>
                  </a:cubicBezTo>
                  <a:cubicBezTo>
                    <a:pt x="74" y="221"/>
                    <a:pt x="76" y="219"/>
                    <a:pt x="77" y="216"/>
                  </a:cubicBezTo>
                  <a:cubicBezTo>
                    <a:pt x="98" y="216"/>
                    <a:pt x="98" y="216"/>
                    <a:pt x="98" y="216"/>
                  </a:cubicBezTo>
                  <a:cubicBezTo>
                    <a:pt x="96" y="222"/>
                    <a:pt x="96" y="224"/>
                    <a:pt x="91" y="227"/>
                  </a:cubicBezTo>
                  <a:cubicBezTo>
                    <a:pt x="61" y="227"/>
                    <a:pt x="61" y="227"/>
                    <a:pt x="61" y="227"/>
                  </a:cubicBezTo>
                  <a:cubicBezTo>
                    <a:pt x="58" y="231"/>
                    <a:pt x="57" y="232"/>
                    <a:pt x="51" y="232"/>
                  </a:cubicBezTo>
                  <a:cubicBezTo>
                    <a:pt x="48" y="232"/>
                    <a:pt x="44" y="232"/>
                    <a:pt x="38" y="232"/>
                  </a:cubicBezTo>
                  <a:cubicBezTo>
                    <a:pt x="34" y="232"/>
                    <a:pt x="23" y="235"/>
                    <a:pt x="22" y="242"/>
                  </a:cubicBezTo>
                  <a:cubicBezTo>
                    <a:pt x="26" y="243"/>
                    <a:pt x="27" y="244"/>
                    <a:pt x="29" y="244"/>
                  </a:cubicBezTo>
                  <a:cubicBezTo>
                    <a:pt x="32" y="244"/>
                    <a:pt x="33" y="242"/>
                    <a:pt x="41" y="242"/>
                  </a:cubicBezTo>
                  <a:cubicBezTo>
                    <a:pt x="47" y="242"/>
                    <a:pt x="53" y="248"/>
                    <a:pt x="62" y="251"/>
                  </a:cubicBezTo>
                  <a:cubicBezTo>
                    <a:pt x="60" y="256"/>
                    <a:pt x="56" y="257"/>
                    <a:pt x="51" y="260"/>
                  </a:cubicBezTo>
                  <a:cubicBezTo>
                    <a:pt x="58" y="268"/>
                    <a:pt x="74" y="272"/>
                    <a:pt x="86" y="272"/>
                  </a:cubicBezTo>
                  <a:cubicBezTo>
                    <a:pt x="88" y="272"/>
                    <a:pt x="89" y="273"/>
                    <a:pt x="89" y="273"/>
                  </a:cubicBezTo>
                  <a:cubicBezTo>
                    <a:pt x="90" y="273"/>
                    <a:pt x="91" y="272"/>
                    <a:pt x="92" y="271"/>
                  </a:cubicBezTo>
                  <a:cubicBezTo>
                    <a:pt x="91" y="270"/>
                    <a:pt x="89" y="268"/>
                    <a:pt x="87" y="267"/>
                  </a:cubicBezTo>
                  <a:cubicBezTo>
                    <a:pt x="90" y="265"/>
                    <a:pt x="92" y="264"/>
                    <a:pt x="98" y="264"/>
                  </a:cubicBezTo>
                  <a:cubicBezTo>
                    <a:pt x="104" y="264"/>
                    <a:pt x="109" y="269"/>
                    <a:pt x="114" y="269"/>
                  </a:cubicBezTo>
                  <a:cubicBezTo>
                    <a:pt x="120" y="269"/>
                    <a:pt x="124" y="262"/>
                    <a:pt x="130" y="262"/>
                  </a:cubicBezTo>
                  <a:cubicBezTo>
                    <a:pt x="135" y="262"/>
                    <a:pt x="137" y="262"/>
                    <a:pt x="146" y="262"/>
                  </a:cubicBezTo>
                  <a:cubicBezTo>
                    <a:pt x="205" y="262"/>
                    <a:pt x="242" y="308"/>
                    <a:pt x="257" y="353"/>
                  </a:cubicBezTo>
                  <a:cubicBezTo>
                    <a:pt x="257" y="361"/>
                    <a:pt x="257" y="361"/>
                    <a:pt x="257" y="361"/>
                  </a:cubicBezTo>
                  <a:cubicBezTo>
                    <a:pt x="262" y="362"/>
                    <a:pt x="270" y="362"/>
                    <a:pt x="270" y="370"/>
                  </a:cubicBezTo>
                  <a:cubicBezTo>
                    <a:pt x="270" y="382"/>
                    <a:pt x="259" y="381"/>
                    <a:pt x="259" y="393"/>
                  </a:cubicBezTo>
                  <a:cubicBezTo>
                    <a:pt x="259" y="401"/>
                    <a:pt x="263" y="402"/>
                    <a:pt x="273" y="402"/>
                  </a:cubicBezTo>
                  <a:cubicBezTo>
                    <a:pt x="280" y="402"/>
                    <a:pt x="281" y="393"/>
                    <a:pt x="286" y="393"/>
                  </a:cubicBezTo>
                  <a:cubicBezTo>
                    <a:pt x="304" y="393"/>
                    <a:pt x="308" y="418"/>
                    <a:pt x="325" y="423"/>
                  </a:cubicBezTo>
                  <a:cubicBezTo>
                    <a:pt x="324" y="426"/>
                    <a:pt x="325" y="431"/>
                    <a:pt x="319" y="431"/>
                  </a:cubicBezTo>
                  <a:cubicBezTo>
                    <a:pt x="307" y="431"/>
                    <a:pt x="299" y="423"/>
                    <a:pt x="288" y="423"/>
                  </a:cubicBezTo>
                  <a:cubicBezTo>
                    <a:pt x="285" y="423"/>
                    <a:pt x="284" y="422"/>
                    <a:pt x="282" y="422"/>
                  </a:cubicBezTo>
                  <a:cubicBezTo>
                    <a:pt x="281" y="422"/>
                    <a:pt x="280" y="422"/>
                    <a:pt x="278" y="423"/>
                  </a:cubicBezTo>
                  <a:cubicBezTo>
                    <a:pt x="280" y="438"/>
                    <a:pt x="319" y="440"/>
                    <a:pt x="335" y="446"/>
                  </a:cubicBezTo>
                  <a:cubicBezTo>
                    <a:pt x="331" y="460"/>
                    <a:pt x="323" y="466"/>
                    <a:pt x="319" y="481"/>
                  </a:cubicBezTo>
                  <a:cubicBezTo>
                    <a:pt x="316" y="480"/>
                    <a:pt x="314" y="479"/>
                    <a:pt x="313" y="479"/>
                  </a:cubicBezTo>
                  <a:cubicBezTo>
                    <a:pt x="311" y="479"/>
                    <a:pt x="309" y="480"/>
                    <a:pt x="305" y="482"/>
                  </a:cubicBezTo>
                  <a:cubicBezTo>
                    <a:pt x="305" y="484"/>
                    <a:pt x="305" y="484"/>
                    <a:pt x="305" y="484"/>
                  </a:cubicBezTo>
                  <a:cubicBezTo>
                    <a:pt x="294" y="492"/>
                    <a:pt x="291" y="503"/>
                    <a:pt x="284" y="513"/>
                  </a:cubicBezTo>
                  <a:cubicBezTo>
                    <a:pt x="284" y="525"/>
                    <a:pt x="284" y="525"/>
                    <a:pt x="284" y="525"/>
                  </a:cubicBezTo>
                  <a:cubicBezTo>
                    <a:pt x="285" y="523"/>
                    <a:pt x="287" y="523"/>
                    <a:pt x="288" y="523"/>
                  </a:cubicBezTo>
                  <a:cubicBezTo>
                    <a:pt x="290" y="523"/>
                    <a:pt x="292" y="524"/>
                    <a:pt x="294" y="525"/>
                  </a:cubicBezTo>
                  <a:cubicBezTo>
                    <a:pt x="293" y="530"/>
                    <a:pt x="289" y="533"/>
                    <a:pt x="289" y="538"/>
                  </a:cubicBezTo>
                  <a:cubicBezTo>
                    <a:pt x="289" y="552"/>
                    <a:pt x="303" y="558"/>
                    <a:pt x="306" y="568"/>
                  </a:cubicBezTo>
                  <a:cubicBezTo>
                    <a:pt x="308" y="573"/>
                    <a:pt x="309" y="583"/>
                    <a:pt x="312" y="585"/>
                  </a:cubicBezTo>
                  <a:cubicBezTo>
                    <a:pt x="313" y="586"/>
                    <a:pt x="314" y="587"/>
                    <a:pt x="315" y="587"/>
                  </a:cubicBezTo>
                  <a:cubicBezTo>
                    <a:pt x="317" y="587"/>
                    <a:pt x="319" y="586"/>
                    <a:pt x="321" y="585"/>
                  </a:cubicBezTo>
                  <a:cubicBezTo>
                    <a:pt x="322" y="584"/>
                    <a:pt x="324" y="583"/>
                    <a:pt x="325" y="583"/>
                  </a:cubicBezTo>
                  <a:cubicBezTo>
                    <a:pt x="327" y="583"/>
                    <a:pt x="329" y="584"/>
                    <a:pt x="331" y="587"/>
                  </a:cubicBezTo>
                  <a:cubicBezTo>
                    <a:pt x="327" y="591"/>
                    <a:pt x="323" y="590"/>
                    <a:pt x="323" y="597"/>
                  </a:cubicBezTo>
                  <a:cubicBezTo>
                    <a:pt x="323" y="612"/>
                    <a:pt x="343" y="636"/>
                    <a:pt x="354" y="645"/>
                  </a:cubicBezTo>
                  <a:cubicBezTo>
                    <a:pt x="355" y="646"/>
                    <a:pt x="354" y="653"/>
                    <a:pt x="357" y="655"/>
                  </a:cubicBezTo>
                  <a:cubicBezTo>
                    <a:pt x="366" y="661"/>
                    <a:pt x="371" y="658"/>
                    <a:pt x="375" y="670"/>
                  </a:cubicBezTo>
                  <a:cubicBezTo>
                    <a:pt x="381" y="669"/>
                    <a:pt x="390" y="663"/>
                    <a:pt x="397" y="663"/>
                  </a:cubicBezTo>
                  <a:cubicBezTo>
                    <a:pt x="410" y="663"/>
                    <a:pt x="409" y="687"/>
                    <a:pt x="422" y="687"/>
                  </a:cubicBezTo>
                  <a:cubicBezTo>
                    <a:pt x="426" y="687"/>
                    <a:pt x="427" y="684"/>
                    <a:pt x="433" y="683"/>
                  </a:cubicBezTo>
                  <a:cubicBezTo>
                    <a:pt x="434" y="686"/>
                    <a:pt x="436" y="688"/>
                    <a:pt x="439" y="688"/>
                  </a:cubicBezTo>
                  <a:cubicBezTo>
                    <a:pt x="454" y="688"/>
                    <a:pt x="447" y="661"/>
                    <a:pt x="459" y="655"/>
                  </a:cubicBezTo>
                  <a:cubicBezTo>
                    <a:pt x="458" y="649"/>
                    <a:pt x="459" y="636"/>
                    <a:pt x="459" y="626"/>
                  </a:cubicBezTo>
                  <a:cubicBezTo>
                    <a:pt x="459" y="611"/>
                    <a:pt x="484" y="617"/>
                    <a:pt x="484" y="599"/>
                  </a:cubicBezTo>
                  <a:cubicBezTo>
                    <a:pt x="484" y="593"/>
                    <a:pt x="478" y="590"/>
                    <a:pt x="478" y="586"/>
                  </a:cubicBezTo>
                  <a:cubicBezTo>
                    <a:pt x="478" y="584"/>
                    <a:pt x="480" y="582"/>
                    <a:pt x="482" y="580"/>
                  </a:cubicBezTo>
                  <a:cubicBezTo>
                    <a:pt x="482" y="579"/>
                    <a:pt x="480" y="576"/>
                    <a:pt x="480" y="575"/>
                  </a:cubicBezTo>
                  <a:cubicBezTo>
                    <a:pt x="480" y="557"/>
                    <a:pt x="509" y="562"/>
                    <a:pt x="520" y="551"/>
                  </a:cubicBezTo>
                  <a:cubicBezTo>
                    <a:pt x="525" y="546"/>
                    <a:pt x="523" y="541"/>
                    <a:pt x="531" y="538"/>
                  </a:cubicBezTo>
                  <a:cubicBezTo>
                    <a:pt x="531" y="548"/>
                    <a:pt x="531" y="548"/>
                    <a:pt x="531" y="548"/>
                  </a:cubicBezTo>
                  <a:cubicBezTo>
                    <a:pt x="539" y="548"/>
                    <a:pt x="539" y="548"/>
                    <a:pt x="539" y="548"/>
                  </a:cubicBezTo>
                  <a:cubicBezTo>
                    <a:pt x="550" y="541"/>
                    <a:pt x="568" y="543"/>
                    <a:pt x="578" y="533"/>
                  </a:cubicBezTo>
                  <a:cubicBezTo>
                    <a:pt x="586" y="525"/>
                    <a:pt x="587" y="514"/>
                    <a:pt x="597" y="506"/>
                  </a:cubicBezTo>
                  <a:cubicBezTo>
                    <a:pt x="610" y="497"/>
                    <a:pt x="610" y="497"/>
                    <a:pt x="610" y="497"/>
                  </a:cubicBezTo>
                  <a:cubicBezTo>
                    <a:pt x="610" y="493"/>
                    <a:pt x="615" y="491"/>
                    <a:pt x="620" y="488"/>
                  </a:cubicBezTo>
                  <a:cubicBezTo>
                    <a:pt x="645" y="488"/>
                    <a:pt x="645" y="488"/>
                    <a:pt x="645" y="488"/>
                  </a:cubicBezTo>
                  <a:cubicBezTo>
                    <a:pt x="665" y="479"/>
                    <a:pt x="681" y="481"/>
                    <a:pt x="700" y="475"/>
                  </a:cubicBezTo>
                  <a:cubicBezTo>
                    <a:pt x="715" y="470"/>
                    <a:pt x="720" y="455"/>
                    <a:pt x="738" y="449"/>
                  </a:cubicBezTo>
                  <a:cubicBezTo>
                    <a:pt x="747" y="446"/>
                    <a:pt x="752" y="446"/>
                    <a:pt x="760" y="439"/>
                  </a:cubicBezTo>
                  <a:cubicBezTo>
                    <a:pt x="749" y="435"/>
                    <a:pt x="702" y="438"/>
                    <a:pt x="702" y="422"/>
                  </a:cubicBezTo>
                  <a:cubicBezTo>
                    <a:pt x="705" y="421"/>
                    <a:pt x="714" y="420"/>
                    <a:pt x="714" y="415"/>
                  </a:cubicBezTo>
                  <a:cubicBezTo>
                    <a:pt x="714" y="411"/>
                    <a:pt x="709" y="409"/>
                    <a:pt x="709" y="402"/>
                  </a:cubicBezTo>
                  <a:cubicBezTo>
                    <a:pt x="709" y="402"/>
                    <a:pt x="710" y="402"/>
                    <a:pt x="711" y="402"/>
                  </a:cubicBezTo>
                  <a:cubicBezTo>
                    <a:pt x="713" y="402"/>
                    <a:pt x="715" y="402"/>
                    <a:pt x="716" y="402"/>
                  </a:cubicBezTo>
                  <a:cubicBezTo>
                    <a:pt x="738" y="402"/>
                    <a:pt x="733" y="428"/>
                    <a:pt x="758" y="428"/>
                  </a:cubicBezTo>
                  <a:cubicBezTo>
                    <a:pt x="763" y="428"/>
                    <a:pt x="772" y="428"/>
                    <a:pt x="772" y="422"/>
                  </a:cubicBezTo>
                  <a:cubicBezTo>
                    <a:pt x="772" y="392"/>
                    <a:pt x="738" y="383"/>
                    <a:pt x="719" y="364"/>
                  </a:cubicBezTo>
                  <a:cubicBezTo>
                    <a:pt x="719" y="356"/>
                    <a:pt x="719" y="356"/>
                    <a:pt x="719" y="356"/>
                  </a:cubicBezTo>
                  <a:cubicBezTo>
                    <a:pt x="720" y="356"/>
                    <a:pt x="721" y="356"/>
                    <a:pt x="723" y="356"/>
                  </a:cubicBezTo>
                  <a:cubicBezTo>
                    <a:pt x="723" y="356"/>
                    <a:pt x="725" y="356"/>
                    <a:pt x="726" y="356"/>
                  </a:cubicBezTo>
                  <a:cubicBezTo>
                    <a:pt x="729" y="366"/>
                    <a:pt x="746" y="380"/>
                    <a:pt x="755" y="380"/>
                  </a:cubicBezTo>
                  <a:cubicBezTo>
                    <a:pt x="761" y="380"/>
                    <a:pt x="763" y="371"/>
                    <a:pt x="763" y="365"/>
                  </a:cubicBezTo>
                  <a:cubicBezTo>
                    <a:pt x="763" y="350"/>
                    <a:pt x="739" y="355"/>
                    <a:pt x="734" y="341"/>
                  </a:cubicBezTo>
                  <a:cubicBezTo>
                    <a:pt x="742" y="341"/>
                    <a:pt x="742" y="341"/>
                    <a:pt x="742" y="341"/>
                  </a:cubicBezTo>
                  <a:cubicBezTo>
                    <a:pt x="746" y="347"/>
                    <a:pt x="752" y="349"/>
                    <a:pt x="758" y="353"/>
                  </a:cubicBezTo>
                  <a:cubicBezTo>
                    <a:pt x="762" y="342"/>
                    <a:pt x="783" y="349"/>
                    <a:pt x="787" y="333"/>
                  </a:cubicBezTo>
                  <a:cubicBezTo>
                    <a:pt x="784" y="332"/>
                    <a:pt x="781" y="329"/>
                    <a:pt x="781" y="325"/>
                  </a:cubicBezTo>
                  <a:cubicBezTo>
                    <a:pt x="791" y="324"/>
                    <a:pt x="802" y="319"/>
                    <a:pt x="805" y="311"/>
                  </a:cubicBezTo>
                  <a:cubicBezTo>
                    <a:pt x="799" y="309"/>
                    <a:pt x="784" y="309"/>
                    <a:pt x="784" y="300"/>
                  </a:cubicBezTo>
                  <a:cubicBezTo>
                    <a:pt x="784" y="293"/>
                    <a:pt x="792" y="293"/>
                    <a:pt x="801" y="293"/>
                  </a:cubicBezTo>
                  <a:cubicBezTo>
                    <a:pt x="798" y="290"/>
                    <a:pt x="801" y="286"/>
                    <a:pt x="801" y="282"/>
                  </a:cubicBezTo>
                  <a:cubicBezTo>
                    <a:pt x="801" y="274"/>
                    <a:pt x="793" y="271"/>
                    <a:pt x="793" y="259"/>
                  </a:cubicBezTo>
                  <a:cubicBezTo>
                    <a:pt x="786" y="259"/>
                    <a:pt x="776" y="259"/>
                    <a:pt x="776" y="250"/>
                  </a:cubicBezTo>
                  <a:cubicBezTo>
                    <a:pt x="776" y="246"/>
                    <a:pt x="781" y="242"/>
                    <a:pt x="787" y="242"/>
                  </a:cubicBezTo>
                  <a:cubicBezTo>
                    <a:pt x="791" y="242"/>
                    <a:pt x="798" y="243"/>
                    <a:pt x="805" y="243"/>
                  </a:cubicBezTo>
                  <a:cubicBezTo>
                    <a:pt x="815" y="243"/>
                    <a:pt x="824" y="242"/>
                    <a:pt x="824" y="234"/>
                  </a:cubicBezTo>
                  <a:cubicBezTo>
                    <a:pt x="824" y="222"/>
                    <a:pt x="803" y="224"/>
                    <a:pt x="801" y="216"/>
                  </a:cubicBezTo>
                  <a:cubicBezTo>
                    <a:pt x="804" y="216"/>
                    <a:pt x="808" y="214"/>
                    <a:pt x="810" y="213"/>
                  </a:cubicBezTo>
                  <a:cubicBezTo>
                    <a:pt x="805" y="208"/>
                    <a:pt x="798" y="203"/>
                    <a:pt x="789" y="203"/>
                  </a:cubicBezTo>
                  <a:cubicBezTo>
                    <a:pt x="785" y="203"/>
                    <a:pt x="782" y="204"/>
                    <a:pt x="779" y="204"/>
                  </a:cubicBezTo>
                  <a:cubicBezTo>
                    <a:pt x="777" y="204"/>
                    <a:pt x="775" y="204"/>
                    <a:pt x="773" y="203"/>
                  </a:cubicBezTo>
                  <a:cubicBezTo>
                    <a:pt x="777" y="197"/>
                    <a:pt x="776" y="185"/>
                    <a:pt x="782" y="180"/>
                  </a:cubicBezTo>
                  <a:cubicBezTo>
                    <a:pt x="792" y="173"/>
                    <a:pt x="804" y="169"/>
                    <a:pt x="804" y="158"/>
                  </a:cubicBezTo>
                  <a:cubicBezTo>
                    <a:pt x="804" y="156"/>
                    <a:pt x="804" y="156"/>
                    <a:pt x="804" y="150"/>
                  </a:cubicBezTo>
                  <a:cubicBezTo>
                    <a:pt x="814" y="147"/>
                    <a:pt x="827" y="145"/>
                    <a:pt x="827" y="137"/>
                  </a:cubicBezTo>
                  <a:cubicBezTo>
                    <a:pt x="827" y="131"/>
                    <a:pt x="831" y="137"/>
                    <a:pt x="827" y="130"/>
                  </a:cubicBezTo>
                  <a:cubicBezTo>
                    <a:pt x="837" y="128"/>
                    <a:pt x="851" y="128"/>
                    <a:pt x="851" y="113"/>
                  </a:cubicBezTo>
                  <a:cubicBezTo>
                    <a:pt x="849" y="115"/>
                    <a:pt x="848" y="115"/>
                    <a:pt x="846" y="115"/>
                  </a:cubicBezTo>
                  <a:cubicBezTo>
                    <a:pt x="845" y="115"/>
                    <a:pt x="843" y="115"/>
                    <a:pt x="840" y="113"/>
                  </a:cubicBezTo>
                  <a:cubicBezTo>
                    <a:pt x="864" y="113"/>
                    <a:pt x="875" y="98"/>
                    <a:pt x="892" y="92"/>
                  </a:cubicBezTo>
                  <a:cubicBezTo>
                    <a:pt x="895" y="91"/>
                    <a:pt x="905" y="86"/>
                    <a:pt x="905" y="80"/>
                  </a:cubicBezTo>
                  <a:cubicBezTo>
                    <a:pt x="905" y="73"/>
                    <a:pt x="881" y="61"/>
                    <a:pt x="874" y="61"/>
                  </a:cubicBezTo>
                  <a:cubicBezTo>
                    <a:pt x="869" y="61"/>
                    <a:pt x="865" y="62"/>
                    <a:pt x="863" y="68"/>
                  </a:cubicBezTo>
                  <a:cubicBezTo>
                    <a:pt x="838" y="68"/>
                    <a:pt x="838" y="68"/>
                    <a:pt x="838" y="68"/>
                  </a:cubicBezTo>
                  <a:cubicBezTo>
                    <a:pt x="829" y="72"/>
                    <a:pt x="828" y="75"/>
                    <a:pt x="818" y="79"/>
                  </a:cubicBezTo>
                  <a:cubicBezTo>
                    <a:pt x="818" y="79"/>
                    <a:pt x="818" y="79"/>
                    <a:pt x="817" y="79"/>
                  </a:cubicBezTo>
                  <a:cubicBezTo>
                    <a:pt x="814" y="79"/>
                    <a:pt x="806" y="77"/>
                    <a:pt x="806" y="77"/>
                  </a:cubicBezTo>
                  <a:cubicBezTo>
                    <a:pt x="806" y="77"/>
                    <a:pt x="785" y="77"/>
                    <a:pt x="771" y="77"/>
                  </a:cubicBezTo>
                  <a:cubicBezTo>
                    <a:pt x="762" y="83"/>
                    <a:pt x="736" y="118"/>
                    <a:pt x="722" y="122"/>
                  </a:cubicBezTo>
                  <a:cubicBezTo>
                    <a:pt x="724" y="117"/>
                    <a:pt x="758" y="81"/>
                    <a:pt x="758" y="76"/>
                  </a:cubicBezTo>
                  <a:cubicBezTo>
                    <a:pt x="758" y="68"/>
                    <a:pt x="754" y="60"/>
                    <a:pt x="744" y="60"/>
                  </a:cubicBezTo>
                  <a:cubicBezTo>
                    <a:pt x="727" y="60"/>
                    <a:pt x="696" y="90"/>
                    <a:pt x="682" y="90"/>
                  </a:cubicBezTo>
                  <a:cubicBezTo>
                    <a:pt x="678" y="90"/>
                    <a:pt x="701" y="68"/>
                    <a:pt x="702" y="64"/>
                  </a:cubicBezTo>
                  <a:cubicBezTo>
                    <a:pt x="701" y="63"/>
                    <a:pt x="697" y="63"/>
                    <a:pt x="693" y="63"/>
                  </a:cubicBezTo>
                  <a:cubicBezTo>
                    <a:pt x="684" y="63"/>
                    <a:pt x="670" y="64"/>
                    <a:pt x="656" y="65"/>
                  </a:cubicBezTo>
                  <a:cubicBezTo>
                    <a:pt x="642" y="65"/>
                    <a:pt x="627" y="66"/>
                    <a:pt x="615" y="66"/>
                  </a:cubicBezTo>
                  <a:cubicBezTo>
                    <a:pt x="605" y="66"/>
                    <a:pt x="598" y="66"/>
                    <a:pt x="595" y="64"/>
                  </a:cubicBezTo>
                  <a:cubicBezTo>
                    <a:pt x="711" y="57"/>
                    <a:pt x="711" y="57"/>
                    <a:pt x="711" y="57"/>
                  </a:cubicBezTo>
                  <a:cubicBezTo>
                    <a:pt x="725" y="52"/>
                    <a:pt x="761" y="55"/>
                    <a:pt x="764" y="36"/>
                  </a:cubicBezTo>
                  <a:cubicBezTo>
                    <a:pt x="751" y="33"/>
                    <a:pt x="732" y="37"/>
                    <a:pt x="718" y="31"/>
                  </a:cubicBezTo>
                  <a:cubicBezTo>
                    <a:pt x="693" y="21"/>
                    <a:pt x="670" y="0"/>
                    <a:pt x="6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72"/>
            <p:cNvSpPr>
              <a:spLocks/>
            </p:cNvSpPr>
            <p:nvPr/>
          </p:nvSpPr>
          <p:spPr bwMode="auto">
            <a:xfrm>
              <a:off x="1494" y="23"/>
              <a:ext cx="104" cy="69"/>
            </a:xfrm>
            <a:custGeom>
              <a:avLst/>
              <a:gdLst>
                <a:gd name="T0" fmla="*/ 12 w 44"/>
                <a:gd name="T1" fmla="*/ 0 h 29"/>
                <a:gd name="T2" fmla="*/ 0 w 44"/>
                <a:gd name="T3" fmla="*/ 11 h 29"/>
                <a:gd name="T4" fmla="*/ 11 w 44"/>
                <a:gd name="T5" fmla="*/ 29 h 29"/>
                <a:gd name="T6" fmla="*/ 22 w 44"/>
                <a:gd name="T7" fmla="*/ 29 h 29"/>
                <a:gd name="T8" fmla="*/ 44 w 44"/>
                <a:gd name="T9" fmla="*/ 19 h 29"/>
                <a:gd name="T10" fmla="*/ 12 w 44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29">
                  <a:moveTo>
                    <a:pt x="12" y="0"/>
                  </a:moveTo>
                  <a:cubicBezTo>
                    <a:pt x="7" y="0"/>
                    <a:pt x="0" y="3"/>
                    <a:pt x="0" y="11"/>
                  </a:cubicBezTo>
                  <a:cubicBezTo>
                    <a:pt x="0" y="17"/>
                    <a:pt x="6" y="29"/>
                    <a:pt x="11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31" y="29"/>
                    <a:pt x="43" y="28"/>
                    <a:pt x="44" y="19"/>
                  </a:cubicBezTo>
                  <a:cubicBezTo>
                    <a:pt x="30" y="15"/>
                    <a:pt x="26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73"/>
            <p:cNvSpPr>
              <a:spLocks/>
            </p:cNvSpPr>
            <p:nvPr/>
          </p:nvSpPr>
          <p:spPr bwMode="auto">
            <a:xfrm>
              <a:off x="2770" y="-325"/>
              <a:ext cx="57" cy="34"/>
            </a:xfrm>
            <a:custGeom>
              <a:avLst/>
              <a:gdLst>
                <a:gd name="T0" fmla="*/ 15 w 24"/>
                <a:gd name="T1" fmla="*/ 0 h 14"/>
                <a:gd name="T2" fmla="*/ 5 w 24"/>
                <a:gd name="T3" fmla="*/ 0 h 14"/>
                <a:gd name="T4" fmla="*/ 0 w 24"/>
                <a:gd name="T5" fmla="*/ 6 h 14"/>
                <a:gd name="T6" fmla="*/ 7 w 24"/>
                <a:gd name="T7" fmla="*/ 14 h 14"/>
                <a:gd name="T8" fmla="*/ 24 w 24"/>
                <a:gd name="T9" fmla="*/ 6 h 14"/>
                <a:gd name="T10" fmla="*/ 15 w 24"/>
                <a:gd name="T11" fmla="*/ 6 h 14"/>
                <a:gd name="T12" fmla="*/ 15 w 24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4">
                  <a:moveTo>
                    <a:pt x="1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0" y="3"/>
                    <a:pt x="0" y="6"/>
                  </a:cubicBezTo>
                  <a:cubicBezTo>
                    <a:pt x="0" y="9"/>
                    <a:pt x="3" y="14"/>
                    <a:pt x="7" y="14"/>
                  </a:cubicBezTo>
                  <a:cubicBezTo>
                    <a:pt x="12" y="14"/>
                    <a:pt x="21" y="8"/>
                    <a:pt x="2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4"/>
                    <a:pt x="15" y="3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174"/>
            <p:cNvSpPr>
              <a:spLocks/>
            </p:cNvSpPr>
            <p:nvPr/>
          </p:nvSpPr>
          <p:spPr bwMode="auto">
            <a:xfrm>
              <a:off x="1340" y="1057"/>
              <a:ext cx="234" cy="227"/>
            </a:xfrm>
            <a:custGeom>
              <a:avLst/>
              <a:gdLst>
                <a:gd name="T0" fmla="*/ 50 w 99"/>
                <a:gd name="T1" fmla="*/ 0 h 96"/>
                <a:gd name="T2" fmla="*/ 34 w 99"/>
                <a:gd name="T3" fmla="*/ 16 h 96"/>
                <a:gd name="T4" fmla="*/ 6 w 99"/>
                <a:gd name="T5" fmla="*/ 59 h 96"/>
                <a:gd name="T6" fmla="*/ 10 w 99"/>
                <a:gd name="T7" fmla="*/ 62 h 96"/>
                <a:gd name="T8" fmla="*/ 10 w 99"/>
                <a:gd name="T9" fmla="*/ 65 h 96"/>
                <a:gd name="T10" fmla="*/ 0 w 99"/>
                <a:gd name="T11" fmla="*/ 75 h 96"/>
                <a:gd name="T12" fmla="*/ 6 w 99"/>
                <a:gd name="T13" fmla="*/ 80 h 96"/>
                <a:gd name="T14" fmla="*/ 22 w 99"/>
                <a:gd name="T15" fmla="*/ 77 h 96"/>
                <a:gd name="T16" fmla="*/ 38 w 99"/>
                <a:gd name="T17" fmla="*/ 81 h 96"/>
                <a:gd name="T18" fmla="*/ 48 w 99"/>
                <a:gd name="T19" fmla="*/ 78 h 96"/>
                <a:gd name="T20" fmla="*/ 54 w 99"/>
                <a:gd name="T21" fmla="*/ 81 h 96"/>
                <a:gd name="T22" fmla="*/ 63 w 99"/>
                <a:gd name="T23" fmla="*/ 80 h 96"/>
                <a:gd name="T24" fmla="*/ 57 w 99"/>
                <a:gd name="T25" fmla="*/ 89 h 96"/>
                <a:gd name="T26" fmla="*/ 58 w 99"/>
                <a:gd name="T27" fmla="*/ 89 h 96"/>
                <a:gd name="T28" fmla="*/ 61 w 99"/>
                <a:gd name="T29" fmla="*/ 89 h 96"/>
                <a:gd name="T30" fmla="*/ 76 w 99"/>
                <a:gd name="T31" fmla="*/ 74 h 96"/>
                <a:gd name="T32" fmla="*/ 81 w 99"/>
                <a:gd name="T33" fmla="*/ 89 h 96"/>
                <a:gd name="T34" fmla="*/ 85 w 99"/>
                <a:gd name="T35" fmla="*/ 90 h 96"/>
                <a:gd name="T36" fmla="*/ 90 w 99"/>
                <a:gd name="T37" fmla="*/ 96 h 96"/>
                <a:gd name="T38" fmla="*/ 99 w 99"/>
                <a:gd name="T39" fmla="*/ 83 h 96"/>
                <a:gd name="T40" fmla="*/ 95 w 99"/>
                <a:gd name="T41" fmla="*/ 72 h 96"/>
                <a:gd name="T42" fmla="*/ 88 w 99"/>
                <a:gd name="T43" fmla="*/ 75 h 96"/>
                <a:gd name="T44" fmla="*/ 84 w 99"/>
                <a:gd name="T45" fmla="*/ 67 h 96"/>
                <a:gd name="T46" fmla="*/ 90 w 99"/>
                <a:gd name="T47" fmla="*/ 59 h 96"/>
                <a:gd name="T48" fmla="*/ 84 w 99"/>
                <a:gd name="T49" fmla="*/ 61 h 96"/>
                <a:gd name="T50" fmla="*/ 84 w 99"/>
                <a:gd name="T51" fmla="*/ 43 h 96"/>
                <a:gd name="T52" fmla="*/ 78 w 99"/>
                <a:gd name="T53" fmla="*/ 44 h 96"/>
                <a:gd name="T54" fmla="*/ 69 w 99"/>
                <a:gd name="T55" fmla="*/ 43 h 96"/>
                <a:gd name="T56" fmla="*/ 63 w 99"/>
                <a:gd name="T57" fmla="*/ 45 h 96"/>
                <a:gd name="T58" fmla="*/ 63 w 99"/>
                <a:gd name="T59" fmla="*/ 43 h 96"/>
                <a:gd name="T60" fmla="*/ 53 w 99"/>
                <a:gd name="T61" fmla="*/ 43 h 96"/>
                <a:gd name="T62" fmla="*/ 53 w 99"/>
                <a:gd name="T63" fmla="*/ 38 h 96"/>
                <a:gd name="T64" fmla="*/ 56 w 99"/>
                <a:gd name="T65" fmla="*/ 35 h 96"/>
                <a:gd name="T66" fmla="*/ 47 w 99"/>
                <a:gd name="T67" fmla="*/ 33 h 96"/>
                <a:gd name="T68" fmla="*/ 39 w 99"/>
                <a:gd name="T69" fmla="*/ 37 h 96"/>
                <a:gd name="T70" fmla="*/ 39 w 99"/>
                <a:gd name="T71" fmla="*/ 32 h 96"/>
                <a:gd name="T72" fmla="*/ 54 w 99"/>
                <a:gd name="T73" fmla="*/ 5 h 96"/>
                <a:gd name="T74" fmla="*/ 50 w 99"/>
                <a:gd name="T7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6">
                  <a:moveTo>
                    <a:pt x="50" y="0"/>
                  </a:moveTo>
                  <a:cubicBezTo>
                    <a:pt x="42" y="0"/>
                    <a:pt x="38" y="9"/>
                    <a:pt x="34" y="16"/>
                  </a:cubicBezTo>
                  <a:cubicBezTo>
                    <a:pt x="26" y="28"/>
                    <a:pt x="20" y="52"/>
                    <a:pt x="6" y="59"/>
                  </a:cubicBezTo>
                  <a:cubicBezTo>
                    <a:pt x="6" y="61"/>
                    <a:pt x="8" y="62"/>
                    <a:pt x="10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65"/>
                    <a:pt x="0" y="73"/>
                    <a:pt x="0" y="75"/>
                  </a:cubicBezTo>
                  <a:cubicBezTo>
                    <a:pt x="0" y="77"/>
                    <a:pt x="3" y="80"/>
                    <a:pt x="6" y="80"/>
                  </a:cubicBezTo>
                  <a:cubicBezTo>
                    <a:pt x="12" y="80"/>
                    <a:pt x="14" y="77"/>
                    <a:pt x="22" y="77"/>
                  </a:cubicBezTo>
                  <a:cubicBezTo>
                    <a:pt x="28" y="77"/>
                    <a:pt x="31" y="81"/>
                    <a:pt x="38" y="81"/>
                  </a:cubicBezTo>
                  <a:cubicBezTo>
                    <a:pt x="42" y="81"/>
                    <a:pt x="45" y="80"/>
                    <a:pt x="48" y="78"/>
                  </a:cubicBezTo>
                  <a:cubicBezTo>
                    <a:pt x="50" y="81"/>
                    <a:pt x="52" y="81"/>
                    <a:pt x="54" y="81"/>
                  </a:cubicBezTo>
                  <a:cubicBezTo>
                    <a:pt x="57" y="81"/>
                    <a:pt x="60" y="80"/>
                    <a:pt x="63" y="80"/>
                  </a:cubicBezTo>
                  <a:cubicBezTo>
                    <a:pt x="62" y="83"/>
                    <a:pt x="57" y="83"/>
                    <a:pt x="57" y="89"/>
                  </a:cubicBezTo>
                  <a:cubicBezTo>
                    <a:pt x="57" y="89"/>
                    <a:pt x="58" y="89"/>
                    <a:pt x="58" y="89"/>
                  </a:cubicBezTo>
                  <a:cubicBezTo>
                    <a:pt x="59" y="89"/>
                    <a:pt x="60" y="89"/>
                    <a:pt x="61" y="89"/>
                  </a:cubicBezTo>
                  <a:cubicBezTo>
                    <a:pt x="67" y="89"/>
                    <a:pt x="72" y="81"/>
                    <a:pt x="76" y="74"/>
                  </a:cubicBezTo>
                  <a:cubicBezTo>
                    <a:pt x="80" y="79"/>
                    <a:pt x="77" y="89"/>
                    <a:pt x="81" y="89"/>
                  </a:cubicBezTo>
                  <a:cubicBezTo>
                    <a:pt x="83" y="89"/>
                    <a:pt x="84" y="90"/>
                    <a:pt x="85" y="90"/>
                  </a:cubicBezTo>
                  <a:cubicBezTo>
                    <a:pt x="85" y="92"/>
                    <a:pt x="86" y="96"/>
                    <a:pt x="90" y="96"/>
                  </a:cubicBezTo>
                  <a:cubicBezTo>
                    <a:pt x="95" y="96"/>
                    <a:pt x="99" y="90"/>
                    <a:pt x="99" y="83"/>
                  </a:cubicBezTo>
                  <a:cubicBezTo>
                    <a:pt x="99" y="78"/>
                    <a:pt x="95" y="79"/>
                    <a:pt x="95" y="72"/>
                  </a:cubicBezTo>
                  <a:cubicBezTo>
                    <a:pt x="92" y="74"/>
                    <a:pt x="93" y="75"/>
                    <a:pt x="88" y="75"/>
                  </a:cubicBezTo>
                  <a:cubicBezTo>
                    <a:pt x="88" y="72"/>
                    <a:pt x="84" y="70"/>
                    <a:pt x="84" y="67"/>
                  </a:cubicBezTo>
                  <a:cubicBezTo>
                    <a:pt x="84" y="65"/>
                    <a:pt x="89" y="64"/>
                    <a:pt x="90" y="59"/>
                  </a:cubicBezTo>
                  <a:cubicBezTo>
                    <a:pt x="87" y="59"/>
                    <a:pt x="85" y="60"/>
                    <a:pt x="84" y="61"/>
                  </a:cubicBezTo>
                  <a:cubicBezTo>
                    <a:pt x="84" y="53"/>
                    <a:pt x="84" y="48"/>
                    <a:pt x="84" y="43"/>
                  </a:cubicBezTo>
                  <a:cubicBezTo>
                    <a:pt x="83" y="44"/>
                    <a:pt x="81" y="44"/>
                    <a:pt x="78" y="44"/>
                  </a:cubicBezTo>
                  <a:cubicBezTo>
                    <a:pt x="75" y="44"/>
                    <a:pt x="72" y="44"/>
                    <a:pt x="69" y="43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3"/>
                    <a:pt x="6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4" y="33"/>
                    <a:pt x="50" y="33"/>
                    <a:pt x="47" y="33"/>
                  </a:cubicBezTo>
                  <a:cubicBezTo>
                    <a:pt x="44" y="33"/>
                    <a:pt x="44" y="36"/>
                    <a:pt x="39" y="37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3" y="23"/>
                    <a:pt x="54" y="17"/>
                    <a:pt x="54" y="5"/>
                  </a:cubicBezTo>
                  <a:cubicBezTo>
                    <a:pt x="54" y="3"/>
                    <a:pt x="52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175"/>
            <p:cNvSpPr>
              <a:spLocks/>
            </p:cNvSpPr>
            <p:nvPr/>
          </p:nvSpPr>
          <p:spPr bwMode="auto">
            <a:xfrm>
              <a:off x="8308" y="-398"/>
              <a:ext cx="275" cy="107"/>
            </a:xfrm>
            <a:custGeom>
              <a:avLst/>
              <a:gdLst>
                <a:gd name="T0" fmla="*/ 24 w 116"/>
                <a:gd name="T1" fmla="*/ 0 h 45"/>
                <a:gd name="T2" fmla="*/ 0 w 116"/>
                <a:gd name="T3" fmla="*/ 22 h 45"/>
                <a:gd name="T4" fmla="*/ 26 w 116"/>
                <a:gd name="T5" fmla="*/ 45 h 45"/>
                <a:gd name="T6" fmla="*/ 38 w 116"/>
                <a:gd name="T7" fmla="*/ 37 h 45"/>
                <a:gd name="T8" fmla="*/ 47 w 116"/>
                <a:gd name="T9" fmla="*/ 43 h 45"/>
                <a:gd name="T10" fmla="*/ 59 w 116"/>
                <a:gd name="T11" fmla="*/ 38 h 45"/>
                <a:gd name="T12" fmla="*/ 70 w 116"/>
                <a:gd name="T13" fmla="*/ 35 h 45"/>
                <a:gd name="T14" fmla="*/ 79 w 116"/>
                <a:gd name="T15" fmla="*/ 40 h 45"/>
                <a:gd name="T16" fmla="*/ 92 w 116"/>
                <a:gd name="T17" fmla="*/ 35 h 45"/>
                <a:gd name="T18" fmla="*/ 107 w 116"/>
                <a:gd name="T19" fmla="*/ 35 h 45"/>
                <a:gd name="T20" fmla="*/ 116 w 116"/>
                <a:gd name="T21" fmla="*/ 17 h 45"/>
                <a:gd name="T22" fmla="*/ 64 w 116"/>
                <a:gd name="T23" fmla="*/ 3 h 45"/>
                <a:gd name="T24" fmla="*/ 55 w 116"/>
                <a:gd name="T25" fmla="*/ 17 h 45"/>
                <a:gd name="T26" fmla="*/ 24 w 116"/>
                <a:gd name="T2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" h="45">
                  <a:moveTo>
                    <a:pt x="24" y="0"/>
                  </a:moveTo>
                  <a:cubicBezTo>
                    <a:pt x="13" y="0"/>
                    <a:pt x="0" y="9"/>
                    <a:pt x="0" y="22"/>
                  </a:cubicBezTo>
                  <a:cubicBezTo>
                    <a:pt x="0" y="34"/>
                    <a:pt x="13" y="45"/>
                    <a:pt x="26" y="45"/>
                  </a:cubicBezTo>
                  <a:cubicBezTo>
                    <a:pt x="32" y="45"/>
                    <a:pt x="34" y="41"/>
                    <a:pt x="38" y="37"/>
                  </a:cubicBezTo>
                  <a:cubicBezTo>
                    <a:pt x="41" y="41"/>
                    <a:pt x="43" y="43"/>
                    <a:pt x="47" y="43"/>
                  </a:cubicBezTo>
                  <a:cubicBezTo>
                    <a:pt x="53" y="43"/>
                    <a:pt x="56" y="38"/>
                    <a:pt x="59" y="38"/>
                  </a:cubicBezTo>
                  <a:cubicBezTo>
                    <a:pt x="63" y="38"/>
                    <a:pt x="65" y="35"/>
                    <a:pt x="70" y="35"/>
                  </a:cubicBezTo>
                  <a:cubicBezTo>
                    <a:pt x="73" y="35"/>
                    <a:pt x="75" y="40"/>
                    <a:pt x="79" y="40"/>
                  </a:cubicBezTo>
                  <a:cubicBezTo>
                    <a:pt x="85" y="40"/>
                    <a:pt x="88" y="35"/>
                    <a:pt x="92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1"/>
                    <a:pt x="114" y="25"/>
                    <a:pt x="116" y="17"/>
                  </a:cubicBezTo>
                  <a:cubicBezTo>
                    <a:pt x="105" y="14"/>
                    <a:pt x="74" y="3"/>
                    <a:pt x="64" y="3"/>
                  </a:cubicBezTo>
                  <a:cubicBezTo>
                    <a:pt x="58" y="3"/>
                    <a:pt x="55" y="9"/>
                    <a:pt x="55" y="17"/>
                  </a:cubicBezTo>
                  <a:cubicBezTo>
                    <a:pt x="41" y="17"/>
                    <a:pt x="40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76"/>
            <p:cNvSpPr>
              <a:spLocks noEditPoints="1"/>
            </p:cNvSpPr>
            <p:nvPr/>
          </p:nvSpPr>
          <p:spPr bwMode="auto">
            <a:xfrm>
              <a:off x="-721" y="1877"/>
              <a:ext cx="1426" cy="958"/>
            </a:xfrm>
            <a:custGeom>
              <a:avLst/>
              <a:gdLst>
                <a:gd name="T0" fmla="*/ 298 w 603"/>
                <a:gd name="T1" fmla="*/ 109 h 405"/>
                <a:gd name="T2" fmla="*/ 296 w 603"/>
                <a:gd name="T3" fmla="*/ 104 h 405"/>
                <a:gd name="T4" fmla="*/ 1 w 603"/>
                <a:gd name="T5" fmla="*/ 0 h 405"/>
                <a:gd name="T6" fmla="*/ 0 w 603"/>
                <a:gd name="T7" fmla="*/ 4 h 405"/>
                <a:gd name="T8" fmla="*/ 48 w 603"/>
                <a:gd name="T9" fmla="*/ 82 h 405"/>
                <a:gd name="T10" fmla="*/ 62 w 603"/>
                <a:gd name="T11" fmla="*/ 101 h 405"/>
                <a:gd name="T12" fmla="*/ 83 w 603"/>
                <a:gd name="T13" fmla="*/ 136 h 405"/>
                <a:gd name="T14" fmla="*/ 115 w 603"/>
                <a:gd name="T15" fmla="*/ 156 h 405"/>
                <a:gd name="T16" fmla="*/ 88 w 603"/>
                <a:gd name="T17" fmla="*/ 114 h 405"/>
                <a:gd name="T18" fmla="*/ 43 w 603"/>
                <a:gd name="T19" fmla="*/ 50 h 405"/>
                <a:gd name="T20" fmla="*/ 59 w 603"/>
                <a:gd name="T21" fmla="*/ 27 h 405"/>
                <a:gd name="T22" fmla="*/ 93 w 603"/>
                <a:gd name="T23" fmla="*/ 82 h 405"/>
                <a:gd name="T24" fmla="*/ 119 w 603"/>
                <a:gd name="T25" fmla="*/ 105 h 405"/>
                <a:gd name="T26" fmla="*/ 178 w 603"/>
                <a:gd name="T27" fmla="*/ 179 h 405"/>
                <a:gd name="T28" fmla="*/ 185 w 603"/>
                <a:gd name="T29" fmla="*/ 217 h 405"/>
                <a:gd name="T30" fmla="*/ 233 w 603"/>
                <a:gd name="T31" fmla="*/ 243 h 405"/>
                <a:gd name="T32" fmla="*/ 256 w 603"/>
                <a:gd name="T33" fmla="*/ 255 h 405"/>
                <a:gd name="T34" fmla="*/ 294 w 603"/>
                <a:gd name="T35" fmla="*/ 271 h 405"/>
                <a:gd name="T36" fmla="*/ 317 w 603"/>
                <a:gd name="T37" fmla="*/ 277 h 405"/>
                <a:gd name="T38" fmla="*/ 352 w 603"/>
                <a:gd name="T39" fmla="*/ 271 h 405"/>
                <a:gd name="T40" fmla="*/ 435 w 603"/>
                <a:gd name="T41" fmla="*/ 314 h 405"/>
                <a:gd name="T42" fmla="*/ 468 w 603"/>
                <a:gd name="T43" fmla="*/ 337 h 405"/>
                <a:gd name="T44" fmla="*/ 486 w 603"/>
                <a:gd name="T45" fmla="*/ 367 h 405"/>
                <a:gd name="T46" fmla="*/ 515 w 603"/>
                <a:gd name="T47" fmla="*/ 387 h 405"/>
                <a:gd name="T48" fmla="*/ 534 w 603"/>
                <a:gd name="T49" fmla="*/ 391 h 405"/>
                <a:gd name="T50" fmla="*/ 556 w 603"/>
                <a:gd name="T51" fmla="*/ 393 h 405"/>
                <a:gd name="T52" fmla="*/ 584 w 603"/>
                <a:gd name="T53" fmla="*/ 394 h 405"/>
                <a:gd name="T54" fmla="*/ 591 w 603"/>
                <a:gd name="T55" fmla="*/ 397 h 405"/>
                <a:gd name="T56" fmla="*/ 574 w 603"/>
                <a:gd name="T57" fmla="*/ 368 h 405"/>
                <a:gd name="T58" fmla="*/ 506 w 603"/>
                <a:gd name="T59" fmla="*/ 346 h 405"/>
                <a:gd name="T60" fmla="*/ 510 w 603"/>
                <a:gd name="T61" fmla="*/ 282 h 405"/>
                <a:gd name="T62" fmla="*/ 428 w 603"/>
                <a:gd name="T63" fmla="*/ 269 h 405"/>
                <a:gd name="T64" fmla="*/ 437 w 603"/>
                <a:gd name="T65" fmla="*/ 230 h 405"/>
                <a:gd name="T66" fmla="*/ 448 w 603"/>
                <a:gd name="T67" fmla="*/ 216 h 405"/>
                <a:gd name="T68" fmla="*/ 445 w 603"/>
                <a:gd name="T69" fmla="*/ 184 h 405"/>
                <a:gd name="T70" fmla="*/ 391 w 603"/>
                <a:gd name="T71" fmla="*/ 224 h 405"/>
                <a:gd name="T72" fmla="*/ 345 w 603"/>
                <a:gd name="T73" fmla="*/ 236 h 405"/>
                <a:gd name="T74" fmla="*/ 300 w 603"/>
                <a:gd name="T75" fmla="*/ 192 h 405"/>
                <a:gd name="T76" fmla="*/ 294 w 603"/>
                <a:gd name="T77" fmla="*/ 139 h 405"/>
                <a:gd name="T78" fmla="*/ 297 w 603"/>
                <a:gd name="T79" fmla="*/ 108 h 405"/>
                <a:gd name="T80" fmla="*/ 206 w 603"/>
                <a:gd name="T81" fmla="*/ 60 h 405"/>
                <a:gd name="T82" fmla="*/ 135 w 603"/>
                <a:gd name="T83" fmla="*/ 13 h 405"/>
                <a:gd name="T84" fmla="*/ 34 w 603"/>
                <a:gd name="T85" fmla="*/ 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3" h="405">
                  <a:moveTo>
                    <a:pt x="296" y="104"/>
                  </a:moveTo>
                  <a:cubicBezTo>
                    <a:pt x="297" y="108"/>
                    <a:pt x="297" y="108"/>
                    <a:pt x="297" y="108"/>
                  </a:cubicBezTo>
                  <a:cubicBezTo>
                    <a:pt x="298" y="108"/>
                    <a:pt x="298" y="109"/>
                    <a:pt x="298" y="109"/>
                  </a:cubicBezTo>
                  <a:cubicBezTo>
                    <a:pt x="298" y="107"/>
                    <a:pt x="297" y="106"/>
                    <a:pt x="296" y="104"/>
                  </a:cubicBezTo>
                  <a:moveTo>
                    <a:pt x="296" y="103"/>
                  </a:moveTo>
                  <a:cubicBezTo>
                    <a:pt x="296" y="104"/>
                    <a:pt x="296" y="104"/>
                    <a:pt x="296" y="104"/>
                  </a:cubicBezTo>
                  <a:cubicBezTo>
                    <a:pt x="296" y="103"/>
                    <a:pt x="296" y="103"/>
                    <a:pt x="296" y="103"/>
                  </a:cubicBezTo>
                  <a:moveTo>
                    <a:pt x="3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16"/>
                    <a:pt x="9" y="19"/>
                    <a:pt x="13" y="29"/>
                  </a:cubicBezTo>
                  <a:cubicBezTo>
                    <a:pt x="17" y="35"/>
                    <a:pt x="16" y="50"/>
                    <a:pt x="22" y="54"/>
                  </a:cubicBezTo>
                  <a:cubicBezTo>
                    <a:pt x="32" y="60"/>
                    <a:pt x="40" y="71"/>
                    <a:pt x="48" y="82"/>
                  </a:cubicBezTo>
                  <a:cubicBezTo>
                    <a:pt x="51" y="86"/>
                    <a:pt x="47" y="87"/>
                    <a:pt x="43" y="87"/>
                  </a:cubicBezTo>
                  <a:cubicBezTo>
                    <a:pt x="41" y="87"/>
                    <a:pt x="39" y="87"/>
                    <a:pt x="38" y="87"/>
                  </a:cubicBezTo>
                  <a:cubicBezTo>
                    <a:pt x="43" y="95"/>
                    <a:pt x="55" y="93"/>
                    <a:pt x="62" y="101"/>
                  </a:cubicBezTo>
                  <a:cubicBezTo>
                    <a:pt x="67" y="106"/>
                    <a:pt x="71" y="112"/>
                    <a:pt x="77" y="118"/>
                  </a:cubicBezTo>
                  <a:cubicBezTo>
                    <a:pt x="77" y="131"/>
                    <a:pt x="77" y="131"/>
                    <a:pt x="77" y="131"/>
                  </a:cubicBezTo>
                  <a:cubicBezTo>
                    <a:pt x="79" y="134"/>
                    <a:pt x="79" y="134"/>
                    <a:pt x="83" y="136"/>
                  </a:cubicBezTo>
                  <a:cubicBezTo>
                    <a:pt x="88" y="140"/>
                    <a:pt x="93" y="152"/>
                    <a:pt x="103" y="152"/>
                  </a:cubicBezTo>
                  <a:cubicBezTo>
                    <a:pt x="103" y="154"/>
                    <a:pt x="111" y="164"/>
                    <a:pt x="112" y="164"/>
                  </a:cubicBezTo>
                  <a:cubicBezTo>
                    <a:pt x="113" y="164"/>
                    <a:pt x="115" y="158"/>
                    <a:pt x="115" y="156"/>
                  </a:cubicBezTo>
                  <a:cubicBezTo>
                    <a:pt x="115" y="152"/>
                    <a:pt x="111" y="146"/>
                    <a:pt x="107" y="146"/>
                  </a:cubicBezTo>
                  <a:cubicBezTo>
                    <a:pt x="106" y="146"/>
                    <a:pt x="105" y="146"/>
                    <a:pt x="105" y="147"/>
                  </a:cubicBezTo>
                  <a:cubicBezTo>
                    <a:pt x="95" y="140"/>
                    <a:pt x="92" y="127"/>
                    <a:pt x="88" y="114"/>
                  </a:cubicBezTo>
                  <a:cubicBezTo>
                    <a:pt x="84" y="103"/>
                    <a:pt x="74" y="97"/>
                    <a:pt x="70" y="85"/>
                  </a:cubicBezTo>
                  <a:cubicBezTo>
                    <a:pt x="67" y="76"/>
                    <a:pt x="66" y="71"/>
                    <a:pt x="59" y="63"/>
                  </a:cubicBezTo>
                  <a:cubicBezTo>
                    <a:pt x="53" y="58"/>
                    <a:pt x="47" y="58"/>
                    <a:pt x="43" y="50"/>
                  </a:cubicBezTo>
                  <a:cubicBezTo>
                    <a:pt x="39" y="41"/>
                    <a:pt x="33" y="34"/>
                    <a:pt x="33" y="23"/>
                  </a:cubicBezTo>
                  <a:cubicBezTo>
                    <a:pt x="33" y="22"/>
                    <a:pt x="33" y="18"/>
                    <a:pt x="34" y="16"/>
                  </a:cubicBezTo>
                  <a:cubicBezTo>
                    <a:pt x="41" y="23"/>
                    <a:pt x="50" y="23"/>
                    <a:pt x="59" y="27"/>
                  </a:cubicBezTo>
                  <a:cubicBezTo>
                    <a:pt x="63" y="29"/>
                    <a:pt x="62" y="41"/>
                    <a:pt x="67" y="45"/>
                  </a:cubicBezTo>
                  <a:cubicBezTo>
                    <a:pt x="71" y="50"/>
                    <a:pt x="70" y="59"/>
                    <a:pt x="75" y="64"/>
                  </a:cubicBezTo>
                  <a:cubicBezTo>
                    <a:pt x="80" y="70"/>
                    <a:pt x="86" y="75"/>
                    <a:pt x="93" y="82"/>
                  </a:cubicBezTo>
                  <a:cubicBezTo>
                    <a:pt x="93" y="82"/>
                    <a:pt x="94" y="81"/>
                    <a:pt x="94" y="81"/>
                  </a:cubicBezTo>
                  <a:cubicBezTo>
                    <a:pt x="95" y="81"/>
                    <a:pt x="96" y="82"/>
                    <a:pt x="98" y="82"/>
                  </a:cubicBezTo>
                  <a:cubicBezTo>
                    <a:pt x="98" y="95"/>
                    <a:pt x="115" y="96"/>
                    <a:pt x="119" y="105"/>
                  </a:cubicBezTo>
                  <a:cubicBezTo>
                    <a:pt x="122" y="111"/>
                    <a:pt x="118" y="117"/>
                    <a:pt x="123" y="121"/>
                  </a:cubicBezTo>
                  <a:cubicBezTo>
                    <a:pt x="128" y="126"/>
                    <a:pt x="136" y="128"/>
                    <a:pt x="142" y="133"/>
                  </a:cubicBezTo>
                  <a:cubicBezTo>
                    <a:pt x="153" y="145"/>
                    <a:pt x="171" y="160"/>
                    <a:pt x="178" y="179"/>
                  </a:cubicBezTo>
                  <a:cubicBezTo>
                    <a:pt x="179" y="183"/>
                    <a:pt x="183" y="185"/>
                    <a:pt x="183" y="192"/>
                  </a:cubicBezTo>
                  <a:cubicBezTo>
                    <a:pt x="183" y="197"/>
                    <a:pt x="178" y="201"/>
                    <a:pt x="178" y="206"/>
                  </a:cubicBezTo>
                  <a:cubicBezTo>
                    <a:pt x="178" y="211"/>
                    <a:pt x="181" y="217"/>
                    <a:pt x="185" y="217"/>
                  </a:cubicBezTo>
                  <a:cubicBezTo>
                    <a:pt x="187" y="224"/>
                    <a:pt x="203" y="227"/>
                    <a:pt x="210" y="234"/>
                  </a:cubicBezTo>
                  <a:cubicBezTo>
                    <a:pt x="211" y="235"/>
                    <a:pt x="212" y="236"/>
                    <a:pt x="216" y="237"/>
                  </a:cubicBezTo>
                  <a:cubicBezTo>
                    <a:pt x="222" y="241"/>
                    <a:pt x="226" y="240"/>
                    <a:pt x="233" y="243"/>
                  </a:cubicBezTo>
                  <a:cubicBezTo>
                    <a:pt x="240" y="246"/>
                    <a:pt x="242" y="253"/>
                    <a:pt x="249" y="255"/>
                  </a:cubicBezTo>
                  <a:cubicBezTo>
                    <a:pt x="251" y="255"/>
                    <a:pt x="252" y="255"/>
                    <a:pt x="253" y="255"/>
                  </a:cubicBezTo>
                  <a:cubicBezTo>
                    <a:pt x="254" y="255"/>
                    <a:pt x="255" y="255"/>
                    <a:pt x="256" y="255"/>
                  </a:cubicBezTo>
                  <a:cubicBezTo>
                    <a:pt x="257" y="255"/>
                    <a:pt x="258" y="255"/>
                    <a:pt x="260" y="255"/>
                  </a:cubicBezTo>
                  <a:cubicBezTo>
                    <a:pt x="261" y="255"/>
                    <a:pt x="263" y="255"/>
                    <a:pt x="265" y="256"/>
                  </a:cubicBezTo>
                  <a:cubicBezTo>
                    <a:pt x="270" y="259"/>
                    <a:pt x="288" y="271"/>
                    <a:pt x="294" y="271"/>
                  </a:cubicBezTo>
                  <a:cubicBezTo>
                    <a:pt x="296" y="271"/>
                    <a:pt x="298" y="271"/>
                    <a:pt x="300" y="271"/>
                  </a:cubicBezTo>
                  <a:cubicBezTo>
                    <a:pt x="302" y="271"/>
                    <a:pt x="304" y="271"/>
                    <a:pt x="306" y="272"/>
                  </a:cubicBezTo>
                  <a:cubicBezTo>
                    <a:pt x="308" y="273"/>
                    <a:pt x="313" y="277"/>
                    <a:pt x="317" y="277"/>
                  </a:cubicBezTo>
                  <a:cubicBezTo>
                    <a:pt x="326" y="277"/>
                    <a:pt x="327" y="266"/>
                    <a:pt x="337" y="266"/>
                  </a:cubicBezTo>
                  <a:cubicBezTo>
                    <a:pt x="341" y="266"/>
                    <a:pt x="344" y="268"/>
                    <a:pt x="349" y="271"/>
                  </a:cubicBezTo>
                  <a:cubicBezTo>
                    <a:pt x="352" y="271"/>
                    <a:pt x="352" y="271"/>
                    <a:pt x="352" y="271"/>
                  </a:cubicBezTo>
                  <a:cubicBezTo>
                    <a:pt x="366" y="278"/>
                    <a:pt x="368" y="290"/>
                    <a:pt x="385" y="298"/>
                  </a:cubicBezTo>
                  <a:cubicBezTo>
                    <a:pt x="395" y="303"/>
                    <a:pt x="402" y="300"/>
                    <a:pt x="413" y="305"/>
                  </a:cubicBezTo>
                  <a:cubicBezTo>
                    <a:pt x="419" y="308"/>
                    <a:pt x="425" y="314"/>
                    <a:pt x="435" y="314"/>
                  </a:cubicBezTo>
                  <a:cubicBezTo>
                    <a:pt x="438" y="314"/>
                    <a:pt x="441" y="311"/>
                    <a:pt x="445" y="311"/>
                  </a:cubicBezTo>
                  <a:cubicBezTo>
                    <a:pt x="446" y="311"/>
                    <a:pt x="447" y="311"/>
                    <a:pt x="448" y="311"/>
                  </a:cubicBezTo>
                  <a:cubicBezTo>
                    <a:pt x="451" y="324"/>
                    <a:pt x="460" y="329"/>
                    <a:pt x="468" y="337"/>
                  </a:cubicBezTo>
                  <a:cubicBezTo>
                    <a:pt x="471" y="340"/>
                    <a:pt x="474" y="341"/>
                    <a:pt x="475" y="346"/>
                  </a:cubicBezTo>
                  <a:cubicBezTo>
                    <a:pt x="478" y="354"/>
                    <a:pt x="473" y="362"/>
                    <a:pt x="481" y="367"/>
                  </a:cubicBezTo>
                  <a:cubicBezTo>
                    <a:pt x="486" y="367"/>
                    <a:pt x="486" y="367"/>
                    <a:pt x="486" y="367"/>
                  </a:cubicBezTo>
                  <a:cubicBezTo>
                    <a:pt x="485" y="366"/>
                    <a:pt x="485" y="364"/>
                    <a:pt x="486" y="362"/>
                  </a:cubicBezTo>
                  <a:cubicBezTo>
                    <a:pt x="486" y="362"/>
                    <a:pt x="504" y="373"/>
                    <a:pt x="506" y="376"/>
                  </a:cubicBezTo>
                  <a:cubicBezTo>
                    <a:pt x="508" y="381"/>
                    <a:pt x="508" y="386"/>
                    <a:pt x="515" y="387"/>
                  </a:cubicBezTo>
                  <a:cubicBezTo>
                    <a:pt x="515" y="388"/>
                    <a:pt x="517" y="391"/>
                    <a:pt x="518" y="391"/>
                  </a:cubicBezTo>
                  <a:cubicBezTo>
                    <a:pt x="520" y="391"/>
                    <a:pt x="525" y="389"/>
                    <a:pt x="528" y="389"/>
                  </a:cubicBezTo>
                  <a:cubicBezTo>
                    <a:pt x="531" y="389"/>
                    <a:pt x="533" y="390"/>
                    <a:pt x="534" y="391"/>
                  </a:cubicBezTo>
                  <a:cubicBezTo>
                    <a:pt x="538" y="395"/>
                    <a:pt x="543" y="405"/>
                    <a:pt x="552" y="405"/>
                  </a:cubicBezTo>
                  <a:cubicBezTo>
                    <a:pt x="556" y="405"/>
                    <a:pt x="559" y="403"/>
                    <a:pt x="560" y="397"/>
                  </a:cubicBezTo>
                  <a:cubicBezTo>
                    <a:pt x="559" y="397"/>
                    <a:pt x="556" y="395"/>
                    <a:pt x="556" y="393"/>
                  </a:cubicBezTo>
                  <a:cubicBezTo>
                    <a:pt x="556" y="389"/>
                    <a:pt x="570" y="379"/>
                    <a:pt x="574" y="379"/>
                  </a:cubicBezTo>
                  <a:cubicBezTo>
                    <a:pt x="580" y="379"/>
                    <a:pt x="581" y="386"/>
                    <a:pt x="587" y="388"/>
                  </a:cubicBezTo>
                  <a:cubicBezTo>
                    <a:pt x="586" y="391"/>
                    <a:pt x="584" y="392"/>
                    <a:pt x="584" y="394"/>
                  </a:cubicBezTo>
                  <a:cubicBezTo>
                    <a:pt x="584" y="395"/>
                    <a:pt x="589" y="397"/>
                    <a:pt x="590" y="398"/>
                  </a:cubicBezTo>
                  <a:cubicBezTo>
                    <a:pt x="590" y="398"/>
                    <a:pt x="590" y="398"/>
                    <a:pt x="590" y="398"/>
                  </a:cubicBezTo>
                  <a:cubicBezTo>
                    <a:pt x="590" y="398"/>
                    <a:pt x="591" y="398"/>
                    <a:pt x="591" y="397"/>
                  </a:cubicBezTo>
                  <a:cubicBezTo>
                    <a:pt x="593" y="396"/>
                    <a:pt x="597" y="392"/>
                    <a:pt x="600" y="389"/>
                  </a:cubicBezTo>
                  <a:cubicBezTo>
                    <a:pt x="602" y="387"/>
                    <a:pt x="603" y="386"/>
                    <a:pt x="603" y="385"/>
                  </a:cubicBezTo>
                  <a:cubicBezTo>
                    <a:pt x="595" y="379"/>
                    <a:pt x="588" y="368"/>
                    <a:pt x="574" y="368"/>
                  </a:cubicBezTo>
                  <a:cubicBezTo>
                    <a:pt x="561" y="368"/>
                    <a:pt x="554" y="379"/>
                    <a:pt x="540" y="379"/>
                  </a:cubicBezTo>
                  <a:cubicBezTo>
                    <a:pt x="531" y="379"/>
                    <a:pt x="531" y="369"/>
                    <a:pt x="525" y="366"/>
                  </a:cubicBezTo>
                  <a:cubicBezTo>
                    <a:pt x="517" y="362"/>
                    <a:pt x="506" y="357"/>
                    <a:pt x="506" y="346"/>
                  </a:cubicBezTo>
                  <a:cubicBezTo>
                    <a:pt x="506" y="337"/>
                    <a:pt x="506" y="326"/>
                    <a:pt x="506" y="313"/>
                  </a:cubicBezTo>
                  <a:cubicBezTo>
                    <a:pt x="509" y="308"/>
                    <a:pt x="510" y="295"/>
                    <a:pt x="510" y="290"/>
                  </a:cubicBezTo>
                  <a:cubicBezTo>
                    <a:pt x="510" y="288"/>
                    <a:pt x="510" y="285"/>
                    <a:pt x="510" y="282"/>
                  </a:cubicBezTo>
                  <a:cubicBezTo>
                    <a:pt x="500" y="280"/>
                    <a:pt x="497" y="271"/>
                    <a:pt x="484" y="271"/>
                  </a:cubicBezTo>
                  <a:cubicBezTo>
                    <a:pt x="466" y="271"/>
                    <a:pt x="452" y="274"/>
                    <a:pt x="434" y="274"/>
                  </a:cubicBezTo>
                  <a:cubicBezTo>
                    <a:pt x="431" y="274"/>
                    <a:pt x="428" y="272"/>
                    <a:pt x="428" y="269"/>
                  </a:cubicBezTo>
                  <a:cubicBezTo>
                    <a:pt x="428" y="268"/>
                    <a:pt x="428" y="267"/>
                    <a:pt x="428" y="266"/>
                  </a:cubicBezTo>
                  <a:cubicBezTo>
                    <a:pt x="431" y="263"/>
                    <a:pt x="437" y="261"/>
                    <a:pt x="437" y="255"/>
                  </a:cubicBezTo>
                  <a:cubicBezTo>
                    <a:pt x="437" y="248"/>
                    <a:pt x="437" y="236"/>
                    <a:pt x="437" y="230"/>
                  </a:cubicBezTo>
                  <a:cubicBezTo>
                    <a:pt x="439" y="230"/>
                    <a:pt x="440" y="230"/>
                    <a:pt x="442" y="230"/>
                  </a:cubicBezTo>
                  <a:cubicBezTo>
                    <a:pt x="442" y="231"/>
                    <a:pt x="442" y="233"/>
                    <a:pt x="442" y="234"/>
                  </a:cubicBezTo>
                  <a:cubicBezTo>
                    <a:pt x="445" y="228"/>
                    <a:pt x="448" y="225"/>
                    <a:pt x="448" y="216"/>
                  </a:cubicBezTo>
                  <a:cubicBezTo>
                    <a:pt x="448" y="206"/>
                    <a:pt x="457" y="197"/>
                    <a:pt x="457" y="189"/>
                  </a:cubicBezTo>
                  <a:cubicBezTo>
                    <a:pt x="457" y="188"/>
                    <a:pt x="457" y="186"/>
                    <a:pt x="457" y="185"/>
                  </a:cubicBezTo>
                  <a:cubicBezTo>
                    <a:pt x="454" y="185"/>
                    <a:pt x="447" y="184"/>
                    <a:pt x="445" y="184"/>
                  </a:cubicBezTo>
                  <a:cubicBezTo>
                    <a:pt x="443" y="183"/>
                    <a:pt x="439" y="182"/>
                    <a:pt x="434" y="182"/>
                  </a:cubicBezTo>
                  <a:cubicBezTo>
                    <a:pt x="420" y="182"/>
                    <a:pt x="402" y="187"/>
                    <a:pt x="402" y="203"/>
                  </a:cubicBezTo>
                  <a:cubicBezTo>
                    <a:pt x="402" y="211"/>
                    <a:pt x="393" y="217"/>
                    <a:pt x="391" y="224"/>
                  </a:cubicBezTo>
                  <a:cubicBezTo>
                    <a:pt x="391" y="226"/>
                    <a:pt x="388" y="232"/>
                    <a:pt x="384" y="232"/>
                  </a:cubicBezTo>
                  <a:cubicBezTo>
                    <a:pt x="382" y="232"/>
                    <a:pt x="380" y="229"/>
                    <a:pt x="374" y="229"/>
                  </a:cubicBezTo>
                  <a:cubicBezTo>
                    <a:pt x="363" y="229"/>
                    <a:pt x="355" y="236"/>
                    <a:pt x="345" y="236"/>
                  </a:cubicBezTo>
                  <a:cubicBezTo>
                    <a:pt x="341" y="236"/>
                    <a:pt x="341" y="232"/>
                    <a:pt x="336" y="230"/>
                  </a:cubicBezTo>
                  <a:cubicBezTo>
                    <a:pt x="322" y="226"/>
                    <a:pt x="322" y="217"/>
                    <a:pt x="313" y="207"/>
                  </a:cubicBezTo>
                  <a:cubicBezTo>
                    <a:pt x="309" y="204"/>
                    <a:pt x="302" y="196"/>
                    <a:pt x="300" y="192"/>
                  </a:cubicBezTo>
                  <a:cubicBezTo>
                    <a:pt x="298" y="187"/>
                    <a:pt x="301" y="184"/>
                    <a:pt x="298" y="179"/>
                  </a:cubicBezTo>
                  <a:cubicBezTo>
                    <a:pt x="297" y="177"/>
                    <a:pt x="293" y="173"/>
                    <a:pt x="294" y="169"/>
                  </a:cubicBezTo>
                  <a:cubicBezTo>
                    <a:pt x="294" y="139"/>
                    <a:pt x="294" y="139"/>
                    <a:pt x="294" y="139"/>
                  </a:cubicBezTo>
                  <a:cubicBezTo>
                    <a:pt x="296" y="131"/>
                    <a:pt x="300" y="128"/>
                    <a:pt x="300" y="118"/>
                  </a:cubicBezTo>
                  <a:cubicBezTo>
                    <a:pt x="300" y="115"/>
                    <a:pt x="298" y="113"/>
                    <a:pt x="297" y="110"/>
                  </a:cubicBezTo>
                  <a:cubicBezTo>
                    <a:pt x="297" y="108"/>
                    <a:pt x="297" y="108"/>
                    <a:pt x="297" y="108"/>
                  </a:cubicBezTo>
                  <a:cubicBezTo>
                    <a:pt x="288" y="107"/>
                    <a:pt x="276" y="105"/>
                    <a:pt x="272" y="101"/>
                  </a:cubicBezTo>
                  <a:cubicBezTo>
                    <a:pt x="255" y="84"/>
                    <a:pt x="256" y="45"/>
                    <a:pt x="225" y="45"/>
                  </a:cubicBezTo>
                  <a:cubicBezTo>
                    <a:pt x="213" y="45"/>
                    <a:pt x="216" y="60"/>
                    <a:pt x="206" y="60"/>
                  </a:cubicBezTo>
                  <a:cubicBezTo>
                    <a:pt x="195" y="60"/>
                    <a:pt x="187" y="42"/>
                    <a:pt x="182" y="35"/>
                  </a:cubicBezTo>
                  <a:cubicBezTo>
                    <a:pt x="173" y="19"/>
                    <a:pt x="163" y="17"/>
                    <a:pt x="145" y="13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77"/>
            <p:cNvSpPr>
              <a:spLocks/>
            </p:cNvSpPr>
            <p:nvPr/>
          </p:nvSpPr>
          <p:spPr bwMode="auto">
            <a:xfrm>
              <a:off x="532" y="986"/>
              <a:ext cx="43" cy="21"/>
            </a:xfrm>
            <a:custGeom>
              <a:avLst/>
              <a:gdLst>
                <a:gd name="T0" fmla="*/ 0 w 18"/>
                <a:gd name="T1" fmla="*/ 0 h 9"/>
                <a:gd name="T2" fmla="*/ 0 w 18"/>
                <a:gd name="T3" fmla="*/ 4 h 9"/>
                <a:gd name="T4" fmla="*/ 15 w 18"/>
                <a:gd name="T5" fmla="*/ 9 h 9"/>
                <a:gd name="T6" fmla="*/ 17 w 18"/>
                <a:gd name="T7" fmla="*/ 9 h 9"/>
                <a:gd name="T8" fmla="*/ 18 w 18"/>
                <a:gd name="T9" fmla="*/ 9 h 9"/>
                <a:gd name="T10" fmla="*/ 0 w 1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cubicBezTo>
                    <a:pt x="0" y="1"/>
                    <a:pt x="0" y="3"/>
                    <a:pt x="0" y="4"/>
                  </a:cubicBezTo>
                  <a:cubicBezTo>
                    <a:pt x="3" y="7"/>
                    <a:pt x="10" y="9"/>
                    <a:pt x="15" y="9"/>
                  </a:cubicBezTo>
                  <a:cubicBezTo>
                    <a:pt x="15" y="9"/>
                    <a:pt x="16" y="9"/>
                    <a:pt x="17" y="9"/>
                  </a:cubicBezTo>
                  <a:cubicBezTo>
                    <a:pt x="17" y="9"/>
                    <a:pt x="18" y="9"/>
                    <a:pt x="18" y="9"/>
                  </a:cubicBezTo>
                  <a:cubicBezTo>
                    <a:pt x="18" y="1"/>
                    <a:pt x="9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178"/>
            <p:cNvSpPr>
              <a:spLocks/>
            </p:cNvSpPr>
            <p:nvPr/>
          </p:nvSpPr>
          <p:spPr bwMode="auto">
            <a:xfrm>
              <a:off x="-1118" y="1104"/>
              <a:ext cx="168" cy="109"/>
            </a:xfrm>
            <a:custGeom>
              <a:avLst/>
              <a:gdLst>
                <a:gd name="T0" fmla="*/ 8 w 71"/>
                <a:gd name="T1" fmla="*/ 0 h 46"/>
                <a:gd name="T2" fmla="*/ 0 w 71"/>
                <a:gd name="T3" fmla="*/ 3 h 46"/>
                <a:gd name="T4" fmla="*/ 2 w 71"/>
                <a:gd name="T5" fmla="*/ 3 h 46"/>
                <a:gd name="T6" fmla="*/ 10 w 71"/>
                <a:gd name="T7" fmla="*/ 5 h 46"/>
                <a:gd name="T8" fmla="*/ 5 w 71"/>
                <a:gd name="T9" fmla="*/ 10 h 46"/>
                <a:gd name="T10" fmla="*/ 32 w 71"/>
                <a:gd name="T11" fmla="*/ 21 h 46"/>
                <a:gd name="T12" fmla="*/ 27 w 71"/>
                <a:gd name="T13" fmla="*/ 26 h 46"/>
                <a:gd name="T14" fmla="*/ 66 w 71"/>
                <a:gd name="T15" fmla="*/ 46 h 46"/>
                <a:gd name="T16" fmla="*/ 71 w 71"/>
                <a:gd name="T17" fmla="*/ 46 h 46"/>
                <a:gd name="T18" fmla="*/ 71 w 71"/>
                <a:gd name="T19" fmla="*/ 41 h 46"/>
                <a:gd name="T20" fmla="*/ 22 w 71"/>
                <a:gd name="T21" fmla="*/ 7 h 46"/>
                <a:gd name="T22" fmla="*/ 8 w 71"/>
                <a:gd name="T2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46">
                  <a:moveTo>
                    <a:pt x="8" y="0"/>
                  </a:moveTo>
                  <a:cubicBezTo>
                    <a:pt x="5" y="0"/>
                    <a:pt x="2" y="2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8" y="4"/>
                    <a:pt x="10" y="5"/>
                  </a:cubicBezTo>
                  <a:cubicBezTo>
                    <a:pt x="10" y="6"/>
                    <a:pt x="8" y="9"/>
                    <a:pt x="5" y="10"/>
                  </a:cubicBezTo>
                  <a:cubicBezTo>
                    <a:pt x="7" y="16"/>
                    <a:pt x="22" y="21"/>
                    <a:pt x="32" y="21"/>
                  </a:cubicBezTo>
                  <a:cubicBezTo>
                    <a:pt x="31" y="23"/>
                    <a:pt x="28" y="23"/>
                    <a:pt x="27" y="26"/>
                  </a:cubicBezTo>
                  <a:cubicBezTo>
                    <a:pt x="36" y="32"/>
                    <a:pt x="54" y="46"/>
                    <a:pt x="66" y="46"/>
                  </a:cubicBezTo>
                  <a:cubicBezTo>
                    <a:pt x="68" y="46"/>
                    <a:pt x="69" y="46"/>
                    <a:pt x="71" y="46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57" y="28"/>
                    <a:pt x="45" y="15"/>
                    <a:pt x="22" y="7"/>
                  </a:cubicBezTo>
                  <a:cubicBezTo>
                    <a:pt x="18" y="6"/>
                    <a:pt x="13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179"/>
            <p:cNvSpPr>
              <a:spLocks/>
            </p:cNvSpPr>
            <p:nvPr/>
          </p:nvSpPr>
          <p:spPr bwMode="auto">
            <a:xfrm>
              <a:off x="-1283" y="948"/>
              <a:ext cx="59" cy="85"/>
            </a:xfrm>
            <a:custGeom>
              <a:avLst/>
              <a:gdLst>
                <a:gd name="T0" fmla="*/ 0 w 25"/>
                <a:gd name="T1" fmla="*/ 0 h 36"/>
                <a:gd name="T2" fmla="*/ 0 w 25"/>
                <a:gd name="T3" fmla="*/ 4 h 36"/>
                <a:gd name="T4" fmla="*/ 6 w 25"/>
                <a:gd name="T5" fmla="*/ 13 h 36"/>
                <a:gd name="T6" fmla="*/ 14 w 25"/>
                <a:gd name="T7" fmla="*/ 20 h 36"/>
                <a:gd name="T8" fmla="*/ 12 w 25"/>
                <a:gd name="T9" fmla="*/ 26 h 36"/>
                <a:gd name="T10" fmla="*/ 20 w 25"/>
                <a:gd name="T11" fmla="*/ 36 h 36"/>
                <a:gd name="T12" fmla="*/ 15 w 25"/>
                <a:gd name="T13" fmla="*/ 26 h 36"/>
                <a:gd name="T14" fmla="*/ 18 w 25"/>
                <a:gd name="T15" fmla="*/ 21 h 36"/>
                <a:gd name="T16" fmla="*/ 15 w 25"/>
                <a:gd name="T17" fmla="*/ 14 h 36"/>
                <a:gd name="T18" fmla="*/ 15 w 25"/>
                <a:gd name="T19" fmla="*/ 3 h 36"/>
                <a:gd name="T20" fmla="*/ 8 w 25"/>
                <a:gd name="T21" fmla="*/ 10 h 36"/>
                <a:gd name="T22" fmla="*/ 12 w 25"/>
                <a:gd name="T23" fmla="*/ 3 h 36"/>
                <a:gd name="T24" fmla="*/ 0 w 25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36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7"/>
                    <a:pt x="4" y="13"/>
                    <a:pt x="6" y="13"/>
                  </a:cubicBezTo>
                  <a:cubicBezTo>
                    <a:pt x="9" y="13"/>
                    <a:pt x="10" y="19"/>
                    <a:pt x="14" y="20"/>
                  </a:cubicBezTo>
                  <a:cubicBezTo>
                    <a:pt x="14" y="21"/>
                    <a:pt x="12" y="23"/>
                    <a:pt x="12" y="26"/>
                  </a:cubicBezTo>
                  <a:cubicBezTo>
                    <a:pt x="12" y="30"/>
                    <a:pt x="15" y="36"/>
                    <a:pt x="20" y="36"/>
                  </a:cubicBezTo>
                  <a:cubicBezTo>
                    <a:pt x="25" y="36"/>
                    <a:pt x="15" y="28"/>
                    <a:pt x="15" y="26"/>
                  </a:cubicBezTo>
                  <a:cubicBezTo>
                    <a:pt x="15" y="24"/>
                    <a:pt x="18" y="23"/>
                    <a:pt x="18" y="21"/>
                  </a:cubicBezTo>
                  <a:cubicBezTo>
                    <a:pt x="18" y="18"/>
                    <a:pt x="15" y="17"/>
                    <a:pt x="15" y="14"/>
                  </a:cubicBezTo>
                  <a:cubicBezTo>
                    <a:pt x="15" y="9"/>
                    <a:pt x="16" y="6"/>
                    <a:pt x="15" y="3"/>
                  </a:cubicBezTo>
                  <a:cubicBezTo>
                    <a:pt x="14" y="5"/>
                    <a:pt x="12" y="10"/>
                    <a:pt x="8" y="10"/>
                  </a:cubicBezTo>
                  <a:cubicBezTo>
                    <a:pt x="5" y="10"/>
                    <a:pt x="12" y="4"/>
                    <a:pt x="12" y="3"/>
                  </a:cubicBezTo>
                  <a:cubicBezTo>
                    <a:pt x="7" y="3"/>
                    <a:pt x="4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80"/>
            <p:cNvSpPr>
              <a:spLocks/>
            </p:cNvSpPr>
            <p:nvPr/>
          </p:nvSpPr>
          <p:spPr bwMode="auto">
            <a:xfrm>
              <a:off x="-2047" y="759"/>
              <a:ext cx="76" cy="49"/>
            </a:xfrm>
            <a:custGeom>
              <a:avLst/>
              <a:gdLst>
                <a:gd name="T0" fmla="*/ 32 w 32"/>
                <a:gd name="T1" fmla="*/ 0 h 21"/>
                <a:gd name="T2" fmla="*/ 25 w 32"/>
                <a:gd name="T3" fmla="*/ 0 h 21"/>
                <a:gd name="T4" fmla="*/ 0 w 32"/>
                <a:gd name="T5" fmla="*/ 8 h 21"/>
                <a:gd name="T6" fmla="*/ 0 w 32"/>
                <a:gd name="T7" fmla="*/ 14 h 21"/>
                <a:gd name="T8" fmla="*/ 11 w 32"/>
                <a:gd name="T9" fmla="*/ 21 h 21"/>
                <a:gd name="T10" fmla="*/ 32 w 32"/>
                <a:gd name="T11" fmla="*/ 6 h 21"/>
                <a:gd name="T12" fmla="*/ 32 w 3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1">
                  <a:moveTo>
                    <a:pt x="32" y="0"/>
                  </a:moveTo>
                  <a:cubicBezTo>
                    <a:pt x="29" y="0"/>
                    <a:pt x="29" y="0"/>
                    <a:pt x="25" y="0"/>
                  </a:cubicBezTo>
                  <a:cubicBezTo>
                    <a:pt x="16" y="0"/>
                    <a:pt x="9" y="5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7"/>
                    <a:pt x="6" y="17"/>
                    <a:pt x="11" y="21"/>
                  </a:cubicBezTo>
                  <a:cubicBezTo>
                    <a:pt x="19" y="15"/>
                    <a:pt x="22" y="11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81"/>
            <p:cNvSpPr>
              <a:spLocks/>
            </p:cNvSpPr>
            <p:nvPr/>
          </p:nvSpPr>
          <p:spPr bwMode="auto">
            <a:xfrm>
              <a:off x="3881" y="1648"/>
              <a:ext cx="97" cy="59"/>
            </a:xfrm>
            <a:custGeom>
              <a:avLst/>
              <a:gdLst>
                <a:gd name="T0" fmla="*/ 38 w 41"/>
                <a:gd name="T1" fmla="*/ 0 h 25"/>
                <a:gd name="T2" fmla="*/ 23 w 41"/>
                <a:gd name="T3" fmla="*/ 4 h 25"/>
                <a:gd name="T4" fmla="*/ 8 w 41"/>
                <a:gd name="T5" fmla="*/ 0 h 25"/>
                <a:gd name="T6" fmla="*/ 0 w 41"/>
                <a:gd name="T7" fmla="*/ 2 h 25"/>
                <a:gd name="T8" fmla="*/ 0 w 41"/>
                <a:gd name="T9" fmla="*/ 6 h 25"/>
                <a:gd name="T10" fmla="*/ 7 w 41"/>
                <a:gd name="T11" fmla="*/ 9 h 25"/>
                <a:gd name="T12" fmla="*/ 31 w 41"/>
                <a:gd name="T13" fmla="*/ 22 h 25"/>
                <a:gd name="T14" fmla="*/ 36 w 41"/>
                <a:gd name="T15" fmla="*/ 25 h 25"/>
                <a:gd name="T16" fmla="*/ 39 w 41"/>
                <a:gd name="T17" fmla="*/ 21 h 25"/>
                <a:gd name="T18" fmla="*/ 36 w 41"/>
                <a:gd name="T19" fmla="*/ 12 h 25"/>
                <a:gd name="T20" fmla="*/ 39 w 41"/>
                <a:gd name="T21" fmla="*/ 7 h 25"/>
                <a:gd name="T22" fmla="*/ 41 w 41"/>
                <a:gd name="T23" fmla="*/ 0 h 25"/>
                <a:gd name="T24" fmla="*/ 38 w 41"/>
                <a:gd name="T2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38" y="0"/>
                  </a:moveTo>
                  <a:cubicBezTo>
                    <a:pt x="32" y="0"/>
                    <a:pt x="29" y="4"/>
                    <a:pt x="23" y="4"/>
                  </a:cubicBezTo>
                  <a:cubicBezTo>
                    <a:pt x="18" y="4"/>
                    <a:pt x="14" y="0"/>
                    <a:pt x="8" y="0"/>
                  </a:cubicBezTo>
                  <a:cubicBezTo>
                    <a:pt x="5" y="0"/>
                    <a:pt x="3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9"/>
                    <a:pt x="6" y="8"/>
                    <a:pt x="7" y="9"/>
                  </a:cubicBezTo>
                  <a:cubicBezTo>
                    <a:pt x="16" y="11"/>
                    <a:pt x="22" y="20"/>
                    <a:pt x="31" y="22"/>
                  </a:cubicBezTo>
                  <a:cubicBezTo>
                    <a:pt x="31" y="24"/>
                    <a:pt x="34" y="25"/>
                    <a:pt x="36" y="25"/>
                  </a:cubicBezTo>
                  <a:cubicBezTo>
                    <a:pt x="37" y="25"/>
                    <a:pt x="39" y="22"/>
                    <a:pt x="39" y="21"/>
                  </a:cubicBezTo>
                  <a:cubicBezTo>
                    <a:pt x="39" y="17"/>
                    <a:pt x="36" y="16"/>
                    <a:pt x="36" y="12"/>
                  </a:cubicBezTo>
                  <a:cubicBezTo>
                    <a:pt x="36" y="10"/>
                    <a:pt x="39" y="7"/>
                    <a:pt x="39" y="7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182"/>
            <p:cNvSpPr>
              <a:spLocks/>
            </p:cNvSpPr>
            <p:nvPr/>
          </p:nvSpPr>
          <p:spPr bwMode="auto">
            <a:xfrm>
              <a:off x="3744" y="1447"/>
              <a:ext cx="33" cy="64"/>
            </a:xfrm>
            <a:custGeom>
              <a:avLst/>
              <a:gdLst>
                <a:gd name="T0" fmla="*/ 12 w 14"/>
                <a:gd name="T1" fmla="*/ 0 h 27"/>
                <a:gd name="T2" fmla="*/ 4 w 14"/>
                <a:gd name="T3" fmla="*/ 5 h 27"/>
                <a:gd name="T4" fmla="*/ 0 w 14"/>
                <a:gd name="T5" fmla="*/ 6 h 27"/>
                <a:gd name="T6" fmla="*/ 10 w 14"/>
                <a:gd name="T7" fmla="*/ 27 h 27"/>
                <a:gd name="T8" fmla="*/ 14 w 14"/>
                <a:gd name="T9" fmla="*/ 6 h 27"/>
                <a:gd name="T10" fmla="*/ 12 w 14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7">
                  <a:moveTo>
                    <a:pt x="12" y="0"/>
                  </a:moveTo>
                  <a:cubicBezTo>
                    <a:pt x="10" y="0"/>
                    <a:pt x="8" y="5"/>
                    <a:pt x="4" y="5"/>
                  </a:cubicBezTo>
                  <a:cubicBezTo>
                    <a:pt x="3" y="5"/>
                    <a:pt x="1" y="6"/>
                    <a:pt x="0" y="6"/>
                  </a:cubicBezTo>
                  <a:cubicBezTo>
                    <a:pt x="3" y="10"/>
                    <a:pt x="4" y="26"/>
                    <a:pt x="10" y="27"/>
                  </a:cubicBezTo>
                  <a:cubicBezTo>
                    <a:pt x="11" y="23"/>
                    <a:pt x="13" y="12"/>
                    <a:pt x="14" y="6"/>
                  </a:cubicBezTo>
                  <a:cubicBezTo>
                    <a:pt x="13" y="5"/>
                    <a:pt x="12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183"/>
            <p:cNvSpPr>
              <a:spLocks/>
            </p:cNvSpPr>
            <p:nvPr/>
          </p:nvSpPr>
          <p:spPr bwMode="auto">
            <a:xfrm>
              <a:off x="3735" y="1518"/>
              <a:ext cx="54" cy="95"/>
            </a:xfrm>
            <a:custGeom>
              <a:avLst/>
              <a:gdLst>
                <a:gd name="T0" fmla="*/ 12 w 23"/>
                <a:gd name="T1" fmla="*/ 0 h 40"/>
                <a:gd name="T2" fmla="*/ 0 w 23"/>
                <a:gd name="T3" fmla="*/ 7 h 40"/>
                <a:gd name="T4" fmla="*/ 6 w 23"/>
                <a:gd name="T5" fmla="*/ 18 h 40"/>
                <a:gd name="T6" fmla="*/ 3 w 23"/>
                <a:gd name="T7" fmla="*/ 29 h 40"/>
                <a:gd name="T8" fmla="*/ 8 w 23"/>
                <a:gd name="T9" fmla="*/ 40 h 40"/>
                <a:gd name="T10" fmla="*/ 22 w 23"/>
                <a:gd name="T11" fmla="*/ 25 h 40"/>
                <a:gd name="T12" fmla="*/ 18 w 23"/>
                <a:gd name="T13" fmla="*/ 4 h 40"/>
                <a:gd name="T14" fmla="*/ 12 w 23"/>
                <a:gd name="T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40">
                  <a:moveTo>
                    <a:pt x="12" y="0"/>
                  </a:moveTo>
                  <a:cubicBezTo>
                    <a:pt x="7" y="0"/>
                    <a:pt x="6" y="6"/>
                    <a:pt x="0" y="7"/>
                  </a:cubicBezTo>
                  <a:cubicBezTo>
                    <a:pt x="1" y="11"/>
                    <a:pt x="6" y="14"/>
                    <a:pt x="6" y="18"/>
                  </a:cubicBezTo>
                  <a:cubicBezTo>
                    <a:pt x="6" y="22"/>
                    <a:pt x="3" y="25"/>
                    <a:pt x="3" y="29"/>
                  </a:cubicBezTo>
                  <a:cubicBezTo>
                    <a:pt x="3" y="33"/>
                    <a:pt x="3" y="40"/>
                    <a:pt x="8" y="40"/>
                  </a:cubicBezTo>
                  <a:cubicBezTo>
                    <a:pt x="12" y="40"/>
                    <a:pt x="22" y="33"/>
                    <a:pt x="22" y="25"/>
                  </a:cubicBezTo>
                  <a:cubicBezTo>
                    <a:pt x="22" y="17"/>
                    <a:pt x="23" y="12"/>
                    <a:pt x="18" y="4"/>
                  </a:cubicBezTo>
                  <a:cubicBezTo>
                    <a:pt x="17" y="4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184"/>
            <p:cNvSpPr>
              <a:spLocks/>
            </p:cNvSpPr>
            <p:nvPr/>
          </p:nvSpPr>
          <p:spPr bwMode="auto">
            <a:xfrm>
              <a:off x="3534" y="1575"/>
              <a:ext cx="28" cy="21"/>
            </a:xfrm>
            <a:custGeom>
              <a:avLst/>
              <a:gdLst>
                <a:gd name="T0" fmla="*/ 9 w 12"/>
                <a:gd name="T1" fmla="*/ 0 h 9"/>
                <a:gd name="T2" fmla="*/ 0 w 12"/>
                <a:gd name="T3" fmla="*/ 4 h 9"/>
                <a:gd name="T4" fmla="*/ 7 w 12"/>
                <a:gd name="T5" fmla="*/ 9 h 9"/>
                <a:gd name="T6" fmla="*/ 12 w 12"/>
                <a:gd name="T7" fmla="*/ 6 h 9"/>
                <a:gd name="T8" fmla="*/ 9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9" y="0"/>
                  </a:moveTo>
                  <a:cubicBezTo>
                    <a:pt x="6" y="1"/>
                    <a:pt x="4" y="2"/>
                    <a:pt x="0" y="4"/>
                  </a:cubicBezTo>
                  <a:cubicBezTo>
                    <a:pt x="1" y="4"/>
                    <a:pt x="5" y="9"/>
                    <a:pt x="7" y="9"/>
                  </a:cubicBezTo>
                  <a:cubicBezTo>
                    <a:pt x="9" y="9"/>
                    <a:pt x="12" y="7"/>
                    <a:pt x="12" y="6"/>
                  </a:cubicBezTo>
                  <a:cubicBezTo>
                    <a:pt x="12" y="4"/>
                    <a:pt x="9" y="1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185"/>
            <p:cNvSpPr>
              <a:spLocks/>
            </p:cNvSpPr>
            <p:nvPr/>
          </p:nvSpPr>
          <p:spPr bwMode="auto">
            <a:xfrm>
              <a:off x="3794" y="858"/>
              <a:ext cx="31" cy="38"/>
            </a:xfrm>
            <a:custGeom>
              <a:avLst/>
              <a:gdLst>
                <a:gd name="T0" fmla="*/ 10 w 13"/>
                <a:gd name="T1" fmla="*/ 0 h 16"/>
                <a:gd name="T2" fmla="*/ 0 w 13"/>
                <a:gd name="T3" fmla="*/ 0 h 16"/>
                <a:gd name="T4" fmla="*/ 0 w 13"/>
                <a:gd name="T5" fmla="*/ 5 h 16"/>
                <a:gd name="T6" fmla="*/ 12 w 13"/>
                <a:gd name="T7" fmla="*/ 12 h 16"/>
                <a:gd name="T8" fmla="*/ 12 w 13"/>
                <a:gd name="T9" fmla="*/ 16 h 16"/>
                <a:gd name="T10" fmla="*/ 13 w 13"/>
                <a:gd name="T11" fmla="*/ 10 h 16"/>
                <a:gd name="T12" fmla="*/ 10 w 13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10"/>
                    <a:pt x="6" y="12"/>
                    <a:pt x="12" y="12"/>
                  </a:cubicBezTo>
                  <a:cubicBezTo>
                    <a:pt x="12" y="13"/>
                    <a:pt x="12" y="14"/>
                    <a:pt x="12" y="16"/>
                  </a:cubicBezTo>
                  <a:cubicBezTo>
                    <a:pt x="12" y="13"/>
                    <a:pt x="13" y="14"/>
                    <a:pt x="13" y="10"/>
                  </a:cubicBezTo>
                  <a:cubicBezTo>
                    <a:pt x="13" y="5"/>
                    <a:pt x="10" y="6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86"/>
            <p:cNvSpPr>
              <a:spLocks/>
            </p:cNvSpPr>
            <p:nvPr/>
          </p:nvSpPr>
          <p:spPr bwMode="auto">
            <a:xfrm>
              <a:off x="3832" y="820"/>
              <a:ext cx="56" cy="83"/>
            </a:xfrm>
            <a:custGeom>
              <a:avLst/>
              <a:gdLst>
                <a:gd name="T0" fmla="*/ 10 w 24"/>
                <a:gd name="T1" fmla="*/ 0 h 35"/>
                <a:gd name="T2" fmla="*/ 0 w 24"/>
                <a:gd name="T3" fmla="*/ 16 h 35"/>
                <a:gd name="T4" fmla="*/ 11 w 24"/>
                <a:gd name="T5" fmla="*/ 24 h 35"/>
                <a:gd name="T6" fmla="*/ 4 w 24"/>
                <a:gd name="T7" fmla="*/ 31 h 35"/>
                <a:gd name="T8" fmla="*/ 3 w 24"/>
                <a:gd name="T9" fmla="*/ 29 h 35"/>
                <a:gd name="T10" fmla="*/ 0 w 24"/>
                <a:gd name="T11" fmla="*/ 32 h 35"/>
                <a:gd name="T12" fmla="*/ 8 w 24"/>
                <a:gd name="T13" fmla="*/ 35 h 35"/>
                <a:gd name="T14" fmla="*/ 24 w 24"/>
                <a:gd name="T15" fmla="*/ 14 h 35"/>
                <a:gd name="T16" fmla="*/ 10 w 24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5">
                  <a:moveTo>
                    <a:pt x="10" y="0"/>
                  </a:moveTo>
                  <a:cubicBezTo>
                    <a:pt x="7" y="0"/>
                    <a:pt x="0" y="14"/>
                    <a:pt x="0" y="16"/>
                  </a:cubicBezTo>
                  <a:cubicBezTo>
                    <a:pt x="0" y="19"/>
                    <a:pt x="6" y="23"/>
                    <a:pt x="11" y="24"/>
                  </a:cubicBezTo>
                  <a:cubicBezTo>
                    <a:pt x="11" y="27"/>
                    <a:pt x="8" y="31"/>
                    <a:pt x="4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1" y="31"/>
                    <a:pt x="0" y="32"/>
                  </a:cubicBezTo>
                  <a:cubicBezTo>
                    <a:pt x="1" y="32"/>
                    <a:pt x="4" y="35"/>
                    <a:pt x="8" y="35"/>
                  </a:cubicBezTo>
                  <a:cubicBezTo>
                    <a:pt x="19" y="35"/>
                    <a:pt x="15" y="17"/>
                    <a:pt x="24" y="14"/>
                  </a:cubicBezTo>
                  <a:cubicBezTo>
                    <a:pt x="21" y="5"/>
                    <a:pt x="21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187"/>
            <p:cNvSpPr>
              <a:spLocks/>
            </p:cNvSpPr>
            <p:nvPr/>
          </p:nvSpPr>
          <p:spPr bwMode="auto">
            <a:xfrm>
              <a:off x="4077" y="730"/>
              <a:ext cx="31" cy="48"/>
            </a:xfrm>
            <a:custGeom>
              <a:avLst/>
              <a:gdLst>
                <a:gd name="T0" fmla="*/ 13 w 13"/>
                <a:gd name="T1" fmla="*/ 0 h 20"/>
                <a:gd name="T2" fmla="*/ 1 w 13"/>
                <a:gd name="T3" fmla="*/ 13 h 20"/>
                <a:gd name="T4" fmla="*/ 1 w 13"/>
                <a:gd name="T5" fmla="*/ 20 h 20"/>
                <a:gd name="T6" fmla="*/ 9 w 13"/>
                <a:gd name="T7" fmla="*/ 7 h 20"/>
                <a:gd name="T8" fmla="*/ 13 w 1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0">
                  <a:moveTo>
                    <a:pt x="13" y="0"/>
                  </a:moveTo>
                  <a:cubicBezTo>
                    <a:pt x="4" y="0"/>
                    <a:pt x="1" y="10"/>
                    <a:pt x="1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5" y="15"/>
                    <a:pt x="9" y="12"/>
                    <a:pt x="9" y="7"/>
                  </a:cubicBezTo>
                  <a:cubicBezTo>
                    <a:pt x="9" y="4"/>
                    <a:pt x="12" y="2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188"/>
            <p:cNvSpPr>
              <a:spLocks/>
            </p:cNvSpPr>
            <p:nvPr/>
          </p:nvSpPr>
          <p:spPr bwMode="auto">
            <a:xfrm>
              <a:off x="4210" y="666"/>
              <a:ext cx="42" cy="57"/>
            </a:xfrm>
            <a:custGeom>
              <a:avLst/>
              <a:gdLst>
                <a:gd name="T0" fmla="*/ 12 w 18"/>
                <a:gd name="T1" fmla="*/ 0 h 24"/>
                <a:gd name="T2" fmla="*/ 8 w 18"/>
                <a:gd name="T3" fmla="*/ 6 h 24"/>
                <a:gd name="T4" fmla="*/ 11 w 18"/>
                <a:gd name="T5" fmla="*/ 12 h 24"/>
                <a:gd name="T6" fmla="*/ 0 w 18"/>
                <a:gd name="T7" fmla="*/ 16 h 24"/>
                <a:gd name="T8" fmla="*/ 5 w 18"/>
                <a:gd name="T9" fmla="*/ 24 h 24"/>
                <a:gd name="T10" fmla="*/ 14 w 18"/>
                <a:gd name="T11" fmla="*/ 19 h 24"/>
                <a:gd name="T12" fmla="*/ 14 w 18"/>
                <a:gd name="T13" fmla="*/ 12 h 24"/>
                <a:gd name="T14" fmla="*/ 18 w 18"/>
                <a:gd name="T15" fmla="*/ 6 h 24"/>
                <a:gd name="T16" fmla="*/ 12 w 18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4">
                  <a:moveTo>
                    <a:pt x="12" y="0"/>
                  </a:moveTo>
                  <a:cubicBezTo>
                    <a:pt x="12" y="0"/>
                    <a:pt x="8" y="3"/>
                    <a:pt x="8" y="6"/>
                  </a:cubicBezTo>
                  <a:cubicBezTo>
                    <a:pt x="8" y="8"/>
                    <a:pt x="10" y="10"/>
                    <a:pt x="11" y="12"/>
                  </a:cubicBezTo>
                  <a:cubicBezTo>
                    <a:pt x="7" y="12"/>
                    <a:pt x="4" y="16"/>
                    <a:pt x="0" y="16"/>
                  </a:cubicBezTo>
                  <a:cubicBezTo>
                    <a:pt x="0" y="19"/>
                    <a:pt x="0" y="24"/>
                    <a:pt x="5" y="24"/>
                  </a:cubicBezTo>
                  <a:cubicBezTo>
                    <a:pt x="7" y="24"/>
                    <a:pt x="14" y="20"/>
                    <a:pt x="14" y="19"/>
                  </a:cubicBezTo>
                  <a:cubicBezTo>
                    <a:pt x="14" y="17"/>
                    <a:pt x="14" y="15"/>
                    <a:pt x="14" y="12"/>
                  </a:cubicBezTo>
                  <a:cubicBezTo>
                    <a:pt x="15" y="12"/>
                    <a:pt x="18" y="8"/>
                    <a:pt x="18" y="6"/>
                  </a:cubicBezTo>
                  <a:cubicBezTo>
                    <a:pt x="16" y="5"/>
                    <a:pt x="15" y="3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89"/>
            <p:cNvSpPr>
              <a:spLocks/>
            </p:cNvSpPr>
            <p:nvPr/>
          </p:nvSpPr>
          <p:spPr bwMode="auto">
            <a:xfrm>
              <a:off x="4285" y="1762"/>
              <a:ext cx="81" cy="11"/>
            </a:xfrm>
            <a:custGeom>
              <a:avLst/>
              <a:gdLst>
                <a:gd name="T0" fmla="*/ 9 w 34"/>
                <a:gd name="T1" fmla="*/ 0 h 5"/>
                <a:gd name="T2" fmla="*/ 0 w 34"/>
                <a:gd name="T3" fmla="*/ 0 h 5"/>
                <a:gd name="T4" fmla="*/ 20 w 34"/>
                <a:gd name="T5" fmla="*/ 5 h 5"/>
                <a:gd name="T6" fmla="*/ 27 w 34"/>
                <a:gd name="T7" fmla="*/ 5 h 5"/>
                <a:gd name="T8" fmla="*/ 34 w 34"/>
                <a:gd name="T9" fmla="*/ 3 h 5"/>
                <a:gd name="T10" fmla="*/ 9 w 3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5">
                  <a:moveTo>
                    <a:pt x="9" y="0"/>
                  </a:moveTo>
                  <a:cubicBezTo>
                    <a:pt x="6" y="0"/>
                    <a:pt x="3" y="0"/>
                    <a:pt x="0" y="0"/>
                  </a:cubicBezTo>
                  <a:cubicBezTo>
                    <a:pt x="6" y="3"/>
                    <a:pt x="16" y="5"/>
                    <a:pt x="20" y="5"/>
                  </a:cubicBezTo>
                  <a:cubicBezTo>
                    <a:pt x="23" y="5"/>
                    <a:pt x="24" y="5"/>
                    <a:pt x="27" y="5"/>
                  </a:cubicBezTo>
                  <a:cubicBezTo>
                    <a:pt x="29" y="5"/>
                    <a:pt x="31" y="5"/>
                    <a:pt x="34" y="3"/>
                  </a:cubicBezTo>
                  <a:cubicBezTo>
                    <a:pt x="27" y="2"/>
                    <a:pt x="18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90"/>
            <p:cNvSpPr>
              <a:spLocks/>
            </p:cNvSpPr>
            <p:nvPr/>
          </p:nvSpPr>
          <p:spPr bwMode="auto">
            <a:xfrm>
              <a:off x="4588" y="1747"/>
              <a:ext cx="71" cy="38"/>
            </a:xfrm>
            <a:custGeom>
              <a:avLst/>
              <a:gdLst>
                <a:gd name="T0" fmla="*/ 30 w 30"/>
                <a:gd name="T1" fmla="*/ 0 h 16"/>
                <a:gd name="T2" fmla="*/ 0 w 30"/>
                <a:gd name="T3" fmla="*/ 11 h 16"/>
                <a:gd name="T4" fmla="*/ 2 w 30"/>
                <a:gd name="T5" fmla="*/ 13 h 16"/>
                <a:gd name="T6" fmla="*/ 6 w 30"/>
                <a:gd name="T7" fmla="*/ 16 h 16"/>
                <a:gd name="T8" fmla="*/ 22 w 30"/>
                <a:gd name="T9" fmla="*/ 10 h 16"/>
                <a:gd name="T10" fmla="*/ 23 w 30"/>
                <a:gd name="T11" fmla="*/ 5 h 16"/>
                <a:gd name="T12" fmla="*/ 30 w 30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6">
                  <a:moveTo>
                    <a:pt x="30" y="0"/>
                  </a:moveTo>
                  <a:cubicBezTo>
                    <a:pt x="21" y="2"/>
                    <a:pt x="7" y="7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2" y="15"/>
                    <a:pt x="4" y="16"/>
                    <a:pt x="6" y="16"/>
                  </a:cubicBezTo>
                  <a:cubicBezTo>
                    <a:pt x="11" y="16"/>
                    <a:pt x="21" y="13"/>
                    <a:pt x="22" y="10"/>
                  </a:cubicBezTo>
                  <a:cubicBezTo>
                    <a:pt x="23" y="8"/>
                    <a:pt x="22" y="5"/>
                    <a:pt x="23" y="5"/>
                  </a:cubicBezTo>
                  <a:cubicBezTo>
                    <a:pt x="26" y="3"/>
                    <a:pt x="29" y="5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191"/>
            <p:cNvSpPr>
              <a:spLocks/>
            </p:cNvSpPr>
            <p:nvPr/>
          </p:nvSpPr>
          <p:spPr bwMode="auto">
            <a:xfrm>
              <a:off x="5328" y="2627"/>
              <a:ext cx="35" cy="17"/>
            </a:xfrm>
            <a:custGeom>
              <a:avLst/>
              <a:gdLst>
                <a:gd name="T0" fmla="*/ 15 w 15"/>
                <a:gd name="T1" fmla="*/ 0 h 7"/>
                <a:gd name="T2" fmla="*/ 0 w 15"/>
                <a:gd name="T3" fmla="*/ 3 h 7"/>
                <a:gd name="T4" fmla="*/ 5 w 15"/>
                <a:gd name="T5" fmla="*/ 7 h 7"/>
                <a:gd name="T6" fmla="*/ 15 w 1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7">
                  <a:moveTo>
                    <a:pt x="15" y="0"/>
                  </a:moveTo>
                  <a:cubicBezTo>
                    <a:pt x="8" y="0"/>
                    <a:pt x="4" y="1"/>
                    <a:pt x="0" y="3"/>
                  </a:cubicBezTo>
                  <a:cubicBezTo>
                    <a:pt x="0" y="5"/>
                    <a:pt x="4" y="7"/>
                    <a:pt x="5" y="7"/>
                  </a:cubicBezTo>
                  <a:cubicBezTo>
                    <a:pt x="10" y="7"/>
                    <a:pt x="14" y="2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192"/>
            <p:cNvSpPr>
              <a:spLocks/>
            </p:cNvSpPr>
            <p:nvPr/>
          </p:nvSpPr>
          <p:spPr bwMode="auto">
            <a:xfrm>
              <a:off x="5134" y="68"/>
              <a:ext cx="76" cy="57"/>
            </a:xfrm>
            <a:custGeom>
              <a:avLst/>
              <a:gdLst>
                <a:gd name="T0" fmla="*/ 14 w 32"/>
                <a:gd name="T1" fmla="*/ 0 h 24"/>
                <a:gd name="T2" fmla="*/ 7 w 32"/>
                <a:gd name="T3" fmla="*/ 5 h 24"/>
                <a:gd name="T4" fmla="*/ 0 w 32"/>
                <a:gd name="T5" fmla="*/ 17 h 24"/>
                <a:gd name="T6" fmla="*/ 10 w 32"/>
                <a:gd name="T7" fmla="*/ 24 h 24"/>
                <a:gd name="T8" fmla="*/ 32 w 32"/>
                <a:gd name="T9" fmla="*/ 15 h 24"/>
                <a:gd name="T10" fmla="*/ 32 w 32"/>
                <a:gd name="T11" fmla="*/ 8 h 24"/>
                <a:gd name="T12" fmla="*/ 14 w 32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4">
                  <a:moveTo>
                    <a:pt x="14" y="0"/>
                  </a:moveTo>
                  <a:cubicBezTo>
                    <a:pt x="11" y="0"/>
                    <a:pt x="10" y="5"/>
                    <a:pt x="7" y="5"/>
                  </a:cubicBezTo>
                  <a:cubicBezTo>
                    <a:pt x="6" y="5"/>
                    <a:pt x="0" y="15"/>
                    <a:pt x="0" y="17"/>
                  </a:cubicBezTo>
                  <a:cubicBezTo>
                    <a:pt x="0" y="23"/>
                    <a:pt x="3" y="24"/>
                    <a:pt x="10" y="24"/>
                  </a:cubicBezTo>
                  <a:cubicBezTo>
                    <a:pt x="19" y="24"/>
                    <a:pt x="25" y="18"/>
                    <a:pt x="32" y="15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5" y="7"/>
                    <a:pt x="21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193"/>
            <p:cNvSpPr>
              <a:spLocks/>
            </p:cNvSpPr>
            <p:nvPr/>
          </p:nvSpPr>
          <p:spPr bwMode="auto">
            <a:xfrm>
              <a:off x="5510" y="18"/>
              <a:ext cx="59" cy="41"/>
            </a:xfrm>
            <a:custGeom>
              <a:avLst/>
              <a:gdLst>
                <a:gd name="T0" fmla="*/ 5 w 25"/>
                <a:gd name="T1" fmla="*/ 0 h 17"/>
                <a:gd name="T2" fmla="*/ 0 w 25"/>
                <a:gd name="T3" fmla="*/ 4 h 17"/>
                <a:gd name="T4" fmla="*/ 18 w 25"/>
                <a:gd name="T5" fmla="*/ 17 h 17"/>
                <a:gd name="T6" fmla="*/ 20 w 25"/>
                <a:gd name="T7" fmla="*/ 17 h 17"/>
                <a:gd name="T8" fmla="*/ 25 w 25"/>
                <a:gd name="T9" fmla="*/ 15 h 17"/>
                <a:gd name="T10" fmla="*/ 5 w 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7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10"/>
                    <a:pt x="11" y="17"/>
                    <a:pt x="18" y="17"/>
                  </a:cubicBezTo>
                  <a:cubicBezTo>
                    <a:pt x="18" y="17"/>
                    <a:pt x="19" y="17"/>
                    <a:pt x="20" y="17"/>
                  </a:cubicBezTo>
                  <a:cubicBezTo>
                    <a:pt x="22" y="17"/>
                    <a:pt x="25" y="17"/>
                    <a:pt x="25" y="15"/>
                  </a:cubicBezTo>
                  <a:cubicBezTo>
                    <a:pt x="25" y="7"/>
                    <a:pt x="12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94"/>
            <p:cNvSpPr>
              <a:spLocks/>
            </p:cNvSpPr>
            <p:nvPr/>
          </p:nvSpPr>
          <p:spPr bwMode="auto">
            <a:xfrm>
              <a:off x="5914" y="-197"/>
              <a:ext cx="54" cy="38"/>
            </a:xfrm>
            <a:custGeom>
              <a:avLst/>
              <a:gdLst>
                <a:gd name="T0" fmla="*/ 10 w 23"/>
                <a:gd name="T1" fmla="*/ 0 h 16"/>
                <a:gd name="T2" fmla="*/ 2 w 23"/>
                <a:gd name="T3" fmla="*/ 10 h 16"/>
                <a:gd name="T4" fmla="*/ 2 w 23"/>
                <a:gd name="T5" fmla="*/ 16 h 16"/>
                <a:gd name="T6" fmla="*/ 23 w 23"/>
                <a:gd name="T7" fmla="*/ 10 h 16"/>
                <a:gd name="T8" fmla="*/ 10 w 23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6">
                  <a:moveTo>
                    <a:pt x="10" y="0"/>
                  </a:moveTo>
                  <a:cubicBezTo>
                    <a:pt x="5" y="0"/>
                    <a:pt x="2" y="6"/>
                    <a:pt x="2" y="10"/>
                  </a:cubicBezTo>
                  <a:cubicBezTo>
                    <a:pt x="2" y="12"/>
                    <a:pt x="0" y="16"/>
                    <a:pt x="2" y="16"/>
                  </a:cubicBezTo>
                  <a:cubicBezTo>
                    <a:pt x="8" y="16"/>
                    <a:pt x="20" y="12"/>
                    <a:pt x="23" y="10"/>
                  </a:cubicBezTo>
                  <a:cubicBezTo>
                    <a:pt x="18" y="6"/>
                    <a:pt x="16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195"/>
            <p:cNvSpPr>
              <a:spLocks/>
            </p:cNvSpPr>
            <p:nvPr/>
          </p:nvSpPr>
          <p:spPr bwMode="auto">
            <a:xfrm>
              <a:off x="8417" y="-235"/>
              <a:ext cx="118" cy="50"/>
            </a:xfrm>
            <a:custGeom>
              <a:avLst/>
              <a:gdLst>
                <a:gd name="T0" fmla="*/ 25 w 50"/>
                <a:gd name="T1" fmla="*/ 0 h 21"/>
                <a:gd name="T2" fmla="*/ 0 w 50"/>
                <a:gd name="T3" fmla="*/ 16 h 21"/>
                <a:gd name="T4" fmla="*/ 2 w 50"/>
                <a:gd name="T5" fmla="*/ 13 h 21"/>
                <a:gd name="T6" fmla="*/ 34 w 50"/>
                <a:gd name="T7" fmla="*/ 21 h 21"/>
                <a:gd name="T8" fmla="*/ 50 w 50"/>
                <a:gd name="T9" fmla="*/ 21 h 21"/>
                <a:gd name="T10" fmla="*/ 25 w 5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21">
                  <a:moveTo>
                    <a:pt x="25" y="0"/>
                  </a:moveTo>
                  <a:cubicBezTo>
                    <a:pt x="13" y="0"/>
                    <a:pt x="6" y="8"/>
                    <a:pt x="0" y="16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3" y="17"/>
                    <a:pt x="25" y="16"/>
                    <a:pt x="34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49" y="9"/>
                    <a:pt x="39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196"/>
            <p:cNvSpPr>
              <a:spLocks/>
            </p:cNvSpPr>
            <p:nvPr/>
          </p:nvSpPr>
          <p:spPr bwMode="auto">
            <a:xfrm>
              <a:off x="8642" y="-351"/>
              <a:ext cx="158" cy="57"/>
            </a:xfrm>
            <a:custGeom>
              <a:avLst/>
              <a:gdLst>
                <a:gd name="T0" fmla="*/ 0 w 67"/>
                <a:gd name="T1" fmla="*/ 0 h 24"/>
                <a:gd name="T2" fmla="*/ 5 w 67"/>
                <a:gd name="T3" fmla="*/ 4 h 24"/>
                <a:gd name="T4" fmla="*/ 44 w 67"/>
                <a:gd name="T5" fmla="*/ 24 h 24"/>
                <a:gd name="T6" fmla="*/ 67 w 67"/>
                <a:gd name="T7" fmla="*/ 16 h 24"/>
                <a:gd name="T8" fmla="*/ 62 w 67"/>
                <a:gd name="T9" fmla="*/ 11 h 24"/>
                <a:gd name="T10" fmla="*/ 0 w 67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24">
                  <a:moveTo>
                    <a:pt x="0" y="0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17"/>
                    <a:pt x="30" y="24"/>
                    <a:pt x="44" y="24"/>
                  </a:cubicBezTo>
                  <a:cubicBezTo>
                    <a:pt x="52" y="24"/>
                    <a:pt x="67" y="22"/>
                    <a:pt x="67" y="16"/>
                  </a:cubicBezTo>
                  <a:cubicBezTo>
                    <a:pt x="67" y="13"/>
                    <a:pt x="65" y="11"/>
                    <a:pt x="62" y="11"/>
                  </a:cubicBezTo>
                  <a:cubicBezTo>
                    <a:pt x="60" y="11"/>
                    <a:pt x="5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97"/>
            <p:cNvSpPr>
              <a:spLocks/>
            </p:cNvSpPr>
            <p:nvPr/>
          </p:nvSpPr>
          <p:spPr bwMode="auto">
            <a:xfrm>
              <a:off x="8415" y="-265"/>
              <a:ext cx="33" cy="30"/>
            </a:xfrm>
            <a:custGeom>
              <a:avLst/>
              <a:gdLst>
                <a:gd name="T0" fmla="*/ 7 w 14"/>
                <a:gd name="T1" fmla="*/ 0 h 13"/>
                <a:gd name="T2" fmla="*/ 0 w 14"/>
                <a:gd name="T3" fmla="*/ 6 h 13"/>
                <a:gd name="T4" fmla="*/ 6 w 14"/>
                <a:gd name="T5" fmla="*/ 13 h 13"/>
                <a:gd name="T6" fmla="*/ 14 w 14"/>
                <a:gd name="T7" fmla="*/ 6 h 13"/>
                <a:gd name="T8" fmla="*/ 7 w 1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7" y="0"/>
                  </a:moveTo>
                  <a:cubicBezTo>
                    <a:pt x="3" y="0"/>
                    <a:pt x="0" y="2"/>
                    <a:pt x="0" y="6"/>
                  </a:cubicBezTo>
                  <a:cubicBezTo>
                    <a:pt x="0" y="11"/>
                    <a:pt x="0" y="13"/>
                    <a:pt x="6" y="13"/>
                  </a:cubicBezTo>
                  <a:cubicBezTo>
                    <a:pt x="10" y="13"/>
                    <a:pt x="14" y="10"/>
                    <a:pt x="14" y="6"/>
                  </a:cubicBezTo>
                  <a:cubicBezTo>
                    <a:pt x="14" y="2"/>
                    <a:pt x="10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198"/>
            <p:cNvSpPr>
              <a:spLocks/>
            </p:cNvSpPr>
            <p:nvPr/>
          </p:nvSpPr>
          <p:spPr bwMode="auto">
            <a:xfrm>
              <a:off x="1158" y="1139"/>
              <a:ext cx="90" cy="38"/>
            </a:xfrm>
            <a:custGeom>
              <a:avLst/>
              <a:gdLst>
                <a:gd name="T0" fmla="*/ 7 w 38"/>
                <a:gd name="T1" fmla="*/ 0 h 16"/>
                <a:gd name="T2" fmla="*/ 0 w 38"/>
                <a:gd name="T3" fmla="*/ 0 h 16"/>
                <a:gd name="T4" fmla="*/ 30 w 38"/>
                <a:gd name="T5" fmla="*/ 16 h 16"/>
                <a:gd name="T6" fmla="*/ 38 w 38"/>
                <a:gd name="T7" fmla="*/ 13 h 16"/>
                <a:gd name="T8" fmla="*/ 7 w 3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6">
                  <a:moveTo>
                    <a:pt x="7" y="0"/>
                  </a:moveTo>
                  <a:cubicBezTo>
                    <a:pt x="5" y="0"/>
                    <a:pt x="3" y="0"/>
                    <a:pt x="0" y="0"/>
                  </a:cubicBezTo>
                  <a:cubicBezTo>
                    <a:pt x="7" y="5"/>
                    <a:pt x="22" y="16"/>
                    <a:pt x="30" y="16"/>
                  </a:cubicBezTo>
                  <a:cubicBezTo>
                    <a:pt x="35" y="16"/>
                    <a:pt x="36" y="16"/>
                    <a:pt x="38" y="13"/>
                  </a:cubicBezTo>
                  <a:cubicBezTo>
                    <a:pt x="28" y="8"/>
                    <a:pt x="20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199"/>
            <p:cNvSpPr>
              <a:spLocks/>
            </p:cNvSpPr>
            <p:nvPr/>
          </p:nvSpPr>
          <p:spPr bwMode="auto">
            <a:xfrm>
              <a:off x="1165" y="1274"/>
              <a:ext cx="69" cy="43"/>
            </a:xfrm>
            <a:custGeom>
              <a:avLst/>
              <a:gdLst>
                <a:gd name="T0" fmla="*/ 2 w 29"/>
                <a:gd name="T1" fmla="*/ 0 h 18"/>
                <a:gd name="T2" fmla="*/ 0 w 29"/>
                <a:gd name="T3" fmla="*/ 4 h 18"/>
                <a:gd name="T4" fmla="*/ 23 w 29"/>
                <a:gd name="T5" fmla="*/ 18 h 18"/>
                <a:gd name="T6" fmla="*/ 29 w 29"/>
                <a:gd name="T7" fmla="*/ 12 h 18"/>
                <a:gd name="T8" fmla="*/ 29 w 29"/>
                <a:gd name="T9" fmla="*/ 9 h 18"/>
                <a:gd name="T10" fmla="*/ 14 w 29"/>
                <a:gd name="T11" fmla="*/ 9 h 18"/>
                <a:gd name="T12" fmla="*/ 2 w 29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8"/>
                    <a:pt x="19" y="18"/>
                    <a:pt x="23" y="18"/>
                  </a:cubicBezTo>
                  <a:cubicBezTo>
                    <a:pt x="24" y="18"/>
                    <a:pt x="29" y="15"/>
                    <a:pt x="29" y="12"/>
                  </a:cubicBezTo>
                  <a:cubicBezTo>
                    <a:pt x="29" y="11"/>
                    <a:pt x="29" y="10"/>
                    <a:pt x="29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8" y="8"/>
                    <a:pt x="5" y="6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200"/>
            <p:cNvSpPr>
              <a:spLocks/>
            </p:cNvSpPr>
            <p:nvPr/>
          </p:nvSpPr>
          <p:spPr bwMode="auto">
            <a:xfrm>
              <a:off x="1267" y="1277"/>
              <a:ext cx="47" cy="56"/>
            </a:xfrm>
            <a:custGeom>
              <a:avLst/>
              <a:gdLst>
                <a:gd name="T0" fmla="*/ 12 w 20"/>
                <a:gd name="T1" fmla="*/ 0 h 24"/>
                <a:gd name="T2" fmla="*/ 0 w 20"/>
                <a:gd name="T3" fmla="*/ 18 h 24"/>
                <a:gd name="T4" fmla="*/ 8 w 20"/>
                <a:gd name="T5" fmla="*/ 24 h 24"/>
                <a:gd name="T6" fmla="*/ 20 w 20"/>
                <a:gd name="T7" fmla="*/ 17 h 24"/>
                <a:gd name="T8" fmla="*/ 20 w 20"/>
                <a:gd name="T9" fmla="*/ 13 h 24"/>
                <a:gd name="T10" fmla="*/ 16 w 20"/>
                <a:gd name="T11" fmla="*/ 5 h 24"/>
                <a:gd name="T12" fmla="*/ 12 w 20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4">
                  <a:moveTo>
                    <a:pt x="12" y="0"/>
                  </a:moveTo>
                  <a:cubicBezTo>
                    <a:pt x="7" y="2"/>
                    <a:pt x="0" y="15"/>
                    <a:pt x="0" y="18"/>
                  </a:cubicBezTo>
                  <a:cubicBezTo>
                    <a:pt x="0" y="21"/>
                    <a:pt x="3" y="24"/>
                    <a:pt x="8" y="24"/>
                  </a:cubicBezTo>
                  <a:cubicBezTo>
                    <a:pt x="14" y="24"/>
                    <a:pt x="20" y="21"/>
                    <a:pt x="20" y="17"/>
                  </a:cubicBezTo>
                  <a:cubicBezTo>
                    <a:pt x="20" y="16"/>
                    <a:pt x="20" y="14"/>
                    <a:pt x="20" y="13"/>
                  </a:cubicBezTo>
                  <a:cubicBezTo>
                    <a:pt x="8" y="13"/>
                    <a:pt x="16" y="10"/>
                    <a:pt x="16" y="5"/>
                  </a:cubicBezTo>
                  <a:cubicBezTo>
                    <a:pt x="16" y="3"/>
                    <a:pt x="13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201"/>
            <p:cNvSpPr>
              <a:spLocks/>
            </p:cNvSpPr>
            <p:nvPr/>
          </p:nvSpPr>
          <p:spPr bwMode="auto">
            <a:xfrm>
              <a:off x="-2493" y="626"/>
              <a:ext cx="56" cy="22"/>
            </a:xfrm>
            <a:custGeom>
              <a:avLst/>
              <a:gdLst>
                <a:gd name="T0" fmla="*/ 13 w 24"/>
                <a:gd name="T1" fmla="*/ 0 h 9"/>
                <a:gd name="T2" fmla="*/ 8 w 24"/>
                <a:gd name="T3" fmla="*/ 4 h 9"/>
                <a:gd name="T4" fmla="*/ 0 w 24"/>
                <a:gd name="T5" fmla="*/ 4 h 9"/>
                <a:gd name="T6" fmla="*/ 7 w 24"/>
                <a:gd name="T7" fmla="*/ 9 h 9"/>
                <a:gd name="T8" fmla="*/ 24 w 24"/>
                <a:gd name="T9" fmla="*/ 9 h 9"/>
                <a:gd name="T10" fmla="*/ 16 w 24"/>
                <a:gd name="T11" fmla="*/ 0 h 9"/>
                <a:gd name="T12" fmla="*/ 13 w 2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13" y="0"/>
                  </a:moveTo>
                  <a:cubicBezTo>
                    <a:pt x="11" y="0"/>
                    <a:pt x="10" y="1"/>
                    <a:pt x="8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6"/>
                    <a:pt x="5" y="8"/>
                    <a:pt x="7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4"/>
                    <a:pt x="23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202"/>
            <p:cNvSpPr>
              <a:spLocks/>
            </p:cNvSpPr>
            <p:nvPr/>
          </p:nvSpPr>
          <p:spPr bwMode="auto">
            <a:xfrm>
              <a:off x="-2080" y="2393"/>
              <a:ext cx="31" cy="28"/>
            </a:xfrm>
            <a:custGeom>
              <a:avLst/>
              <a:gdLst>
                <a:gd name="T0" fmla="*/ 0 w 13"/>
                <a:gd name="T1" fmla="*/ 0 h 12"/>
                <a:gd name="T2" fmla="*/ 0 w 13"/>
                <a:gd name="T3" fmla="*/ 8 h 12"/>
                <a:gd name="T4" fmla="*/ 3 w 13"/>
                <a:gd name="T5" fmla="*/ 12 h 12"/>
                <a:gd name="T6" fmla="*/ 13 w 13"/>
                <a:gd name="T7" fmla="*/ 9 h 12"/>
                <a:gd name="T8" fmla="*/ 13 w 13"/>
                <a:gd name="T9" fmla="*/ 5 h 12"/>
                <a:gd name="T10" fmla="*/ 0 w 13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2">
                  <a:moveTo>
                    <a:pt x="0" y="0"/>
                  </a:moveTo>
                  <a:cubicBezTo>
                    <a:pt x="1" y="3"/>
                    <a:pt x="0" y="5"/>
                    <a:pt x="0" y="8"/>
                  </a:cubicBezTo>
                  <a:cubicBezTo>
                    <a:pt x="0" y="9"/>
                    <a:pt x="2" y="12"/>
                    <a:pt x="3" y="12"/>
                  </a:cubicBezTo>
                  <a:cubicBezTo>
                    <a:pt x="7" y="12"/>
                    <a:pt x="9" y="10"/>
                    <a:pt x="13" y="9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0" y="2"/>
                    <a:pt x="6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203"/>
            <p:cNvSpPr>
              <a:spLocks/>
            </p:cNvSpPr>
            <p:nvPr/>
          </p:nvSpPr>
          <p:spPr bwMode="auto">
            <a:xfrm>
              <a:off x="-2103" y="2353"/>
              <a:ext cx="16" cy="12"/>
            </a:xfrm>
            <a:custGeom>
              <a:avLst/>
              <a:gdLst>
                <a:gd name="T0" fmla="*/ 0 w 7"/>
                <a:gd name="T1" fmla="*/ 0 h 5"/>
                <a:gd name="T2" fmla="*/ 5 w 7"/>
                <a:gd name="T3" fmla="*/ 5 h 5"/>
                <a:gd name="T4" fmla="*/ 7 w 7"/>
                <a:gd name="T5" fmla="*/ 4 h 5"/>
                <a:gd name="T6" fmla="*/ 0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2" y="1"/>
                    <a:pt x="2" y="5"/>
                    <a:pt x="5" y="5"/>
                  </a:cubicBezTo>
                  <a:cubicBezTo>
                    <a:pt x="5" y="5"/>
                    <a:pt x="7" y="4"/>
                    <a:pt x="7" y="4"/>
                  </a:cubicBezTo>
                  <a:cubicBezTo>
                    <a:pt x="5" y="2"/>
                    <a:pt x="3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204"/>
            <p:cNvSpPr>
              <a:spLocks/>
            </p:cNvSpPr>
            <p:nvPr/>
          </p:nvSpPr>
          <p:spPr bwMode="auto">
            <a:xfrm>
              <a:off x="-2134" y="2339"/>
              <a:ext cx="21" cy="9"/>
            </a:xfrm>
            <a:custGeom>
              <a:avLst/>
              <a:gdLst>
                <a:gd name="T0" fmla="*/ 9 w 9"/>
                <a:gd name="T1" fmla="*/ 0 h 4"/>
                <a:gd name="T2" fmla="*/ 0 w 9"/>
                <a:gd name="T3" fmla="*/ 0 h 4"/>
                <a:gd name="T4" fmla="*/ 3 w 9"/>
                <a:gd name="T5" fmla="*/ 4 h 4"/>
                <a:gd name="T6" fmla="*/ 9 w 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4"/>
                    <a:pt x="3" y="4"/>
                  </a:cubicBezTo>
                  <a:cubicBezTo>
                    <a:pt x="5" y="4"/>
                    <a:pt x="8" y="2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205"/>
            <p:cNvSpPr>
              <a:spLocks/>
            </p:cNvSpPr>
            <p:nvPr/>
          </p:nvSpPr>
          <p:spPr bwMode="auto">
            <a:xfrm>
              <a:off x="-2165" y="2324"/>
              <a:ext cx="19" cy="12"/>
            </a:xfrm>
            <a:custGeom>
              <a:avLst/>
              <a:gdLst>
                <a:gd name="T0" fmla="*/ 8 w 8"/>
                <a:gd name="T1" fmla="*/ 0 h 5"/>
                <a:gd name="T2" fmla="*/ 3 w 8"/>
                <a:gd name="T3" fmla="*/ 1 h 5"/>
                <a:gd name="T4" fmla="*/ 4 w 8"/>
                <a:gd name="T5" fmla="*/ 1 h 5"/>
                <a:gd name="T6" fmla="*/ 0 w 8"/>
                <a:gd name="T7" fmla="*/ 1 h 5"/>
                <a:gd name="T8" fmla="*/ 5 w 8"/>
                <a:gd name="T9" fmla="*/ 5 h 5"/>
                <a:gd name="T10" fmla="*/ 8 w 8"/>
                <a:gd name="T11" fmla="*/ 3 h 5"/>
                <a:gd name="T12" fmla="*/ 8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cubicBezTo>
                    <a:pt x="6" y="0"/>
                    <a:pt x="5" y="0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3" y="5"/>
                    <a:pt x="5" y="5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206"/>
            <p:cNvSpPr>
              <a:spLocks/>
            </p:cNvSpPr>
            <p:nvPr/>
          </p:nvSpPr>
          <p:spPr bwMode="auto">
            <a:xfrm>
              <a:off x="-2215" y="2296"/>
              <a:ext cx="19" cy="17"/>
            </a:xfrm>
            <a:custGeom>
              <a:avLst/>
              <a:gdLst>
                <a:gd name="T0" fmla="*/ 3 w 8"/>
                <a:gd name="T1" fmla="*/ 0 h 7"/>
                <a:gd name="T2" fmla="*/ 0 w 8"/>
                <a:gd name="T3" fmla="*/ 3 h 7"/>
                <a:gd name="T4" fmla="*/ 4 w 8"/>
                <a:gd name="T5" fmla="*/ 7 h 7"/>
                <a:gd name="T6" fmla="*/ 8 w 8"/>
                <a:gd name="T7" fmla="*/ 7 h 7"/>
                <a:gd name="T8" fmla="*/ 7 w 8"/>
                <a:gd name="T9" fmla="*/ 2 h 7"/>
                <a:gd name="T10" fmla="*/ 3 w 8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2" y="7"/>
                    <a:pt x="4" y="7"/>
                  </a:cubicBezTo>
                  <a:cubicBezTo>
                    <a:pt x="5" y="7"/>
                    <a:pt x="7" y="7"/>
                    <a:pt x="8" y="7"/>
                  </a:cubicBezTo>
                  <a:cubicBezTo>
                    <a:pt x="7" y="5"/>
                    <a:pt x="7" y="4"/>
                    <a:pt x="7" y="2"/>
                  </a:cubicBezTo>
                  <a:cubicBezTo>
                    <a:pt x="5" y="2"/>
                    <a:pt x="4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" name="Rettangolo 7"/>
          <p:cNvSpPr/>
          <p:nvPr/>
        </p:nvSpPr>
        <p:spPr>
          <a:xfrm>
            <a:off x="2417430" y="6007169"/>
            <a:ext cx="5910086" cy="460306"/>
          </a:xfrm>
          <a:prstGeom prst="rect">
            <a:avLst/>
          </a:prstGeom>
          <a:solidFill>
            <a:srgbClr val="FC7608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graphicFrame>
        <p:nvGraphicFramePr>
          <p:cNvPr id="3" name="Oggetto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91835705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8" name="Diapositiva think-cell" r:id="rId4" imgW="270" imgH="270" progId="TCLayout.ActiveDocument.1">
                  <p:embed/>
                </p:oleObj>
              </mc:Choice>
              <mc:Fallback>
                <p:oleObj name="Diapositiva think-cell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5774177" y="6467475"/>
            <a:ext cx="762001" cy="365125"/>
          </a:xfrm>
        </p:spPr>
        <p:txBody>
          <a:bodyPr/>
          <a:lstStyle/>
          <a:p>
            <a:r>
              <a:rPr lang="en-US" dirty="0" smtClean="0"/>
              <a:t>- </a:t>
            </a:r>
            <a:fld id="{BDA12893-4216-46B8-B5E9-157815605F96}" type="slidenum">
              <a:rPr lang="en-US" smtClean="0"/>
              <a:t>35</a:t>
            </a:fld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54" name="Rettangolo 53"/>
          <p:cNvSpPr/>
          <p:nvPr/>
        </p:nvSpPr>
        <p:spPr>
          <a:xfrm>
            <a:off x="755996" y="5134136"/>
            <a:ext cx="1678197" cy="584775"/>
          </a:xfrm>
          <a:prstGeom prst="rect">
            <a:avLst/>
          </a:prstGeom>
          <a:noFill/>
          <a:ln w="28575">
            <a:solidFill>
              <a:srgbClr val="FC760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195E81"/>
                </a:solidFill>
              </a:rPr>
              <a:t>Verifica attitudini</a:t>
            </a:r>
          </a:p>
          <a:p>
            <a:pPr algn="ctr"/>
            <a:r>
              <a:rPr lang="it-IT" sz="1600" b="1" dirty="0">
                <a:solidFill>
                  <a:srgbClr val="195E81"/>
                </a:solidFill>
              </a:rPr>
              <a:t> imprenditoriali</a:t>
            </a:r>
          </a:p>
        </p:txBody>
      </p:sp>
      <p:sp>
        <p:nvSpPr>
          <p:cNvPr id="58" name="Trapezoid 18"/>
          <p:cNvSpPr/>
          <p:nvPr/>
        </p:nvSpPr>
        <p:spPr>
          <a:xfrm>
            <a:off x="372684" y="207208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13"/>
          <p:cNvSpPr/>
          <p:nvPr/>
        </p:nvSpPr>
        <p:spPr>
          <a:xfrm>
            <a:off x="167624" y="67987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21"/>
          <p:cNvSpPr/>
          <p:nvPr/>
        </p:nvSpPr>
        <p:spPr>
          <a:xfrm>
            <a:off x="606160" y="363932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sz="3600" b="1" dirty="0">
              <a:solidFill>
                <a:schemeClr val="accent3"/>
              </a:solidFill>
            </a:endParaRPr>
          </a:p>
        </p:txBody>
      </p:sp>
      <p:sp>
        <p:nvSpPr>
          <p:cNvPr id="63" name="TextBox 33"/>
          <p:cNvSpPr txBox="1"/>
          <p:nvPr/>
        </p:nvSpPr>
        <p:spPr>
          <a:xfrm>
            <a:off x="598359" y="1352131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-150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spc="-150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roposta</a:t>
            </a:r>
            <a:endParaRPr lang="en-US" sz="2000" spc="-150" dirty="0" smtClean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8979101" y="1086455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8" name="TextBox 28"/>
          <p:cNvSpPr txBox="1"/>
          <p:nvPr/>
        </p:nvSpPr>
        <p:spPr>
          <a:xfrm>
            <a:off x="2446592" y="163877"/>
            <a:ext cx="9332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AA2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OBIETTIVI  – VOLUMI DI ATTIVITA’ E COSTI</a:t>
            </a:r>
          </a:p>
        </p:txBody>
      </p:sp>
      <p:sp>
        <p:nvSpPr>
          <p:cNvPr id="209" name="Parallelogram 11"/>
          <p:cNvSpPr/>
          <p:nvPr/>
        </p:nvSpPr>
        <p:spPr>
          <a:xfrm flipH="1">
            <a:off x="6330550" y="5104757"/>
            <a:ext cx="1968620" cy="875852"/>
          </a:xfrm>
          <a:prstGeom prst="parallelogram">
            <a:avLst>
              <a:gd name="adj" fmla="val 5748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Parallelogram 12"/>
          <p:cNvSpPr/>
          <p:nvPr/>
        </p:nvSpPr>
        <p:spPr>
          <a:xfrm flipH="1">
            <a:off x="6000350" y="4197531"/>
            <a:ext cx="1802373" cy="907226"/>
          </a:xfrm>
          <a:prstGeom prst="parallelogram">
            <a:avLst>
              <a:gd name="adj" fmla="val 5748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Parallelogram 13"/>
          <p:cNvSpPr/>
          <p:nvPr/>
        </p:nvSpPr>
        <p:spPr>
          <a:xfrm flipH="1">
            <a:off x="5584538" y="3483491"/>
            <a:ext cx="1695226" cy="720314"/>
          </a:xfrm>
          <a:prstGeom prst="parallelogram">
            <a:avLst>
              <a:gd name="adj" fmla="val 5748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Parallelogram 14"/>
          <p:cNvSpPr/>
          <p:nvPr/>
        </p:nvSpPr>
        <p:spPr>
          <a:xfrm flipH="1">
            <a:off x="5244196" y="2752590"/>
            <a:ext cx="1627094" cy="739588"/>
          </a:xfrm>
          <a:prstGeom prst="parallelogram">
            <a:avLst>
              <a:gd name="adj" fmla="val 5748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Parallelogram 10"/>
          <p:cNvSpPr/>
          <p:nvPr/>
        </p:nvSpPr>
        <p:spPr>
          <a:xfrm flipH="1">
            <a:off x="5280255" y="5104757"/>
            <a:ext cx="1974011" cy="875852"/>
          </a:xfrm>
          <a:prstGeom prst="parallelogram">
            <a:avLst>
              <a:gd name="adj" fmla="val 5748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b="1" spc="-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Parallelogram 9"/>
          <p:cNvSpPr/>
          <p:nvPr/>
        </p:nvSpPr>
        <p:spPr>
          <a:xfrm flipH="1">
            <a:off x="4603556" y="4197531"/>
            <a:ext cx="2167461" cy="907226"/>
          </a:xfrm>
          <a:prstGeom prst="parallelogram">
            <a:avLst>
              <a:gd name="adj" fmla="val 57484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1.200</a:t>
            </a:r>
            <a:endParaRPr lang="en-US" sz="2800" b="1" spc="-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Parallelogram 8"/>
          <p:cNvSpPr/>
          <p:nvPr/>
        </p:nvSpPr>
        <p:spPr>
          <a:xfrm flipH="1">
            <a:off x="4536378" y="3483491"/>
            <a:ext cx="1695226" cy="720314"/>
          </a:xfrm>
          <a:prstGeom prst="parallelogram">
            <a:avLst>
              <a:gd name="adj" fmla="val 5748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  <a:endParaRPr lang="en-US" sz="2800" b="1" spc="-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Isosceles Triangle 2"/>
          <p:cNvSpPr/>
          <p:nvPr/>
        </p:nvSpPr>
        <p:spPr>
          <a:xfrm>
            <a:off x="3764965" y="2667966"/>
            <a:ext cx="912291" cy="826005"/>
          </a:xfrm>
          <a:prstGeom prst="triangl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Trapezoid 3"/>
          <p:cNvSpPr/>
          <p:nvPr/>
        </p:nvSpPr>
        <p:spPr>
          <a:xfrm>
            <a:off x="3375001" y="3479458"/>
            <a:ext cx="1627094" cy="726141"/>
          </a:xfrm>
          <a:prstGeom prst="trapezoid">
            <a:avLst>
              <a:gd name="adj" fmla="val 52778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Trapezoid 4"/>
          <p:cNvSpPr/>
          <p:nvPr/>
        </p:nvSpPr>
        <p:spPr>
          <a:xfrm>
            <a:off x="2907903" y="4215124"/>
            <a:ext cx="2561290" cy="887505"/>
          </a:xfrm>
          <a:prstGeom prst="trapezoid">
            <a:avLst>
              <a:gd name="adj" fmla="val 52778"/>
            </a:avLst>
          </a:prstGeom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spc="-150" dirty="0" smtClean="0">
                <a:latin typeface="Copperplate Gothic Light" panose="020E0507020206020404" pitchFamily="34" charset="0"/>
                <a:cs typeface="David" panose="020E0502060401010101" pitchFamily="34" charset="-79"/>
              </a:rPr>
              <a:t> </a:t>
            </a:r>
            <a:r>
              <a:rPr lang="en-US" sz="1400" b="1" spc="11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Candidati</a:t>
            </a:r>
            <a:r>
              <a:rPr lang="en-US" sz="1400" b="1" spc="1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b="1" spc="11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selezionati</a:t>
            </a:r>
            <a:endParaRPr lang="en-US" sz="1400" b="1" spc="1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Trapezoid 5"/>
          <p:cNvSpPr/>
          <p:nvPr/>
        </p:nvSpPr>
        <p:spPr>
          <a:xfrm>
            <a:off x="2446592" y="5093104"/>
            <a:ext cx="3502025" cy="887505"/>
          </a:xfrm>
          <a:prstGeom prst="trapezoid">
            <a:avLst>
              <a:gd name="adj" fmla="val 52778"/>
            </a:avLst>
          </a:pr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Parallelogram 6"/>
          <p:cNvSpPr/>
          <p:nvPr/>
        </p:nvSpPr>
        <p:spPr>
          <a:xfrm flipH="1">
            <a:off x="4184084" y="2752590"/>
            <a:ext cx="1627094" cy="739588"/>
          </a:xfrm>
          <a:prstGeom prst="parallelogram">
            <a:avLst>
              <a:gd name="adj" fmla="val 57484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-150" dirty="0" smtClean="0">
                <a:solidFill>
                  <a:srgbClr val="AA2E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endParaRPr lang="en-US" sz="2800" b="1" spc="-150" dirty="0">
              <a:solidFill>
                <a:srgbClr val="AA2E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Isosceles Triangle 15"/>
          <p:cNvSpPr/>
          <p:nvPr/>
        </p:nvSpPr>
        <p:spPr>
          <a:xfrm>
            <a:off x="4169570" y="737325"/>
            <a:ext cx="2286000" cy="2029832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Oval 21"/>
          <p:cNvSpPr/>
          <p:nvPr/>
        </p:nvSpPr>
        <p:spPr>
          <a:xfrm>
            <a:off x="5909415" y="2864413"/>
            <a:ext cx="548640" cy="54864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Oval 22"/>
          <p:cNvSpPr/>
          <p:nvPr/>
        </p:nvSpPr>
        <p:spPr>
          <a:xfrm>
            <a:off x="6303476" y="3575622"/>
            <a:ext cx="548640" cy="54864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Oval 23"/>
          <p:cNvSpPr/>
          <p:nvPr/>
        </p:nvSpPr>
        <p:spPr>
          <a:xfrm>
            <a:off x="6777324" y="4373915"/>
            <a:ext cx="548640" cy="54864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en-US" b="1" dirty="0"/>
          </a:p>
        </p:txBody>
      </p:sp>
      <p:sp>
        <p:nvSpPr>
          <p:cNvPr id="225" name="Oval 24"/>
          <p:cNvSpPr/>
          <p:nvPr/>
        </p:nvSpPr>
        <p:spPr>
          <a:xfrm>
            <a:off x="7265766" y="5259292"/>
            <a:ext cx="548640" cy="54864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9" name="Group 31"/>
          <p:cNvGrpSpPr>
            <a:grpSpLocks noChangeAspect="1"/>
          </p:cNvGrpSpPr>
          <p:nvPr/>
        </p:nvGrpSpPr>
        <p:grpSpPr bwMode="auto">
          <a:xfrm>
            <a:off x="4943476" y="1641864"/>
            <a:ext cx="738188" cy="736600"/>
            <a:chOff x="3543" y="1044"/>
            <a:chExt cx="465" cy="464"/>
          </a:xfrm>
          <a:solidFill>
            <a:srgbClr val="FC7608"/>
          </a:solidFill>
        </p:grpSpPr>
        <p:sp>
          <p:nvSpPr>
            <p:cNvPr id="240" name="Freeform 33"/>
            <p:cNvSpPr>
              <a:spLocks/>
            </p:cNvSpPr>
            <p:nvPr/>
          </p:nvSpPr>
          <p:spPr bwMode="auto">
            <a:xfrm>
              <a:off x="3543" y="1266"/>
              <a:ext cx="94" cy="242"/>
            </a:xfrm>
            <a:custGeom>
              <a:avLst/>
              <a:gdLst>
                <a:gd name="T0" fmla="*/ 148 w 659"/>
                <a:gd name="T1" fmla="*/ 0 h 1688"/>
                <a:gd name="T2" fmla="*/ 511 w 659"/>
                <a:gd name="T3" fmla="*/ 0 h 1688"/>
                <a:gd name="T4" fmla="*/ 541 w 659"/>
                <a:gd name="T5" fmla="*/ 3 h 1688"/>
                <a:gd name="T6" fmla="*/ 568 w 659"/>
                <a:gd name="T7" fmla="*/ 11 h 1688"/>
                <a:gd name="T8" fmla="*/ 593 w 659"/>
                <a:gd name="T9" fmla="*/ 24 h 1688"/>
                <a:gd name="T10" fmla="*/ 616 w 659"/>
                <a:gd name="T11" fmla="*/ 43 h 1688"/>
                <a:gd name="T12" fmla="*/ 633 w 659"/>
                <a:gd name="T13" fmla="*/ 64 h 1688"/>
                <a:gd name="T14" fmla="*/ 647 w 659"/>
                <a:gd name="T15" fmla="*/ 89 h 1688"/>
                <a:gd name="T16" fmla="*/ 656 w 659"/>
                <a:gd name="T17" fmla="*/ 117 h 1688"/>
                <a:gd name="T18" fmla="*/ 659 w 659"/>
                <a:gd name="T19" fmla="*/ 147 h 1688"/>
                <a:gd name="T20" fmla="*/ 659 w 659"/>
                <a:gd name="T21" fmla="*/ 1541 h 1688"/>
                <a:gd name="T22" fmla="*/ 656 w 659"/>
                <a:gd name="T23" fmla="*/ 1571 h 1688"/>
                <a:gd name="T24" fmla="*/ 647 w 659"/>
                <a:gd name="T25" fmla="*/ 1598 h 1688"/>
                <a:gd name="T26" fmla="*/ 633 w 659"/>
                <a:gd name="T27" fmla="*/ 1624 h 1688"/>
                <a:gd name="T28" fmla="*/ 616 w 659"/>
                <a:gd name="T29" fmla="*/ 1645 h 1688"/>
                <a:gd name="T30" fmla="*/ 593 w 659"/>
                <a:gd name="T31" fmla="*/ 1664 h 1688"/>
                <a:gd name="T32" fmla="*/ 568 w 659"/>
                <a:gd name="T33" fmla="*/ 1677 h 1688"/>
                <a:gd name="T34" fmla="*/ 541 w 659"/>
                <a:gd name="T35" fmla="*/ 1686 h 1688"/>
                <a:gd name="T36" fmla="*/ 511 w 659"/>
                <a:gd name="T37" fmla="*/ 1688 h 1688"/>
                <a:gd name="T38" fmla="*/ 148 w 659"/>
                <a:gd name="T39" fmla="*/ 1688 h 1688"/>
                <a:gd name="T40" fmla="*/ 118 w 659"/>
                <a:gd name="T41" fmla="*/ 1686 h 1688"/>
                <a:gd name="T42" fmla="*/ 90 w 659"/>
                <a:gd name="T43" fmla="*/ 1677 h 1688"/>
                <a:gd name="T44" fmla="*/ 66 w 659"/>
                <a:gd name="T45" fmla="*/ 1664 h 1688"/>
                <a:gd name="T46" fmla="*/ 43 w 659"/>
                <a:gd name="T47" fmla="*/ 1645 h 1688"/>
                <a:gd name="T48" fmla="*/ 26 w 659"/>
                <a:gd name="T49" fmla="*/ 1624 h 1688"/>
                <a:gd name="T50" fmla="*/ 12 w 659"/>
                <a:gd name="T51" fmla="*/ 1598 h 1688"/>
                <a:gd name="T52" fmla="*/ 3 w 659"/>
                <a:gd name="T53" fmla="*/ 1571 h 1688"/>
                <a:gd name="T54" fmla="*/ 0 w 659"/>
                <a:gd name="T55" fmla="*/ 1541 h 1688"/>
                <a:gd name="T56" fmla="*/ 0 w 659"/>
                <a:gd name="T57" fmla="*/ 147 h 1688"/>
                <a:gd name="T58" fmla="*/ 3 w 659"/>
                <a:gd name="T59" fmla="*/ 117 h 1688"/>
                <a:gd name="T60" fmla="*/ 12 w 659"/>
                <a:gd name="T61" fmla="*/ 89 h 1688"/>
                <a:gd name="T62" fmla="*/ 26 w 659"/>
                <a:gd name="T63" fmla="*/ 64 h 1688"/>
                <a:gd name="T64" fmla="*/ 43 w 659"/>
                <a:gd name="T65" fmla="*/ 43 h 1688"/>
                <a:gd name="T66" fmla="*/ 66 w 659"/>
                <a:gd name="T67" fmla="*/ 24 h 1688"/>
                <a:gd name="T68" fmla="*/ 90 w 659"/>
                <a:gd name="T69" fmla="*/ 11 h 1688"/>
                <a:gd name="T70" fmla="*/ 118 w 659"/>
                <a:gd name="T71" fmla="*/ 3 h 1688"/>
                <a:gd name="T72" fmla="*/ 148 w 659"/>
                <a:gd name="T73" fmla="*/ 0 h 1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9" h="1688">
                  <a:moveTo>
                    <a:pt x="148" y="0"/>
                  </a:moveTo>
                  <a:lnTo>
                    <a:pt x="511" y="0"/>
                  </a:lnTo>
                  <a:lnTo>
                    <a:pt x="541" y="3"/>
                  </a:lnTo>
                  <a:lnTo>
                    <a:pt x="568" y="11"/>
                  </a:lnTo>
                  <a:lnTo>
                    <a:pt x="593" y="24"/>
                  </a:lnTo>
                  <a:lnTo>
                    <a:pt x="616" y="43"/>
                  </a:lnTo>
                  <a:lnTo>
                    <a:pt x="633" y="64"/>
                  </a:lnTo>
                  <a:lnTo>
                    <a:pt x="647" y="89"/>
                  </a:lnTo>
                  <a:lnTo>
                    <a:pt x="656" y="117"/>
                  </a:lnTo>
                  <a:lnTo>
                    <a:pt x="659" y="147"/>
                  </a:lnTo>
                  <a:lnTo>
                    <a:pt x="659" y="1541"/>
                  </a:lnTo>
                  <a:lnTo>
                    <a:pt x="656" y="1571"/>
                  </a:lnTo>
                  <a:lnTo>
                    <a:pt x="647" y="1598"/>
                  </a:lnTo>
                  <a:lnTo>
                    <a:pt x="633" y="1624"/>
                  </a:lnTo>
                  <a:lnTo>
                    <a:pt x="616" y="1645"/>
                  </a:lnTo>
                  <a:lnTo>
                    <a:pt x="593" y="1664"/>
                  </a:lnTo>
                  <a:lnTo>
                    <a:pt x="568" y="1677"/>
                  </a:lnTo>
                  <a:lnTo>
                    <a:pt x="541" y="1686"/>
                  </a:lnTo>
                  <a:lnTo>
                    <a:pt x="511" y="1688"/>
                  </a:lnTo>
                  <a:lnTo>
                    <a:pt x="148" y="1688"/>
                  </a:lnTo>
                  <a:lnTo>
                    <a:pt x="118" y="1686"/>
                  </a:lnTo>
                  <a:lnTo>
                    <a:pt x="90" y="1677"/>
                  </a:lnTo>
                  <a:lnTo>
                    <a:pt x="66" y="1664"/>
                  </a:lnTo>
                  <a:lnTo>
                    <a:pt x="43" y="1645"/>
                  </a:lnTo>
                  <a:lnTo>
                    <a:pt x="26" y="1624"/>
                  </a:lnTo>
                  <a:lnTo>
                    <a:pt x="12" y="1598"/>
                  </a:lnTo>
                  <a:lnTo>
                    <a:pt x="3" y="1571"/>
                  </a:lnTo>
                  <a:lnTo>
                    <a:pt x="0" y="1541"/>
                  </a:lnTo>
                  <a:lnTo>
                    <a:pt x="0" y="147"/>
                  </a:lnTo>
                  <a:lnTo>
                    <a:pt x="3" y="117"/>
                  </a:lnTo>
                  <a:lnTo>
                    <a:pt x="12" y="89"/>
                  </a:lnTo>
                  <a:lnTo>
                    <a:pt x="26" y="64"/>
                  </a:lnTo>
                  <a:lnTo>
                    <a:pt x="43" y="43"/>
                  </a:lnTo>
                  <a:lnTo>
                    <a:pt x="66" y="24"/>
                  </a:lnTo>
                  <a:lnTo>
                    <a:pt x="90" y="11"/>
                  </a:lnTo>
                  <a:lnTo>
                    <a:pt x="118" y="3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Freeform 34"/>
            <p:cNvSpPr>
              <a:spLocks/>
            </p:cNvSpPr>
            <p:nvPr/>
          </p:nvSpPr>
          <p:spPr bwMode="auto">
            <a:xfrm>
              <a:off x="3666" y="1329"/>
              <a:ext cx="95" cy="179"/>
            </a:xfrm>
            <a:custGeom>
              <a:avLst/>
              <a:gdLst>
                <a:gd name="T0" fmla="*/ 149 w 659"/>
                <a:gd name="T1" fmla="*/ 0 h 1248"/>
                <a:gd name="T2" fmla="*/ 511 w 659"/>
                <a:gd name="T3" fmla="*/ 0 h 1248"/>
                <a:gd name="T4" fmla="*/ 541 w 659"/>
                <a:gd name="T5" fmla="*/ 2 h 1248"/>
                <a:gd name="T6" fmla="*/ 569 w 659"/>
                <a:gd name="T7" fmla="*/ 12 h 1248"/>
                <a:gd name="T8" fmla="*/ 594 w 659"/>
                <a:gd name="T9" fmla="*/ 25 h 1248"/>
                <a:gd name="T10" fmla="*/ 616 w 659"/>
                <a:gd name="T11" fmla="*/ 43 h 1248"/>
                <a:gd name="T12" fmla="*/ 633 w 659"/>
                <a:gd name="T13" fmla="*/ 65 h 1248"/>
                <a:gd name="T14" fmla="*/ 648 w 659"/>
                <a:gd name="T15" fmla="*/ 90 h 1248"/>
                <a:gd name="T16" fmla="*/ 656 w 659"/>
                <a:gd name="T17" fmla="*/ 118 h 1248"/>
                <a:gd name="T18" fmla="*/ 659 w 659"/>
                <a:gd name="T19" fmla="*/ 147 h 1248"/>
                <a:gd name="T20" fmla="*/ 659 w 659"/>
                <a:gd name="T21" fmla="*/ 1101 h 1248"/>
                <a:gd name="T22" fmla="*/ 656 w 659"/>
                <a:gd name="T23" fmla="*/ 1131 h 1248"/>
                <a:gd name="T24" fmla="*/ 648 w 659"/>
                <a:gd name="T25" fmla="*/ 1158 h 1248"/>
                <a:gd name="T26" fmla="*/ 633 w 659"/>
                <a:gd name="T27" fmla="*/ 1184 h 1248"/>
                <a:gd name="T28" fmla="*/ 616 w 659"/>
                <a:gd name="T29" fmla="*/ 1205 h 1248"/>
                <a:gd name="T30" fmla="*/ 594 w 659"/>
                <a:gd name="T31" fmla="*/ 1224 h 1248"/>
                <a:gd name="T32" fmla="*/ 569 w 659"/>
                <a:gd name="T33" fmla="*/ 1237 h 1248"/>
                <a:gd name="T34" fmla="*/ 541 w 659"/>
                <a:gd name="T35" fmla="*/ 1246 h 1248"/>
                <a:gd name="T36" fmla="*/ 511 w 659"/>
                <a:gd name="T37" fmla="*/ 1248 h 1248"/>
                <a:gd name="T38" fmla="*/ 149 w 659"/>
                <a:gd name="T39" fmla="*/ 1248 h 1248"/>
                <a:gd name="T40" fmla="*/ 119 w 659"/>
                <a:gd name="T41" fmla="*/ 1246 h 1248"/>
                <a:gd name="T42" fmla="*/ 91 w 659"/>
                <a:gd name="T43" fmla="*/ 1237 h 1248"/>
                <a:gd name="T44" fmla="*/ 66 w 659"/>
                <a:gd name="T45" fmla="*/ 1224 h 1248"/>
                <a:gd name="T46" fmla="*/ 44 w 659"/>
                <a:gd name="T47" fmla="*/ 1205 h 1248"/>
                <a:gd name="T48" fmla="*/ 26 w 659"/>
                <a:gd name="T49" fmla="*/ 1184 h 1248"/>
                <a:gd name="T50" fmla="*/ 13 w 659"/>
                <a:gd name="T51" fmla="*/ 1158 h 1248"/>
                <a:gd name="T52" fmla="*/ 3 w 659"/>
                <a:gd name="T53" fmla="*/ 1131 h 1248"/>
                <a:gd name="T54" fmla="*/ 0 w 659"/>
                <a:gd name="T55" fmla="*/ 1101 h 1248"/>
                <a:gd name="T56" fmla="*/ 0 w 659"/>
                <a:gd name="T57" fmla="*/ 147 h 1248"/>
                <a:gd name="T58" fmla="*/ 3 w 659"/>
                <a:gd name="T59" fmla="*/ 118 h 1248"/>
                <a:gd name="T60" fmla="*/ 13 w 659"/>
                <a:gd name="T61" fmla="*/ 90 h 1248"/>
                <a:gd name="T62" fmla="*/ 26 w 659"/>
                <a:gd name="T63" fmla="*/ 65 h 1248"/>
                <a:gd name="T64" fmla="*/ 44 w 659"/>
                <a:gd name="T65" fmla="*/ 43 h 1248"/>
                <a:gd name="T66" fmla="*/ 66 w 659"/>
                <a:gd name="T67" fmla="*/ 25 h 1248"/>
                <a:gd name="T68" fmla="*/ 91 w 659"/>
                <a:gd name="T69" fmla="*/ 12 h 1248"/>
                <a:gd name="T70" fmla="*/ 119 w 659"/>
                <a:gd name="T71" fmla="*/ 2 h 1248"/>
                <a:gd name="T72" fmla="*/ 149 w 659"/>
                <a:gd name="T7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9" h="1248">
                  <a:moveTo>
                    <a:pt x="149" y="0"/>
                  </a:moveTo>
                  <a:lnTo>
                    <a:pt x="511" y="0"/>
                  </a:lnTo>
                  <a:lnTo>
                    <a:pt x="541" y="2"/>
                  </a:lnTo>
                  <a:lnTo>
                    <a:pt x="569" y="12"/>
                  </a:lnTo>
                  <a:lnTo>
                    <a:pt x="594" y="25"/>
                  </a:lnTo>
                  <a:lnTo>
                    <a:pt x="616" y="43"/>
                  </a:lnTo>
                  <a:lnTo>
                    <a:pt x="633" y="65"/>
                  </a:lnTo>
                  <a:lnTo>
                    <a:pt x="648" y="90"/>
                  </a:lnTo>
                  <a:lnTo>
                    <a:pt x="656" y="118"/>
                  </a:lnTo>
                  <a:lnTo>
                    <a:pt x="659" y="147"/>
                  </a:lnTo>
                  <a:lnTo>
                    <a:pt x="659" y="1101"/>
                  </a:lnTo>
                  <a:lnTo>
                    <a:pt x="656" y="1131"/>
                  </a:lnTo>
                  <a:lnTo>
                    <a:pt x="648" y="1158"/>
                  </a:lnTo>
                  <a:lnTo>
                    <a:pt x="633" y="1184"/>
                  </a:lnTo>
                  <a:lnTo>
                    <a:pt x="616" y="1205"/>
                  </a:lnTo>
                  <a:lnTo>
                    <a:pt x="594" y="1224"/>
                  </a:lnTo>
                  <a:lnTo>
                    <a:pt x="569" y="1237"/>
                  </a:lnTo>
                  <a:lnTo>
                    <a:pt x="541" y="1246"/>
                  </a:lnTo>
                  <a:lnTo>
                    <a:pt x="511" y="1248"/>
                  </a:lnTo>
                  <a:lnTo>
                    <a:pt x="149" y="1248"/>
                  </a:lnTo>
                  <a:lnTo>
                    <a:pt x="119" y="1246"/>
                  </a:lnTo>
                  <a:lnTo>
                    <a:pt x="91" y="1237"/>
                  </a:lnTo>
                  <a:lnTo>
                    <a:pt x="66" y="1224"/>
                  </a:lnTo>
                  <a:lnTo>
                    <a:pt x="44" y="1205"/>
                  </a:lnTo>
                  <a:lnTo>
                    <a:pt x="26" y="1184"/>
                  </a:lnTo>
                  <a:lnTo>
                    <a:pt x="13" y="1158"/>
                  </a:lnTo>
                  <a:lnTo>
                    <a:pt x="3" y="1131"/>
                  </a:lnTo>
                  <a:lnTo>
                    <a:pt x="0" y="1101"/>
                  </a:lnTo>
                  <a:lnTo>
                    <a:pt x="0" y="147"/>
                  </a:lnTo>
                  <a:lnTo>
                    <a:pt x="3" y="118"/>
                  </a:lnTo>
                  <a:lnTo>
                    <a:pt x="13" y="90"/>
                  </a:lnTo>
                  <a:lnTo>
                    <a:pt x="26" y="65"/>
                  </a:lnTo>
                  <a:lnTo>
                    <a:pt x="44" y="43"/>
                  </a:lnTo>
                  <a:lnTo>
                    <a:pt x="66" y="25"/>
                  </a:lnTo>
                  <a:lnTo>
                    <a:pt x="91" y="12"/>
                  </a:lnTo>
                  <a:lnTo>
                    <a:pt x="119" y="2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35"/>
            <p:cNvSpPr>
              <a:spLocks/>
            </p:cNvSpPr>
            <p:nvPr/>
          </p:nvSpPr>
          <p:spPr bwMode="auto">
            <a:xfrm>
              <a:off x="3790" y="1329"/>
              <a:ext cx="94" cy="179"/>
            </a:xfrm>
            <a:custGeom>
              <a:avLst/>
              <a:gdLst>
                <a:gd name="T0" fmla="*/ 147 w 657"/>
                <a:gd name="T1" fmla="*/ 0 h 1248"/>
                <a:gd name="T2" fmla="*/ 509 w 657"/>
                <a:gd name="T3" fmla="*/ 0 h 1248"/>
                <a:gd name="T4" fmla="*/ 539 w 657"/>
                <a:gd name="T5" fmla="*/ 2 h 1248"/>
                <a:gd name="T6" fmla="*/ 567 w 657"/>
                <a:gd name="T7" fmla="*/ 12 h 1248"/>
                <a:gd name="T8" fmla="*/ 593 w 657"/>
                <a:gd name="T9" fmla="*/ 25 h 1248"/>
                <a:gd name="T10" fmla="*/ 614 w 657"/>
                <a:gd name="T11" fmla="*/ 43 h 1248"/>
                <a:gd name="T12" fmla="*/ 633 w 657"/>
                <a:gd name="T13" fmla="*/ 65 h 1248"/>
                <a:gd name="T14" fmla="*/ 646 w 657"/>
                <a:gd name="T15" fmla="*/ 90 h 1248"/>
                <a:gd name="T16" fmla="*/ 654 w 657"/>
                <a:gd name="T17" fmla="*/ 118 h 1248"/>
                <a:gd name="T18" fmla="*/ 657 w 657"/>
                <a:gd name="T19" fmla="*/ 147 h 1248"/>
                <a:gd name="T20" fmla="*/ 657 w 657"/>
                <a:gd name="T21" fmla="*/ 1101 h 1248"/>
                <a:gd name="T22" fmla="*/ 654 w 657"/>
                <a:gd name="T23" fmla="*/ 1131 h 1248"/>
                <a:gd name="T24" fmla="*/ 646 w 657"/>
                <a:gd name="T25" fmla="*/ 1158 h 1248"/>
                <a:gd name="T26" fmla="*/ 633 w 657"/>
                <a:gd name="T27" fmla="*/ 1184 h 1248"/>
                <a:gd name="T28" fmla="*/ 614 w 657"/>
                <a:gd name="T29" fmla="*/ 1205 h 1248"/>
                <a:gd name="T30" fmla="*/ 593 w 657"/>
                <a:gd name="T31" fmla="*/ 1224 h 1248"/>
                <a:gd name="T32" fmla="*/ 567 w 657"/>
                <a:gd name="T33" fmla="*/ 1237 h 1248"/>
                <a:gd name="T34" fmla="*/ 539 w 657"/>
                <a:gd name="T35" fmla="*/ 1246 h 1248"/>
                <a:gd name="T36" fmla="*/ 509 w 657"/>
                <a:gd name="T37" fmla="*/ 1248 h 1248"/>
                <a:gd name="T38" fmla="*/ 147 w 657"/>
                <a:gd name="T39" fmla="*/ 1248 h 1248"/>
                <a:gd name="T40" fmla="*/ 117 w 657"/>
                <a:gd name="T41" fmla="*/ 1246 h 1248"/>
                <a:gd name="T42" fmla="*/ 90 w 657"/>
                <a:gd name="T43" fmla="*/ 1237 h 1248"/>
                <a:gd name="T44" fmla="*/ 64 w 657"/>
                <a:gd name="T45" fmla="*/ 1224 h 1248"/>
                <a:gd name="T46" fmla="*/ 43 w 657"/>
                <a:gd name="T47" fmla="*/ 1205 h 1248"/>
                <a:gd name="T48" fmla="*/ 24 w 657"/>
                <a:gd name="T49" fmla="*/ 1184 h 1248"/>
                <a:gd name="T50" fmla="*/ 11 w 657"/>
                <a:gd name="T51" fmla="*/ 1158 h 1248"/>
                <a:gd name="T52" fmla="*/ 3 w 657"/>
                <a:gd name="T53" fmla="*/ 1131 h 1248"/>
                <a:gd name="T54" fmla="*/ 0 w 657"/>
                <a:gd name="T55" fmla="*/ 1101 h 1248"/>
                <a:gd name="T56" fmla="*/ 0 w 657"/>
                <a:gd name="T57" fmla="*/ 147 h 1248"/>
                <a:gd name="T58" fmla="*/ 3 w 657"/>
                <a:gd name="T59" fmla="*/ 118 h 1248"/>
                <a:gd name="T60" fmla="*/ 11 w 657"/>
                <a:gd name="T61" fmla="*/ 90 h 1248"/>
                <a:gd name="T62" fmla="*/ 24 w 657"/>
                <a:gd name="T63" fmla="*/ 65 h 1248"/>
                <a:gd name="T64" fmla="*/ 43 w 657"/>
                <a:gd name="T65" fmla="*/ 43 h 1248"/>
                <a:gd name="T66" fmla="*/ 64 w 657"/>
                <a:gd name="T67" fmla="*/ 25 h 1248"/>
                <a:gd name="T68" fmla="*/ 90 w 657"/>
                <a:gd name="T69" fmla="*/ 12 h 1248"/>
                <a:gd name="T70" fmla="*/ 117 w 657"/>
                <a:gd name="T71" fmla="*/ 2 h 1248"/>
                <a:gd name="T72" fmla="*/ 147 w 657"/>
                <a:gd name="T7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7" h="1248">
                  <a:moveTo>
                    <a:pt x="147" y="0"/>
                  </a:moveTo>
                  <a:lnTo>
                    <a:pt x="509" y="0"/>
                  </a:lnTo>
                  <a:lnTo>
                    <a:pt x="539" y="2"/>
                  </a:lnTo>
                  <a:lnTo>
                    <a:pt x="567" y="12"/>
                  </a:lnTo>
                  <a:lnTo>
                    <a:pt x="593" y="25"/>
                  </a:lnTo>
                  <a:lnTo>
                    <a:pt x="614" y="43"/>
                  </a:lnTo>
                  <a:lnTo>
                    <a:pt x="633" y="65"/>
                  </a:lnTo>
                  <a:lnTo>
                    <a:pt x="646" y="90"/>
                  </a:lnTo>
                  <a:lnTo>
                    <a:pt x="654" y="118"/>
                  </a:lnTo>
                  <a:lnTo>
                    <a:pt x="657" y="147"/>
                  </a:lnTo>
                  <a:lnTo>
                    <a:pt x="657" y="1101"/>
                  </a:lnTo>
                  <a:lnTo>
                    <a:pt x="654" y="1131"/>
                  </a:lnTo>
                  <a:lnTo>
                    <a:pt x="646" y="1158"/>
                  </a:lnTo>
                  <a:lnTo>
                    <a:pt x="633" y="1184"/>
                  </a:lnTo>
                  <a:lnTo>
                    <a:pt x="614" y="1205"/>
                  </a:lnTo>
                  <a:lnTo>
                    <a:pt x="593" y="1224"/>
                  </a:lnTo>
                  <a:lnTo>
                    <a:pt x="567" y="1237"/>
                  </a:lnTo>
                  <a:lnTo>
                    <a:pt x="539" y="1246"/>
                  </a:lnTo>
                  <a:lnTo>
                    <a:pt x="509" y="1248"/>
                  </a:lnTo>
                  <a:lnTo>
                    <a:pt x="147" y="1248"/>
                  </a:lnTo>
                  <a:lnTo>
                    <a:pt x="117" y="1246"/>
                  </a:lnTo>
                  <a:lnTo>
                    <a:pt x="90" y="1237"/>
                  </a:lnTo>
                  <a:lnTo>
                    <a:pt x="64" y="1224"/>
                  </a:lnTo>
                  <a:lnTo>
                    <a:pt x="43" y="1205"/>
                  </a:lnTo>
                  <a:lnTo>
                    <a:pt x="24" y="1184"/>
                  </a:lnTo>
                  <a:lnTo>
                    <a:pt x="11" y="1158"/>
                  </a:lnTo>
                  <a:lnTo>
                    <a:pt x="3" y="1131"/>
                  </a:lnTo>
                  <a:lnTo>
                    <a:pt x="0" y="1101"/>
                  </a:lnTo>
                  <a:lnTo>
                    <a:pt x="0" y="147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4" y="65"/>
                  </a:lnTo>
                  <a:lnTo>
                    <a:pt x="43" y="43"/>
                  </a:lnTo>
                  <a:lnTo>
                    <a:pt x="64" y="25"/>
                  </a:lnTo>
                  <a:lnTo>
                    <a:pt x="90" y="12"/>
                  </a:lnTo>
                  <a:lnTo>
                    <a:pt x="117" y="2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Freeform 36"/>
            <p:cNvSpPr>
              <a:spLocks/>
            </p:cNvSpPr>
            <p:nvPr/>
          </p:nvSpPr>
          <p:spPr bwMode="auto">
            <a:xfrm>
              <a:off x="3914" y="1266"/>
              <a:ext cx="94" cy="242"/>
            </a:xfrm>
            <a:custGeom>
              <a:avLst/>
              <a:gdLst>
                <a:gd name="T0" fmla="*/ 148 w 658"/>
                <a:gd name="T1" fmla="*/ 0 h 1688"/>
                <a:gd name="T2" fmla="*/ 511 w 658"/>
                <a:gd name="T3" fmla="*/ 0 h 1688"/>
                <a:gd name="T4" fmla="*/ 540 w 658"/>
                <a:gd name="T5" fmla="*/ 3 h 1688"/>
                <a:gd name="T6" fmla="*/ 568 w 658"/>
                <a:gd name="T7" fmla="*/ 11 h 1688"/>
                <a:gd name="T8" fmla="*/ 593 w 658"/>
                <a:gd name="T9" fmla="*/ 24 h 1688"/>
                <a:gd name="T10" fmla="*/ 614 w 658"/>
                <a:gd name="T11" fmla="*/ 43 h 1688"/>
                <a:gd name="T12" fmla="*/ 633 w 658"/>
                <a:gd name="T13" fmla="*/ 64 h 1688"/>
                <a:gd name="T14" fmla="*/ 646 w 658"/>
                <a:gd name="T15" fmla="*/ 89 h 1688"/>
                <a:gd name="T16" fmla="*/ 656 w 658"/>
                <a:gd name="T17" fmla="*/ 117 h 1688"/>
                <a:gd name="T18" fmla="*/ 658 w 658"/>
                <a:gd name="T19" fmla="*/ 147 h 1688"/>
                <a:gd name="T20" fmla="*/ 658 w 658"/>
                <a:gd name="T21" fmla="*/ 1541 h 1688"/>
                <a:gd name="T22" fmla="*/ 656 w 658"/>
                <a:gd name="T23" fmla="*/ 1571 h 1688"/>
                <a:gd name="T24" fmla="*/ 646 w 658"/>
                <a:gd name="T25" fmla="*/ 1598 h 1688"/>
                <a:gd name="T26" fmla="*/ 633 w 658"/>
                <a:gd name="T27" fmla="*/ 1624 h 1688"/>
                <a:gd name="T28" fmla="*/ 614 w 658"/>
                <a:gd name="T29" fmla="*/ 1645 h 1688"/>
                <a:gd name="T30" fmla="*/ 593 w 658"/>
                <a:gd name="T31" fmla="*/ 1664 h 1688"/>
                <a:gd name="T32" fmla="*/ 568 w 658"/>
                <a:gd name="T33" fmla="*/ 1677 h 1688"/>
                <a:gd name="T34" fmla="*/ 540 w 658"/>
                <a:gd name="T35" fmla="*/ 1686 h 1688"/>
                <a:gd name="T36" fmla="*/ 511 w 658"/>
                <a:gd name="T37" fmla="*/ 1688 h 1688"/>
                <a:gd name="T38" fmla="*/ 148 w 658"/>
                <a:gd name="T39" fmla="*/ 1688 h 1688"/>
                <a:gd name="T40" fmla="*/ 118 w 658"/>
                <a:gd name="T41" fmla="*/ 1686 h 1688"/>
                <a:gd name="T42" fmla="*/ 90 w 658"/>
                <a:gd name="T43" fmla="*/ 1677 h 1688"/>
                <a:gd name="T44" fmla="*/ 65 w 658"/>
                <a:gd name="T45" fmla="*/ 1664 h 1688"/>
                <a:gd name="T46" fmla="*/ 43 w 658"/>
                <a:gd name="T47" fmla="*/ 1645 h 1688"/>
                <a:gd name="T48" fmla="*/ 25 w 658"/>
                <a:gd name="T49" fmla="*/ 1624 h 1688"/>
                <a:gd name="T50" fmla="*/ 11 w 658"/>
                <a:gd name="T51" fmla="*/ 1598 h 1688"/>
                <a:gd name="T52" fmla="*/ 3 w 658"/>
                <a:gd name="T53" fmla="*/ 1571 h 1688"/>
                <a:gd name="T54" fmla="*/ 0 w 658"/>
                <a:gd name="T55" fmla="*/ 1541 h 1688"/>
                <a:gd name="T56" fmla="*/ 0 w 658"/>
                <a:gd name="T57" fmla="*/ 147 h 1688"/>
                <a:gd name="T58" fmla="*/ 3 w 658"/>
                <a:gd name="T59" fmla="*/ 117 h 1688"/>
                <a:gd name="T60" fmla="*/ 11 w 658"/>
                <a:gd name="T61" fmla="*/ 89 h 1688"/>
                <a:gd name="T62" fmla="*/ 25 w 658"/>
                <a:gd name="T63" fmla="*/ 64 h 1688"/>
                <a:gd name="T64" fmla="*/ 43 w 658"/>
                <a:gd name="T65" fmla="*/ 43 h 1688"/>
                <a:gd name="T66" fmla="*/ 65 w 658"/>
                <a:gd name="T67" fmla="*/ 24 h 1688"/>
                <a:gd name="T68" fmla="*/ 90 w 658"/>
                <a:gd name="T69" fmla="*/ 11 h 1688"/>
                <a:gd name="T70" fmla="*/ 118 w 658"/>
                <a:gd name="T71" fmla="*/ 3 h 1688"/>
                <a:gd name="T72" fmla="*/ 148 w 658"/>
                <a:gd name="T73" fmla="*/ 0 h 1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8" h="1688">
                  <a:moveTo>
                    <a:pt x="148" y="0"/>
                  </a:moveTo>
                  <a:lnTo>
                    <a:pt x="511" y="0"/>
                  </a:lnTo>
                  <a:lnTo>
                    <a:pt x="540" y="3"/>
                  </a:lnTo>
                  <a:lnTo>
                    <a:pt x="568" y="11"/>
                  </a:lnTo>
                  <a:lnTo>
                    <a:pt x="593" y="24"/>
                  </a:lnTo>
                  <a:lnTo>
                    <a:pt x="614" y="43"/>
                  </a:lnTo>
                  <a:lnTo>
                    <a:pt x="633" y="64"/>
                  </a:lnTo>
                  <a:lnTo>
                    <a:pt x="646" y="89"/>
                  </a:lnTo>
                  <a:lnTo>
                    <a:pt x="656" y="117"/>
                  </a:lnTo>
                  <a:lnTo>
                    <a:pt x="658" y="147"/>
                  </a:lnTo>
                  <a:lnTo>
                    <a:pt x="658" y="1541"/>
                  </a:lnTo>
                  <a:lnTo>
                    <a:pt x="656" y="1571"/>
                  </a:lnTo>
                  <a:lnTo>
                    <a:pt x="646" y="1598"/>
                  </a:lnTo>
                  <a:lnTo>
                    <a:pt x="633" y="1624"/>
                  </a:lnTo>
                  <a:lnTo>
                    <a:pt x="614" y="1645"/>
                  </a:lnTo>
                  <a:lnTo>
                    <a:pt x="593" y="1664"/>
                  </a:lnTo>
                  <a:lnTo>
                    <a:pt x="568" y="1677"/>
                  </a:lnTo>
                  <a:lnTo>
                    <a:pt x="540" y="1686"/>
                  </a:lnTo>
                  <a:lnTo>
                    <a:pt x="511" y="1688"/>
                  </a:lnTo>
                  <a:lnTo>
                    <a:pt x="148" y="1688"/>
                  </a:lnTo>
                  <a:lnTo>
                    <a:pt x="118" y="1686"/>
                  </a:lnTo>
                  <a:lnTo>
                    <a:pt x="90" y="1677"/>
                  </a:lnTo>
                  <a:lnTo>
                    <a:pt x="65" y="1664"/>
                  </a:lnTo>
                  <a:lnTo>
                    <a:pt x="43" y="1645"/>
                  </a:lnTo>
                  <a:lnTo>
                    <a:pt x="25" y="1624"/>
                  </a:lnTo>
                  <a:lnTo>
                    <a:pt x="11" y="1598"/>
                  </a:lnTo>
                  <a:lnTo>
                    <a:pt x="3" y="1571"/>
                  </a:lnTo>
                  <a:lnTo>
                    <a:pt x="0" y="1541"/>
                  </a:lnTo>
                  <a:lnTo>
                    <a:pt x="0" y="147"/>
                  </a:lnTo>
                  <a:lnTo>
                    <a:pt x="3" y="117"/>
                  </a:lnTo>
                  <a:lnTo>
                    <a:pt x="11" y="89"/>
                  </a:lnTo>
                  <a:lnTo>
                    <a:pt x="25" y="64"/>
                  </a:lnTo>
                  <a:lnTo>
                    <a:pt x="43" y="43"/>
                  </a:lnTo>
                  <a:lnTo>
                    <a:pt x="65" y="24"/>
                  </a:lnTo>
                  <a:lnTo>
                    <a:pt x="90" y="11"/>
                  </a:lnTo>
                  <a:lnTo>
                    <a:pt x="118" y="3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Freeform 37"/>
            <p:cNvSpPr>
              <a:spLocks/>
            </p:cNvSpPr>
            <p:nvPr/>
          </p:nvSpPr>
          <p:spPr bwMode="auto">
            <a:xfrm>
              <a:off x="3617" y="1063"/>
              <a:ext cx="276" cy="242"/>
            </a:xfrm>
            <a:custGeom>
              <a:avLst/>
              <a:gdLst>
                <a:gd name="T0" fmla="*/ 1489 w 1934"/>
                <a:gd name="T1" fmla="*/ 152 h 1691"/>
                <a:gd name="T2" fmla="*/ 1930 w 1934"/>
                <a:gd name="T3" fmla="*/ 633 h 1691"/>
                <a:gd name="T4" fmla="*/ 1735 w 1934"/>
                <a:gd name="T5" fmla="*/ 1070 h 1691"/>
                <a:gd name="T6" fmla="*/ 1692 w 1934"/>
                <a:gd name="T7" fmla="*/ 1208 h 1691"/>
                <a:gd name="T8" fmla="*/ 1577 w 1934"/>
                <a:gd name="T9" fmla="*/ 1307 h 1691"/>
                <a:gd name="T10" fmla="*/ 1444 w 1934"/>
                <a:gd name="T11" fmla="*/ 1400 h 1691"/>
                <a:gd name="T12" fmla="*/ 1350 w 1934"/>
                <a:gd name="T13" fmla="*/ 1533 h 1691"/>
                <a:gd name="T14" fmla="*/ 1252 w 1934"/>
                <a:gd name="T15" fmla="*/ 1645 h 1691"/>
                <a:gd name="T16" fmla="*/ 1112 w 1934"/>
                <a:gd name="T17" fmla="*/ 1688 h 1691"/>
                <a:gd name="T18" fmla="*/ 776 w 1934"/>
                <a:gd name="T19" fmla="*/ 1584 h 1691"/>
                <a:gd name="T20" fmla="*/ 655 w 1934"/>
                <a:gd name="T21" fmla="*/ 1563 h 1691"/>
                <a:gd name="T22" fmla="*/ 633 w 1934"/>
                <a:gd name="T23" fmla="*/ 1443 h 1691"/>
                <a:gd name="T24" fmla="*/ 547 w 1934"/>
                <a:gd name="T25" fmla="*/ 1443 h 1691"/>
                <a:gd name="T26" fmla="*/ 475 w 1934"/>
                <a:gd name="T27" fmla="*/ 1337 h 1691"/>
                <a:gd name="T28" fmla="*/ 442 w 1934"/>
                <a:gd name="T29" fmla="*/ 1304 h 1691"/>
                <a:gd name="T30" fmla="*/ 335 w 1934"/>
                <a:gd name="T31" fmla="*/ 1234 h 1691"/>
                <a:gd name="T32" fmla="*/ 336 w 1934"/>
                <a:gd name="T33" fmla="*/ 1147 h 1691"/>
                <a:gd name="T34" fmla="*/ 214 w 1934"/>
                <a:gd name="T35" fmla="*/ 1127 h 1691"/>
                <a:gd name="T36" fmla="*/ 193 w 1934"/>
                <a:gd name="T37" fmla="*/ 1006 h 1691"/>
                <a:gd name="T38" fmla="*/ 0 w 1934"/>
                <a:gd name="T39" fmla="*/ 595 h 1691"/>
                <a:gd name="T40" fmla="*/ 66 w 1934"/>
                <a:gd name="T41" fmla="*/ 562 h 1691"/>
                <a:gd name="T42" fmla="*/ 428 w 1934"/>
                <a:gd name="T43" fmla="*/ 828 h 1691"/>
                <a:gd name="T44" fmla="*/ 516 w 1934"/>
                <a:gd name="T45" fmla="*/ 918 h 1691"/>
                <a:gd name="T46" fmla="*/ 528 w 1934"/>
                <a:gd name="T47" fmla="*/ 975 h 1691"/>
                <a:gd name="T48" fmla="*/ 646 w 1934"/>
                <a:gd name="T49" fmla="*/ 1023 h 1691"/>
                <a:gd name="T50" fmla="*/ 639 w 1934"/>
                <a:gd name="T51" fmla="*/ 1141 h 1691"/>
                <a:gd name="T52" fmla="*/ 759 w 1934"/>
                <a:gd name="T53" fmla="*/ 1135 h 1691"/>
                <a:gd name="T54" fmla="*/ 807 w 1934"/>
                <a:gd name="T55" fmla="*/ 1251 h 1691"/>
                <a:gd name="T56" fmla="*/ 864 w 1934"/>
                <a:gd name="T57" fmla="*/ 1264 h 1691"/>
                <a:gd name="T58" fmla="*/ 956 w 1934"/>
                <a:gd name="T59" fmla="*/ 1357 h 1691"/>
                <a:gd name="T60" fmla="*/ 1135 w 1934"/>
                <a:gd name="T61" fmla="*/ 1599 h 1691"/>
                <a:gd name="T62" fmla="*/ 1202 w 1934"/>
                <a:gd name="T63" fmla="*/ 1556 h 1691"/>
                <a:gd name="T64" fmla="*/ 1046 w 1934"/>
                <a:gd name="T65" fmla="*/ 1357 h 1691"/>
                <a:gd name="T66" fmla="*/ 1080 w 1934"/>
                <a:gd name="T67" fmla="*/ 1291 h 1691"/>
                <a:gd name="T68" fmla="*/ 1281 w 1934"/>
                <a:gd name="T69" fmla="*/ 1453 h 1691"/>
                <a:gd name="T70" fmla="*/ 1348 w 1934"/>
                <a:gd name="T71" fmla="*/ 1410 h 1691"/>
                <a:gd name="T72" fmla="*/ 1193 w 1934"/>
                <a:gd name="T73" fmla="*/ 1211 h 1691"/>
                <a:gd name="T74" fmla="*/ 1227 w 1934"/>
                <a:gd name="T75" fmla="*/ 1146 h 1691"/>
                <a:gd name="T76" fmla="*/ 1428 w 1934"/>
                <a:gd name="T77" fmla="*/ 1308 h 1691"/>
                <a:gd name="T78" fmla="*/ 1495 w 1934"/>
                <a:gd name="T79" fmla="*/ 1265 h 1691"/>
                <a:gd name="T80" fmla="*/ 1339 w 1934"/>
                <a:gd name="T81" fmla="*/ 1066 h 1691"/>
                <a:gd name="T82" fmla="*/ 1374 w 1934"/>
                <a:gd name="T83" fmla="*/ 1000 h 1691"/>
                <a:gd name="T84" fmla="*/ 1575 w 1934"/>
                <a:gd name="T85" fmla="*/ 1163 h 1691"/>
                <a:gd name="T86" fmla="*/ 1642 w 1934"/>
                <a:gd name="T87" fmla="*/ 1120 h 1691"/>
                <a:gd name="T88" fmla="*/ 1627 w 1934"/>
                <a:gd name="T89" fmla="*/ 1064 h 1691"/>
                <a:gd name="T90" fmla="*/ 1527 w 1934"/>
                <a:gd name="T91" fmla="*/ 964 h 1691"/>
                <a:gd name="T92" fmla="*/ 1359 w 1934"/>
                <a:gd name="T93" fmla="*/ 796 h 1691"/>
                <a:gd name="T94" fmla="*/ 1181 w 1934"/>
                <a:gd name="T95" fmla="*/ 621 h 1691"/>
                <a:gd name="T96" fmla="*/ 1054 w 1934"/>
                <a:gd name="T97" fmla="*/ 495 h 1691"/>
                <a:gd name="T98" fmla="*/ 1007 w 1934"/>
                <a:gd name="T99" fmla="*/ 469 h 1691"/>
                <a:gd name="T100" fmla="*/ 921 w 1934"/>
                <a:gd name="T101" fmla="*/ 539 h 1691"/>
                <a:gd name="T102" fmla="*/ 791 w 1934"/>
                <a:gd name="T103" fmla="*/ 733 h 1691"/>
                <a:gd name="T104" fmla="*/ 620 w 1934"/>
                <a:gd name="T105" fmla="*/ 754 h 1691"/>
                <a:gd name="T106" fmla="*/ 515 w 1934"/>
                <a:gd name="T107" fmla="*/ 630 h 1691"/>
                <a:gd name="T108" fmla="*/ 730 w 1934"/>
                <a:gd name="T109" fmla="*/ 102 h 1691"/>
                <a:gd name="T110" fmla="*/ 814 w 1934"/>
                <a:gd name="T111" fmla="*/ 35 h 1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34" h="1691">
                  <a:moveTo>
                    <a:pt x="947" y="0"/>
                  </a:moveTo>
                  <a:lnTo>
                    <a:pt x="981" y="1"/>
                  </a:lnTo>
                  <a:lnTo>
                    <a:pt x="1017" y="7"/>
                  </a:lnTo>
                  <a:lnTo>
                    <a:pt x="1055" y="17"/>
                  </a:lnTo>
                  <a:lnTo>
                    <a:pt x="1479" y="148"/>
                  </a:lnTo>
                  <a:lnTo>
                    <a:pt x="1489" y="152"/>
                  </a:lnTo>
                  <a:lnTo>
                    <a:pt x="1497" y="160"/>
                  </a:lnTo>
                  <a:lnTo>
                    <a:pt x="1922" y="580"/>
                  </a:lnTo>
                  <a:lnTo>
                    <a:pt x="1930" y="592"/>
                  </a:lnTo>
                  <a:lnTo>
                    <a:pt x="1934" y="605"/>
                  </a:lnTo>
                  <a:lnTo>
                    <a:pt x="1934" y="620"/>
                  </a:lnTo>
                  <a:lnTo>
                    <a:pt x="1930" y="633"/>
                  </a:lnTo>
                  <a:lnTo>
                    <a:pt x="1922" y="645"/>
                  </a:lnTo>
                  <a:lnTo>
                    <a:pt x="1629" y="936"/>
                  </a:lnTo>
                  <a:lnTo>
                    <a:pt x="1700" y="1006"/>
                  </a:lnTo>
                  <a:lnTo>
                    <a:pt x="1715" y="1026"/>
                  </a:lnTo>
                  <a:lnTo>
                    <a:pt x="1727" y="1047"/>
                  </a:lnTo>
                  <a:lnTo>
                    <a:pt x="1735" y="1070"/>
                  </a:lnTo>
                  <a:lnTo>
                    <a:pt x="1738" y="1094"/>
                  </a:lnTo>
                  <a:lnTo>
                    <a:pt x="1737" y="1119"/>
                  </a:lnTo>
                  <a:lnTo>
                    <a:pt x="1732" y="1142"/>
                  </a:lnTo>
                  <a:lnTo>
                    <a:pt x="1722" y="1166"/>
                  </a:lnTo>
                  <a:lnTo>
                    <a:pt x="1709" y="1188"/>
                  </a:lnTo>
                  <a:lnTo>
                    <a:pt x="1692" y="1208"/>
                  </a:lnTo>
                  <a:lnTo>
                    <a:pt x="1669" y="1228"/>
                  </a:lnTo>
                  <a:lnTo>
                    <a:pt x="1644" y="1241"/>
                  </a:lnTo>
                  <a:lnTo>
                    <a:pt x="1618" y="1250"/>
                  </a:lnTo>
                  <a:lnTo>
                    <a:pt x="1591" y="1254"/>
                  </a:lnTo>
                  <a:lnTo>
                    <a:pt x="1587" y="1281"/>
                  </a:lnTo>
                  <a:lnTo>
                    <a:pt x="1577" y="1307"/>
                  </a:lnTo>
                  <a:lnTo>
                    <a:pt x="1564" y="1332"/>
                  </a:lnTo>
                  <a:lnTo>
                    <a:pt x="1545" y="1354"/>
                  </a:lnTo>
                  <a:lnTo>
                    <a:pt x="1522" y="1374"/>
                  </a:lnTo>
                  <a:lnTo>
                    <a:pt x="1497" y="1387"/>
                  </a:lnTo>
                  <a:lnTo>
                    <a:pt x="1471" y="1396"/>
                  </a:lnTo>
                  <a:lnTo>
                    <a:pt x="1444" y="1400"/>
                  </a:lnTo>
                  <a:lnTo>
                    <a:pt x="1440" y="1427"/>
                  </a:lnTo>
                  <a:lnTo>
                    <a:pt x="1430" y="1453"/>
                  </a:lnTo>
                  <a:lnTo>
                    <a:pt x="1417" y="1478"/>
                  </a:lnTo>
                  <a:lnTo>
                    <a:pt x="1398" y="1500"/>
                  </a:lnTo>
                  <a:lnTo>
                    <a:pt x="1375" y="1519"/>
                  </a:lnTo>
                  <a:lnTo>
                    <a:pt x="1350" y="1533"/>
                  </a:lnTo>
                  <a:lnTo>
                    <a:pt x="1325" y="1542"/>
                  </a:lnTo>
                  <a:lnTo>
                    <a:pt x="1297" y="1545"/>
                  </a:lnTo>
                  <a:lnTo>
                    <a:pt x="1293" y="1573"/>
                  </a:lnTo>
                  <a:lnTo>
                    <a:pt x="1285" y="1598"/>
                  </a:lnTo>
                  <a:lnTo>
                    <a:pt x="1270" y="1623"/>
                  </a:lnTo>
                  <a:lnTo>
                    <a:pt x="1252" y="1645"/>
                  </a:lnTo>
                  <a:lnTo>
                    <a:pt x="1231" y="1662"/>
                  </a:lnTo>
                  <a:lnTo>
                    <a:pt x="1209" y="1676"/>
                  </a:lnTo>
                  <a:lnTo>
                    <a:pt x="1185" y="1685"/>
                  </a:lnTo>
                  <a:lnTo>
                    <a:pt x="1160" y="1690"/>
                  </a:lnTo>
                  <a:lnTo>
                    <a:pt x="1136" y="1691"/>
                  </a:lnTo>
                  <a:lnTo>
                    <a:pt x="1112" y="1688"/>
                  </a:lnTo>
                  <a:lnTo>
                    <a:pt x="1088" y="1681"/>
                  </a:lnTo>
                  <a:lnTo>
                    <a:pt x="1067" y="1670"/>
                  </a:lnTo>
                  <a:lnTo>
                    <a:pt x="1048" y="1654"/>
                  </a:lnTo>
                  <a:lnTo>
                    <a:pt x="879" y="1486"/>
                  </a:lnTo>
                  <a:lnTo>
                    <a:pt x="792" y="1572"/>
                  </a:lnTo>
                  <a:lnTo>
                    <a:pt x="776" y="1584"/>
                  </a:lnTo>
                  <a:lnTo>
                    <a:pt x="756" y="1592"/>
                  </a:lnTo>
                  <a:lnTo>
                    <a:pt x="736" y="1596"/>
                  </a:lnTo>
                  <a:lnTo>
                    <a:pt x="714" y="1595"/>
                  </a:lnTo>
                  <a:lnTo>
                    <a:pt x="693" y="1589"/>
                  </a:lnTo>
                  <a:lnTo>
                    <a:pt x="673" y="1579"/>
                  </a:lnTo>
                  <a:lnTo>
                    <a:pt x="655" y="1563"/>
                  </a:lnTo>
                  <a:lnTo>
                    <a:pt x="639" y="1545"/>
                  </a:lnTo>
                  <a:lnTo>
                    <a:pt x="629" y="1525"/>
                  </a:lnTo>
                  <a:lnTo>
                    <a:pt x="623" y="1503"/>
                  </a:lnTo>
                  <a:lnTo>
                    <a:pt x="622" y="1482"/>
                  </a:lnTo>
                  <a:lnTo>
                    <a:pt x="625" y="1461"/>
                  </a:lnTo>
                  <a:lnTo>
                    <a:pt x="633" y="1443"/>
                  </a:lnTo>
                  <a:lnTo>
                    <a:pt x="645" y="1426"/>
                  </a:lnTo>
                  <a:lnTo>
                    <a:pt x="629" y="1439"/>
                  </a:lnTo>
                  <a:lnTo>
                    <a:pt x="609" y="1447"/>
                  </a:lnTo>
                  <a:lnTo>
                    <a:pt x="589" y="1450"/>
                  </a:lnTo>
                  <a:lnTo>
                    <a:pt x="567" y="1449"/>
                  </a:lnTo>
                  <a:lnTo>
                    <a:pt x="547" y="1443"/>
                  </a:lnTo>
                  <a:lnTo>
                    <a:pt x="526" y="1433"/>
                  </a:lnTo>
                  <a:lnTo>
                    <a:pt x="508" y="1418"/>
                  </a:lnTo>
                  <a:lnTo>
                    <a:pt x="492" y="1399"/>
                  </a:lnTo>
                  <a:lnTo>
                    <a:pt x="482" y="1379"/>
                  </a:lnTo>
                  <a:lnTo>
                    <a:pt x="476" y="1358"/>
                  </a:lnTo>
                  <a:lnTo>
                    <a:pt x="475" y="1337"/>
                  </a:lnTo>
                  <a:lnTo>
                    <a:pt x="478" y="1316"/>
                  </a:lnTo>
                  <a:lnTo>
                    <a:pt x="486" y="1297"/>
                  </a:lnTo>
                  <a:lnTo>
                    <a:pt x="499" y="1280"/>
                  </a:lnTo>
                  <a:lnTo>
                    <a:pt x="482" y="1293"/>
                  </a:lnTo>
                  <a:lnTo>
                    <a:pt x="463" y="1301"/>
                  </a:lnTo>
                  <a:lnTo>
                    <a:pt x="442" y="1304"/>
                  </a:lnTo>
                  <a:lnTo>
                    <a:pt x="420" y="1303"/>
                  </a:lnTo>
                  <a:lnTo>
                    <a:pt x="400" y="1297"/>
                  </a:lnTo>
                  <a:lnTo>
                    <a:pt x="379" y="1287"/>
                  </a:lnTo>
                  <a:lnTo>
                    <a:pt x="361" y="1273"/>
                  </a:lnTo>
                  <a:lnTo>
                    <a:pt x="345" y="1254"/>
                  </a:lnTo>
                  <a:lnTo>
                    <a:pt x="335" y="1234"/>
                  </a:lnTo>
                  <a:lnTo>
                    <a:pt x="329" y="1213"/>
                  </a:lnTo>
                  <a:lnTo>
                    <a:pt x="328" y="1191"/>
                  </a:lnTo>
                  <a:lnTo>
                    <a:pt x="331" y="1171"/>
                  </a:lnTo>
                  <a:lnTo>
                    <a:pt x="339" y="1151"/>
                  </a:lnTo>
                  <a:lnTo>
                    <a:pt x="352" y="1135"/>
                  </a:lnTo>
                  <a:lnTo>
                    <a:pt x="336" y="1147"/>
                  </a:lnTo>
                  <a:lnTo>
                    <a:pt x="316" y="1155"/>
                  </a:lnTo>
                  <a:lnTo>
                    <a:pt x="296" y="1159"/>
                  </a:lnTo>
                  <a:lnTo>
                    <a:pt x="274" y="1157"/>
                  </a:lnTo>
                  <a:lnTo>
                    <a:pt x="253" y="1152"/>
                  </a:lnTo>
                  <a:lnTo>
                    <a:pt x="232" y="1142"/>
                  </a:lnTo>
                  <a:lnTo>
                    <a:pt x="214" y="1127"/>
                  </a:lnTo>
                  <a:lnTo>
                    <a:pt x="199" y="1108"/>
                  </a:lnTo>
                  <a:lnTo>
                    <a:pt x="188" y="1088"/>
                  </a:lnTo>
                  <a:lnTo>
                    <a:pt x="183" y="1067"/>
                  </a:lnTo>
                  <a:lnTo>
                    <a:pt x="181" y="1045"/>
                  </a:lnTo>
                  <a:lnTo>
                    <a:pt x="185" y="1025"/>
                  </a:lnTo>
                  <a:lnTo>
                    <a:pt x="193" y="1006"/>
                  </a:lnTo>
                  <a:lnTo>
                    <a:pt x="205" y="989"/>
                  </a:lnTo>
                  <a:lnTo>
                    <a:pt x="288" y="907"/>
                  </a:lnTo>
                  <a:lnTo>
                    <a:pt x="12" y="635"/>
                  </a:lnTo>
                  <a:lnTo>
                    <a:pt x="4" y="623"/>
                  </a:lnTo>
                  <a:lnTo>
                    <a:pt x="0" y="610"/>
                  </a:lnTo>
                  <a:lnTo>
                    <a:pt x="0" y="595"/>
                  </a:lnTo>
                  <a:lnTo>
                    <a:pt x="4" y="582"/>
                  </a:lnTo>
                  <a:lnTo>
                    <a:pt x="12" y="570"/>
                  </a:lnTo>
                  <a:lnTo>
                    <a:pt x="25" y="562"/>
                  </a:lnTo>
                  <a:lnTo>
                    <a:pt x="38" y="557"/>
                  </a:lnTo>
                  <a:lnTo>
                    <a:pt x="51" y="557"/>
                  </a:lnTo>
                  <a:lnTo>
                    <a:pt x="66" y="562"/>
                  </a:lnTo>
                  <a:lnTo>
                    <a:pt x="77" y="570"/>
                  </a:lnTo>
                  <a:lnTo>
                    <a:pt x="353" y="844"/>
                  </a:lnTo>
                  <a:lnTo>
                    <a:pt x="370" y="834"/>
                  </a:lnTo>
                  <a:lnTo>
                    <a:pt x="388" y="828"/>
                  </a:lnTo>
                  <a:lnTo>
                    <a:pt x="408" y="826"/>
                  </a:lnTo>
                  <a:lnTo>
                    <a:pt x="428" y="828"/>
                  </a:lnTo>
                  <a:lnTo>
                    <a:pt x="448" y="834"/>
                  </a:lnTo>
                  <a:lnTo>
                    <a:pt x="468" y="844"/>
                  </a:lnTo>
                  <a:lnTo>
                    <a:pt x="484" y="858"/>
                  </a:lnTo>
                  <a:lnTo>
                    <a:pt x="499" y="877"/>
                  </a:lnTo>
                  <a:lnTo>
                    <a:pt x="510" y="896"/>
                  </a:lnTo>
                  <a:lnTo>
                    <a:pt x="516" y="918"/>
                  </a:lnTo>
                  <a:lnTo>
                    <a:pt x="517" y="939"/>
                  </a:lnTo>
                  <a:lnTo>
                    <a:pt x="514" y="959"/>
                  </a:lnTo>
                  <a:lnTo>
                    <a:pt x="506" y="979"/>
                  </a:lnTo>
                  <a:lnTo>
                    <a:pt x="492" y="995"/>
                  </a:lnTo>
                  <a:lnTo>
                    <a:pt x="510" y="983"/>
                  </a:lnTo>
                  <a:lnTo>
                    <a:pt x="528" y="975"/>
                  </a:lnTo>
                  <a:lnTo>
                    <a:pt x="550" y="971"/>
                  </a:lnTo>
                  <a:lnTo>
                    <a:pt x="570" y="973"/>
                  </a:lnTo>
                  <a:lnTo>
                    <a:pt x="592" y="978"/>
                  </a:lnTo>
                  <a:lnTo>
                    <a:pt x="612" y="989"/>
                  </a:lnTo>
                  <a:lnTo>
                    <a:pt x="631" y="1004"/>
                  </a:lnTo>
                  <a:lnTo>
                    <a:pt x="646" y="1023"/>
                  </a:lnTo>
                  <a:lnTo>
                    <a:pt x="657" y="1042"/>
                  </a:lnTo>
                  <a:lnTo>
                    <a:pt x="663" y="1064"/>
                  </a:lnTo>
                  <a:lnTo>
                    <a:pt x="664" y="1085"/>
                  </a:lnTo>
                  <a:lnTo>
                    <a:pt x="661" y="1105"/>
                  </a:lnTo>
                  <a:lnTo>
                    <a:pt x="653" y="1125"/>
                  </a:lnTo>
                  <a:lnTo>
                    <a:pt x="639" y="1141"/>
                  </a:lnTo>
                  <a:lnTo>
                    <a:pt x="656" y="1128"/>
                  </a:lnTo>
                  <a:lnTo>
                    <a:pt x="675" y="1121"/>
                  </a:lnTo>
                  <a:lnTo>
                    <a:pt x="696" y="1117"/>
                  </a:lnTo>
                  <a:lnTo>
                    <a:pt x="717" y="1118"/>
                  </a:lnTo>
                  <a:lnTo>
                    <a:pt x="739" y="1124"/>
                  </a:lnTo>
                  <a:lnTo>
                    <a:pt x="759" y="1135"/>
                  </a:lnTo>
                  <a:lnTo>
                    <a:pt x="778" y="1149"/>
                  </a:lnTo>
                  <a:lnTo>
                    <a:pt x="792" y="1168"/>
                  </a:lnTo>
                  <a:lnTo>
                    <a:pt x="804" y="1188"/>
                  </a:lnTo>
                  <a:lnTo>
                    <a:pt x="809" y="1209"/>
                  </a:lnTo>
                  <a:lnTo>
                    <a:pt x="811" y="1231"/>
                  </a:lnTo>
                  <a:lnTo>
                    <a:pt x="807" y="1251"/>
                  </a:lnTo>
                  <a:lnTo>
                    <a:pt x="798" y="1270"/>
                  </a:lnTo>
                  <a:lnTo>
                    <a:pt x="786" y="1287"/>
                  </a:lnTo>
                  <a:lnTo>
                    <a:pt x="803" y="1274"/>
                  </a:lnTo>
                  <a:lnTo>
                    <a:pt x="822" y="1266"/>
                  </a:lnTo>
                  <a:lnTo>
                    <a:pt x="843" y="1263"/>
                  </a:lnTo>
                  <a:lnTo>
                    <a:pt x="864" y="1264"/>
                  </a:lnTo>
                  <a:lnTo>
                    <a:pt x="886" y="1270"/>
                  </a:lnTo>
                  <a:lnTo>
                    <a:pt x="905" y="1280"/>
                  </a:lnTo>
                  <a:lnTo>
                    <a:pt x="924" y="1295"/>
                  </a:lnTo>
                  <a:lnTo>
                    <a:pt x="940" y="1314"/>
                  </a:lnTo>
                  <a:lnTo>
                    <a:pt x="951" y="1335"/>
                  </a:lnTo>
                  <a:lnTo>
                    <a:pt x="956" y="1357"/>
                  </a:lnTo>
                  <a:lnTo>
                    <a:pt x="957" y="1379"/>
                  </a:lnTo>
                  <a:lnTo>
                    <a:pt x="953" y="1400"/>
                  </a:lnTo>
                  <a:lnTo>
                    <a:pt x="942" y="1420"/>
                  </a:lnTo>
                  <a:lnTo>
                    <a:pt x="1113" y="1589"/>
                  </a:lnTo>
                  <a:lnTo>
                    <a:pt x="1123" y="1596"/>
                  </a:lnTo>
                  <a:lnTo>
                    <a:pt x="1135" y="1599"/>
                  </a:lnTo>
                  <a:lnTo>
                    <a:pt x="1148" y="1599"/>
                  </a:lnTo>
                  <a:lnTo>
                    <a:pt x="1161" y="1596"/>
                  </a:lnTo>
                  <a:lnTo>
                    <a:pt x="1175" y="1590"/>
                  </a:lnTo>
                  <a:lnTo>
                    <a:pt x="1187" y="1581"/>
                  </a:lnTo>
                  <a:lnTo>
                    <a:pt x="1196" y="1569"/>
                  </a:lnTo>
                  <a:lnTo>
                    <a:pt x="1202" y="1556"/>
                  </a:lnTo>
                  <a:lnTo>
                    <a:pt x="1205" y="1543"/>
                  </a:lnTo>
                  <a:lnTo>
                    <a:pt x="1205" y="1530"/>
                  </a:lnTo>
                  <a:lnTo>
                    <a:pt x="1201" y="1518"/>
                  </a:lnTo>
                  <a:lnTo>
                    <a:pt x="1194" y="1508"/>
                  </a:lnTo>
                  <a:lnTo>
                    <a:pt x="1054" y="1370"/>
                  </a:lnTo>
                  <a:lnTo>
                    <a:pt x="1046" y="1357"/>
                  </a:lnTo>
                  <a:lnTo>
                    <a:pt x="1042" y="1344"/>
                  </a:lnTo>
                  <a:lnTo>
                    <a:pt x="1042" y="1330"/>
                  </a:lnTo>
                  <a:lnTo>
                    <a:pt x="1046" y="1317"/>
                  </a:lnTo>
                  <a:lnTo>
                    <a:pt x="1054" y="1304"/>
                  </a:lnTo>
                  <a:lnTo>
                    <a:pt x="1067" y="1296"/>
                  </a:lnTo>
                  <a:lnTo>
                    <a:pt x="1080" y="1291"/>
                  </a:lnTo>
                  <a:lnTo>
                    <a:pt x="1094" y="1291"/>
                  </a:lnTo>
                  <a:lnTo>
                    <a:pt x="1108" y="1296"/>
                  </a:lnTo>
                  <a:lnTo>
                    <a:pt x="1119" y="1304"/>
                  </a:lnTo>
                  <a:lnTo>
                    <a:pt x="1260" y="1443"/>
                  </a:lnTo>
                  <a:lnTo>
                    <a:pt x="1270" y="1450"/>
                  </a:lnTo>
                  <a:lnTo>
                    <a:pt x="1281" y="1453"/>
                  </a:lnTo>
                  <a:lnTo>
                    <a:pt x="1295" y="1454"/>
                  </a:lnTo>
                  <a:lnTo>
                    <a:pt x="1308" y="1451"/>
                  </a:lnTo>
                  <a:lnTo>
                    <a:pt x="1322" y="1444"/>
                  </a:lnTo>
                  <a:lnTo>
                    <a:pt x="1333" y="1435"/>
                  </a:lnTo>
                  <a:lnTo>
                    <a:pt x="1342" y="1424"/>
                  </a:lnTo>
                  <a:lnTo>
                    <a:pt x="1348" y="1410"/>
                  </a:lnTo>
                  <a:lnTo>
                    <a:pt x="1352" y="1397"/>
                  </a:lnTo>
                  <a:lnTo>
                    <a:pt x="1351" y="1384"/>
                  </a:lnTo>
                  <a:lnTo>
                    <a:pt x="1348" y="1373"/>
                  </a:lnTo>
                  <a:lnTo>
                    <a:pt x="1341" y="1362"/>
                  </a:lnTo>
                  <a:lnTo>
                    <a:pt x="1201" y="1224"/>
                  </a:lnTo>
                  <a:lnTo>
                    <a:pt x="1193" y="1211"/>
                  </a:lnTo>
                  <a:lnTo>
                    <a:pt x="1188" y="1198"/>
                  </a:lnTo>
                  <a:lnTo>
                    <a:pt x="1188" y="1184"/>
                  </a:lnTo>
                  <a:lnTo>
                    <a:pt x="1193" y="1171"/>
                  </a:lnTo>
                  <a:lnTo>
                    <a:pt x="1201" y="1158"/>
                  </a:lnTo>
                  <a:lnTo>
                    <a:pt x="1214" y="1150"/>
                  </a:lnTo>
                  <a:lnTo>
                    <a:pt x="1227" y="1146"/>
                  </a:lnTo>
                  <a:lnTo>
                    <a:pt x="1241" y="1146"/>
                  </a:lnTo>
                  <a:lnTo>
                    <a:pt x="1255" y="1150"/>
                  </a:lnTo>
                  <a:lnTo>
                    <a:pt x="1267" y="1158"/>
                  </a:lnTo>
                  <a:lnTo>
                    <a:pt x="1407" y="1297"/>
                  </a:lnTo>
                  <a:lnTo>
                    <a:pt x="1416" y="1304"/>
                  </a:lnTo>
                  <a:lnTo>
                    <a:pt x="1428" y="1308"/>
                  </a:lnTo>
                  <a:lnTo>
                    <a:pt x="1442" y="1308"/>
                  </a:lnTo>
                  <a:lnTo>
                    <a:pt x="1455" y="1305"/>
                  </a:lnTo>
                  <a:lnTo>
                    <a:pt x="1467" y="1299"/>
                  </a:lnTo>
                  <a:lnTo>
                    <a:pt x="1480" y="1290"/>
                  </a:lnTo>
                  <a:lnTo>
                    <a:pt x="1489" y="1278"/>
                  </a:lnTo>
                  <a:lnTo>
                    <a:pt x="1495" y="1265"/>
                  </a:lnTo>
                  <a:lnTo>
                    <a:pt x="1498" y="1251"/>
                  </a:lnTo>
                  <a:lnTo>
                    <a:pt x="1498" y="1239"/>
                  </a:lnTo>
                  <a:lnTo>
                    <a:pt x="1495" y="1227"/>
                  </a:lnTo>
                  <a:lnTo>
                    <a:pt x="1488" y="1217"/>
                  </a:lnTo>
                  <a:lnTo>
                    <a:pt x="1348" y="1078"/>
                  </a:lnTo>
                  <a:lnTo>
                    <a:pt x="1339" y="1066"/>
                  </a:lnTo>
                  <a:lnTo>
                    <a:pt x="1335" y="1052"/>
                  </a:lnTo>
                  <a:lnTo>
                    <a:pt x="1335" y="1039"/>
                  </a:lnTo>
                  <a:lnTo>
                    <a:pt x="1339" y="1025"/>
                  </a:lnTo>
                  <a:lnTo>
                    <a:pt x="1348" y="1014"/>
                  </a:lnTo>
                  <a:lnTo>
                    <a:pt x="1361" y="1004"/>
                  </a:lnTo>
                  <a:lnTo>
                    <a:pt x="1374" y="1000"/>
                  </a:lnTo>
                  <a:lnTo>
                    <a:pt x="1387" y="1000"/>
                  </a:lnTo>
                  <a:lnTo>
                    <a:pt x="1402" y="1004"/>
                  </a:lnTo>
                  <a:lnTo>
                    <a:pt x="1413" y="1014"/>
                  </a:lnTo>
                  <a:lnTo>
                    <a:pt x="1553" y="1152"/>
                  </a:lnTo>
                  <a:lnTo>
                    <a:pt x="1563" y="1159"/>
                  </a:lnTo>
                  <a:lnTo>
                    <a:pt x="1575" y="1163"/>
                  </a:lnTo>
                  <a:lnTo>
                    <a:pt x="1588" y="1163"/>
                  </a:lnTo>
                  <a:lnTo>
                    <a:pt x="1601" y="1159"/>
                  </a:lnTo>
                  <a:lnTo>
                    <a:pt x="1614" y="1153"/>
                  </a:lnTo>
                  <a:lnTo>
                    <a:pt x="1627" y="1144"/>
                  </a:lnTo>
                  <a:lnTo>
                    <a:pt x="1636" y="1132"/>
                  </a:lnTo>
                  <a:lnTo>
                    <a:pt x="1642" y="1120"/>
                  </a:lnTo>
                  <a:lnTo>
                    <a:pt x="1645" y="1105"/>
                  </a:lnTo>
                  <a:lnTo>
                    <a:pt x="1645" y="1093"/>
                  </a:lnTo>
                  <a:lnTo>
                    <a:pt x="1642" y="1081"/>
                  </a:lnTo>
                  <a:lnTo>
                    <a:pt x="1635" y="1071"/>
                  </a:lnTo>
                  <a:lnTo>
                    <a:pt x="1633" y="1069"/>
                  </a:lnTo>
                  <a:lnTo>
                    <a:pt x="1627" y="1064"/>
                  </a:lnTo>
                  <a:lnTo>
                    <a:pt x="1618" y="1054"/>
                  </a:lnTo>
                  <a:lnTo>
                    <a:pt x="1605" y="1041"/>
                  </a:lnTo>
                  <a:lnTo>
                    <a:pt x="1589" y="1026"/>
                  </a:lnTo>
                  <a:lnTo>
                    <a:pt x="1570" y="1007"/>
                  </a:lnTo>
                  <a:lnTo>
                    <a:pt x="1550" y="987"/>
                  </a:lnTo>
                  <a:lnTo>
                    <a:pt x="1527" y="964"/>
                  </a:lnTo>
                  <a:lnTo>
                    <a:pt x="1502" y="939"/>
                  </a:lnTo>
                  <a:lnTo>
                    <a:pt x="1476" y="913"/>
                  </a:lnTo>
                  <a:lnTo>
                    <a:pt x="1448" y="885"/>
                  </a:lnTo>
                  <a:lnTo>
                    <a:pt x="1418" y="856"/>
                  </a:lnTo>
                  <a:lnTo>
                    <a:pt x="1389" y="827"/>
                  </a:lnTo>
                  <a:lnTo>
                    <a:pt x="1359" y="796"/>
                  </a:lnTo>
                  <a:lnTo>
                    <a:pt x="1328" y="767"/>
                  </a:lnTo>
                  <a:lnTo>
                    <a:pt x="1298" y="736"/>
                  </a:lnTo>
                  <a:lnTo>
                    <a:pt x="1267" y="706"/>
                  </a:lnTo>
                  <a:lnTo>
                    <a:pt x="1237" y="677"/>
                  </a:lnTo>
                  <a:lnTo>
                    <a:pt x="1209" y="648"/>
                  </a:lnTo>
                  <a:lnTo>
                    <a:pt x="1181" y="621"/>
                  </a:lnTo>
                  <a:lnTo>
                    <a:pt x="1155" y="594"/>
                  </a:lnTo>
                  <a:lnTo>
                    <a:pt x="1130" y="571"/>
                  </a:lnTo>
                  <a:lnTo>
                    <a:pt x="1108" y="548"/>
                  </a:lnTo>
                  <a:lnTo>
                    <a:pt x="1087" y="528"/>
                  </a:lnTo>
                  <a:lnTo>
                    <a:pt x="1069" y="511"/>
                  </a:lnTo>
                  <a:lnTo>
                    <a:pt x="1054" y="495"/>
                  </a:lnTo>
                  <a:lnTo>
                    <a:pt x="1042" y="484"/>
                  </a:lnTo>
                  <a:lnTo>
                    <a:pt x="1038" y="480"/>
                  </a:lnTo>
                  <a:lnTo>
                    <a:pt x="1032" y="476"/>
                  </a:lnTo>
                  <a:lnTo>
                    <a:pt x="1026" y="472"/>
                  </a:lnTo>
                  <a:lnTo>
                    <a:pt x="1017" y="470"/>
                  </a:lnTo>
                  <a:lnTo>
                    <a:pt x="1007" y="469"/>
                  </a:lnTo>
                  <a:lnTo>
                    <a:pt x="996" y="471"/>
                  </a:lnTo>
                  <a:lnTo>
                    <a:pt x="982" y="477"/>
                  </a:lnTo>
                  <a:lnTo>
                    <a:pt x="968" y="487"/>
                  </a:lnTo>
                  <a:lnTo>
                    <a:pt x="951" y="502"/>
                  </a:lnTo>
                  <a:lnTo>
                    <a:pt x="935" y="520"/>
                  </a:lnTo>
                  <a:lnTo>
                    <a:pt x="921" y="539"/>
                  </a:lnTo>
                  <a:lnTo>
                    <a:pt x="909" y="558"/>
                  </a:lnTo>
                  <a:lnTo>
                    <a:pt x="846" y="675"/>
                  </a:lnTo>
                  <a:lnTo>
                    <a:pt x="838" y="687"/>
                  </a:lnTo>
                  <a:lnTo>
                    <a:pt x="828" y="699"/>
                  </a:lnTo>
                  <a:lnTo>
                    <a:pt x="816" y="712"/>
                  </a:lnTo>
                  <a:lnTo>
                    <a:pt x="791" y="733"/>
                  </a:lnTo>
                  <a:lnTo>
                    <a:pt x="765" y="749"/>
                  </a:lnTo>
                  <a:lnTo>
                    <a:pt x="737" y="762"/>
                  </a:lnTo>
                  <a:lnTo>
                    <a:pt x="708" y="768"/>
                  </a:lnTo>
                  <a:lnTo>
                    <a:pt x="679" y="769"/>
                  </a:lnTo>
                  <a:lnTo>
                    <a:pt x="649" y="765"/>
                  </a:lnTo>
                  <a:lnTo>
                    <a:pt x="620" y="754"/>
                  </a:lnTo>
                  <a:lnTo>
                    <a:pt x="592" y="739"/>
                  </a:lnTo>
                  <a:lnTo>
                    <a:pt x="567" y="720"/>
                  </a:lnTo>
                  <a:lnTo>
                    <a:pt x="546" y="696"/>
                  </a:lnTo>
                  <a:lnTo>
                    <a:pt x="529" y="670"/>
                  </a:lnTo>
                  <a:lnTo>
                    <a:pt x="521" y="649"/>
                  </a:lnTo>
                  <a:lnTo>
                    <a:pt x="515" y="630"/>
                  </a:lnTo>
                  <a:lnTo>
                    <a:pt x="513" y="611"/>
                  </a:lnTo>
                  <a:lnTo>
                    <a:pt x="515" y="593"/>
                  </a:lnTo>
                  <a:lnTo>
                    <a:pt x="519" y="577"/>
                  </a:lnTo>
                  <a:lnTo>
                    <a:pt x="708" y="136"/>
                  </a:lnTo>
                  <a:lnTo>
                    <a:pt x="717" y="120"/>
                  </a:lnTo>
                  <a:lnTo>
                    <a:pt x="730" y="102"/>
                  </a:lnTo>
                  <a:lnTo>
                    <a:pt x="746" y="85"/>
                  </a:lnTo>
                  <a:lnTo>
                    <a:pt x="754" y="77"/>
                  </a:lnTo>
                  <a:lnTo>
                    <a:pt x="765" y="68"/>
                  </a:lnTo>
                  <a:lnTo>
                    <a:pt x="779" y="57"/>
                  </a:lnTo>
                  <a:lnTo>
                    <a:pt x="795" y="46"/>
                  </a:lnTo>
                  <a:lnTo>
                    <a:pt x="814" y="35"/>
                  </a:lnTo>
                  <a:lnTo>
                    <a:pt x="836" y="24"/>
                  </a:lnTo>
                  <a:lnTo>
                    <a:pt x="860" y="15"/>
                  </a:lnTo>
                  <a:lnTo>
                    <a:pt x="887" y="8"/>
                  </a:lnTo>
                  <a:lnTo>
                    <a:pt x="916" y="2"/>
                  </a:lnTo>
                  <a:lnTo>
                    <a:pt x="9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Freeform 38"/>
            <p:cNvSpPr>
              <a:spLocks noEditPoints="1"/>
            </p:cNvSpPr>
            <p:nvPr/>
          </p:nvSpPr>
          <p:spPr bwMode="auto">
            <a:xfrm>
              <a:off x="3836" y="1044"/>
              <a:ext cx="98" cy="97"/>
            </a:xfrm>
            <a:custGeom>
              <a:avLst/>
              <a:gdLst>
                <a:gd name="T0" fmla="*/ 465 w 687"/>
                <a:gd name="T1" fmla="*/ 435 h 682"/>
                <a:gd name="T2" fmla="*/ 444 w 687"/>
                <a:gd name="T3" fmla="*/ 437 h 682"/>
                <a:gd name="T4" fmla="*/ 427 w 687"/>
                <a:gd name="T5" fmla="*/ 446 h 682"/>
                <a:gd name="T6" fmla="*/ 411 w 687"/>
                <a:gd name="T7" fmla="*/ 457 h 682"/>
                <a:gd name="T8" fmla="*/ 400 w 687"/>
                <a:gd name="T9" fmla="*/ 472 h 682"/>
                <a:gd name="T10" fmla="*/ 392 w 687"/>
                <a:gd name="T11" fmla="*/ 490 h 682"/>
                <a:gd name="T12" fmla="*/ 390 w 687"/>
                <a:gd name="T13" fmla="*/ 511 h 682"/>
                <a:gd name="T14" fmla="*/ 392 w 687"/>
                <a:gd name="T15" fmla="*/ 530 h 682"/>
                <a:gd name="T16" fmla="*/ 400 w 687"/>
                <a:gd name="T17" fmla="*/ 549 h 682"/>
                <a:gd name="T18" fmla="*/ 411 w 687"/>
                <a:gd name="T19" fmla="*/ 564 h 682"/>
                <a:gd name="T20" fmla="*/ 427 w 687"/>
                <a:gd name="T21" fmla="*/ 575 h 682"/>
                <a:gd name="T22" fmla="*/ 444 w 687"/>
                <a:gd name="T23" fmla="*/ 583 h 682"/>
                <a:gd name="T24" fmla="*/ 465 w 687"/>
                <a:gd name="T25" fmla="*/ 585 h 682"/>
                <a:gd name="T26" fmla="*/ 484 w 687"/>
                <a:gd name="T27" fmla="*/ 583 h 682"/>
                <a:gd name="T28" fmla="*/ 503 w 687"/>
                <a:gd name="T29" fmla="*/ 575 h 682"/>
                <a:gd name="T30" fmla="*/ 518 w 687"/>
                <a:gd name="T31" fmla="*/ 564 h 682"/>
                <a:gd name="T32" fmla="*/ 530 w 687"/>
                <a:gd name="T33" fmla="*/ 549 h 682"/>
                <a:gd name="T34" fmla="*/ 538 w 687"/>
                <a:gd name="T35" fmla="*/ 530 h 682"/>
                <a:gd name="T36" fmla="*/ 541 w 687"/>
                <a:gd name="T37" fmla="*/ 511 h 682"/>
                <a:gd name="T38" fmla="*/ 538 w 687"/>
                <a:gd name="T39" fmla="*/ 490 h 682"/>
                <a:gd name="T40" fmla="*/ 530 w 687"/>
                <a:gd name="T41" fmla="*/ 472 h 682"/>
                <a:gd name="T42" fmla="*/ 518 w 687"/>
                <a:gd name="T43" fmla="*/ 457 h 682"/>
                <a:gd name="T44" fmla="*/ 503 w 687"/>
                <a:gd name="T45" fmla="*/ 446 h 682"/>
                <a:gd name="T46" fmla="*/ 484 w 687"/>
                <a:gd name="T47" fmla="*/ 437 h 682"/>
                <a:gd name="T48" fmla="*/ 465 w 687"/>
                <a:gd name="T49" fmla="*/ 435 h 682"/>
                <a:gd name="T50" fmla="*/ 212 w 687"/>
                <a:gd name="T51" fmla="*/ 0 h 682"/>
                <a:gd name="T52" fmla="*/ 232 w 687"/>
                <a:gd name="T53" fmla="*/ 0 h 682"/>
                <a:gd name="T54" fmla="*/ 252 w 687"/>
                <a:gd name="T55" fmla="*/ 5 h 682"/>
                <a:gd name="T56" fmla="*/ 270 w 687"/>
                <a:gd name="T57" fmla="*/ 13 h 682"/>
                <a:gd name="T58" fmla="*/ 287 w 687"/>
                <a:gd name="T59" fmla="*/ 26 h 682"/>
                <a:gd name="T60" fmla="*/ 660 w 687"/>
                <a:gd name="T61" fmla="*/ 397 h 682"/>
                <a:gd name="T62" fmla="*/ 673 w 687"/>
                <a:gd name="T63" fmla="*/ 413 h 682"/>
                <a:gd name="T64" fmla="*/ 683 w 687"/>
                <a:gd name="T65" fmla="*/ 432 h 682"/>
                <a:gd name="T66" fmla="*/ 687 w 687"/>
                <a:gd name="T67" fmla="*/ 452 h 682"/>
                <a:gd name="T68" fmla="*/ 687 w 687"/>
                <a:gd name="T69" fmla="*/ 472 h 682"/>
                <a:gd name="T70" fmla="*/ 683 w 687"/>
                <a:gd name="T71" fmla="*/ 491 h 682"/>
                <a:gd name="T72" fmla="*/ 673 w 687"/>
                <a:gd name="T73" fmla="*/ 510 h 682"/>
                <a:gd name="T74" fmla="*/ 661 w 687"/>
                <a:gd name="T75" fmla="*/ 526 h 682"/>
                <a:gd name="T76" fmla="*/ 530 w 687"/>
                <a:gd name="T77" fmla="*/ 656 h 682"/>
                <a:gd name="T78" fmla="*/ 513 w 687"/>
                <a:gd name="T79" fmla="*/ 669 h 682"/>
                <a:gd name="T80" fmla="*/ 495 w 687"/>
                <a:gd name="T81" fmla="*/ 677 h 682"/>
                <a:gd name="T82" fmla="*/ 475 w 687"/>
                <a:gd name="T83" fmla="*/ 682 h 682"/>
                <a:gd name="T84" fmla="*/ 454 w 687"/>
                <a:gd name="T85" fmla="*/ 682 h 682"/>
                <a:gd name="T86" fmla="*/ 435 w 687"/>
                <a:gd name="T87" fmla="*/ 677 h 682"/>
                <a:gd name="T88" fmla="*/ 416 w 687"/>
                <a:gd name="T89" fmla="*/ 669 h 682"/>
                <a:gd name="T90" fmla="*/ 400 w 687"/>
                <a:gd name="T91" fmla="*/ 656 h 682"/>
                <a:gd name="T92" fmla="*/ 26 w 687"/>
                <a:gd name="T93" fmla="*/ 285 h 682"/>
                <a:gd name="T94" fmla="*/ 14 w 687"/>
                <a:gd name="T95" fmla="*/ 269 h 682"/>
                <a:gd name="T96" fmla="*/ 4 w 687"/>
                <a:gd name="T97" fmla="*/ 251 h 682"/>
                <a:gd name="T98" fmla="*/ 0 w 687"/>
                <a:gd name="T99" fmla="*/ 230 h 682"/>
                <a:gd name="T100" fmla="*/ 0 w 687"/>
                <a:gd name="T101" fmla="*/ 211 h 682"/>
                <a:gd name="T102" fmla="*/ 4 w 687"/>
                <a:gd name="T103" fmla="*/ 192 h 682"/>
                <a:gd name="T104" fmla="*/ 14 w 687"/>
                <a:gd name="T105" fmla="*/ 172 h 682"/>
                <a:gd name="T106" fmla="*/ 26 w 687"/>
                <a:gd name="T107" fmla="*/ 156 h 682"/>
                <a:gd name="T108" fmla="*/ 156 w 687"/>
                <a:gd name="T109" fmla="*/ 26 h 682"/>
                <a:gd name="T110" fmla="*/ 174 w 687"/>
                <a:gd name="T111" fmla="*/ 13 h 682"/>
                <a:gd name="T112" fmla="*/ 192 w 687"/>
                <a:gd name="T113" fmla="*/ 5 h 682"/>
                <a:gd name="T114" fmla="*/ 212 w 687"/>
                <a:gd name="T115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7" h="682">
                  <a:moveTo>
                    <a:pt x="465" y="435"/>
                  </a:moveTo>
                  <a:lnTo>
                    <a:pt x="444" y="437"/>
                  </a:lnTo>
                  <a:lnTo>
                    <a:pt x="427" y="446"/>
                  </a:lnTo>
                  <a:lnTo>
                    <a:pt x="411" y="457"/>
                  </a:lnTo>
                  <a:lnTo>
                    <a:pt x="400" y="472"/>
                  </a:lnTo>
                  <a:lnTo>
                    <a:pt x="392" y="490"/>
                  </a:lnTo>
                  <a:lnTo>
                    <a:pt x="390" y="511"/>
                  </a:lnTo>
                  <a:lnTo>
                    <a:pt x="392" y="530"/>
                  </a:lnTo>
                  <a:lnTo>
                    <a:pt x="400" y="549"/>
                  </a:lnTo>
                  <a:lnTo>
                    <a:pt x="411" y="564"/>
                  </a:lnTo>
                  <a:lnTo>
                    <a:pt x="427" y="575"/>
                  </a:lnTo>
                  <a:lnTo>
                    <a:pt x="444" y="583"/>
                  </a:lnTo>
                  <a:lnTo>
                    <a:pt x="465" y="585"/>
                  </a:lnTo>
                  <a:lnTo>
                    <a:pt x="484" y="583"/>
                  </a:lnTo>
                  <a:lnTo>
                    <a:pt x="503" y="575"/>
                  </a:lnTo>
                  <a:lnTo>
                    <a:pt x="518" y="564"/>
                  </a:lnTo>
                  <a:lnTo>
                    <a:pt x="530" y="549"/>
                  </a:lnTo>
                  <a:lnTo>
                    <a:pt x="538" y="530"/>
                  </a:lnTo>
                  <a:lnTo>
                    <a:pt x="541" y="511"/>
                  </a:lnTo>
                  <a:lnTo>
                    <a:pt x="538" y="490"/>
                  </a:lnTo>
                  <a:lnTo>
                    <a:pt x="530" y="472"/>
                  </a:lnTo>
                  <a:lnTo>
                    <a:pt x="518" y="457"/>
                  </a:lnTo>
                  <a:lnTo>
                    <a:pt x="503" y="446"/>
                  </a:lnTo>
                  <a:lnTo>
                    <a:pt x="484" y="437"/>
                  </a:lnTo>
                  <a:lnTo>
                    <a:pt x="465" y="435"/>
                  </a:lnTo>
                  <a:close/>
                  <a:moveTo>
                    <a:pt x="212" y="0"/>
                  </a:moveTo>
                  <a:lnTo>
                    <a:pt x="232" y="0"/>
                  </a:lnTo>
                  <a:lnTo>
                    <a:pt x="252" y="5"/>
                  </a:lnTo>
                  <a:lnTo>
                    <a:pt x="270" y="13"/>
                  </a:lnTo>
                  <a:lnTo>
                    <a:pt x="287" y="26"/>
                  </a:lnTo>
                  <a:lnTo>
                    <a:pt x="660" y="397"/>
                  </a:lnTo>
                  <a:lnTo>
                    <a:pt x="673" y="413"/>
                  </a:lnTo>
                  <a:lnTo>
                    <a:pt x="683" y="432"/>
                  </a:lnTo>
                  <a:lnTo>
                    <a:pt x="687" y="452"/>
                  </a:lnTo>
                  <a:lnTo>
                    <a:pt x="687" y="472"/>
                  </a:lnTo>
                  <a:lnTo>
                    <a:pt x="683" y="491"/>
                  </a:lnTo>
                  <a:lnTo>
                    <a:pt x="673" y="510"/>
                  </a:lnTo>
                  <a:lnTo>
                    <a:pt x="661" y="526"/>
                  </a:lnTo>
                  <a:lnTo>
                    <a:pt x="530" y="656"/>
                  </a:lnTo>
                  <a:lnTo>
                    <a:pt x="513" y="669"/>
                  </a:lnTo>
                  <a:lnTo>
                    <a:pt x="495" y="677"/>
                  </a:lnTo>
                  <a:lnTo>
                    <a:pt x="475" y="682"/>
                  </a:lnTo>
                  <a:lnTo>
                    <a:pt x="454" y="682"/>
                  </a:lnTo>
                  <a:lnTo>
                    <a:pt x="435" y="677"/>
                  </a:lnTo>
                  <a:lnTo>
                    <a:pt x="416" y="669"/>
                  </a:lnTo>
                  <a:lnTo>
                    <a:pt x="400" y="656"/>
                  </a:lnTo>
                  <a:lnTo>
                    <a:pt x="26" y="285"/>
                  </a:lnTo>
                  <a:lnTo>
                    <a:pt x="14" y="269"/>
                  </a:lnTo>
                  <a:lnTo>
                    <a:pt x="4" y="251"/>
                  </a:lnTo>
                  <a:lnTo>
                    <a:pt x="0" y="230"/>
                  </a:lnTo>
                  <a:lnTo>
                    <a:pt x="0" y="211"/>
                  </a:lnTo>
                  <a:lnTo>
                    <a:pt x="4" y="192"/>
                  </a:lnTo>
                  <a:lnTo>
                    <a:pt x="14" y="172"/>
                  </a:lnTo>
                  <a:lnTo>
                    <a:pt x="26" y="156"/>
                  </a:lnTo>
                  <a:lnTo>
                    <a:pt x="156" y="26"/>
                  </a:lnTo>
                  <a:lnTo>
                    <a:pt x="174" y="13"/>
                  </a:lnTo>
                  <a:lnTo>
                    <a:pt x="192" y="5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6" name="Rectangle 67"/>
          <p:cNvSpPr/>
          <p:nvPr/>
        </p:nvSpPr>
        <p:spPr>
          <a:xfrm>
            <a:off x="6913334" y="3065221"/>
            <a:ext cx="3108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  <a:r>
              <a:rPr lang="en-US" dirty="0" smtClean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smtClean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 progetti presentati</a:t>
            </a:r>
            <a:endParaRPr lang="it-IT" dirty="0">
              <a:solidFill>
                <a:srgbClr val="195E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7" name="Rectangle 68"/>
          <p:cNvSpPr/>
          <p:nvPr/>
        </p:nvSpPr>
        <p:spPr>
          <a:xfrm>
            <a:off x="7405935" y="3657862"/>
            <a:ext cx="2941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b="1" dirty="0" err="1" smtClean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ogni</a:t>
            </a:r>
            <a:r>
              <a:rPr lang="en-US" b="1" dirty="0" smtClean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</a:t>
            </a:r>
            <a:r>
              <a:rPr lang="en-US" dirty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lang="en-US" dirty="0" err="1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</a:t>
            </a:r>
            <a:r>
              <a:rPr lang="en-US" dirty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persone</a:t>
            </a:r>
            <a:endParaRPr lang="en-US" dirty="0">
              <a:solidFill>
                <a:srgbClr val="195E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Rectangle 69"/>
          <p:cNvSpPr/>
          <p:nvPr/>
        </p:nvSpPr>
        <p:spPr>
          <a:xfrm>
            <a:off x="7804491" y="4656449"/>
            <a:ext cx="16802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spc="-150" dirty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b="1" dirty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n-US" dirty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US" dirty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valutati</a:t>
            </a:r>
            <a:endParaRPr lang="en-US" dirty="0">
              <a:solidFill>
                <a:srgbClr val="195E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565396" y="5988119"/>
            <a:ext cx="765927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5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Richieste annue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24K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20% </a:t>
            </a:r>
            <a:r>
              <a:rPr lang="it-IT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 dirigenti fuoriusciti dal contratto</a:t>
            </a:r>
          </a:p>
          <a:p>
            <a:pPr algn="ctr"/>
            <a:endParaRPr lang="en-US" spc="11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3" name="Rettangolo 252"/>
          <p:cNvSpPr/>
          <p:nvPr/>
        </p:nvSpPr>
        <p:spPr>
          <a:xfrm>
            <a:off x="3233757" y="5323843"/>
            <a:ext cx="2139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spc="11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Bilanci</a:t>
            </a:r>
            <a:r>
              <a:rPr lang="en-US" sz="1400" b="1" spc="1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spc="11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Competenze</a:t>
            </a:r>
            <a:endParaRPr lang="en-US" sz="1400" b="1" spc="1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4" name="Rectangle 70"/>
          <p:cNvSpPr/>
          <p:nvPr/>
        </p:nvSpPr>
        <p:spPr>
          <a:xfrm>
            <a:off x="8177616" y="5611877"/>
            <a:ext cx="2313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100 %</a:t>
            </a:r>
            <a:r>
              <a:rPr lang="en-US" dirty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</a:t>
            </a:r>
            <a:r>
              <a:rPr lang="en-US" dirty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richieste</a:t>
            </a:r>
            <a:endParaRPr lang="en-US" dirty="0">
              <a:solidFill>
                <a:srgbClr val="195E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435331" y="3546069"/>
            <a:ext cx="14670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" b="1" spc="11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Progetti</a:t>
            </a:r>
            <a:endParaRPr lang="en-US" sz="1300" b="1" spc="1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b="1" spc="11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Imprenditoriali</a:t>
            </a:r>
            <a:endParaRPr lang="it-IT" sz="1200" b="1" spc="1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5" name="CasellaDiTesto 254"/>
          <p:cNvSpPr txBox="1"/>
          <p:nvPr/>
        </p:nvSpPr>
        <p:spPr>
          <a:xfrm>
            <a:off x="3830964" y="2899904"/>
            <a:ext cx="69570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" b="1" spc="1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1300" b="1" spc="1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it-IT" sz="1300" b="1" spc="1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300" b="1" spc="1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</a:t>
            </a:r>
          </a:p>
        </p:txBody>
      </p:sp>
      <p:cxnSp>
        <p:nvCxnSpPr>
          <p:cNvPr id="11" name="Connettore 1 10"/>
          <p:cNvCxnSpPr/>
          <p:nvPr/>
        </p:nvCxnSpPr>
        <p:spPr>
          <a:xfrm>
            <a:off x="8325020" y="5966185"/>
            <a:ext cx="3545251" cy="1165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Connettore 1 255"/>
          <p:cNvCxnSpPr/>
          <p:nvPr/>
        </p:nvCxnSpPr>
        <p:spPr>
          <a:xfrm>
            <a:off x="7897242" y="5098930"/>
            <a:ext cx="3545251" cy="116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Connettore 1 256"/>
          <p:cNvCxnSpPr/>
          <p:nvPr/>
        </p:nvCxnSpPr>
        <p:spPr>
          <a:xfrm>
            <a:off x="7396900" y="4203470"/>
            <a:ext cx="3545251" cy="116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Connettore 1 257"/>
          <p:cNvCxnSpPr/>
          <p:nvPr/>
        </p:nvCxnSpPr>
        <p:spPr>
          <a:xfrm>
            <a:off x="6955794" y="3488144"/>
            <a:ext cx="3545251" cy="116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Rettangolo 258"/>
          <p:cNvSpPr/>
          <p:nvPr/>
        </p:nvSpPr>
        <p:spPr>
          <a:xfrm>
            <a:off x="372649" y="4319598"/>
            <a:ext cx="2559768" cy="584775"/>
          </a:xfrm>
          <a:prstGeom prst="rect">
            <a:avLst/>
          </a:prstGeom>
          <a:noFill/>
          <a:ln w="28575">
            <a:solidFill>
              <a:srgbClr val="FC760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195E81"/>
                </a:solidFill>
              </a:rPr>
              <a:t>Percorso formativo</a:t>
            </a:r>
          </a:p>
          <a:p>
            <a:pPr algn="ctr"/>
            <a:r>
              <a:rPr lang="it-IT" sz="1600" b="1" dirty="0">
                <a:solidFill>
                  <a:srgbClr val="195E81"/>
                </a:solidFill>
              </a:rPr>
              <a:t> «Digital </a:t>
            </a:r>
            <a:r>
              <a:rPr lang="it-IT" sz="1600" b="1" dirty="0" err="1">
                <a:solidFill>
                  <a:srgbClr val="195E81"/>
                </a:solidFill>
              </a:rPr>
              <a:t>Entrepreneurship</a:t>
            </a:r>
            <a:r>
              <a:rPr lang="it-IT" sz="1600" b="1" dirty="0">
                <a:solidFill>
                  <a:srgbClr val="195E81"/>
                </a:solidFill>
              </a:rPr>
              <a:t>»</a:t>
            </a:r>
          </a:p>
        </p:txBody>
      </p:sp>
      <p:sp>
        <p:nvSpPr>
          <p:cNvPr id="260" name="Rettangolo 259"/>
          <p:cNvSpPr/>
          <p:nvPr/>
        </p:nvSpPr>
        <p:spPr>
          <a:xfrm>
            <a:off x="1008797" y="3556947"/>
            <a:ext cx="2258099" cy="584775"/>
          </a:xfrm>
          <a:prstGeom prst="rect">
            <a:avLst/>
          </a:prstGeom>
          <a:noFill/>
          <a:ln w="28575">
            <a:solidFill>
              <a:srgbClr val="FC760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195E81"/>
                </a:solidFill>
              </a:rPr>
              <a:t>Valutazione </a:t>
            </a:r>
          </a:p>
          <a:p>
            <a:pPr algn="ctr"/>
            <a:r>
              <a:rPr lang="it-IT" sz="1600" b="1" dirty="0">
                <a:solidFill>
                  <a:srgbClr val="195E81"/>
                </a:solidFill>
              </a:rPr>
              <a:t>Business IDEA</a:t>
            </a:r>
          </a:p>
        </p:txBody>
      </p:sp>
      <p:sp>
        <p:nvSpPr>
          <p:cNvPr id="261" name="Rettangolo 260"/>
          <p:cNvSpPr/>
          <p:nvPr/>
        </p:nvSpPr>
        <p:spPr>
          <a:xfrm>
            <a:off x="1860308" y="2905423"/>
            <a:ext cx="1795723" cy="584775"/>
          </a:xfrm>
          <a:prstGeom prst="rect">
            <a:avLst/>
          </a:prstGeom>
          <a:noFill/>
          <a:ln w="28575">
            <a:solidFill>
              <a:srgbClr val="FC760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rgbClr val="195E81"/>
                </a:solidFill>
              </a:rPr>
              <a:t>Finanziamento e sostegno</a:t>
            </a:r>
          </a:p>
        </p:txBody>
      </p:sp>
      <p:sp>
        <p:nvSpPr>
          <p:cNvPr id="263" name="CasellaDiTesto 262"/>
          <p:cNvSpPr txBox="1"/>
          <p:nvPr/>
        </p:nvSpPr>
        <p:spPr>
          <a:xfrm>
            <a:off x="5753823" y="692467"/>
            <a:ext cx="68763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600" b="1" dirty="0">
                <a:solidFill>
                  <a:srgbClr val="195E81"/>
                </a:solidFill>
              </a:rPr>
              <a:t>Investimento in </a:t>
            </a:r>
            <a:r>
              <a:rPr lang="it-IT" sz="1600" b="1" dirty="0" smtClean="0">
                <a:solidFill>
                  <a:srgbClr val="195E81"/>
                </a:solidFill>
              </a:rPr>
              <a:t>capitale</a:t>
            </a:r>
            <a:r>
              <a:rPr lang="it-IT" sz="1600" dirty="0" smtClean="0">
                <a:solidFill>
                  <a:srgbClr val="195E81"/>
                </a:solidFill>
              </a:rPr>
              <a:t>: </a:t>
            </a:r>
            <a:r>
              <a:rPr lang="it-IT" sz="1600" b="1" dirty="0">
                <a:solidFill>
                  <a:srgbClr val="195E81"/>
                </a:solidFill>
              </a:rPr>
              <a:t>€12 mln </a:t>
            </a:r>
            <a:r>
              <a:rPr lang="it-IT" sz="1600" dirty="0" smtClean="0">
                <a:solidFill>
                  <a:srgbClr val="195E81"/>
                </a:solidFill>
              </a:rPr>
              <a:t>totali/anno (</a:t>
            </a:r>
            <a:r>
              <a:rPr lang="it-IT" sz="1600" dirty="0">
                <a:solidFill>
                  <a:srgbClr val="195E81"/>
                </a:solidFill>
              </a:rPr>
              <a:t>€ </a:t>
            </a:r>
            <a:r>
              <a:rPr lang="it-IT" sz="1600" dirty="0" smtClean="0">
                <a:solidFill>
                  <a:srgbClr val="195E81"/>
                </a:solidFill>
              </a:rPr>
              <a:t>100K x 120)</a:t>
            </a:r>
            <a:endParaRPr lang="it-IT" sz="1600" dirty="0">
              <a:solidFill>
                <a:srgbClr val="195E8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600" dirty="0">
                <a:solidFill>
                  <a:srgbClr val="195E81"/>
                </a:solidFill>
              </a:rPr>
              <a:t>Costi </a:t>
            </a:r>
            <a:r>
              <a:rPr lang="it-IT" sz="1600" b="1" dirty="0" err="1" smtClean="0">
                <a:solidFill>
                  <a:srgbClr val="195E81"/>
                </a:solidFill>
              </a:rPr>
              <a:t>mentoring</a:t>
            </a:r>
            <a:r>
              <a:rPr lang="it-IT" sz="1600" b="1" dirty="0" smtClean="0">
                <a:solidFill>
                  <a:srgbClr val="195E81"/>
                </a:solidFill>
              </a:rPr>
              <a:t>  € </a:t>
            </a:r>
            <a:r>
              <a:rPr lang="it-IT" sz="1600" b="1" dirty="0">
                <a:solidFill>
                  <a:srgbClr val="195E81"/>
                </a:solidFill>
              </a:rPr>
              <a:t>1,2 mln </a:t>
            </a:r>
            <a:r>
              <a:rPr lang="it-IT" sz="1600" dirty="0">
                <a:solidFill>
                  <a:srgbClr val="195E81"/>
                </a:solidFill>
              </a:rPr>
              <a:t>(€ </a:t>
            </a:r>
            <a:r>
              <a:rPr lang="it-IT" sz="1600" dirty="0" smtClean="0">
                <a:solidFill>
                  <a:srgbClr val="195E81"/>
                </a:solidFill>
              </a:rPr>
              <a:t>10k X </a:t>
            </a:r>
            <a:r>
              <a:rPr lang="it-IT" sz="1600" dirty="0">
                <a:solidFill>
                  <a:srgbClr val="195E81"/>
                </a:solidFill>
              </a:rPr>
              <a:t>120 </a:t>
            </a:r>
            <a:r>
              <a:rPr lang="it-IT" sz="1600" dirty="0" smtClean="0">
                <a:solidFill>
                  <a:srgbClr val="195E81"/>
                </a:solidFill>
              </a:rPr>
              <a:t>startup )</a:t>
            </a:r>
            <a:endParaRPr lang="it-IT" sz="1600" dirty="0">
              <a:solidFill>
                <a:srgbClr val="195E8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600" dirty="0">
                <a:solidFill>
                  <a:srgbClr val="195E81"/>
                </a:solidFill>
              </a:rPr>
              <a:t> </a:t>
            </a:r>
            <a:r>
              <a:rPr lang="it-IT" sz="1600" dirty="0" smtClean="0">
                <a:solidFill>
                  <a:srgbClr val="195E81"/>
                </a:solidFill>
              </a:rPr>
              <a:t>Costi </a:t>
            </a:r>
            <a:r>
              <a:rPr lang="it-IT" sz="1600" b="1" dirty="0" smtClean="0">
                <a:solidFill>
                  <a:srgbClr val="195E81"/>
                </a:solidFill>
              </a:rPr>
              <a:t>formazione iniziale</a:t>
            </a:r>
            <a:r>
              <a:rPr lang="it-IT" sz="1600" dirty="0" smtClean="0">
                <a:solidFill>
                  <a:srgbClr val="195E81"/>
                </a:solidFill>
              </a:rPr>
              <a:t>: </a:t>
            </a:r>
            <a:r>
              <a:rPr lang="it-IT" sz="1600" b="1" dirty="0">
                <a:solidFill>
                  <a:srgbClr val="195E81"/>
                </a:solidFill>
              </a:rPr>
              <a:t>€ 6 </a:t>
            </a:r>
            <a:r>
              <a:rPr lang="it-IT" sz="1600" b="1" dirty="0" smtClean="0">
                <a:solidFill>
                  <a:srgbClr val="195E81"/>
                </a:solidFill>
              </a:rPr>
              <a:t>mln/anno </a:t>
            </a:r>
            <a:r>
              <a:rPr lang="it-IT" sz="1600" dirty="0" smtClean="0">
                <a:solidFill>
                  <a:srgbClr val="195E81"/>
                </a:solidFill>
              </a:rPr>
              <a:t>(</a:t>
            </a:r>
            <a:r>
              <a:rPr lang="it-IT" sz="1600" dirty="0">
                <a:solidFill>
                  <a:srgbClr val="195E81"/>
                </a:solidFill>
              </a:rPr>
              <a:t>€ </a:t>
            </a:r>
            <a:r>
              <a:rPr lang="it-IT" sz="1600" dirty="0" smtClean="0">
                <a:solidFill>
                  <a:srgbClr val="195E81"/>
                </a:solidFill>
              </a:rPr>
              <a:t>5K X 1.200)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600" dirty="0" smtClean="0">
                <a:solidFill>
                  <a:srgbClr val="195E81"/>
                </a:solidFill>
              </a:rPr>
              <a:t>Costi </a:t>
            </a:r>
            <a:r>
              <a:rPr lang="it-IT" sz="1600" b="1" dirty="0" smtClean="0">
                <a:solidFill>
                  <a:srgbClr val="195E81"/>
                </a:solidFill>
              </a:rPr>
              <a:t>bilancio competenze</a:t>
            </a:r>
            <a:r>
              <a:rPr lang="it-IT" sz="1600" dirty="0" smtClean="0">
                <a:solidFill>
                  <a:srgbClr val="195E81"/>
                </a:solidFill>
              </a:rPr>
              <a:t>: free</a:t>
            </a:r>
          </a:p>
        </p:txBody>
      </p:sp>
      <p:grpSp>
        <p:nvGrpSpPr>
          <p:cNvPr id="250" name="Group 18"/>
          <p:cNvGrpSpPr>
            <a:grpSpLocks noChangeAspect="1"/>
          </p:cNvGrpSpPr>
          <p:nvPr/>
        </p:nvGrpSpPr>
        <p:grpSpPr bwMode="auto">
          <a:xfrm>
            <a:off x="7383151" y="5372648"/>
            <a:ext cx="277588" cy="215300"/>
            <a:chOff x="3735" y="2077"/>
            <a:chExt cx="205" cy="159"/>
          </a:xfrm>
          <a:solidFill>
            <a:schemeClr val="bg1"/>
          </a:solidFill>
        </p:grpSpPr>
        <p:sp>
          <p:nvSpPr>
            <p:cNvPr id="251" name="Freeform 20"/>
            <p:cNvSpPr>
              <a:spLocks/>
            </p:cNvSpPr>
            <p:nvPr/>
          </p:nvSpPr>
          <p:spPr bwMode="auto">
            <a:xfrm>
              <a:off x="3803" y="2078"/>
              <a:ext cx="37" cy="37"/>
            </a:xfrm>
            <a:custGeom>
              <a:avLst/>
              <a:gdLst>
                <a:gd name="T0" fmla="*/ 294 w 586"/>
                <a:gd name="T1" fmla="*/ 0 h 580"/>
                <a:gd name="T2" fmla="*/ 336 w 586"/>
                <a:gd name="T3" fmla="*/ 3 h 580"/>
                <a:gd name="T4" fmla="*/ 378 w 586"/>
                <a:gd name="T5" fmla="*/ 12 h 580"/>
                <a:gd name="T6" fmla="*/ 417 w 586"/>
                <a:gd name="T7" fmla="*/ 27 h 580"/>
                <a:gd name="T8" fmla="*/ 452 w 586"/>
                <a:gd name="T9" fmla="*/ 47 h 580"/>
                <a:gd name="T10" fmla="*/ 485 w 586"/>
                <a:gd name="T11" fmla="*/ 71 h 580"/>
                <a:gd name="T12" fmla="*/ 515 w 586"/>
                <a:gd name="T13" fmla="*/ 100 h 580"/>
                <a:gd name="T14" fmla="*/ 539 w 586"/>
                <a:gd name="T15" fmla="*/ 132 h 580"/>
                <a:gd name="T16" fmla="*/ 558 w 586"/>
                <a:gd name="T17" fmla="*/ 168 h 580"/>
                <a:gd name="T18" fmla="*/ 574 w 586"/>
                <a:gd name="T19" fmla="*/ 206 h 580"/>
                <a:gd name="T20" fmla="*/ 583 w 586"/>
                <a:gd name="T21" fmla="*/ 247 h 580"/>
                <a:gd name="T22" fmla="*/ 586 w 586"/>
                <a:gd name="T23" fmla="*/ 290 h 580"/>
                <a:gd name="T24" fmla="*/ 583 w 586"/>
                <a:gd name="T25" fmla="*/ 333 h 580"/>
                <a:gd name="T26" fmla="*/ 574 w 586"/>
                <a:gd name="T27" fmla="*/ 374 h 580"/>
                <a:gd name="T28" fmla="*/ 558 w 586"/>
                <a:gd name="T29" fmla="*/ 412 h 580"/>
                <a:gd name="T30" fmla="*/ 539 w 586"/>
                <a:gd name="T31" fmla="*/ 448 h 580"/>
                <a:gd name="T32" fmla="*/ 515 w 586"/>
                <a:gd name="T33" fmla="*/ 480 h 580"/>
                <a:gd name="T34" fmla="*/ 485 w 586"/>
                <a:gd name="T35" fmla="*/ 509 h 580"/>
                <a:gd name="T36" fmla="*/ 452 w 586"/>
                <a:gd name="T37" fmla="*/ 533 h 580"/>
                <a:gd name="T38" fmla="*/ 417 w 586"/>
                <a:gd name="T39" fmla="*/ 553 h 580"/>
                <a:gd name="T40" fmla="*/ 378 w 586"/>
                <a:gd name="T41" fmla="*/ 568 h 580"/>
                <a:gd name="T42" fmla="*/ 336 w 586"/>
                <a:gd name="T43" fmla="*/ 577 h 580"/>
                <a:gd name="T44" fmla="*/ 294 w 586"/>
                <a:gd name="T45" fmla="*/ 580 h 580"/>
                <a:gd name="T46" fmla="*/ 250 w 586"/>
                <a:gd name="T47" fmla="*/ 577 h 580"/>
                <a:gd name="T48" fmla="*/ 209 w 586"/>
                <a:gd name="T49" fmla="*/ 568 h 580"/>
                <a:gd name="T50" fmla="*/ 169 w 586"/>
                <a:gd name="T51" fmla="*/ 553 h 580"/>
                <a:gd name="T52" fmla="*/ 134 w 586"/>
                <a:gd name="T53" fmla="*/ 533 h 580"/>
                <a:gd name="T54" fmla="*/ 101 w 586"/>
                <a:gd name="T55" fmla="*/ 509 h 580"/>
                <a:gd name="T56" fmla="*/ 73 w 586"/>
                <a:gd name="T57" fmla="*/ 480 h 580"/>
                <a:gd name="T58" fmla="*/ 48 w 586"/>
                <a:gd name="T59" fmla="*/ 448 h 580"/>
                <a:gd name="T60" fmla="*/ 28 w 586"/>
                <a:gd name="T61" fmla="*/ 412 h 580"/>
                <a:gd name="T62" fmla="*/ 14 w 586"/>
                <a:gd name="T63" fmla="*/ 374 h 580"/>
                <a:gd name="T64" fmla="*/ 4 w 586"/>
                <a:gd name="T65" fmla="*/ 333 h 580"/>
                <a:gd name="T66" fmla="*/ 0 w 586"/>
                <a:gd name="T67" fmla="*/ 290 h 580"/>
                <a:gd name="T68" fmla="*/ 4 w 586"/>
                <a:gd name="T69" fmla="*/ 247 h 580"/>
                <a:gd name="T70" fmla="*/ 14 w 586"/>
                <a:gd name="T71" fmla="*/ 206 h 580"/>
                <a:gd name="T72" fmla="*/ 28 w 586"/>
                <a:gd name="T73" fmla="*/ 168 h 580"/>
                <a:gd name="T74" fmla="*/ 48 w 586"/>
                <a:gd name="T75" fmla="*/ 132 h 580"/>
                <a:gd name="T76" fmla="*/ 73 w 586"/>
                <a:gd name="T77" fmla="*/ 100 h 580"/>
                <a:gd name="T78" fmla="*/ 101 w 586"/>
                <a:gd name="T79" fmla="*/ 71 h 580"/>
                <a:gd name="T80" fmla="*/ 134 w 586"/>
                <a:gd name="T81" fmla="*/ 47 h 580"/>
                <a:gd name="T82" fmla="*/ 169 w 586"/>
                <a:gd name="T83" fmla="*/ 27 h 580"/>
                <a:gd name="T84" fmla="*/ 209 w 586"/>
                <a:gd name="T85" fmla="*/ 12 h 580"/>
                <a:gd name="T86" fmla="*/ 250 w 586"/>
                <a:gd name="T87" fmla="*/ 3 h 580"/>
                <a:gd name="T88" fmla="*/ 294 w 586"/>
                <a:gd name="T89" fmla="*/ 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86" h="580">
                  <a:moveTo>
                    <a:pt x="294" y="0"/>
                  </a:moveTo>
                  <a:lnTo>
                    <a:pt x="336" y="3"/>
                  </a:lnTo>
                  <a:lnTo>
                    <a:pt x="378" y="12"/>
                  </a:lnTo>
                  <a:lnTo>
                    <a:pt x="417" y="27"/>
                  </a:lnTo>
                  <a:lnTo>
                    <a:pt x="452" y="47"/>
                  </a:lnTo>
                  <a:lnTo>
                    <a:pt x="485" y="71"/>
                  </a:lnTo>
                  <a:lnTo>
                    <a:pt x="515" y="100"/>
                  </a:lnTo>
                  <a:lnTo>
                    <a:pt x="539" y="132"/>
                  </a:lnTo>
                  <a:lnTo>
                    <a:pt x="558" y="168"/>
                  </a:lnTo>
                  <a:lnTo>
                    <a:pt x="574" y="206"/>
                  </a:lnTo>
                  <a:lnTo>
                    <a:pt x="583" y="247"/>
                  </a:lnTo>
                  <a:lnTo>
                    <a:pt x="586" y="290"/>
                  </a:lnTo>
                  <a:lnTo>
                    <a:pt x="583" y="333"/>
                  </a:lnTo>
                  <a:lnTo>
                    <a:pt x="574" y="374"/>
                  </a:lnTo>
                  <a:lnTo>
                    <a:pt x="558" y="412"/>
                  </a:lnTo>
                  <a:lnTo>
                    <a:pt x="539" y="448"/>
                  </a:lnTo>
                  <a:lnTo>
                    <a:pt x="515" y="480"/>
                  </a:lnTo>
                  <a:lnTo>
                    <a:pt x="485" y="509"/>
                  </a:lnTo>
                  <a:lnTo>
                    <a:pt x="452" y="533"/>
                  </a:lnTo>
                  <a:lnTo>
                    <a:pt x="417" y="553"/>
                  </a:lnTo>
                  <a:lnTo>
                    <a:pt x="378" y="568"/>
                  </a:lnTo>
                  <a:lnTo>
                    <a:pt x="336" y="577"/>
                  </a:lnTo>
                  <a:lnTo>
                    <a:pt x="294" y="580"/>
                  </a:lnTo>
                  <a:lnTo>
                    <a:pt x="250" y="577"/>
                  </a:lnTo>
                  <a:lnTo>
                    <a:pt x="209" y="568"/>
                  </a:lnTo>
                  <a:lnTo>
                    <a:pt x="169" y="553"/>
                  </a:lnTo>
                  <a:lnTo>
                    <a:pt x="134" y="533"/>
                  </a:lnTo>
                  <a:lnTo>
                    <a:pt x="101" y="509"/>
                  </a:lnTo>
                  <a:lnTo>
                    <a:pt x="73" y="480"/>
                  </a:lnTo>
                  <a:lnTo>
                    <a:pt x="48" y="448"/>
                  </a:lnTo>
                  <a:lnTo>
                    <a:pt x="28" y="412"/>
                  </a:lnTo>
                  <a:lnTo>
                    <a:pt x="14" y="374"/>
                  </a:lnTo>
                  <a:lnTo>
                    <a:pt x="4" y="333"/>
                  </a:lnTo>
                  <a:lnTo>
                    <a:pt x="0" y="290"/>
                  </a:lnTo>
                  <a:lnTo>
                    <a:pt x="4" y="247"/>
                  </a:lnTo>
                  <a:lnTo>
                    <a:pt x="14" y="206"/>
                  </a:lnTo>
                  <a:lnTo>
                    <a:pt x="28" y="168"/>
                  </a:lnTo>
                  <a:lnTo>
                    <a:pt x="48" y="132"/>
                  </a:lnTo>
                  <a:lnTo>
                    <a:pt x="73" y="100"/>
                  </a:lnTo>
                  <a:lnTo>
                    <a:pt x="101" y="71"/>
                  </a:lnTo>
                  <a:lnTo>
                    <a:pt x="134" y="47"/>
                  </a:lnTo>
                  <a:lnTo>
                    <a:pt x="169" y="27"/>
                  </a:lnTo>
                  <a:lnTo>
                    <a:pt x="209" y="12"/>
                  </a:lnTo>
                  <a:lnTo>
                    <a:pt x="250" y="3"/>
                  </a:lnTo>
                  <a:lnTo>
                    <a:pt x="29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Freeform 21"/>
            <p:cNvSpPr>
              <a:spLocks/>
            </p:cNvSpPr>
            <p:nvPr/>
          </p:nvSpPr>
          <p:spPr bwMode="auto">
            <a:xfrm>
              <a:off x="3760" y="2107"/>
              <a:ext cx="98" cy="129"/>
            </a:xfrm>
            <a:custGeom>
              <a:avLst/>
              <a:gdLst>
                <a:gd name="T0" fmla="*/ 701 w 1567"/>
                <a:gd name="T1" fmla="*/ 25 h 2061"/>
                <a:gd name="T2" fmla="*/ 809 w 1567"/>
                <a:gd name="T3" fmla="*/ 121 h 2061"/>
                <a:gd name="T4" fmla="*/ 852 w 1567"/>
                <a:gd name="T5" fmla="*/ 251 h 2061"/>
                <a:gd name="T6" fmla="*/ 850 w 1567"/>
                <a:gd name="T7" fmla="*/ 375 h 2061"/>
                <a:gd name="T8" fmla="*/ 910 w 1567"/>
                <a:gd name="T9" fmla="*/ 461 h 2061"/>
                <a:gd name="T10" fmla="*/ 1023 w 1567"/>
                <a:gd name="T11" fmla="*/ 513 h 2061"/>
                <a:gd name="T12" fmla="*/ 1168 w 1567"/>
                <a:gd name="T13" fmla="*/ 511 h 2061"/>
                <a:gd name="T14" fmla="*/ 1314 w 1567"/>
                <a:gd name="T15" fmla="*/ 476 h 2061"/>
                <a:gd name="T16" fmla="*/ 1414 w 1567"/>
                <a:gd name="T17" fmla="*/ 452 h 2061"/>
                <a:gd name="T18" fmla="*/ 1501 w 1567"/>
                <a:gd name="T19" fmla="*/ 474 h 2061"/>
                <a:gd name="T20" fmla="*/ 1558 w 1567"/>
                <a:gd name="T21" fmla="*/ 546 h 2061"/>
                <a:gd name="T22" fmla="*/ 1566 w 1567"/>
                <a:gd name="T23" fmla="*/ 596 h 2061"/>
                <a:gd name="T24" fmla="*/ 1559 w 1567"/>
                <a:gd name="T25" fmla="*/ 675 h 2061"/>
                <a:gd name="T26" fmla="*/ 1512 w 1567"/>
                <a:gd name="T27" fmla="*/ 747 h 2061"/>
                <a:gd name="T28" fmla="*/ 1426 w 1567"/>
                <a:gd name="T29" fmla="*/ 789 h 2061"/>
                <a:gd name="T30" fmla="*/ 1320 w 1567"/>
                <a:gd name="T31" fmla="*/ 814 h 2061"/>
                <a:gd name="T32" fmla="*/ 1186 w 1567"/>
                <a:gd name="T33" fmla="*/ 839 h 2061"/>
                <a:gd name="T34" fmla="*/ 1085 w 1567"/>
                <a:gd name="T35" fmla="*/ 851 h 2061"/>
                <a:gd name="T36" fmla="*/ 874 w 1567"/>
                <a:gd name="T37" fmla="*/ 818 h 2061"/>
                <a:gd name="T38" fmla="*/ 701 w 1567"/>
                <a:gd name="T39" fmla="*/ 721 h 2061"/>
                <a:gd name="T40" fmla="*/ 605 w 1567"/>
                <a:gd name="T41" fmla="*/ 729 h 2061"/>
                <a:gd name="T42" fmla="*/ 642 w 1567"/>
                <a:gd name="T43" fmla="*/ 863 h 2061"/>
                <a:gd name="T44" fmla="*/ 826 w 1567"/>
                <a:gd name="T45" fmla="*/ 868 h 2061"/>
                <a:gd name="T46" fmla="*/ 924 w 1567"/>
                <a:gd name="T47" fmla="*/ 908 h 2061"/>
                <a:gd name="T48" fmla="*/ 1013 w 1567"/>
                <a:gd name="T49" fmla="*/ 988 h 2061"/>
                <a:gd name="T50" fmla="*/ 1069 w 1567"/>
                <a:gd name="T51" fmla="*/ 1112 h 2061"/>
                <a:gd name="T52" fmla="*/ 1077 w 1567"/>
                <a:gd name="T53" fmla="*/ 1251 h 2061"/>
                <a:gd name="T54" fmla="*/ 1077 w 1567"/>
                <a:gd name="T55" fmla="*/ 1433 h 2061"/>
                <a:gd name="T56" fmla="*/ 1077 w 1567"/>
                <a:gd name="T57" fmla="*/ 1656 h 2061"/>
                <a:gd name="T58" fmla="*/ 1077 w 1567"/>
                <a:gd name="T59" fmla="*/ 1869 h 2061"/>
                <a:gd name="T60" fmla="*/ 1070 w 1567"/>
                <a:gd name="T61" fmla="*/ 1996 h 2061"/>
                <a:gd name="T62" fmla="*/ 1012 w 1567"/>
                <a:gd name="T63" fmla="*/ 2053 h 2061"/>
                <a:gd name="T64" fmla="*/ 843 w 1567"/>
                <a:gd name="T65" fmla="*/ 2058 h 2061"/>
                <a:gd name="T66" fmla="*/ 772 w 1567"/>
                <a:gd name="T67" fmla="*/ 2002 h 2061"/>
                <a:gd name="T68" fmla="*/ 761 w 1567"/>
                <a:gd name="T69" fmla="*/ 1870 h 2061"/>
                <a:gd name="T70" fmla="*/ 761 w 1567"/>
                <a:gd name="T71" fmla="*/ 1656 h 2061"/>
                <a:gd name="T72" fmla="*/ 761 w 1567"/>
                <a:gd name="T73" fmla="*/ 1433 h 2061"/>
                <a:gd name="T74" fmla="*/ 761 w 1567"/>
                <a:gd name="T75" fmla="*/ 1250 h 2061"/>
                <a:gd name="T76" fmla="*/ 760 w 1567"/>
                <a:gd name="T77" fmla="*/ 1182 h 2061"/>
                <a:gd name="T78" fmla="*/ 701 w 1567"/>
                <a:gd name="T79" fmla="*/ 1177 h 2061"/>
                <a:gd name="T80" fmla="*/ 539 w 1567"/>
                <a:gd name="T81" fmla="*/ 1177 h 2061"/>
                <a:gd name="T82" fmla="*/ 358 w 1567"/>
                <a:gd name="T83" fmla="*/ 1177 h 2061"/>
                <a:gd name="T84" fmla="*/ 210 w 1567"/>
                <a:gd name="T85" fmla="*/ 1176 h 2061"/>
                <a:gd name="T86" fmla="*/ 122 w 1567"/>
                <a:gd name="T87" fmla="*/ 1171 h 2061"/>
                <a:gd name="T88" fmla="*/ 42 w 1567"/>
                <a:gd name="T89" fmla="*/ 1129 h 2061"/>
                <a:gd name="T90" fmla="*/ 7 w 1567"/>
                <a:gd name="T91" fmla="*/ 1070 h 2061"/>
                <a:gd name="T92" fmla="*/ 0 w 1567"/>
                <a:gd name="T93" fmla="*/ 1026 h 2061"/>
                <a:gd name="T94" fmla="*/ 6 w 1567"/>
                <a:gd name="T95" fmla="*/ 914 h 2061"/>
                <a:gd name="T96" fmla="*/ 52 w 1567"/>
                <a:gd name="T97" fmla="*/ 673 h 2061"/>
                <a:gd name="T98" fmla="*/ 138 w 1567"/>
                <a:gd name="T99" fmla="*/ 424 h 2061"/>
                <a:gd name="T100" fmla="*/ 253 w 1567"/>
                <a:gd name="T101" fmla="*/ 207 h 2061"/>
                <a:gd name="T102" fmla="*/ 391 w 1567"/>
                <a:gd name="T103" fmla="*/ 61 h 2061"/>
                <a:gd name="T104" fmla="*/ 529 w 1567"/>
                <a:gd name="T105" fmla="*/ 5 h 2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7" h="2061">
                  <a:moveTo>
                    <a:pt x="599" y="0"/>
                  </a:moveTo>
                  <a:lnTo>
                    <a:pt x="634" y="4"/>
                  </a:lnTo>
                  <a:lnTo>
                    <a:pt x="668" y="13"/>
                  </a:lnTo>
                  <a:lnTo>
                    <a:pt x="701" y="25"/>
                  </a:lnTo>
                  <a:lnTo>
                    <a:pt x="731" y="44"/>
                  </a:lnTo>
                  <a:lnTo>
                    <a:pt x="760" y="66"/>
                  </a:lnTo>
                  <a:lnTo>
                    <a:pt x="786" y="92"/>
                  </a:lnTo>
                  <a:lnTo>
                    <a:pt x="809" y="121"/>
                  </a:lnTo>
                  <a:lnTo>
                    <a:pt x="826" y="153"/>
                  </a:lnTo>
                  <a:lnTo>
                    <a:pt x="839" y="185"/>
                  </a:lnTo>
                  <a:lnTo>
                    <a:pt x="847" y="218"/>
                  </a:lnTo>
                  <a:lnTo>
                    <a:pt x="852" y="251"/>
                  </a:lnTo>
                  <a:lnTo>
                    <a:pt x="852" y="286"/>
                  </a:lnTo>
                  <a:lnTo>
                    <a:pt x="848" y="319"/>
                  </a:lnTo>
                  <a:lnTo>
                    <a:pt x="841" y="352"/>
                  </a:lnTo>
                  <a:lnTo>
                    <a:pt x="850" y="375"/>
                  </a:lnTo>
                  <a:lnTo>
                    <a:pt x="863" y="399"/>
                  </a:lnTo>
                  <a:lnTo>
                    <a:pt x="876" y="421"/>
                  </a:lnTo>
                  <a:lnTo>
                    <a:pt x="892" y="442"/>
                  </a:lnTo>
                  <a:lnTo>
                    <a:pt x="910" y="461"/>
                  </a:lnTo>
                  <a:lnTo>
                    <a:pt x="932" y="477"/>
                  </a:lnTo>
                  <a:lnTo>
                    <a:pt x="960" y="493"/>
                  </a:lnTo>
                  <a:lnTo>
                    <a:pt x="991" y="505"/>
                  </a:lnTo>
                  <a:lnTo>
                    <a:pt x="1023" y="513"/>
                  </a:lnTo>
                  <a:lnTo>
                    <a:pt x="1058" y="517"/>
                  </a:lnTo>
                  <a:lnTo>
                    <a:pt x="1094" y="518"/>
                  </a:lnTo>
                  <a:lnTo>
                    <a:pt x="1130" y="516"/>
                  </a:lnTo>
                  <a:lnTo>
                    <a:pt x="1168" y="511"/>
                  </a:lnTo>
                  <a:lnTo>
                    <a:pt x="1205" y="505"/>
                  </a:lnTo>
                  <a:lnTo>
                    <a:pt x="1242" y="496"/>
                  </a:lnTo>
                  <a:lnTo>
                    <a:pt x="1278" y="486"/>
                  </a:lnTo>
                  <a:lnTo>
                    <a:pt x="1314" y="476"/>
                  </a:lnTo>
                  <a:lnTo>
                    <a:pt x="1346" y="464"/>
                  </a:lnTo>
                  <a:lnTo>
                    <a:pt x="1369" y="458"/>
                  </a:lnTo>
                  <a:lnTo>
                    <a:pt x="1392" y="454"/>
                  </a:lnTo>
                  <a:lnTo>
                    <a:pt x="1414" y="452"/>
                  </a:lnTo>
                  <a:lnTo>
                    <a:pt x="1438" y="453"/>
                  </a:lnTo>
                  <a:lnTo>
                    <a:pt x="1459" y="457"/>
                  </a:lnTo>
                  <a:lnTo>
                    <a:pt x="1481" y="464"/>
                  </a:lnTo>
                  <a:lnTo>
                    <a:pt x="1501" y="474"/>
                  </a:lnTo>
                  <a:lnTo>
                    <a:pt x="1518" y="487"/>
                  </a:lnTo>
                  <a:lnTo>
                    <a:pt x="1535" y="504"/>
                  </a:lnTo>
                  <a:lnTo>
                    <a:pt x="1548" y="524"/>
                  </a:lnTo>
                  <a:lnTo>
                    <a:pt x="1558" y="546"/>
                  </a:lnTo>
                  <a:lnTo>
                    <a:pt x="1564" y="573"/>
                  </a:lnTo>
                  <a:lnTo>
                    <a:pt x="1565" y="576"/>
                  </a:lnTo>
                  <a:lnTo>
                    <a:pt x="1565" y="584"/>
                  </a:lnTo>
                  <a:lnTo>
                    <a:pt x="1566" y="596"/>
                  </a:lnTo>
                  <a:lnTo>
                    <a:pt x="1567" y="612"/>
                  </a:lnTo>
                  <a:lnTo>
                    <a:pt x="1566" y="632"/>
                  </a:lnTo>
                  <a:lnTo>
                    <a:pt x="1564" y="653"/>
                  </a:lnTo>
                  <a:lnTo>
                    <a:pt x="1559" y="675"/>
                  </a:lnTo>
                  <a:lnTo>
                    <a:pt x="1552" y="697"/>
                  </a:lnTo>
                  <a:lnTo>
                    <a:pt x="1542" y="715"/>
                  </a:lnTo>
                  <a:lnTo>
                    <a:pt x="1528" y="732"/>
                  </a:lnTo>
                  <a:lnTo>
                    <a:pt x="1512" y="747"/>
                  </a:lnTo>
                  <a:lnTo>
                    <a:pt x="1493" y="761"/>
                  </a:lnTo>
                  <a:lnTo>
                    <a:pt x="1469" y="773"/>
                  </a:lnTo>
                  <a:lnTo>
                    <a:pt x="1441" y="784"/>
                  </a:lnTo>
                  <a:lnTo>
                    <a:pt x="1426" y="789"/>
                  </a:lnTo>
                  <a:lnTo>
                    <a:pt x="1404" y="794"/>
                  </a:lnTo>
                  <a:lnTo>
                    <a:pt x="1380" y="800"/>
                  </a:lnTo>
                  <a:lnTo>
                    <a:pt x="1350" y="807"/>
                  </a:lnTo>
                  <a:lnTo>
                    <a:pt x="1320" y="814"/>
                  </a:lnTo>
                  <a:lnTo>
                    <a:pt x="1286" y="820"/>
                  </a:lnTo>
                  <a:lnTo>
                    <a:pt x="1253" y="827"/>
                  </a:lnTo>
                  <a:lnTo>
                    <a:pt x="1219" y="833"/>
                  </a:lnTo>
                  <a:lnTo>
                    <a:pt x="1186" y="839"/>
                  </a:lnTo>
                  <a:lnTo>
                    <a:pt x="1156" y="843"/>
                  </a:lnTo>
                  <a:lnTo>
                    <a:pt x="1128" y="846"/>
                  </a:lnTo>
                  <a:lnTo>
                    <a:pt x="1104" y="850"/>
                  </a:lnTo>
                  <a:lnTo>
                    <a:pt x="1085" y="851"/>
                  </a:lnTo>
                  <a:lnTo>
                    <a:pt x="1029" y="849"/>
                  </a:lnTo>
                  <a:lnTo>
                    <a:pt x="976" y="842"/>
                  </a:lnTo>
                  <a:lnTo>
                    <a:pt x="924" y="832"/>
                  </a:lnTo>
                  <a:lnTo>
                    <a:pt x="874" y="818"/>
                  </a:lnTo>
                  <a:lnTo>
                    <a:pt x="827" y="799"/>
                  </a:lnTo>
                  <a:lnTo>
                    <a:pt x="782" y="777"/>
                  </a:lnTo>
                  <a:lnTo>
                    <a:pt x="738" y="750"/>
                  </a:lnTo>
                  <a:lnTo>
                    <a:pt x="701" y="721"/>
                  </a:lnTo>
                  <a:lnTo>
                    <a:pt x="666" y="690"/>
                  </a:lnTo>
                  <a:lnTo>
                    <a:pt x="636" y="657"/>
                  </a:lnTo>
                  <a:lnTo>
                    <a:pt x="620" y="692"/>
                  </a:lnTo>
                  <a:lnTo>
                    <a:pt x="605" y="729"/>
                  </a:lnTo>
                  <a:lnTo>
                    <a:pt x="591" y="771"/>
                  </a:lnTo>
                  <a:lnTo>
                    <a:pt x="577" y="815"/>
                  </a:lnTo>
                  <a:lnTo>
                    <a:pt x="566" y="863"/>
                  </a:lnTo>
                  <a:lnTo>
                    <a:pt x="642" y="863"/>
                  </a:lnTo>
                  <a:lnTo>
                    <a:pt x="714" y="863"/>
                  </a:lnTo>
                  <a:lnTo>
                    <a:pt x="781" y="863"/>
                  </a:lnTo>
                  <a:lnTo>
                    <a:pt x="802" y="865"/>
                  </a:lnTo>
                  <a:lnTo>
                    <a:pt x="826" y="868"/>
                  </a:lnTo>
                  <a:lnTo>
                    <a:pt x="849" y="875"/>
                  </a:lnTo>
                  <a:lnTo>
                    <a:pt x="874" y="883"/>
                  </a:lnTo>
                  <a:lnTo>
                    <a:pt x="899" y="894"/>
                  </a:lnTo>
                  <a:lnTo>
                    <a:pt x="924" y="908"/>
                  </a:lnTo>
                  <a:lnTo>
                    <a:pt x="948" y="924"/>
                  </a:lnTo>
                  <a:lnTo>
                    <a:pt x="970" y="942"/>
                  </a:lnTo>
                  <a:lnTo>
                    <a:pt x="993" y="964"/>
                  </a:lnTo>
                  <a:lnTo>
                    <a:pt x="1013" y="988"/>
                  </a:lnTo>
                  <a:lnTo>
                    <a:pt x="1032" y="1015"/>
                  </a:lnTo>
                  <a:lnTo>
                    <a:pt x="1047" y="1044"/>
                  </a:lnTo>
                  <a:lnTo>
                    <a:pt x="1060" y="1076"/>
                  </a:lnTo>
                  <a:lnTo>
                    <a:pt x="1069" y="1112"/>
                  </a:lnTo>
                  <a:lnTo>
                    <a:pt x="1075" y="1150"/>
                  </a:lnTo>
                  <a:lnTo>
                    <a:pt x="1077" y="1191"/>
                  </a:lnTo>
                  <a:lnTo>
                    <a:pt x="1077" y="1218"/>
                  </a:lnTo>
                  <a:lnTo>
                    <a:pt x="1077" y="1251"/>
                  </a:lnTo>
                  <a:lnTo>
                    <a:pt x="1077" y="1289"/>
                  </a:lnTo>
                  <a:lnTo>
                    <a:pt x="1077" y="1334"/>
                  </a:lnTo>
                  <a:lnTo>
                    <a:pt x="1077" y="1381"/>
                  </a:lnTo>
                  <a:lnTo>
                    <a:pt x="1077" y="1433"/>
                  </a:lnTo>
                  <a:lnTo>
                    <a:pt x="1077" y="1487"/>
                  </a:lnTo>
                  <a:lnTo>
                    <a:pt x="1077" y="1542"/>
                  </a:lnTo>
                  <a:lnTo>
                    <a:pt x="1077" y="1599"/>
                  </a:lnTo>
                  <a:lnTo>
                    <a:pt x="1077" y="1656"/>
                  </a:lnTo>
                  <a:lnTo>
                    <a:pt x="1077" y="1713"/>
                  </a:lnTo>
                  <a:lnTo>
                    <a:pt x="1077" y="1767"/>
                  </a:lnTo>
                  <a:lnTo>
                    <a:pt x="1077" y="1820"/>
                  </a:lnTo>
                  <a:lnTo>
                    <a:pt x="1077" y="1869"/>
                  </a:lnTo>
                  <a:lnTo>
                    <a:pt x="1078" y="1915"/>
                  </a:lnTo>
                  <a:lnTo>
                    <a:pt x="1078" y="1956"/>
                  </a:lnTo>
                  <a:lnTo>
                    <a:pt x="1076" y="1976"/>
                  </a:lnTo>
                  <a:lnTo>
                    <a:pt x="1070" y="1996"/>
                  </a:lnTo>
                  <a:lnTo>
                    <a:pt x="1060" y="2014"/>
                  </a:lnTo>
                  <a:lnTo>
                    <a:pt x="1047" y="2031"/>
                  </a:lnTo>
                  <a:lnTo>
                    <a:pt x="1031" y="2044"/>
                  </a:lnTo>
                  <a:lnTo>
                    <a:pt x="1012" y="2053"/>
                  </a:lnTo>
                  <a:lnTo>
                    <a:pt x="993" y="2059"/>
                  </a:lnTo>
                  <a:lnTo>
                    <a:pt x="973" y="2061"/>
                  </a:lnTo>
                  <a:lnTo>
                    <a:pt x="867" y="2061"/>
                  </a:lnTo>
                  <a:lnTo>
                    <a:pt x="843" y="2058"/>
                  </a:lnTo>
                  <a:lnTo>
                    <a:pt x="821" y="2050"/>
                  </a:lnTo>
                  <a:lnTo>
                    <a:pt x="800" y="2038"/>
                  </a:lnTo>
                  <a:lnTo>
                    <a:pt x="784" y="2022"/>
                  </a:lnTo>
                  <a:lnTo>
                    <a:pt x="772" y="2002"/>
                  </a:lnTo>
                  <a:lnTo>
                    <a:pt x="764" y="1980"/>
                  </a:lnTo>
                  <a:lnTo>
                    <a:pt x="761" y="1956"/>
                  </a:lnTo>
                  <a:lnTo>
                    <a:pt x="761" y="1916"/>
                  </a:lnTo>
                  <a:lnTo>
                    <a:pt x="761" y="1870"/>
                  </a:lnTo>
                  <a:lnTo>
                    <a:pt x="761" y="1820"/>
                  </a:lnTo>
                  <a:lnTo>
                    <a:pt x="761" y="1767"/>
                  </a:lnTo>
                  <a:lnTo>
                    <a:pt x="761" y="1713"/>
                  </a:lnTo>
                  <a:lnTo>
                    <a:pt x="761" y="1656"/>
                  </a:lnTo>
                  <a:lnTo>
                    <a:pt x="761" y="1599"/>
                  </a:lnTo>
                  <a:lnTo>
                    <a:pt x="761" y="1542"/>
                  </a:lnTo>
                  <a:lnTo>
                    <a:pt x="761" y="1486"/>
                  </a:lnTo>
                  <a:lnTo>
                    <a:pt x="761" y="1433"/>
                  </a:lnTo>
                  <a:lnTo>
                    <a:pt x="761" y="1381"/>
                  </a:lnTo>
                  <a:lnTo>
                    <a:pt x="761" y="1333"/>
                  </a:lnTo>
                  <a:lnTo>
                    <a:pt x="761" y="1289"/>
                  </a:lnTo>
                  <a:lnTo>
                    <a:pt x="761" y="1250"/>
                  </a:lnTo>
                  <a:lnTo>
                    <a:pt x="761" y="1217"/>
                  </a:lnTo>
                  <a:lnTo>
                    <a:pt x="761" y="1190"/>
                  </a:lnTo>
                  <a:lnTo>
                    <a:pt x="761" y="1186"/>
                  </a:lnTo>
                  <a:lnTo>
                    <a:pt x="760" y="1182"/>
                  </a:lnTo>
                  <a:lnTo>
                    <a:pt x="760" y="1179"/>
                  </a:lnTo>
                  <a:lnTo>
                    <a:pt x="759" y="1176"/>
                  </a:lnTo>
                  <a:lnTo>
                    <a:pt x="732" y="1176"/>
                  </a:lnTo>
                  <a:lnTo>
                    <a:pt x="701" y="1177"/>
                  </a:lnTo>
                  <a:lnTo>
                    <a:pt x="665" y="1177"/>
                  </a:lnTo>
                  <a:lnTo>
                    <a:pt x="625" y="1177"/>
                  </a:lnTo>
                  <a:lnTo>
                    <a:pt x="583" y="1177"/>
                  </a:lnTo>
                  <a:lnTo>
                    <a:pt x="539" y="1177"/>
                  </a:lnTo>
                  <a:lnTo>
                    <a:pt x="493" y="1177"/>
                  </a:lnTo>
                  <a:lnTo>
                    <a:pt x="447" y="1177"/>
                  </a:lnTo>
                  <a:lnTo>
                    <a:pt x="401" y="1177"/>
                  </a:lnTo>
                  <a:lnTo>
                    <a:pt x="358" y="1177"/>
                  </a:lnTo>
                  <a:lnTo>
                    <a:pt x="315" y="1177"/>
                  </a:lnTo>
                  <a:lnTo>
                    <a:pt x="276" y="1177"/>
                  </a:lnTo>
                  <a:lnTo>
                    <a:pt x="240" y="1177"/>
                  </a:lnTo>
                  <a:lnTo>
                    <a:pt x="210" y="1176"/>
                  </a:lnTo>
                  <a:lnTo>
                    <a:pt x="184" y="1176"/>
                  </a:lnTo>
                  <a:lnTo>
                    <a:pt x="165" y="1176"/>
                  </a:lnTo>
                  <a:lnTo>
                    <a:pt x="153" y="1175"/>
                  </a:lnTo>
                  <a:lnTo>
                    <a:pt x="122" y="1171"/>
                  </a:lnTo>
                  <a:lnTo>
                    <a:pt x="97" y="1164"/>
                  </a:lnTo>
                  <a:lnTo>
                    <a:pt x="74" y="1154"/>
                  </a:lnTo>
                  <a:lnTo>
                    <a:pt x="56" y="1142"/>
                  </a:lnTo>
                  <a:lnTo>
                    <a:pt x="42" y="1129"/>
                  </a:lnTo>
                  <a:lnTo>
                    <a:pt x="30" y="1115"/>
                  </a:lnTo>
                  <a:lnTo>
                    <a:pt x="20" y="1100"/>
                  </a:lnTo>
                  <a:lnTo>
                    <a:pt x="12" y="1085"/>
                  </a:lnTo>
                  <a:lnTo>
                    <a:pt x="7" y="1070"/>
                  </a:lnTo>
                  <a:lnTo>
                    <a:pt x="4" y="1056"/>
                  </a:lnTo>
                  <a:lnTo>
                    <a:pt x="2" y="1044"/>
                  </a:lnTo>
                  <a:lnTo>
                    <a:pt x="0" y="1034"/>
                  </a:lnTo>
                  <a:lnTo>
                    <a:pt x="0" y="1026"/>
                  </a:lnTo>
                  <a:lnTo>
                    <a:pt x="0" y="1021"/>
                  </a:lnTo>
                  <a:lnTo>
                    <a:pt x="0" y="1019"/>
                  </a:lnTo>
                  <a:lnTo>
                    <a:pt x="1" y="968"/>
                  </a:lnTo>
                  <a:lnTo>
                    <a:pt x="6" y="914"/>
                  </a:lnTo>
                  <a:lnTo>
                    <a:pt x="13" y="857"/>
                  </a:lnTo>
                  <a:lnTo>
                    <a:pt x="24" y="797"/>
                  </a:lnTo>
                  <a:lnTo>
                    <a:pt x="37" y="736"/>
                  </a:lnTo>
                  <a:lnTo>
                    <a:pt x="52" y="673"/>
                  </a:lnTo>
                  <a:lnTo>
                    <a:pt x="70" y="609"/>
                  </a:lnTo>
                  <a:lnTo>
                    <a:pt x="91" y="547"/>
                  </a:lnTo>
                  <a:lnTo>
                    <a:pt x="113" y="484"/>
                  </a:lnTo>
                  <a:lnTo>
                    <a:pt x="138" y="424"/>
                  </a:lnTo>
                  <a:lnTo>
                    <a:pt x="164" y="365"/>
                  </a:lnTo>
                  <a:lnTo>
                    <a:pt x="192" y="309"/>
                  </a:lnTo>
                  <a:lnTo>
                    <a:pt x="222" y="256"/>
                  </a:lnTo>
                  <a:lnTo>
                    <a:pt x="253" y="207"/>
                  </a:lnTo>
                  <a:lnTo>
                    <a:pt x="286" y="162"/>
                  </a:lnTo>
                  <a:lnTo>
                    <a:pt x="320" y="122"/>
                  </a:lnTo>
                  <a:lnTo>
                    <a:pt x="356" y="88"/>
                  </a:lnTo>
                  <a:lnTo>
                    <a:pt x="391" y="61"/>
                  </a:lnTo>
                  <a:lnTo>
                    <a:pt x="425" y="41"/>
                  </a:lnTo>
                  <a:lnTo>
                    <a:pt x="458" y="25"/>
                  </a:lnTo>
                  <a:lnTo>
                    <a:pt x="493" y="13"/>
                  </a:lnTo>
                  <a:lnTo>
                    <a:pt x="529" y="5"/>
                  </a:lnTo>
                  <a:lnTo>
                    <a:pt x="564" y="0"/>
                  </a:lnTo>
                  <a:lnTo>
                    <a:pt x="5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Freeform 22"/>
            <p:cNvSpPr>
              <a:spLocks/>
            </p:cNvSpPr>
            <p:nvPr/>
          </p:nvSpPr>
          <p:spPr bwMode="auto">
            <a:xfrm>
              <a:off x="3735" y="2089"/>
              <a:ext cx="66" cy="147"/>
            </a:xfrm>
            <a:custGeom>
              <a:avLst/>
              <a:gdLst>
                <a:gd name="T0" fmla="*/ 187 w 1055"/>
                <a:gd name="T1" fmla="*/ 2 h 2356"/>
                <a:gd name="T2" fmla="*/ 239 w 1055"/>
                <a:gd name="T3" fmla="*/ 21 h 2356"/>
                <a:gd name="T4" fmla="*/ 280 w 1055"/>
                <a:gd name="T5" fmla="*/ 55 h 2356"/>
                <a:gd name="T6" fmla="*/ 307 w 1055"/>
                <a:gd name="T7" fmla="*/ 102 h 2356"/>
                <a:gd name="T8" fmla="*/ 318 w 1055"/>
                <a:gd name="T9" fmla="*/ 156 h 2356"/>
                <a:gd name="T10" fmla="*/ 1055 w 1055"/>
                <a:gd name="T11" fmla="*/ 1570 h 2356"/>
                <a:gd name="T12" fmla="*/ 953 w 1055"/>
                <a:gd name="T13" fmla="*/ 1884 h 2356"/>
                <a:gd name="T14" fmla="*/ 950 w 1055"/>
                <a:gd name="T15" fmla="*/ 2275 h 2356"/>
                <a:gd name="T16" fmla="*/ 930 w 1055"/>
                <a:gd name="T17" fmla="*/ 2317 h 2356"/>
                <a:gd name="T18" fmla="*/ 894 w 1055"/>
                <a:gd name="T19" fmla="*/ 2345 h 2356"/>
                <a:gd name="T20" fmla="*/ 847 w 1055"/>
                <a:gd name="T21" fmla="*/ 2356 h 2356"/>
                <a:gd name="T22" fmla="*/ 801 w 1055"/>
                <a:gd name="T23" fmla="*/ 2345 h 2356"/>
                <a:gd name="T24" fmla="*/ 766 w 1055"/>
                <a:gd name="T25" fmla="*/ 2317 h 2356"/>
                <a:gd name="T26" fmla="*/ 745 w 1055"/>
                <a:gd name="T27" fmla="*/ 2275 h 2356"/>
                <a:gd name="T28" fmla="*/ 742 w 1055"/>
                <a:gd name="T29" fmla="*/ 1884 h 2356"/>
                <a:gd name="T30" fmla="*/ 409 w 1055"/>
                <a:gd name="T31" fmla="*/ 2251 h 2356"/>
                <a:gd name="T32" fmla="*/ 398 w 1055"/>
                <a:gd name="T33" fmla="*/ 2297 h 2356"/>
                <a:gd name="T34" fmla="*/ 370 w 1055"/>
                <a:gd name="T35" fmla="*/ 2333 h 2356"/>
                <a:gd name="T36" fmla="*/ 328 w 1055"/>
                <a:gd name="T37" fmla="*/ 2353 h 2356"/>
                <a:gd name="T38" fmla="*/ 280 w 1055"/>
                <a:gd name="T39" fmla="*/ 2353 h 2356"/>
                <a:gd name="T40" fmla="*/ 238 w 1055"/>
                <a:gd name="T41" fmla="*/ 2333 h 2356"/>
                <a:gd name="T42" fmla="*/ 210 w 1055"/>
                <a:gd name="T43" fmla="*/ 2297 h 2356"/>
                <a:gd name="T44" fmla="*/ 199 w 1055"/>
                <a:gd name="T45" fmla="*/ 2251 h 2356"/>
                <a:gd name="T46" fmla="*/ 143 w 1055"/>
                <a:gd name="T47" fmla="*/ 1884 h 2356"/>
                <a:gd name="T48" fmla="*/ 142 w 1055"/>
                <a:gd name="T49" fmla="*/ 1883 h 2356"/>
                <a:gd name="T50" fmla="*/ 86 w 1055"/>
                <a:gd name="T51" fmla="*/ 1867 h 2356"/>
                <a:gd name="T52" fmla="*/ 41 w 1055"/>
                <a:gd name="T53" fmla="*/ 1832 h 2356"/>
                <a:gd name="T54" fmla="*/ 11 w 1055"/>
                <a:gd name="T55" fmla="*/ 1785 h 2356"/>
                <a:gd name="T56" fmla="*/ 0 w 1055"/>
                <a:gd name="T57" fmla="*/ 1728 h 2356"/>
                <a:gd name="T58" fmla="*/ 3 w 1055"/>
                <a:gd name="T59" fmla="*/ 129 h 2356"/>
                <a:gd name="T60" fmla="*/ 21 w 1055"/>
                <a:gd name="T61" fmla="*/ 77 h 2356"/>
                <a:gd name="T62" fmla="*/ 57 w 1055"/>
                <a:gd name="T63" fmla="*/ 36 h 2356"/>
                <a:gd name="T64" fmla="*/ 104 w 1055"/>
                <a:gd name="T65" fmla="*/ 9 h 2356"/>
                <a:gd name="T66" fmla="*/ 159 w 1055"/>
                <a:gd name="T67" fmla="*/ 0 h 2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55" h="2356">
                  <a:moveTo>
                    <a:pt x="159" y="0"/>
                  </a:moveTo>
                  <a:lnTo>
                    <a:pt x="187" y="2"/>
                  </a:lnTo>
                  <a:lnTo>
                    <a:pt x="214" y="9"/>
                  </a:lnTo>
                  <a:lnTo>
                    <a:pt x="239" y="21"/>
                  </a:lnTo>
                  <a:lnTo>
                    <a:pt x="261" y="36"/>
                  </a:lnTo>
                  <a:lnTo>
                    <a:pt x="280" y="55"/>
                  </a:lnTo>
                  <a:lnTo>
                    <a:pt x="296" y="77"/>
                  </a:lnTo>
                  <a:lnTo>
                    <a:pt x="307" y="102"/>
                  </a:lnTo>
                  <a:lnTo>
                    <a:pt x="315" y="129"/>
                  </a:lnTo>
                  <a:lnTo>
                    <a:pt x="318" y="156"/>
                  </a:lnTo>
                  <a:lnTo>
                    <a:pt x="318" y="1570"/>
                  </a:lnTo>
                  <a:lnTo>
                    <a:pt x="1055" y="1570"/>
                  </a:lnTo>
                  <a:lnTo>
                    <a:pt x="1055" y="1884"/>
                  </a:lnTo>
                  <a:lnTo>
                    <a:pt x="953" y="1884"/>
                  </a:lnTo>
                  <a:lnTo>
                    <a:pt x="953" y="2251"/>
                  </a:lnTo>
                  <a:lnTo>
                    <a:pt x="950" y="2275"/>
                  </a:lnTo>
                  <a:lnTo>
                    <a:pt x="942" y="2297"/>
                  </a:lnTo>
                  <a:lnTo>
                    <a:pt x="930" y="2317"/>
                  </a:lnTo>
                  <a:lnTo>
                    <a:pt x="913" y="2333"/>
                  </a:lnTo>
                  <a:lnTo>
                    <a:pt x="894" y="2345"/>
                  </a:lnTo>
                  <a:lnTo>
                    <a:pt x="872" y="2353"/>
                  </a:lnTo>
                  <a:lnTo>
                    <a:pt x="847" y="2356"/>
                  </a:lnTo>
                  <a:lnTo>
                    <a:pt x="824" y="2353"/>
                  </a:lnTo>
                  <a:lnTo>
                    <a:pt x="801" y="2345"/>
                  </a:lnTo>
                  <a:lnTo>
                    <a:pt x="782" y="2333"/>
                  </a:lnTo>
                  <a:lnTo>
                    <a:pt x="766" y="2317"/>
                  </a:lnTo>
                  <a:lnTo>
                    <a:pt x="753" y="2297"/>
                  </a:lnTo>
                  <a:lnTo>
                    <a:pt x="745" y="2275"/>
                  </a:lnTo>
                  <a:lnTo>
                    <a:pt x="742" y="2251"/>
                  </a:lnTo>
                  <a:lnTo>
                    <a:pt x="742" y="1884"/>
                  </a:lnTo>
                  <a:lnTo>
                    <a:pt x="409" y="1884"/>
                  </a:lnTo>
                  <a:lnTo>
                    <a:pt x="409" y="2251"/>
                  </a:lnTo>
                  <a:lnTo>
                    <a:pt x="406" y="2275"/>
                  </a:lnTo>
                  <a:lnTo>
                    <a:pt x="398" y="2297"/>
                  </a:lnTo>
                  <a:lnTo>
                    <a:pt x="386" y="2317"/>
                  </a:lnTo>
                  <a:lnTo>
                    <a:pt x="370" y="2333"/>
                  </a:lnTo>
                  <a:lnTo>
                    <a:pt x="350" y="2345"/>
                  </a:lnTo>
                  <a:lnTo>
                    <a:pt x="328" y="2353"/>
                  </a:lnTo>
                  <a:lnTo>
                    <a:pt x="304" y="2356"/>
                  </a:lnTo>
                  <a:lnTo>
                    <a:pt x="280" y="2353"/>
                  </a:lnTo>
                  <a:lnTo>
                    <a:pt x="258" y="2345"/>
                  </a:lnTo>
                  <a:lnTo>
                    <a:pt x="238" y="2333"/>
                  </a:lnTo>
                  <a:lnTo>
                    <a:pt x="222" y="2317"/>
                  </a:lnTo>
                  <a:lnTo>
                    <a:pt x="210" y="2297"/>
                  </a:lnTo>
                  <a:lnTo>
                    <a:pt x="202" y="2275"/>
                  </a:lnTo>
                  <a:lnTo>
                    <a:pt x="199" y="2251"/>
                  </a:lnTo>
                  <a:lnTo>
                    <a:pt x="199" y="1884"/>
                  </a:lnTo>
                  <a:lnTo>
                    <a:pt x="143" y="1884"/>
                  </a:lnTo>
                  <a:lnTo>
                    <a:pt x="142" y="1884"/>
                  </a:lnTo>
                  <a:lnTo>
                    <a:pt x="142" y="1883"/>
                  </a:lnTo>
                  <a:lnTo>
                    <a:pt x="113" y="1878"/>
                  </a:lnTo>
                  <a:lnTo>
                    <a:pt x="86" y="1867"/>
                  </a:lnTo>
                  <a:lnTo>
                    <a:pt x="62" y="1852"/>
                  </a:lnTo>
                  <a:lnTo>
                    <a:pt x="41" y="1832"/>
                  </a:lnTo>
                  <a:lnTo>
                    <a:pt x="23" y="1810"/>
                  </a:lnTo>
                  <a:lnTo>
                    <a:pt x="11" y="1785"/>
                  </a:lnTo>
                  <a:lnTo>
                    <a:pt x="3" y="1758"/>
                  </a:lnTo>
                  <a:lnTo>
                    <a:pt x="0" y="1728"/>
                  </a:lnTo>
                  <a:lnTo>
                    <a:pt x="0" y="156"/>
                  </a:lnTo>
                  <a:lnTo>
                    <a:pt x="3" y="129"/>
                  </a:lnTo>
                  <a:lnTo>
                    <a:pt x="10" y="102"/>
                  </a:lnTo>
                  <a:lnTo>
                    <a:pt x="21" y="77"/>
                  </a:lnTo>
                  <a:lnTo>
                    <a:pt x="38" y="55"/>
                  </a:lnTo>
                  <a:lnTo>
                    <a:pt x="57" y="36"/>
                  </a:lnTo>
                  <a:lnTo>
                    <a:pt x="78" y="21"/>
                  </a:lnTo>
                  <a:lnTo>
                    <a:pt x="104" y="9"/>
                  </a:lnTo>
                  <a:lnTo>
                    <a:pt x="130" y="2"/>
                  </a:lnTo>
                  <a:lnTo>
                    <a:pt x="1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Freeform 23"/>
            <p:cNvSpPr>
              <a:spLocks/>
            </p:cNvSpPr>
            <p:nvPr/>
          </p:nvSpPr>
          <p:spPr bwMode="auto">
            <a:xfrm>
              <a:off x="3834" y="2077"/>
              <a:ext cx="106" cy="159"/>
            </a:xfrm>
            <a:custGeom>
              <a:avLst/>
              <a:gdLst>
                <a:gd name="T0" fmla="*/ 740 w 1693"/>
                <a:gd name="T1" fmla="*/ 0 h 2538"/>
                <a:gd name="T2" fmla="*/ 949 w 1693"/>
                <a:gd name="T3" fmla="*/ 0 h 2538"/>
                <a:gd name="T4" fmla="*/ 949 w 1693"/>
                <a:gd name="T5" fmla="*/ 101 h 2538"/>
                <a:gd name="T6" fmla="*/ 1526 w 1693"/>
                <a:gd name="T7" fmla="*/ 306 h 2538"/>
                <a:gd name="T8" fmla="*/ 1526 w 1693"/>
                <a:gd name="T9" fmla="*/ 997 h 2538"/>
                <a:gd name="T10" fmla="*/ 1375 w 1693"/>
                <a:gd name="T11" fmla="*/ 997 h 2538"/>
                <a:gd name="T12" fmla="*/ 1375 w 1693"/>
                <a:gd name="T13" fmla="*/ 1096 h 2538"/>
                <a:gd name="T14" fmla="*/ 1415 w 1693"/>
                <a:gd name="T15" fmla="*/ 1120 h 2538"/>
                <a:gd name="T16" fmla="*/ 1450 w 1693"/>
                <a:gd name="T17" fmla="*/ 1147 h 2538"/>
                <a:gd name="T18" fmla="*/ 1484 w 1693"/>
                <a:gd name="T19" fmla="*/ 1178 h 2538"/>
                <a:gd name="T20" fmla="*/ 1513 w 1693"/>
                <a:gd name="T21" fmla="*/ 1214 h 2538"/>
                <a:gd name="T22" fmla="*/ 1539 w 1693"/>
                <a:gd name="T23" fmla="*/ 1251 h 2538"/>
                <a:gd name="T24" fmla="*/ 1559 w 1693"/>
                <a:gd name="T25" fmla="*/ 1292 h 2538"/>
                <a:gd name="T26" fmla="*/ 1576 w 1693"/>
                <a:gd name="T27" fmla="*/ 1336 h 2538"/>
                <a:gd name="T28" fmla="*/ 1588 w 1693"/>
                <a:gd name="T29" fmla="*/ 1381 h 2538"/>
                <a:gd name="T30" fmla="*/ 1612 w 1693"/>
                <a:gd name="T31" fmla="*/ 1384 h 2538"/>
                <a:gd name="T32" fmla="*/ 1633 w 1693"/>
                <a:gd name="T33" fmla="*/ 1392 h 2538"/>
                <a:gd name="T34" fmla="*/ 1654 w 1693"/>
                <a:gd name="T35" fmla="*/ 1405 h 2538"/>
                <a:gd name="T36" fmla="*/ 1669 w 1693"/>
                <a:gd name="T37" fmla="*/ 1421 h 2538"/>
                <a:gd name="T38" fmla="*/ 1682 w 1693"/>
                <a:gd name="T39" fmla="*/ 1442 h 2538"/>
                <a:gd name="T40" fmla="*/ 1689 w 1693"/>
                <a:gd name="T41" fmla="*/ 1464 h 2538"/>
                <a:gd name="T42" fmla="*/ 1693 w 1693"/>
                <a:gd name="T43" fmla="*/ 1488 h 2538"/>
                <a:gd name="T44" fmla="*/ 1689 w 1693"/>
                <a:gd name="T45" fmla="*/ 1512 h 2538"/>
                <a:gd name="T46" fmla="*/ 1681 w 1693"/>
                <a:gd name="T47" fmla="*/ 1534 h 2538"/>
                <a:gd name="T48" fmla="*/ 1669 w 1693"/>
                <a:gd name="T49" fmla="*/ 1553 h 2538"/>
                <a:gd name="T50" fmla="*/ 1653 w 1693"/>
                <a:gd name="T51" fmla="*/ 1571 h 2538"/>
                <a:gd name="T52" fmla="*/ 1632 w 1693"/>
                <a:gd name="T53" fmla="*/ 1583 h 2538"/>
                <a:gd name="T54" fmla="*/ 1610 w 1693"/>
                <a:gd name="T55" fmla="*/ 1591 h 2538"/>
                <a:gd name="T56" fmla="*/ 1587 w 1693"/>
                <a:gd name="T57" fmla="*/ 1594 h 2538"/>
                <a:gd name="T58" fmla="*/ 1482 w 1693"/>
                <a:gd name="T59" fmla="*/ 1594 h 2538"/>
                <a:gd name="T60" fmla="*/ 1482 w 1693"/>
                <a:gd name="T61" fmla="*/ 2538 h 2538"/>
                <a:gd name="T62" fmla="*/ 320 w 1693"/>
                <a:gd name="T63" fmla="*/ 2538 h 2538"/>
                <a:gd name="T64" fmla="*/ 320 w 1693"/>
                <a:gd name="T65" fmla="*/ 1594 h 2538"/>
                <a:gd name="T66" fmla="*/ 106 w 1693"/>
                <a:gd name="T67" fmla="*/ 1594 h 2538"/>
                <a:gd name="T68" fmla="*/ 83 w 1693"/>
                <a:gd name="T69" fmla="*/ 1591 h 2538"/>
                <a:gd name="T70" fmla="*/ 60 w 1693"/>
                <a:gd name="T71" fmla="*/ 1583 h 2538"/>
                <a:gd name="T72" fmla="*/ 40 w 1693"/>
                <a:gd name="T73" fmla="*/ 1571 h 2538"/>
                <a:gd name="T74" fmla="*/ 24 w 1693"/>
                <a:gd name="T75" fmla="*/ 1553 h 2538"/>
                <a:gd name="T76" fmla="*/ 12 w 1693"/>
                <a:gd name="T77" fmla="*/ 1534 h 2538"/>
                <a:gd name="T78" fmla="*/ 3 w 1693"/>
                <a:gd name="T79" fmla="*/ 1512 h 2538"/>
                <a:gd name="T80" fmla="*/ 0 w 1693"/>
                <a:gd name="T81" fmla="*/ 1488 h 2538"/>
                <a:gd name="T82" fmla="*/ 3 w 1693"/>
                <a:gd name="T83" fmla="*/ 1464 h 2538"/>
                <a:gd name="T84" fmla="*/ 12 w 1693"/>
                <a:gd name="T85" fmla="*/ 1442 h 2538"/>
                <a:gd name="T86" fmla="*/ 24 w 1693"/>
                <a:gd name="T87" fmla="*/ 1421 h 2538"/>
                <a:gd name="T88" fmla="*/ 40 w 1693"/>
                <a:gd name="T89" fmla="*/ 1404 h 2538"/>
                <a:gd name="T90" fmla="*/ 60 w 1693"/>
                <a:gd name="T91" fmla="*/ 1392 h 2538"/>
                <a:gd name="T92" fmla="*/ 83 w 1693"/>
                <a:gd name="T93" fmla="*/ 1383 h 2538"/>
                <a:gd name="T94" fmla="*/ 106 w 1693"/>
                <a:gd name="T95" fmla="*/ 1381 h 2538"/>
                <a:gd name="T96" fmla="*/ 777 w 1693"/>
                <a:gd name="T97" fmla="*/ 1381 h 2538"/>
                <a:gd name="T98" fmla="*/ 790 w 1693"/>
                <a:gd name="T99" fmla="*/ 1333 h 2538"/>
                <a:gd name="T100" fmla="*/ 808 w 1693"/>
                <a:gd name="T101" fmla="*/ 1287 h 2538"/>
                <a:gd name="T102" fmla="*/ 831 w 1693"/>
                <a:gd name="T103" fmla="*/ 1244 h 2538"/>
                <a:gd name="T104" fmla="*/ 859 w 1693"/>
                <a:gd name="T105" fmla="*/ 1204 h 2538"/>
                <a:gd name="T106" fmla="*/ 891 w 1693"/>
                <a:gd name="T107" fmla="*/ 1168 h 2538"/>
                <a:gd name="T108" fmla="*/ 928 w 1693"/>
                <a:gd name="T109" fmla="*/ 1136 h 2538"/>
                <a:gd name="T110" fmla="*/ 968 w 1693"/>
                <a:gd name="T111" fmla="*/ 1109 h 2538"/>
                <a:gd name="T112" fmla="*/ 1011 w 1693"/>
                <a:gd name="T113" fmla="*/ 1085 h 2538"/>
                <a:gd name="T114" fmla="*/ 1057 w 1693"/>
                <a:gd name="T115" fmla="*/ 1068 h 2538"/>
                <a:gd name="T116" fmla="*/ 1057 w 1693"/>
                <a:gd name="T117" fmla="*/ 997 h 2538"/>
                <a:gd name="T118" fmla="*/ 949 w 1693"/>
                <a:gd name="T119" fmla="*/ 997 h 2538"/>
                <a:gd name="T120" fmla="*/ 949 w 1693"/>
                <a:gd name="T121" fmla="*/ 1050 h 2538"/>
                <a:gd name="T122" fmla="*/ 740 w 1693"/>
                <a:gd name="T123" fmla="*/ 1050 h 2538"/>
                <a:gd name="T124" fmla="*/ 740 w 1693"/>
                <a:gd name="T125" fmla="*/ 0 h 2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93" h="2538">
                  <a:moveTo>
                    <a:pt x="740" y="0"/>
                  </a:moveTo>
                  <a:lnTo>
                    <a:pt x="949" y="0"/>
                  </a:lnTo>
                  <a:lnTo>
                    <a:pt x="949" y="101"/>
                  </a:lnTo>
                  <a:lnTo>
                    <a:pt x="1526" y="306"/>
                  </a:lnTo>
                  <a:lnTo>
                    <a:pt x="1526" y="997"/>
                  </a:lnTo>
                  <a:lnTo>
                    <a:pt x="1375" y="997"/>
                  </a:lnTo>
                  <a:lnTo>
                    <a:pt x="1375" y="1096"/>
                  </a:lnTo>
                  <a:lnTo>
                    <a:pt x="1415" y="1120"/>
                  </a:lnTo>
                  <a:lnTo>
                    <a:pt x="1450" y="1147"/>
                  </a:lnTo>
                  <a:lnTo>
                    <a:pt x="1484" y="1178"/>
                  </a:lnTo>
                  <a:lnTo>
                    <a:pt x="1513" y="1214"/>
                  </a:lnTo>
                  <a:lnTo>
                    <a:pt x="1539" y="1251"/>
                  </a:lnTo>
                  <a:lnTo>
                    <a:pt x="1559" y="1292"/>
                  </a:lnTo>
                  <a:lnTo>
                    <a:pt x="1576" y="1336"/>
                  </a:lnTo>
                  <a:lnTo>
                    <a:pt x="1588" y="1381"/>
                  </a:lnTo>
                  <a:lnTo>
                    <a:pt x="1612" y="1384"/>
                  </a:lnTo>
                  <a:lnTo>
                    <a:pt x="1633" y="1392"/>
                  </a:lnTo>
                  <a:lnTo>
                    <a:pt x="1654" y="1405"/>
                  </a:lnTo>
                  <a:lnTo>
                    <a:pt x="1669" y="1421"/>
                  </a:lnTo>
                  <a:lnTo>
                    <a:pt x="1682" y="1442"/>
                  </a:lnTo>
                  <a:lnTo>
                    <a:pt x="1689" y="1464"/>
                  </a:lnTo>
                  <a:lnTo>
                    <a:pt x="1693" y="1488"/>
                  </a:lnTo>
                  <a:lnTo>
                    <a:pt x="1689" y="1512"/>
                  </a:lnTo>
                  <a:lnTo>
                    <a:pt x="1681" y="1534"/>
                  </a:lnTo>
                  <a:lnTo>
                    <a:pt x="1669" y="1553"/>
                  </a:lnTo>
                  <a:lnTo>
                    <a:pt x="1653" y="1571"/>
                  </a:lnTo>
                  <a:lnTo>
                    <a:pt x="1632" y="1583"/>
                  </a:lnTo>
                  <a:lnTo>
                    <a:pt x="1610" y="1591"/>
                  </a:lnTo>
                  <a:lnTo>
                    <a:pt x="1587" y="1594"/>
                  </a:lnTo>
                  <a:lnTo>
                    <a:pt x="1482" y="1594"/>
                  </a:lnTo>
                  <a:lnTo>
                    <a:pt x="1482" y="2538"/>
                  </a:lnTo>
                  <a:lnTo>
                    <a:pt x="320" y="2538"/>
                  </a:lnTo>
                  <a:lnTo>
                    <a:pt x="320" y="1594"/>
                  </a:lnTo>
                  <a:lnTo>
                    <a:pt x="106" y="1594"/>
                  </a:lnTo>
                  <a:lnTo>
                    <a:pt x="83" y="1591"/>
                  </a:lnTo>
                  <a:lnTo>
                    <a:pt x="60" y="1583"/>
                  </a:lnTo>
                  <a:lnTo>
                    <a:pt x="40" y="1571"/>
                  </a:lnTo>
                  <a:lnTo>
                    <a:pt x="24" y="1553"/>
                  </a:lnTo>
                  <a:lnTo>
                    <a:pt x="12" y="1534"/>
                  </a:lnTo>
                  <a:lnTo>
                    <a:pt x="3" y="1512"/>
                  </a:lnTo>
                  <a:lnTo>
                    <a:pt x="0" y="1488"/>
                  </a:lnTo>
                  <a:lnTo>
                    <a:pt x="3" y="1464"/>
                  </a:lnTo>
                  <a:lnTo>
                    <a:pt x="12" y="1442"/>
                  </a:lnTo>
                  <a:lnTo>
                    <a:pt x="24" y="1421"/>
                  </a:lnTo>
                  <a:lnTo>
                    <a:pt x="40" y="1404"/>
                  </a:lnTo>
                  <a:lnTo>
                    <a:pt x="60" y="1392"/>
                  </a:lnTo>
                  <a:lnTo>
                    <a:pt x="83" y="1383"/>
                  </a:lnTo>
                  <a:lnTo>
                    <a:pt x="106" y="1381"/>
                  </a:lnTo>
                  <a:lnTo>
                    <a:pt x="777" y="1381"/>
                  </a:lnTo>
                  <a:lnTo>
                    <a:pt x="790" y="1333"/>
                  </a:lnTo>
                  <a:lnTo>
                    <a:pt x="808" y="1287"/>
                  </a:lnTo>
                  <a:lnTo>
                    <a:pt x="831" y="1244"/>
                  </a:lnTo>
                  <a:lnTo>
                    <a:pt x="859" y="1204"/>
                  </a:lnTo>
                  <a:lnTo>
                    <a:pt x="891" y="1168"/>
                  </a:lnTo>
                  <a:lnTo>
                    <a:pt x="928" y="1136"/>
                  </a:lnTo>
                  <a:lnTo>
                    <a:pt x="968" y="1109"/>
                  </a:lnTo>
                  <a:lnTo>
                    <a:pt x="1011" y="1085"/>
                  </a:lnTo>
                  <a:lnTo>
                    <a:pt x="1057" y="1068"/>
                  </a:lnTo>
                  <a:lnTo>
                    <a:pt x="1057" y="997"/>
                  </a:lnTo>
                  <a:lnTo>
                    <a:pt x="949" y="997"/>
                  </a:lnTo>
                  <a:lnTo>
                    <a:pt x="949" y="1050"/>
                  </a:lnTo>
                  <a:lnTo>
                    <a:pt x="740" y="1050"/>
                  </a:lnTo>
                  <a:lnTo>
                    <a:pt x="7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5" name="Freeform 40"/>
          <p:cNvSpPr>
            <a:spLocks noEditPoints="1"/>
          </p:cNvSpPr>
          <p:nvPr/>
        </p:nvSpPr>
        <p:spPr bwMode="auto">
          <a:xfrm>
            <a:off x="6911910" y="4534047"/>
            <a:ext cx="265927" cy="243422"/>
          </a:xfrm>
          <a:custGeom>
            <a:avLst/>
            <a:gdLst>
              <a:gd name="T0" fmla="*/ 330 w 757"/>
              <a:gd name="T1" fmla="*/ 39 h 812"/>
              <a:gd name="T2" fmla="*/ 241 w 757"/>
              <a:gd name="T3" fmla="*/ 41 h 812"/>
              <a:gd name="T4" fmla="*/ 165 w 757"/>
              <a:gd name="T5" fmla="*/ 48 h 812"/>
              <a:gd name="T6" fmla="*/ 111 w 757"/>
              <a:gd name="T7" fmla="*/ 57 h 812"/>
              <a:gd name="T8" fmla="*/ 81 w 757"/>
              <a:gd name="T9" fmla="*/ 67 h 812"/>
              <a:gd name="T10" fmla="*/ 81 w 757"/>
              <a:gd name="T11" fmla="*/ 78 h 812"/>
              <a:gd name="T12" fmla="*/ 111 w 757"/>
              <a:gd name="T13" fmla="*/ 88 h 812"/>
              <a:gd name="T14" fmla="*/ 165 w 757"/>
              <a:gd name="T15" fmla="*/ 97 h 812"/>
              <a:gd name="T16" fmla="*/ 241 w 757"/>
              <a:gd name="T17" fmla="*/ 104 h 812"/>
              <a:gd name="T18" fmla="*/ 330 w 757"/>
              <a:gd name="T19" fmla="*/ 106 h 812"/>
              <a:gd name="T20" fmla="*/ 428 w 757"/>
              <a:gd name="T21" fmla="*/ 106 h 812"/>
              <a:gd name="T22" fmla="*/ 517 w 757"/>
              <a:gd name="T23" fmla="*/ 104 h 812"/>
              <a:gd name="T24" fmla="*/ 592 w 757"/>
              <a:gd name="T25" fmla="*/ 97 h 812"/>
              <a:gd name="T26" fmla="*/ 647 w 757"/>
              <a:gd name="T27" fmla="*/ 88 h 812"/>
              <a:gd name="T28" fmla="*/ 676 w 757"/>
              <a:gd name="T29" fmla="*/ 78 h 812"/>
              <a:gd name="T30" fmla="*/ 676 w 757"/>
              <a:gd name="T31" fmla="*/ 67 h 812"/>
              <a:gd name="T32" fmla="*/ 647 w 757"/>
              <a:gd name="T33" fmla="*/ 57 h 812"/>
              <a:gd name="T34" fmla="*/ 592 w 757"/>
              <a:gd name="T35" fmla="*/ 48 h 812"/>
              <a:gd name="T36" fmla="*/ 517 w 757"/>
              <a:gd name="T37" fmla="*/ 41 h 812"/>
              <a:gd name="T38" fmla="*/ 428 w 757"/>
              <a:gd name="T39" fmla="*/ 39 h 812"/>
              <a:gd name="T40" fmla="*/ 378 w 757"/>
              <a:gd name="T41" fmla="*/ 0 h 812"/>
              <a:gd name="T42" fmla="*/ 487 w 757"/>
              <a:gd name="T43" fmla="*/ 4 h 812"/>
              <a:gd name="T44" fmla="*/ 584 w 757"/>
              <a:gd name="T45" fmla="*/ 13 h 812"/>
              <a:gd name="T46" fmla="*/ 664 w 757"/>
              <a:gd name="T47" fmla="*/ 28 h 812"/>
              <a:gd name="T48" fmla="*/ 722 w 757"/>
              <a:gd name="T49" fmla="*/ 46 h 812"/>
              <a:gd name="T50" fmla="*/ 753 w 757"/>
              <a:gd name="T51" fmla="*/ 68 h 812"/>
              <a:gd name="T52" fmla="*/ 756 w 757"/>
              <a:gd name="T53" fmla="*/ 85 h 812"/>
              <a:gd name="T54" fmla="*/ 449 w 757"/>
              <a:gd name="T55" fmla="*/ 528 h 812"/>
              <a:gd name="T56" fmla="*/ 312 w 757"/>
              <a:gd name="T57" fmla="*/ 710 h 812"/>
              <a:gd name="T58" fmla="*/ 5 w 757"/>
              <a:gd name="T59" fmla="*/ 92 h 812"/>
              <a:gd name="T60" fmla="*/ 0 w 757"/>
              <a:gd name="T61" fmla="*/ 85 h 812"/>
              <a:gd name="T62" fmla="*/ 4 w 757"/>
              <a:gd name="T63" fmla="*/ 68 h 812"/>
              <a:gd name="T64" fmla="*/ 36 w 757"/>
              <a:gd name="T65" fmla="*/ 46 h 812"/>
              <a:gd name="T66" fmla="*/ 93 w 757"/>
              <a:gd name="T67" fmla="*/ 28 h 812"/>
              <a:gd name="T68" fmla="*/ 172 w 757"/>
              <a:gd name="T69" fmla="*/ 13 h 812"/>
              <a:gd name="T70" fmla="*/ 269 w 757"/>
              <a:gd name="T71" fmla="*/ 4 h 812"/>
              <a:gd name="T72" fmla="*/ 378 w 757"/>
              <a:gd name="T73" fmla="*/ 0 h 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57" h="812">
                <a:moveTo>
                  <a:pt x="378" y="37"/>
                </a:moveTo>
                <a:lnTo>
                  <a:pt x="330" y="39"/>
                </a:lnTo>
                <a:lnTo>
                  <a:pt x="283" y="40"/>
                </a:lnTo>
                <a:lnTo>
                  <a:pt x="241" y="41"/>
                </a:lnTo>
                <a:lnTo>
                  <a:pt x="200" y="45"/>
                </a:lnTo>
                <a:lnTo>
                  <a:pt x="165" y="48"/>
                </a:lnTo>
                <a:lnTo>
                  <a:pt x="135" y="51"/>
                </a:lnTo>
                <a:lnTo>
                  <a:pt x="111" y="57"/>
                </a:lnTo>
                <a:lnTo>
                  <a:pt x="93" y="62"/>
                </a:lnTo>
                <a:lnTo>
                  <a:pt x="81" y="67"/>
                </a:lnTo>
                <a:lnTo>
                  <a:pt x="78" y="72"/>
                </a:lnTo>
                <a:lnTo>
                  <a:pt x="81" y="78"/>
                </a:lnTo>
                <a:lnTo>
                  <a:pt x="93" y="83"/>
                </a:lnTo>
                <a:lnTo>
                  <a:pt x="111" y="88"/>
                </a:lnTo>
                <a:lnTo>
                  <a:pt x="135" y="92"/>
                </a:lnTo>
                <a:lnTo>
                  <a:pt x="165" y="97"/>
                </a:lnTo>
                <a:lnTo>
                  <a:pt x="200" y="100"/>
                </a:lnTo>
                <a:lnTo>
                  <a:pt x="241" y="104"/>
                </a:lnTo>
                <a:lnTo>
                  <a:pt x="283" y="105"/>
                </a:lnTo>
                <a:lnTo>
                  <a:pt x="330" y="106"/>
                </a:lnTo>
                <a:lnTo>
                  <a:pt x="378" y="107"/>
                </a:lnTo>
                <a:lnTo>
                  <a:pt x="428" y="106"/>
                </a:lnTo>
                <a:lnTo>
                  <a:pt x="473" y="105"/>
                </a:lnTo>
                <a:lnTo>
                  <a:pt x="517" y="104"/>
                </a:lnTo>
                <a:lnTo>
                  <a:pt x="556" y="100"/>
                </a:lnTo>
                <a:lnTo>
                  <a:pt x="592" y="97"/>
                </a:lnTo>
                <a:lnTo>
                  <a:pt x="621" y="92"/>
                </a:lnTo>
                <a:lnTo>
                  <a:pt x="647" y="88"/>
                </a:lnTo>
                <a:lnTo>
                  <a:pt x="664" y="83"/>
                </a:lnTo>
                <a:lnTo>
                  <a:pt x="676" y="78"/>
                </a:lnTo>
                <a:lnTo>
                  <a:pt x="680" y="72"/>
                </a:lnTo>
                <a:lnTo>
                  <a:pt x="676" y="67"/>
                </a:lnTo>
                <a:lnTo>
                  <a:pt x="664" y="62"/>
                </a:lnTo>
                <a:lnTo>
                  <a:pt x="647" y="57"/>
                </a:lnTo>
                <a:lnTo>
                  <a:pt x="621" y="51"/>
                </a:lnTo>
                <a:lnTo>
                  <a:pt x="592" y="48"/>
                </a:lnTo>
                <a:lnTo>
                  <a:pt x="556" y="45"/>
                </a:lnTo>
                <a:lnTo>
                  <a:pt x="517" y="41"/>
                </a:lnTo>
                <a:lnTo>
                  <a:pt x="473" y="40"/>
                </a:lnTo>
                <a:lnTo>
                  <a:pt x="428" y="39"/>
                </a:lnTo>
                <a:lnTo>
                  <a:pt x="378" y="37"/>
                </a:lnTo>
                <a:close/>
                <a:moveTo>
                  <a:pt x="378" y="0"/>
                </a:moveTo>
                <a:lnTo>
                  <a:pt x="434" y="2"/>
                </a:lnTo>
                <a:lnTo>
                  <a:pt x="487" y="4"/>
                </a:lnTo>
                <a:lnTo>
                  <a:pt x="538" y="8"/>
                </a:lnTo>
                <a:lnTo>
                  <a:pt x="584" y="13"/>
                </a:lnTo>
                <a:lnTo>
                  <a:pt x="626" y="21"/>
                </a:lnTo>
                <a:lnTo>
                  <a:pt x="664" y="28"/>
                </a:lnTo>
                <a:lnTo>
                  <a:pt x="696" y="37"/>
                </a:lnTo>
                <a:lnTo>
                  <a:pt x="722" y="46"/>
                </a:lnTo>
                <a:lnTo>
                  <a:pt x="741" y="57"/>
                </a:lnTo>
                <a:lnTo>
                  <a:pt x="753" y="68"/>
                </a:lnTo>
                <a:lnTo>
                  <a:pt x="757" y="79"/>
                </a:lnTo>
                <a:lnTo>
                  <a:pt x="756" y="85"/>
                </a:lnTo>
                <a:lnTo>
                  <a:pt x="757" y="86"/>
                </a:lnTo>
                <a:lnTo>
                  <a:pt x="449" y="528"/>
                </a:lnTo>
                <a:lnTo>
                  <a:pt x="449" y="812"/>
                </a:lnTo>
                <a:lnTo>
                  <a:pt x="312" y="710"/>
                </a:lnTo>
                <a:lnTo>
                  <a:pt x="312" y="532"/>
                </a:lnTo>
                <a:lnTo>
                  <a:pt x="5" y="92"/>
                </a:lnTo>
                <a:lnTo>
                  <a:pt x="3" y="88"/>
                </a:lnTo>
                <a:lnTo>
                  <a:pt x="0" y="85"/>
                </a:lnTo>
                <a:lnTo>
                  <a:pt x="0" y="79"/>
                </a:lnTo>
                <a:lnTo>
                  <a:pt x="4" y="68"/>
                </a:lnTo>
                <a:lnTo>
                  <a:pt x="15" y="57"/>
                </a:lnTo>
                <a:lnTo>
                  <a:pt x="36" y="46"/>
                </a:lnTo>
                <a:lnTo>
                  <a:pt x="61" y="37"/>
                </a:lnTo>
                <a:lnTo>
                  <a:pt x="93" y="28"/>
                </a:lnTo>
                <a:lnTo>
                  <a:pt x="130" y="21"/>
                </a:lnTo>
                <a:lnTo>
                  <a:pt x="172" y="13"/>
                </a:lnTo>
                <a:lnTo>
                  <a:pt x="219" y="8"/>
                </a:lnTo>
                <a:lnTo>
                  <a:pt x="269" y="4"/>
                </a:lnTo>
                <a:lnTo>
                  <a:pt x="322" y="2"/>
                </a:lnTo>
                <a:lnTo>
                  <a:pt x="37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grpSp>
        <p:nvGrpSpPr>
          <p:cNvPr id="267" name="Group 101"/>
          <p:cNvGrpSpPr/>
          <p:nvPr/>
        </p:nvGrpSpPr>
        <p:grpSpPr>
          <a:xfrm>
            <a:off x="6007434" y="2983056"/>
            <a:ext cx="375927" cy="400870"/>
            <a:chOff x="3351213" y="4422775"/>
            <a:chExt cx="1454150" cy="1589088"/>
          </a:xfrm>
          <a:solidFill>
            <a:schemeClr val="bg1"/>
          </a:solidFill>
        </p:grpSpPr>
        <p:sp>
          <p:nvSpPr>
            <p:cNvPr id="269" name="Freeform 88"/>
            <p:cNvSpPr>
              <a:spLocks/>
            </p:cNvSpPr>
            <p:nvPr/>
          </p:nvSpPr>
          <p:spPr bwMode="auto">
            <a:xfrm>
              <a:off x="4214813" y="4422775"/>
              <a:ext cx="50800" cy="1920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7" y="1"/>
                </a:cxn>
                <a:cxn ang="0">
                  <a:pos x="10" y="4"/>
                </a:cxn>
                <a:cxn ang="0">
                  <a:pos x="12" y="7"/>
                </a:cxn>
                <a:cxn ang="0">
                  <a:pos x="15" y="11"/>
                </a:cxn>
                <a:cxn ang="0">
                  <a:pos x="18" y="16"/>
                </a:cxn>
                <a:cxn ang="0">
                  <a:pos x="21" y="22"/>
                </a:cxn>
                <a:cxn ang="0">
                  <a:pos x="24" y="29"/>
                </a:cxn>
                <a:cxn ang="0">
                  <a:pos x="27" y="36"/>
                </a:cxn>
                <a:cxn ang="0">
                  <a:pos x="29" y="44"/>
                </a:cxn>
                <a:cxn ang="0">
                  <a:pos x="31" y="53"/>
                </a:cxn>
                <a:cxn ang="0">
                  <a:pos x="32" y="63"/>
                </a:cxn>
                <a:cxn ang="0">
                  <a:pos x="32" y="73"/>
                </a:cxn>
                <a:cxn ang="0">
                  <a:pos x="31" y="84"/>
                </a:cxn>
                <a:cxn ang="0">
                  <a:pos x="28" y="96"/>
                </a:cxn>
                <a:cxn ang="0">
                  <a:pos x="24" y="108"/>
                </a:cxn>
                <a:cxn ang="0">
                  <a:pos x="19" y="121"/>
                </a:cxn>
                <a:cxn ang="0">
                  <a:pos x="18" y="121"/>
                </a:cxn>
                <a:cxn ang="0">
                  <a:pos x="17" y="118"/>
                </a:cxn>
                <a:cxn ang="0">
                  <a:pos x="15" y="115"/>
                </a:cxn>
                <a:cxn ang="0">
                  <a:pos x="13" y="110"/>
                </a:cxn>
                <a:cxn ang="0">
                  <a:pos x="10" y="104"/>
                </a:cxn>
                <a:cxn ang="0">
                  <a:pos x="7" y="97"/>
                </a:cxn>
                <a:cxn ang="0">
                  <a:pos x="5" y="88"/>
                </a:cxn>
                <a:cxn ang="0">
                  <a:pos x="3" y="79"/>
                </a:cxn>
                <a:cxn ang="0">
                  <a:pos x="1" y="68"/>
                </a:cxn>
                <a:cxn ang="0">
                  <a:pos x="0" y="56"/>
                </a:cxn>
                <a:cxn ang="0">
                  <a:pos x="0" y="43"/>
                </a:cxn>
                <a:cxn ang="0">
                  <a:pos x="0" y="30"/>
                </a:cxn>
                <a:cxn ang="0">
                  <a:pos x="2" y="15"/>
                </a:cxn>
                <a:cxn ang="0">
                  <a:pos x="6" y="0"/>
                </a:cxn>
              </a:cxnLst>
              <a:rect l="0" t="0" r="r" b="b"/>
              <a:pathLst>
                <a:path w="32" h="121">
                  <a:moveTo>
                    <a:pt x="6" y="0"/>
                  </a:moveTo>
                  <a:lnTo>
                    <a:pt x="7" y="1"/>
                  </a:lnTo>
                  <a:lnTo>
                    <a:pt x="10" y="4"/>
                  </a:lnTo>
                  <a:lnTo>
                    <a:pt x="12" y="7"/>
                  </a:lnTo>
                  <a:lnTo>
                    <a:pt x="15" y="11"/>
                  </a:lnTo>
                  <a:lnTo>
                    <a:pt x="18" y="16"/>
                  </a:lnTo>
                  <a:lnTo>
                    <a:pt x="21" y="22"/>
                  </a:lnTo>
                  <a:lnTo>
                    <a:pt x="24" y="29"/>
                  </a:lnTo>
                  <a:lnTo>
                    <a:pt x="27" y="36"/>
                  </a:lnTo>
                  <a:lnTo>
                    <a:pt x="29" y="44"/>
                  </a:lnTo>
                  <a:lnTo>
                    <a:pt x="31" y="53"/>
                  </a:lnTo>
                  <a:lnTo>
                    <a:pt x="32" y="63"/>
                  </a:lnTo>
                  <a:lnTo>
                    <a:pt x="32" y="73"/>
                  </a:lnTo>
                  <a:lnTo>
                    <a:pt x="31" y="84"/>
                  </a:lnTo>
                  <a:lnTo>
                    <a:pt x="28" y="96"/>
                  </a:lnTo>
                  <a:lnTo>
                    <a:pt x="24" y="108"/>
                  </a:lnTo>
                  <a:lnTo>
                    <a:pt x="19" y="121"/>
                  </a:lnTo>
                  <a:lnTo>
                    <a:pt x="18" y="121"/>
                  </a:lnTo>
                  <a:lnTo>
                    <a:pt x="17" y="118"/>
                  </a:lnTo>
                  <a:lnTo>
                    <a:pt x="15" y="115"/>
                  </a:lnTo>
                  <a:lnTo>
                    <a:pt x="13" y="110"/>
                  </a:lnTo>
                  <a:lnTo>
                    <a:pt x="10" y="104"/>
                  </a:lnTo>
                  <a:lnTo>
                    <a:pt x="7" y="97"/>
                  </a:lnTo>
                  <a:lnTo>
                    <a:pt x="5" y="88"/>
                  </a:lnTo>
                  <a:lnTo>
                    <a:pt x="3" y="79"/>
                  </a:lnTo>
                  <a:lnTo>
                    <a:pt x="1" y="68"/>
                  </a:lnTo>
                  <a:lnTo>
                    <a:pt x="0" y="56"/>
                  </a:lnTo>
                  <a:lnTo>
                    <a:pt x="0" y="43"/>
                  </a:lnTo>
                  <a:lnTo>
                    <a:pt x="0" y="30"/>
                  </a:lnTo>
                  <a:lnTo>
                    <a:pt x="2" y="15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0" name="Freeform 89"/>
            <p:cNvSpPr>
              <a:spLocks/>
            </p:cNvSpPr>
            <p:nvPr/>
          </p:nvSpPr>
          <p:spPr bwMode="auto">
            <a:xfrm>
              <a:off x="4221163" y="5503863"/>
              <a:ext cx="58738" cy="18573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14" y="0"/>
                </a:cxn>
                <a:cxn ang="0">
                  <a:pos x="15" y="1"/>
                </a:cxn>
                <a:cxn ang="0">
                  <a:pos x="17" y="2"/>
                </a:cxn>
                <a:cxn ang="0">
                  <a:pos x="19" y="3"/>
                </a:cxn>
                <a:cxn ang="0">
                  <a:pos x="21" y="5"/>
                </a:cxn>
                <a:cxn ang="0">
                  <a:pos x="24" y="7"/>
                </a:cxn>
                <a:cxn ang="0">
                  <a:pos x="26" y="10"/>
                </a:cxn>
                <a:cxn ang="0">
                  <a:pos x="28" y="13"/>
                </a:cxn>
                <a:cxn ang="0">
                  <a:pos x="31" y="16"/>
                </a:cxn>
                <a:cxn ang="0">
                  <a:pos x="33" y="21"/>
                </a:cxn>
                <a:cxn ang="0">
                  <a:pos x="34" y="25"/>
                </a:cxn>
                <a:cxn ang="0">
                  <a:pos x="36" y="31"/>
                </a:cxn>
                <a:cxn ang="0">
                  <a:pos x="37" y="37"/>
                </a:cxn>
                <a:cxn ang="0">
                  <a:pos x="37" y="44"/>
                </a:cxn>
                <a:cxn ang="0">
                  <a:pos x="37" y="52"/>
                </a:cxn>
                <a:cxn ang="0">
                  <a:pos x="36" y="60"/>
                </a:cxn>
                <a:cxn ang="0">
                  <a:pos x="35" y="70"/>
                </a:cxn>
                <a:cxn ang="0">
                  <a:pos x="32" y="80"/>
                </a:cxn>
                <a:cxn ang="0">
                  <a:pos x="29" y="91"/>
                </a:cxn>
                <a:cxn ang="0">
                  <a:pos x="24" y="104"/>
                </a:cxn>
                <a:cxn ang="0">
                  <a:pos x="18" y="117"/>
                </a:cxn>
                <a:cxn ang="0">
                  <a:pos x="18" y="116"/>
                </a:cxn>
                <a:cxn ang="0">
                  <a:pos x="17" y="114"/>
                </a:cxn>
                <a:cxn ang="0">
                  <a:pos x="16" y="111"/>
                </a:cxn>
                <a:cxn ang="0">
                  <a:pos x="14" y="107"/>
                </a:cxn>
                <a:cxn ang="0">
                  <a:pos x="12" y="101"/>
                </a:cxn>
                <a:cxn ang="0">
                  <a:pos x="10" y="95"/>
                </a:cxn>
                <a:cxn ang="0">
                  <a:pos x="7" y="88"/>
                </a:cxn>
                <a:cxn ang="0">
                  <a:pos x="5" y="80"/>
                </a:cxn>
                <a:cxn ang="0">
                  <a:pos x="3" y="72"/>
                </a:cxn>
                <a:cxn ang="0">
                  <a:pos x="2" y="64"/>
                </a:cxn>
                <a:cxn ang="0">
                  <a:pos x="1" y="55"/>
                </a:cxn>
                <a:cxn ang="0">
                  <a:pos x="0" y="45"/>
                </a:cxn>
                <a:cxn ang="0">
                  <a:pos x="1" y="36"/>
                </a:cxn>
                <a:cxn ang="0">
                  <a:pos x="2" y="27"/>
                </a:cxn>
                <a:cxn ang="0">
                  <a:pos x="5" y="18"/>
                </a:cxn>
                <a:cxn ang="0">
                  <a:pos x="8" y="9"/>
                </a:cxn>
                <a:cxn ang="0">
                  <a:pos x="13" y="0"/>
                </a:cxn>
              </a:cxnLst>
              <a:rect l="0" t="0" r="r" b="b"/>
              <a:pathLst>
                <a:path w="37" h="117">
                  <a:moveTo>
                    <a:pt x="13" y="0"/>
                  </a:moveTo>
                  <a:lnTo>
                    <a:pt x="13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21" y="5"/>
                  </a:lnTo>
                  <a:lnTo>
                    <a:pt x="24" y="7"/>
                  </a:lnTo>
                  <a:lnTo>
                    <a:pt x="26" y="10"/>
                  </a:lnTo>
                  <a:lnTo>
                    <a:pt x="28" y="13"/>
                  </a:lnTo>
                  <a:lnTo>
                    <a:pt x="31" y="16"/>
                  </a:lnTo>
                  <a:lnTo>
                    <a:pt x="33" y="21"/>
                  </a:lnTo>
                  <a:lnTo>
                    <a:pt x="34" y="25"/>
                  </a:lnTo>
                  <a:lnTo>
                    <a:pt x="36" y="31"/>
                  </a:lnTo>
                  <a:lnTo>
                    <a:pt x="37" y="37"/>
                  </a:lnTo>
                  <a:lnTo>
                    <a:pt x="37" y="44"/>
                  </a:lnTo>
                  <a:lnTo>
                    <a:pt x="37" y="52"/>
                  </a:lnTo>
                  <a:lnTo>
                    <a:pt x="36" y="60"/>
                  </a:lnTo>
                  <a:lnTo>
                    <a:pt x="35" y="70"/>
                  </a:lnTo>
                  <a:lnTo>
                    <a:pt x="32" y="80"/>
                  </a:lnTo>
                  <a:lnTo>
                    <a:pt x="29" y="91"/>
                  </a:lnTo>
                  <a:lnTo>
                    <a:pt x="24" y="104"/>
                  </a:lnTo>
                  <a:lnTo>
                    <a:pt x="18" y="117"/>
                  </a:lnTo>
                  <a:lnTo>
                    <a:pt x="18" y="116"/>
                  </a:lnTo>
                  <a:lnTo>
                    <a:pt x="17" y="114"/>
                  </a:lnTo>
                  <a:lnTo>
                    <a:pt x="16" y="111"/>
                  </a:lnTo>
                  <a:lnTo>
                    <a:pt x="14" y="107"/>
                  </a:lnTo>
                  <a:lnTo>
                    <a:pt x="12" y="101"/>
                  </a:lnTo>
                  <a:lnTo>
                    <a:pt x="10" y="95"/>
                  </a:lnTo>
                  <a:lnTo>
                    <a:pt x="7" y="88"/>
                  </a:lnTo>
                  <a:lnTo>
                    <a:pt x="5" y="80"/>
                  </a:lnTo>
                  <a:lnTo>
                    <a:pt x="3" y="72"/>
                  </a:lnTo>
                  <a:lnTo>
                    <a:pt x="2" y="64"/>
                  </a:lnTo>
                  <a:lnTo>
                    <a:pt x="1" y="55"/>
                  </a:lnTo>
                  <a:lnTo>
                    <a:pt x="0" y="45"/>
                  </a:lnTo>
                  <a:lnTo>
                    <a:pt x="1" y="36"/>
                  </a:lnTo>
                  <a:lnTo>
                    <a:pt x="2" y="27"/>
                  </a:lnTo>
                  <a:lnTo>
                    <a:pt x="5" y="18"/>
                  </a:lnTo>
                  <a:lnTo>
                    <a:pt x="8" y="9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1" name="Freeform 90"/>
            <p:cNvSpPr>
              <a:spLocks/>
            </p:cNvSpPr>
            <p:nvPr/>
          </p:nvSpPr>
          <p:spPr bwMode="auto">
            <a:xfrm>
              <a:off x="4159251" y="5632450"/>
              <a:ext cx="52388" cy="333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2" y="0"/>
                </a:cxn>
                <a:cxn ang="0">
                  <a:pos x="17" y="2"/>
                </a:cxn>
                <a:cxn ang="0">
                  <a:pos x="21" y="4"/>
                </a:cxn>
                <a:cxn ang="0">
                  <a:pos x="25" y="7"/>
                </a:cxn>
                <a:cxn ang="0">
                  <a:pos x="28" y="10"/>
                </a:cxn>
                <a:cxn ang="0">
                  <a:pos x="30" y="13"/>
                </a:cxn>
                <a:cxn ang="0">
                  <a:pos x="31" y="16"/>
                </a:cxn>
                <a:cxn ang="0">
                  <a:pos x="32" y="18"/>
                </a:cxn>
                <a:cxn ang="0">
                  <a:pos x="33" y="19"/>
                </a:cxn>
                <a:cxn ang="0">
                  <a:pos x="33" y="20"/>
                </a:cxn>
                <a:cxn ang="0">
                  <a:pos x="27" y="21"/>
                </a:cxn>
                <a:cxn ang="0">
                  <a:pos x="21" y="21"/>
                </a:cxn>
                <a:cxn ang="0">
                  <a:pos x="17" y="20"/>
                </a:cxn>
                <a:cxn ang="0">
                  <a:pos x="13" y="18"/>
                </a:cxn>
                <a:cxn ang="0">
                  <a:pos x="9" y="15"/>
                </a:cxn>
                <a:cxn ang="0">
                  <a:pos x="7" y="13"/>
                </a:cxn>
                <a:cxn ang="0">
                  <a:pos x="4" y="9"/>
                </a:cxn>
                <a:cxn ang="0">
                  <a:pos x="3" y="7"/>
                </a:cxn>
                <a:cxn ang="0">
                  <a:pos x="2" y="4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7" y="0"/>
                </a:cxn>
              </a:cxnLst>
              <a:rect l="0" t="0" r="r" b="b"/>
              <a:pathLst>
                <a:path w="33" h="21">
                  <a:moveTo>
                    <a:pt x="7" y="0"/>
                  </a:moveTo>
                  <a:lnTo>
                    <a:pt x="12" y="0"/>
                  </a:lnTo>
                  <a:lnTo>
                    <a:pt x="17" y="2"/>
                  </a:lnTo>
                  <a:lnTo>
                    <a:pt x="21" y="4"/>
                  </a:lnTo>
                  <a:lnTo>
                    <a:pt x="25" y="7"/>
                  </a:lnTo>
                  <a:lnTo>
                    <a:pt x="28" y="10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2" y="18"/>
                  </a:lnTo>
                  <a:lnTo>
                    <a:pt x="33" y="19"/>
                  </a:lnTo>
                  <a:lnTo>
                    <a:pt x="33" y="20"/>
                  </a:lnTo>
                  <a:lnTo>
                    <a:pt x="27" y="21"/>
                  </a:lnTo>
                  <a:lnTo>
                    <a:pt x="21" y="21"/>
                  </a:lnTo>
                  <a:lnTo>
                    <a:pt x="17" y="20"/>
                  </a:lnTo>
                  <a:lnTo>
                    <a:pt x="13" y="18"/>
                  </a:lnTo>
                  <a:lnTo>
                    <a:pt x="9" y="15"/>
                  </a:lnTo>
                  <a:lnTo>
                    <a:pt x="7" y="13"/>
                  </a:lnTo>
                  <a:lnTo>
                    <a:pt x="4" y="9"/>
                  </a:lnTo>
                  <a:lnTo>
                    <a:pt x="3" y="7"/>
                  </a:lnTo>
                  <a:lnTo>
                    <a:pt x="2" y="4"/>
                  </a:ln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2" name="Freeform 91"/>
            <p:cNvSpPr>
              <a:spLocks/>
            </p:cNvSpPr>
            <p:nvPr/>
          </p:nvSpPr>
          <p:spPr bwMode="auto">
            <a:xfrm>
              <a:off x="4084638" y="4533900"/>
              <a:ext cx="212725" cy="1477963"/>
            </a:xfrm>
            <a:custGeom>
              <a:avLst/>
              <a:gdLst/>
              <a:ahLst/>
              <a:cxnLst>
                <a:cxn ang="0">
                  <a:pos x="134" y="1"/>
                </a:cxn>
                <a:cxn ang="0">
                  <a:pos x="130" y="6"/>
                </a:cxn>
                <a:cxn ang="0">
                  <a:pos x="124" y="17"/>
                </a:cxn>
                <a:cxn ang="0">
                  <a:pos x="116" y="31"/>
                </a:cxn>
                <a:cxn ang="0">
                  <a:pos x="105" y="51"/>
                </a:cxn>
                <a:cxn ang="0">
                  <a:pos x="93" y="73"/>
                </a:cxn>
                <a:cxn ang="0">
                  <a:pos x="81" y="99"/>
                </a:cxn>
                <a:cxn ang="0">
                  <a:pos x="68" y="129"/>
                </a:cxn>
                <a:cxn ang="0">
                  <a:pos x="55" y="161"/>
                </a:cxn>
                <a:cxn ang="0">
                  <a:pos x="43" y="195"/>
                </a:cxn>
                <a:cxn ang="0">
                  <a:pos x="32" y="231"/>
                </a:cxn>
                <a:cxn ang="0">
                  <a:pos x="23" y="269"/>
                </a:cxn>
                <a:cxn ang="0">
                  <a:pos x="16" y="308"/>
                </a:cxn>
                <a:cxn ang="0">
                  <a:pos x="13" y="355"/>
                </a:cxn>
                <a:cxn ang="0">
                  <a:pos x="16" y="403"/>
                </a:cxn>
                <a:cxn ang="0">
                  <a:pos x="24" y="451"/>
                </a:cxn>
                <a:cxn ang="0">
                  <a:pos x="35" y="499"/>
                </a:cxn>
                <a:cxn ang="0">
                  <a:pos x="49" y="546"/>
                </a:cxn>
                <a:cxn ang="0">
                  <a:pos x="65" y="592"/>
                </a:cxn>
                <a:cxn ang="0">
                  <a:pos x="80" y="636"/>
                </a:cxn>
                <a:cxn ang="0">
                  <a:pos x="94" y="679"/>
                </a:cxn>
                <a:cxn ang="0">
                  <a:pos x="106" y="719"/>
                </a:cxn>
                <a:cxn ang="0">
                  <a:pos x="113" y="757"/>
                </a:cxn>
                <a:cxn ang="0">
                  <a:pos x="117" y="795"/>
                </a:cxn>
                <a:cxn ang="0">
                  <a:pos x="119" y="830"/>
                </a:cxn>
                <a:cxn ang="0">
                  <a:pos x="119" y="859"/>
                </a:cxn>
                <a:cxn ang="0">
                  <a:pos x="118" y="882"/>
                </a:cxn>
                <a:cxn ang="0">
                  <a:pos x="116" y="900"/>
                </a:cxn>
                <a:cxn ang="0">
                  <a:pos x="115" y="913"/>
                </a:cxn>
                <a:cxn ang="0">
                  <a:pos x="113" y="922"/>
                </a:cxn>
                <a:cxn ang="0">
                  <a:pos x="112" y="926"/>
                </a:cxn>
                <a:cxn ang="0">
                  <a:pos x="111" y="928"/>
                </a:cxn>
                <a:cxn ang="0">
                  <a:pos x="56" y="931"/>
                </a:cxn>
                <a:cxn ang="0">
                  <a:pos x="58" y="928"/>
                </a:cxn>
                <a:cxn ang="0">
                  <a:pos x="62" y="922"/>
                </a:cxn>
                <a:cxn ang="0">
                  <a:pos x="67" y="913"/>
                </a:cxn>
                <a:cxn ang="0">
                  <a:pos x="73" y="901"/>
                </a:cxn>
                <a:cxn ang="0">
                  <a:pos x="78" y="885"/>
                </a:cxn>
                <a:cxn ang="0">
                  <a:pos x="83" y="866"/>
                </a:cxn>
                <a:cxn ang="0">
                  <a:pos x="86" y="843"/>
                </a:cxn>
                <a:cxn ang="0">
                  <a:pos x="88" y="817"/>
                </a:cxn>
                <a:cxn ang="0">
                  <a:pos x="87" y="787"/>
                </a:cxn>
                <a:cxn ang="0">
                  <a:pos x="83" y="753"/>
                </a:cxn>
                <a:cxn ang="0">
                  <a:pos x="75" y="715"/>
                </a:cxn>
                <a:cxn ang="0">
                  <a:pos x="63" y="674"/>
                </a:cxn>
                <a:cxn ang="0">
                  <a:pos x="47" y="626"/>
                </a:cxn>
                <a:cxn ang="0">
                  <a:pos x="31" y="575"/>
                </a:cxn>
                <a:cxn ang="0">
                  <a:pos x="17" y="524"/>
                </a:cxn>
                <a:cxn ang="0">
                  <a:pos x="7" y="472"/>
                </a:cxn>
                <a:cxn ang="0">
                  <a:pos x="1" y="419"/>
                </a:cxn>
                <a:cxn ang="0">
                  <a:pos x="0" y="366"/>
                </a:cxn>
                <a:cxn ang="0">
                  <a:pos x="3" y="311"/>
                </a:cxn>
                <a:cxn ang="0">
                  <a:pos x="12" y="256"/>
                </a:cxn>
                <a:cxn ang="0">
                  <a:pos x="27" y="200"/>
                </a:cxn>
                <a:cxn ang="0">
                  <a:pos x="48" y="144"/>
                </a:cxn>
                <a:cxn ang="0">
                  <a:pos x="77" y="87"/>
                </a:cxn>
                <a:cxn ang="0">
                  <a:pos x="113" y="30"/>
                </a:cxn>
              </a:cxnLst>
              <a:rect l="0" t="0" r="r" b="b"/>
              <a:pathLst>
                <a:path w="134" h="931">
                  <a:moveTo>
                    <a:pt x="134" y="0"/>
                  </a:moveTo>
                  <a:lnTo>
                    <a:pt x="134" y="1"/>
                  </a:lnTo>
                  <a:lnTo>
                    <a:pt x="133" y="3"/>
                  </a:lnTo>
                  <a:lnTo>
                    <a:pt x="130" y="6"/>
                  </a:lnTo>
                  <a:lnTo>
                    <a:pt x="128" y="11"/>
                  </a:lnTo>
                  <a:lnTo>
                    <a:pt x="124" y="17"/>
                  </a:lnTo>
                  <a:lnTo>
                    <a:pt x="120" y="23"/>
                  </a:lnTo>
                  <a:lnTo>
                    <a:pt x="116" y="31"/>
                  </a:lnTo>
                  <a:lnTo>
                    <a:pt x="111" y="40"/>
                  </a:lnTo>
                  <a:lnTo>
                    <a:pt x="105" y="51"/>
                  </a:lnTo>
                  <a:lnTo>
                    <a:pt x="99" y="61"/>
                  </a:lnTo>
                  <a:lnTo>
                    <a:pt x="93" y="73"/>
                  </a:lnTo>
                  <a:lnTo>
                    <a:pt x="87" y="86"/>
                  </a:lnTo>
                  <a:lnTo>
                    <a:pt x="81" y="99"/>
                  </a:lnTo>
                  <a:lnTo>
                    <a:pt x="74" y="114"/>
                  </a:lnTo>
                  <a:lnTo>
                    <a:pt x="68" y="129"/>
                  </a:lnTo>
                  <a:lnTo>
                    <a:pt x="61" y="145"/>
                  </a:lnTo>
                  <a:lnTo>
                    <a:pt x="55" y="161"/>
                  </a:lnTo>
                  <a:lnTo>
                    <a:pt x="49" y="178"/>
                  </a:lnTo>
                  <a:lnTo>
                    <a:pt x="43" y="195"/>
                  </a:lnTo>
                  <a:lnTo>
                    <a:pt x="37" y="213"/>
                  </a:lnTo>
                  <a:lnTo>
                    <a:pt x="32" y="231"/>
                  </a:lnTo>
                  <a:lnTo>
                    <a:pt x="27" y="250"/>
                  </a:lnTo>
                  <a:lnTo>
                    <a:pt x="23" y="269"/>
                  </a:lnTo>
                  <a:lnTo>
                    <a:pt x="19" y="289"/>
                  </a:lnTo>
                  <a:lnTo>
                    <a:pt x="16" y="308"/>
                  </a:lnTo>
                  <a:lnTo>
                    <a:pt x="13" y="332"/>
                  </a:lnTo>
                  <a:lnTo>
                    <a:pt x="13" y="355"/>
                  </a:lnTo>
                  <a:lnTo>
                    <a:pt x="13" y="379"/>
                  </a:lnTo>
                  <a:lnTo>
                    <a:pt x="16" y="403"/>
                  </a:lnTo>
                  <a:lnTo>
                    <a:pt x="19" y="427"/>
                  </a:lnTo>
                  <a:lnTo>
                    <a:pt x="24" y="451"/>
                  </a:lnTo>
                  <a:lnTo>
                    <a:pt x="29" y="475"/>
                  </a:lnTo>
                  <a:lnTo>
                    <a:pt x="35" y="499"/>
                  </a:lnTo>
                  <a:lnTo>
                    <a:pt x="42" y="523"/>
                  </a:lnTo>
                  <a:lnTo>
                    <a:pt x="49" y="546"/>
                  </a:lnTo>
                  <a:lnTo>
                    <a:pt x="57" y="569"/>
                  </a:lnTo>
                  <a:lnTo>
                    <a:pt x="65" y="592"/>
                  </a:lnTo>
                  <a:lnTo>
                    <a:pt x="72" y="615"/>
                  </a:lnTo>
                  <a:lnTo>
                    <a:pt x="80" y="636"/>
                  </a:lnTo>
                  <a:lnTo>
                    <a:pt x="87" y="658"/>
                  </a:lnTo>
                  <a:lnTo>
                    <a:pt x="94" y="679"/>
                  </a:lnTo>
                  <a:lnTo>
                    <a:pt x="100" y="699"/>
                  </a:lnTo>
                  <a:lnTo>
                    <a:pt x="106" y="719"/>
                  </a:lnTo>
                  <a:lnTo>
                    <a:pt x="110" y="738"/>
                  </a:lnTo>
                  <a:lnTo>
                    <a:pt x="113" y="757"/>
                  </a:lnTo>
                  <a:lnTo>
                    <a:pt x="116" y="774"/>
                  </a:lnTo>
                  <a:lnTo>
                    <a:pt x="117" y="795"/>
                  </a:lnTo>
                  <a:lnTo>
                    <a:pt x="118" y="813"/>
                  </a:lnTo>
                  <a:lnTo>
                    <a:pt x="119" y="830"/>
                  </a:lnTo>
                  <a:lnTo>
                    <a:pt x="119" y="845"/>
                  </a:lnTo>
                  <a:lnTo>
                    <a:pt x="119" y="859"/>
                  </a:lnTo>
                  <a:lnTo>
                    <a:pt x="119" y="871"/>
                  </a:lnTo>
                  <a:lnTo>
                    <a:pt x="118" y="882"/>
                  </a:lnTo>
                  <a:lnTo>
                    <a:pt x="117" y="892"/>
                  </a:lnTo>
                  <a:lnTo>
                    <a:pt x="116" y="900"/>
                  </a:lnTo>
                  <a:lnTo>
                    <a:pt x="116" y="907"/>
                  </a:lnTo>
                  <a:lnTo>
                    <a:pt x="115" y="913"/>
                  </a:lnTo>
                  <a:lnTo>
                    <a:pt x="114" y="918"/>
                  </a:lnTo>
                  <a:lnTo>
                    <a:pt x="113" y="922"/>
                  </a:lnTo>
                  <a:lnTo>
                    <a:pt x="112" y="925"/>
                  </a:lnTo>
                  <a:lnTo>
                    <a:pt x="112" y="926"/>
                  </a:lnTo>
                  <a:lnTo>
                    <a:pt x="111" y="928"/>
                  </a:lnTo>
                  <a:lnTo>
                    <a:pt x="111" y="928"/>
                  </a:lnTo>
                  <a:lnTo>
                    <a:pt x="55" y="931"/>
                  </a:lnTo>
                  <a:lnTo>
                    <a:pt x="56" y="931"/>
                  </a:lnTo>
                  <a:lnTo>
                    <a:pt x="57" y="930"/>
                  </a:lnTo>
                  <a:lnTo>
                    <a:pt x="58" y="928"/>
                  </a:lnTo>
                  <a:lnTo>
                    <a:pt x="60" y="925"/>
                  </a:lnTo>
                  <a:lnTo>
                    <a:pt x="62" y="922"/>
                  </a:lnTo>
                  <a:lnTo>
                    <a:pt x="65" y="918"/>
                  </a:lnTo>
                  <a:lnTo>
                    <a:pt x="67" y="913"/>
                  </a:lnTo>
                  <a:lnTo>
                    <a:pt x="70" y="907"/>
                  </a:lnTo>
                  <a:lnTo>
                    <a:pt x="73" y="901"/>
                  </a:lnTo>
                  <a:lnTo>
                    <a:pt x="75" y="893"/>
                  </a:lnTo>
                  <a:lnTo>
                    <a:pt x="78" y="885"/>
                  </a:lnTo>
                  <a:lnTo>
                    <a:pt x="81" y="876"/>
                  </a:lnTo>
                  <a:lnTo>
                    <a:pt x="83" y="866"/>
                  </a:lnTo>
                  <a:lnTo>
                    <a:pt x="85" y="855"/>
                  </a:lnTo>
                  <a:lnTo>
                    <a:pt x="86" y="843"/>
                  </a:lnTo>
                  <a:lnTo>
                    <a:pt x="87" y="831"/>
                  </a:lnTo>
                  <a:lnTo>
                    <a:pt x="88" y="817"/>
                  </a:lnTo>
                  <a:lnTo>
                    <a:pt x="88" y="802"/>
                  </a:lnTo>
                  <a:lnTo>
                    <a:pt x="87" y="787"/>
                  </a:lnTo>
                  <a:lnTo>
                    <a:pt x="86" y="771"/>
                  </a:lnTo>
                  <a:lnTo>
                    <a:pt x="83" y="753"/>
                  </a:lnTo>
                  <a:lnTo>
                    <a:pt x="80" y="735"/>
                  </a:lnTo>
                  <a:lnTo>
                    <a:pt x="75" y="715"/>
                  </a:lnTo>
                  <a:lnTo>
                    <a:pt x="70" y="695"/>
                  </a:lnTo>
                  <a:lnTo>
                    <a:pt x="63" y="674"/>
                  </a:lnTo>
                  <a:lnTo>
                    <a:pt x="55" y="651"/>
                  </a:lnTo>
                  <a:lnTo>
                    <a:pt x="47" y="626"/>
                  </a:lnTo>
                  <a:lnTo>
                    <a:pt x="38" y="601"/>
                  </a:lnTo>
                  <a:lnTo>
                    <a:pt x="31" y="575"/>
                  </a:lnTo>
                  <a:lnTo>
                    <a:pt x="24" y="550"/>
                  </a:lnTo>
                  <a:lnTo>
                    <a:pt x="17" y="524"/>
                  </a:lnTo>
                  <a:lnTo>
                    <a:pt x="12" y="498"/>
                  </a:lnTo>
                  <a:lnTo>
                    <a:pt x="7" y="472"/>
                  </a:lnTo>
                  <a:lnTo>
                    <a:pt x="4" y="446"/>
                  </a:lnTo>
                  <a:lnTo>
                    <a:pt x="1" y="419"/>
                  </a:lnTo>
                  <a:lnTo>
                    <a:pt x="0" y="392"/>
                  </a:lnTo>
                  <a:lnTo>
                    <a:pt x="0" y="366"/>
                  </a:lnTo>
                  <a:lnTo>
                    <a:pt x="0" y="338"/>
                  </a:lnTo>
                  <a:lnTo>
                    <a:pt x="3" y="311"/>
                  </a:lnTo>
                  <a:lnTo>
                    <a:pt x="7" y="284"/>
                  </a:lnTo>
                  <a:lnTo>
                    <a:pt x="12" y="256"/>
                  </a:lnTo>
                  <a:lnTo>
                    <a:pt x="18" y="228"/>
                  </a:lnTo>
                  <a:lnTo>
                    <a:pt x="27" y="200"/>
                  </a:lnTo>
                  <a:lnTo>
                    <a:pt x="36" y="172"/>
                  </a:lnTo>
                  <a:lnTo>
                    <a:pt x="48" y="144"/>
                  </a:lnTo>
                  <a:lnTo>
                    <a:pt x="62" y="116"/>
                  </a:lnTo>
                  <a:lnTo>
                    <a:pt x="77" y="87"/>
                  </a:lnTo>
                  <a:lnTo>
                    <a:pt x="94" y="58"/>
                  </a:lnTo>
                  <a:lnTo>
                    <a:pt x="113" y="30"/>
                  </a:lnTo>
                  <a:lnTo>
                    <a:pt x="1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3" name="Freeform 92"/>
            <p:cNvSpPr>
              <a:spLocks/>
            </p:cNvSpPr>
            <p:nvPr/>
          </p:nvSpPr>
          <p:spPr bwMode="auto">
            <a:xfrm>
              <a:off x="4016376" y="5486400"/>
              <a:ext cx="204788" cy="1857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8" y="1"/>
                </a:cxn>
                <a:cxn ang="0">
                  <a:pos x="13" y="2"/>
                </a:cxn>
                <a:cxn ang="0">
                  <a:pos x="18" y="4"/>
                </a:cxn>
                <a:cxn ang="0">
                  <a:pos x="25" y="7"/>
                </a:cxn>
                <a:cxn ang="0">
                  <a:pos x="32" y="10"/>
                </a:cxn>
                <a:cxn ang="0">
                  <a:pos x="40" y="15"/>
                </a:cxn>
                <a:cxn ang="0">
                  <a:pos x="49" y="20"/>
                </a:cxn>
                <a:cxn ang="0">
                  <a:pos x="58" y="26"/>
                </a:cxn>
                <a:cxn ang="0">
                  <a:pos x="67" y="34"/>
                </a:cxn>
                <a:cxn ang="0">
                  <a:pos x="77" y="43"/>
                </a:cxn>
                <a:cxn ang="0">
                  <a:pos x="87" y="54"/>
                </a:cxn>
                <a:cxn ang="0">
                  <a:pos x="98" y="66"/>
                </a:cxn>
                <a:cxn ang="0">
                  <a:pos x="108" y="80"/>
                </a:cxn>
                <a:cxn ang="0">
                  <a:pos x="118" y="95"/>
                </a:cxn>
                <a:cxn ang="0">
                  <a:pos x="129" y="113"/>
                </a:cxn>
                <a:cxn ang="0">
                  <a:pos x="120" y="117"/>
                </a:cxn>
                <a:cxn ang="0">
                  <a:pos x="110" y="100"/>
                </a:cxn>
                <a:cxn ang="0">
                  <a:pos x="99" y="84"/>
                </a:cxn>
                <a:cxn ang="0">
                  <a:pos x="89" y="70"/>
                </a:cxn>
                <a:cxn ang="0">
                  <a:pos x="78" y="58"/>
                </a:cxn>
                <a:cxn ang="0">
                  <a:pos x="68" y="48"/>
                </a:cxn>
                <a:cxn ang="0">
                  <a:pos x="58" y="39"/>
                </a:cxn>
                <a:cxn ang="0">
                  <a:pos x="49" y="32"/>
                </a:cxn>
                <a:cxn ang="0">
                  <a:pos x="40" y="26"/>
                </a:cxn>
                <a:cxn ang="0">
                  <a:pos x="32" y="21"/>
                </a:cxn>
                <a:cxn ang="0">
                  <a:pos x="24" y="17"/>
                </a:cxn>
                <a:cxn ang="0">
                  <a:pos x="17" y="14"/>
                </a:cxn>
                <a:cxn ang="0">
                  <a:pos x="11" y="12"/>
                </a:cxn>
                <a:cxn ang="0">
                  <a:pos x="6" y="11"/>
                </a:cxn>
                <a:cxn ang="0">
                  <a:pos x="3" y="10"/>
                </a:cxn>
                <a:cxn ang="0">
                  <a:pos x="1" y="9"/>
                </a:cxn>
                <a:cxn ang="0">
                  <a:pos x="0" y="9"/>
                </a:cxn>
                <a:cxn ang="0">
                  <a:pos x="1" y="0"/>
                </a:cxn>
              </a:cxnLst>
              <a:rect l="0" t="0" r="r" b="b"/>
              <a:pathLst>
                <a:path w="129" h="117">
                  <a:moveTo>
                    <a:pt x="1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8" y="1"/>
                  </a:lnTo>
                  <a:lnTo>
                    <a:pt x="13" y="2"/>
                  </a:lnTo>
                  <a:lnTo>
                    <a:pt x="18" y="4"/>
                  </a:lnTo>
                  <a:lnTo>
                    <a:pt x="25" y="7"/>
                  </a:lnTo>
                  <a:lnTo>
                    <a:pt x="32" y="10"/>
                  </a:lnTo>
                  <a:lnTo>
                    <a:pt x="40" y="15"/>
                  </a:lnTo>
                  <a:lnTo>
                    <a:pt x="49" y="20"/>
                  </a:lnTo>
                  <a:lnTo>
                    <a:pt x="58" y="26"/>
                  </a:lnTo>
                  <a:lnTo>
                    <a:pt x="67" y="34"/>
                  </a:lnTo>
                  <a:lnTo>
                    <a:pt x="77" y="43"/>
                  </a:lnTo>
                  <a:lnTo>
                    <a:pt x="87" y="54"/>
                  </a:lnTo>
                  <a:lnTo>
                    <a:pt x="98" y="66"/>
                  </a:lnTo>
                  <a:lnTo>
                    <a:pt x="108" y="80"/>
                  </a:lnTo>
                  <a:lnTo>
                    <a:pt x="118" y="95"/>
                  </a:lnTo>
                  <a:lnTo>
                    <a:pt x="129" y="113"/>
                  </a:lnTo>
                  <a:lnTo>
                    <a:pt x="120" y="117"/>
                  </a:lnTo>
                  <a:lnTo>
                    <a:pt x="110" y="100"/>
                  </a:lnTo>
                  <a:lnTo>
                    <a:pt x="99" y="84"/>
                  </a:lnTo>
                  <a:lnTo>
                    <a:pt x="89" y="70"/>
                  </a:lnTo>
                  <a:lnTo>
                    <a:pt x="78" y="58"/>
                  </a:lnTo>
                  <a:lnTo>
                    <a:pt x="68" y="48"/>
                  </a:lnTo>
                  <a:lnTo>
                    <a:pt x="58" y="39"/>
                  </a:lnTo>
                  <a:lnTo>
                    <a:pt x="49" y="32"/>
                  </a:lnTo>
                  <a:lnTo>
                    <a:pt x="40" y="26"/>
                  </a:lnTo>
                  <a:lnTo>
                    <a:pt x="32" y="21"/>
                  </a:lnTo>
                  <a:lnTo>
                    <a:pt x="24" y="17"/>
                  </a:lnTo>
                  <a:lnTo>
                    <a:pt x="17" y="14"/>
                  </a:lnTo>
                  <a:lnTo>
                    <a:pt x="11" y="12"/>
                  </a:lnTo>
                  <a:lnTo>
                    <a:pt x="6" y="11"/>
                  </a:lnTo>
                  <a:lnTo>
                    <a:pt x="3" y="10"/>
                  </a:lnTo>
                  <a:lnTo>
                    <a:pt x="1" y="9"/>
                  </a:lnTo>
                  <a:lnTo>
                    <a:pt x="0" y="9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4" name="Freeform 93"/>
            <p:cNvSpPr>
              <a:spLocks/>
            </p:cNvSpPr>
            <p:nvPr/>
          </p:nvSpPr>
          <p:spPr bwMode="auto">
            <a:xfrm>
              <a:off x="4173538" y="5233988"/>
              <a:ext cx="187325" cy="265113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8" y="10"/>
                </a:cxn>
                <a:cxn ang="0">
                  <a:pos x="117" y="10"/>
                </a:cxn>
                <a:cxn ang="0">
                  <a:pos x="111" y="11"/>
                </a:cxn>
                <a:cxn ang="0">
                  <a:pos x="106" y="13"/>
                </a:cxn>
                <a:cxn ang="0">
                  <a:pos x="100" y="15"/>
                </a:cxn>
                <a:cxn ang="0">
                  <a:pos x="93" y="18"/>
                </a:cxn>
                <a:cxn ang="0">
                  <a:pos x="86" y="22"/>
                </a:cxn>
                <a:cxn ang="0">
                  <a:pos x="78" y="26"/>
                </a:cxn>
                <a:cxn ang="0">
                  <a:pos x="70" y="32"/>
                </a:cxn>
                <a:cxn ang="0">
                  <a:pos x="62" y="38"/>
                </a:cxn>
                <a:cxn ang="0">
                  <a:pos x="52" y="47"/>
                </a:cxn>
                <a:cxn ang="0">
                  <a:pos x="42" y="57"/>
                </a:cxn>
                <a:cxn ang="0">
                  <a:pos x="34" y="68"/>
                </a:cxn>
                <a:cxn ang="0">
                  <a:pos x="27" y="80"/>
                </a:cxn>
                <a:cxn ang="0">
                  <a:pos x="22" y="92"/>
                </a:cxn>
                <a:cxn ang="0">
                  <a:pos x="17" y="105"/>
                </a:cxn>
                <a:cxn ang="0">
                  <a:pos x="13" y="120"/>
                </a:cxn>
                <a:cxn ang="0">
                  <a:pos x="11" y="135"/>
                </a:cxn>
                <a:cxn ang="0">
                  <a:pos x="9" y="150"/>
                </a:cxn>
                <a:cxn ang="0">
                  <a:pos x="9" y="167"/>
                </a:cxn>
                <a:cxn ang="0">
                  <a:pos x="0" y="167"/>
                </a:cxn>
                <a:cxn ang="0">
                  <a:pos x="0" y="150"/>
                </a:cxn>
                <a:cxn ang="0">
                  <a:pos x="1" y="135"/>
                </a:cxn>
                <a:cxn ang="0">
                  <a:pos x="3" y="121"/>
                </a:cxn>
                <a:cxn ang="0">
                  <a:pos x="7" y="108"/>
                </a:cxn>
                <a:cxn ang="0">
                  <a:pos x="10" y="95"/>
                </a:cxn>
                <a:cxn ang="0">
                  <a:pos x="15" y="84"/>
                </a:cxn>
                <a:cxn ang="0">
                  <a:pos x="20" y="74"/>
                </a:cxn>
                <a:cxn ang="0">
                  <a:pos x="26" y="64"/>
                </a:cxn>
                <a:cxn ang="0">
                  <a:pos x="31" y="56"/>
                </a:cxn>
                <a:cxn ang="0">
                  <a:pos x="38" y="48"/>
                </a:cxn>
                <a:cxn ang="0">
                  <a:pos x="44" y="42"/>
                </a:cxn>
                <a:cxn ang="0">
                  <a:pos x="50" y="36"/>
                </a:cxn>
                <a:cxn ang="0">
                  <a:pos x="57" y="30"/>
                </a:cxn>
                <a:cxn ang="0">
                  <a:pos x="65" y="24"/>
                </a:cxn>
                <a:cxn ang="0">
                  <a:pos x="74" y="18"/>
                </a:cxn>
                <a:cxn ang="0">
                  <a:pos x="82" y="13"/>
                </a:cxn>
                <a:cxn ang="0">
                  <a:pos x="90" y="10"/>
                </a:cxn>
                <a:cxn ang="0">
                  <a:pos x="97" y="7"/>
                </a:cxn>
                <a:cxn ang="0">
                  <a:pos x="103" y="4"/>
                </a:cxn>
                <a:cxn ang="0">
                  <a:pos x="108" y="2"/>
                </a:cxn>
                <a:cxn ang="0">
                  <a:pos x="112" y="1"/>
                </a:cxn>
                <a:cxn ang="0">
                  <a:pos x="115" y="1"/>
                </a:cxn>
                <a:cxn ang="0">
                  <a:pos x="116" y="0"/>
                </a:cxn>
              </a:cxnLst>
              <a:rect l="0" t="0" r="r" b="b"/>
              <a:pathLst>
                <a:path w="118" h="167">
                  <a:moveTo>
                    <a:pt x="116" y="0"/>
                  </a:moveTo>
                  <a:lnTo>
                    <a:pt x="118" y="10"/>
                  </a:lnTo>
                  <a:lnTo>
                    <a:pt x="117" y="10"/>
                  </a:lnTo>
                  <a:lnTo>
                    <a:pt x="111" y="11"/>
                  </a:lnTo>
                  <a:lnTo>
                    <a:pt x="106" y="13"/>
                  </a:lnTo>
                  <a:lnTo>
                    <a:pt x="100" y="15"/>
                  </a:lnTo>
                  <a:lnTo>
                    <a:pt x="93" y="18"/>
                  </a:lnTo>
                  <a:lnTo>
                    <a:pt x="86" y="22"/>
                  </a:lnTo>
                  <a:lnTo>
                    <a:pt x="78" y="26"/>
                  </a:lnTo>
                  <a:lnTo>
                    <a:pt x="70" y="32"/>
                  </a:lnTo>
                  <a:lnTo>
                    <a:pt x="62" y="38"/>
                  </a:lnTo>
                  <a:lnTo>
                    <a:pt x="52" y="47"/>
                  </a:lnTo>
                  <a:lnTo>
                    <a:pt x="42" y="57"/>
                  </a:lnTo>
                  <a:lnTo>
                    <a:pt x="34" y="68"/>
                  </a:lnTo>
                  <a:lnTo>
                    <a:pt x="27" y="80"/>
                  </a:lnTo>
                  <a:lnTo>
                    <a:pt x="22" y="92"/>
                  </a:lnTo>
                  <a:lnTo>
                    <a:pt x="17" y="105"/>
                  </a:lnTo>
                  <a:lnTo>
                    <a:pt x="13" y="120"/>
                  </a:lnTo>
                  <a:lnTo>
                    <a:pt x="11" y="135"/>
                  </a:lnTo>
                  <a:lnTo>
                    <a:pt x="9" y="150"/>
                  </a:lnTo>
                  <a:lnTo>
                    <a:pt x="9" y="167"/>
                  </a:lnTo>
                  <a:lnTo>
                    <a:pt x="0" y="167"/>
                  </a:lnTo>
                  <a:lnTo>
                    <a:pt x="0" y="150"/>
                  </a:lnTo>
                  <a:lnTo>
                    <a:pt x="1" y="135"/>
                  </a:lnTo>
                  <a:lnTo>
                    <a:pt x="3" y="121"/>
                  </a:lnTo>
                  <a:lnTo>
                    <a:pt x="7" y="108"/>
                  </a:lnTo>
                  <a:lnTo>
                    <a:pt x="10" y="95"/>
                  </a:lnTo>
                  <a:lnTo>
                    <a:pt x="15" y="84"/>
                  </a:lnTo>
                  <a:lnTo>
                    <a:pt x="20" y="74"/>
                  </a:lnTo>
                  <a:lnTo>
                    <a:pt x="26" y="64"/>
                  </a:lnTo>
                  <a:lnTo>
                    <a:pt x="31" y="56"/>
                  </a:lnTo>
                  <a:lnTo>
                    <a:pt x="38" y="48"/>
                  </a:lnTo>
                  <a:lnTo>
                    <a:pt x="44" y="42"/>
                  </a:lnTo>
                  <a:lnTo>
                    <a:pt x="50" y="36"/>
                  </a:lnTo>
                  <a:lnTo>
                    <a:pt x="57" y="30"/>
                  </a:lnTo>
                  <a:lnTo>
                    <a:pt x="65" y="24"/>
                  </a:lnTo>
                  <a:lnTo>
                    <a:pt x="74" y="18"/>
                  </a:lnTo>
                  <a:lnTo>
                    <a:pt x="82" y="13"/>
                  </a:lnTo>
                  <a:lnTo>
                    <a:pt x="90" y="10"/>
                  </a:lnTo>
                  <a:lnTo>
                    <a:pt x="97" y="7"/>
                  </a:lnTo>
                  <a:lnTo>
                    <a:pt x="103" y="4"/>
                  </a:lnTo>
                  <a:lnTo>
                    <a:pt x="108" y="2"/>
                  </a:lnTo>
                  <a:lnTo>
                    <a:pt x="112" y="1"/>
                  </a:lnTo>
                  <a:lnTo>
                    <a:pt x="115" y="1"/>
                  </a:lnTo>
                  <a:lnTo>
                    <a:pt x="1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5" name="Freeform 94"/>
            <p:cNvSpPr>
              <a:spLocks/>
            </p:cNvSpPr>
            <p:nvPr/>
          </p:nvSpPr>
          <p:spPr bwMode="auto">
            <a:xfrm>
              <a:off x="3962401" y="4821238"/>
              <a:ext cx="139700" cy="22066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1"/>
                </a:cxn>
                <a:cxn ang="0">
                  <a:pos x="5" y="2"/>
                </a:cxn>
                <a:cxn ang="0">
                  <a:pos x="9" y="4"/>
                </a:cxn>
                <a:cxn ang="0">
                  <a:pos x="14" y="7"/>
                </a:cxn>
                <a:cxn ang="0">
                  <a:pos x="20" y="11"/>
                </a:cxn>
                <a:cxn ang="0">
                  <a:pos x="27" y="15"/>
                </a:cxn>
                <a:cxn ang="0">
                  <a:pos x="34" y="22"/>
                </a:cxn>
                <a:cxn ang="0">
                  <a:pos x="42" y="29"/>
                </a:cxn>
                <a:cxn ang="0">
                  <a:pos x="47" y="35"/>
                </a:cxn>
                <a:cxn ang="0">
                  <a:pos x="53" y="42"/>
                </a:cxn>
                <a:cxn ang="0">
                  <a:pos x="59" y="50"/>
                </a:cxn>
                <a:cxn ang="0">
                  <a:pos x="65" y="60"/>
                </a:cxn>
                <a:cxn ang="0">
                  <a:pos x="70" y="70"/>
                </a:cxn>
                <a:cxn ang="0">
                  <a:pos x="75" y="81"/>
                </a:cxn>
                <a:cxn ang="0">
                  <a:pos x="80" y="94"/>
                </a:cxn>
                <a:cxn ang="0">
                  <a:pos x="84" y="108"/>
                </a:cxn>
                <a:cxn ang="0">
                  <a:pos x="86" y="122"/>
                </a:cxn>
                <a:cxn ang="0">
                  <a:pos x="88" y="139"/>
                </a:cxn>
                <a:cxn ang="0">
                  <a:pos x="83" y="139"/>
                </a:cxn>
                <a:cxn ang="0">
                  <a:pos x="81" y="123"/>
                </a:cxn>
                <a:cxn ang="0">
                  <a:pos x="78" y="109"/>
                </a:cxn>
                <a:cxn ang="0">
                  <a:pos x="74" y="95"/>
                </a:cxn>
                <a:cxn ang="0">
                  <a:pos x="70" y="83"/>
                </a:cxn>
                <a:cxn ang="0">
                  <a:pos x="65" y="72"/>
                </a:cxn>
                <a:cxn ang="0">
                  <a:pos x="59" y="61"/>
                </a:cxn>
                <a:cxn ang="0">
                  <a:pos x="53" y="52"/>
                </a:cxn>
                <a:cxn ang="0">
                  <a:pos x="47" y="44"/>
                </a:cxn>
                <a:cxn ang="0">
                  <a:pos x="41" y="37"/>
                </a:cxn>
                <a:cxn ang="0">
                  <a:pos x="35" y="30"/>
                </a:cxn>
                <a:cxn ang="0">
                  <a:pos x="29" y="25"/>
                </a:cxn>
                <a:cxn ang="0">
                  <a:pos x="23" y="20"/>
                </a:cxn>
                <a:cxn ang="0">
                  <a:pos x="18" y="16"/>
                </a:cxn>
                <a:cxn ang="0">
                  <a:pos x="13" y="12"/>
                </a:cxn>
                <a:cxn ang="0">
                  <a:pos x="8" y="10"/>
                </a:cxn>
                <a:cxn ang="0">
                  <a:pos x="5" y="8"/>
                </a:cxn>
                <a:cxn ang="0">
                  <a:pos x="2" y="6"/>
                </a:cxn>
                <a:cxn ang="0">
                  <a:pos x="0" y="5"/>
                </a:cxn>
                <a:cxn ang="0">
                  <a:pos x="2" y="0"/>
                </a:cxn>
              </a:cxnLst>
              <a:rect l="0" t="0" r="r" b="b"/>
              <a:pathLst>
                <a:path w="88" h="139">
                  <a:moveTo>
                    <a:pt x="2" y="0"/>
                  </a:moveTo>
                  <a:lnTo>
                    <a:pt x="3" y="1"/>
                  </a:lnTo>
                  <a:lnTo>
                    <a:pt x="5" y="2"/>
                  </a:lnTo>
                  <a:lnTo>
                    <a:pt x="9" y="4"/>
                  </a:lnTo>
                  <a:lnTo>
                    <a:pt x="14" y="7"/>
                  </a:lnTo>
                  <a:lnTo>
                    <a:pt x="20" y="11"/>
                  </a:lnTo>
                  <a:lnTo>
                    <a:pt x="27" y="15"/>
                  </a:lnTo>
                  <a:lnTo>
                    <a:pt x="34" y="22"/>
                  </a:lnTo>
                  <a:lnTo>
                    <a:pt x="42" y="29"/>
                  </a:lnTo>
                  <a:lnTo>
                    <a:pt x="47" y="35"/>
                  </a:lnTo>
                  <a:lnTo>
                    <a:pt x="53" y="42"/>
                  </a:lnTo>
                  <a:lnTo>
                    <a:pt x="59" y="50"/>
                  </a:lnTo>
                  <a:lnTo>
                    <a:pt x="65" y="60"/>
                  </a:lnTo>
                  <a:lnTo>
                    <a:pt x="70" y="70"/>
                  </a:lnTo>
                  <a:lnTo>
                    <a:pt x="75" y="81"/>
                  </a:lnTo>
                  <a:lnTo>
                    <a:pt x="80" y="94"/>
                  </a:lnTo>
                  <a:lnTo>
                    <a:pt x="84" y="108"/>
                  </a:lnTo>
                  <a:lnTo>
                    <a:pt x="86" y="122"/>
                  </a:lnTo>
                  <a:lnTo>
                    <a:pt x="88" y="139"/>
                  </a:lnTo>
                  <a:lnTo>
                    <a:pt x="83" y="139"/>
                  </a:lnTo>
                  <a:lnTo>
                    <a:pt x="81" y="123"/>
                  </a:lnTo>
                  <a:lnTo>
                    <a:pt x="78" y="109"/>
                  </a:lnTo>
                  <a:lnTo>
                    <a:pt x="74" y="95"/>
                  </a:lnTo>
                  <a:lnTo>
                    <a:pt x="70" y="83"/>
                  </a:lnTo>
                  <a:lnTo>
                    <a:pt x="65" y="72"/>
                  </a:lnTo>
                  <a:lnTo>
                    <a:pt x="59" y="61"/>
                  </a:lnTo>
                  <a:lnTo>
                    <a:pt x="53" y="52"/>
                  </a:lnTo>
                  <a:lnTo>
                    <a:pt x="47" y="44"/>
                  </a:lnTo>
                  <a:lnTo>
                    <a:pt x="41" y="37"/>
                  </a:lnTo>
                  <a:lnTo>
                    <a:pt x="35" y="30"/>
                  </a:lnTo>
                  <a:lnTo>
                    <a:pt x="29" y="25"/>
                  </a:lnTo>
                  <a:lnTo>
                    <a:pt x="23" y="20"/>
                  </a:lnTo>
                  <a:lnTo>
                    <a:pt x="18" y="16"/>
                  </a:lnTo>
                  <a:lnTo>
                    <a:pt x="13" y="12"/>
                  </a:lnTo>
                  <a:lnTo>
                    <a:pt x="8" y="10"/>
                  </a:lnTo>
                  <a:lnTo>
                    <a:pt x="5" y="8"/>
                  </a:lnTo>
                  <a:lnTo>
                    <a:pt x="2" y="6"/>
                  </a:lnTo>
                  <a:lnTo>
                    <a:pt x="0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6" name="Freeform 95"/>
            <p:cNvSpPr>
              <a:spLocks/>
            </p:cNvSpPr>
            <p:nvPr/>
          </p:nvSpPr>
          <p:spPr bwMode="auto">
            <a:xfrm>
              <a:off x="3351213" y="5176838"/>
              <a:ext cx="709613" cy="427038"/>
            </a:xfrm>
            <a:custGeom>
              <a:avLst/>
              <a:gdLst/>
              <a:ahLst/>
              <a:cxnLst>
                <a:cxn ang="0">
                  <a:pos x="218" y="0"/>
                </a:cxn>
                <a:cxn ang="0">
                  <a:pos x="244" y="3"/>
                </a:cxn>
                <a:cxn ang="0">
                  <a:pos x="268" y="9"/>
                </a:cxn>
                <a:cxn ang="0">
                  <a:pos x="290" y="19"/>
                </a:cxn>
                <a:cxn ang="0">
                  <a:pos x="311" y="30"/>
                </a:cxn>
                <a:cxn ang="0">
                  <a:pos x="329" y="43"/>
                </a:cxn>
                <a:cxn ang="0">
                  <a:pos x="345" y="57"/>
                </a:cxn>
                <a:cxn ang="0">
                  <a:pos x="359" y="72"/>
                </a:cxn>
                <a:cxn ang="0">
                  <a:pos x="371" y="86"/>
                </a:cxn>
                <a:cxn ang="0">
                  <a:pos x="381" y="100"/>
                </a:cxn>
                <a:cxn ang="0">
                  <a:pos x="389" y="113"/>
                </a:cxn>
                <a:cxn ang="0">
                  <a:pos x="395" y="125"/>
                </a:cxn>
                <a:cxn ang="0">
                  <a:pos x="398" y="134"/>
                </a:cxn>
                <a:cxn ang="0">
                  <a:pos x="403" y="147"/>
                </a:cxn>
                <a:cxn ang="0">
                  <a:pos x="410" y="164"/>
                </a:cxn>
                <a:cxn ang="0">
                  <a:pos x="420" y="179"/>
                </a:cxn>
                <a:cxn ang="0">
                  <a:pos x="430" y="190"/>
                </a:cxn>
                <a:cxn ang="0">
                  <a:pos x="439" y="199"/>
                </a:cxn>
                <a:cxn ang="0">
                  <a:pos x="445" y="204"/>
                </a:cxn>
                <a:cxn ang="0">
                  <a:pos x="447" y="206"/>
                </a:cxn>
                <a:cxn ang="0">
                  <a:pos x="407" y="231"/>
                </a:cxn>
                <a:cxn ang="0">
                  <a:pos x="370" y="249"/>
                </a:cxn>
                <a:cxn ang="0">
                  <a:pos x="335" y="261"/>
                </a:cxn>
                <a:cxn ang="0">
                  <a:pos x="302" y="268"/>
                </a:cxn>
                <a:cxn ang="0">
                  <a:pos x="271" y="269"/>
                </a:cxn>
                <a:cxn ang="0">
                  <a:pos x="242" y="265"/>
                </a:cxn>
                <a:cxn ang="0">
                  <a:pos x="216" y="257"/>
                </a:cxn>
                <a:cxn ang="0">
                  <a:pos x="193" y="244"/>
                </a:cxn>
                <a:cxn ang="0">
                  <a:pos x="171" y="226"/>
                </a:cxn>
                <a:cxn ang="0">
                  <a:pos x="152" y="205"/>
                </a:cxn>
                <a:cxn ang="0">
                  <a:pos x="135" y="180"/>
                </a:cxn>
                <a:cxn ang="0">
                  <a:pos x="115" y="152"/>
                </a:cxn>
                <a:cxn ang="0">
                  <a:pos x="94" y="130"/>
                </a:cxn>
                <a:cxn ang="0">
                  <a:pos x="74" y="115"/>
                </a:cxn>
                <a:cxn ang="0">
                  <a:pos x="54" y="105"/>
                </a:cxn>
                <a:cxn ang="0">
                  <a:pos x="37" y="99"/>
                </a:cxn>
                <a:cxn ang="0">
                  <a:pos x="22" y="96"/>
                </a:cxn>
                <a:cxn ang="0">
                  <a:pos x="10" y="95"/>
                </a:cxn>
                <a:cxn ang="0">
                  <a:pos x="2" y="96"/>
                </a:cxn>
                <a:cxn ang="0">
                  <a:pos x="0" y="96"/>
                </a:cxn>
                <a:cxn ang="0">
                  <a:pos x="39" y="65"/>
                </a:cxn>
                <a:cxn ang="0">
                  <a:pos x="76" y="40"/>
                </a:cxn>
                <a:cxn ang="0">
                  <a:pos x="111" y="22"/>
                </a:cxn>
                <a:cxn ang="0">
                  <a:pos x="144" y="10"/>
                </a:cxn>
                <a:cxn ang="0">
                  <a:pos x="175" y="2"/>
                </a:cxn>
                <a:cxn ang="0">
                  <a:pos x="204" y="0"/>
                </a:cxn>
              </a:cxnLst>
              <a:rect l="0" t="0" r="r" b="b"/>
              <a:pathLst>
                <a:path w="447" h="269">
                  <a:moveTo>
                    <a:pt x="204" y="0"/>
                  </a:moveTo>
                  <a:lnTo>
                    <a:pt x="218" y="0"/>
                  </a:lnTo>
                  <a:lnTo>
                    <a:pt x="231" y="1"/>
                  </a:lnTo>
                  <a:lnTo>
                    <a:pt x="244" y="3"/>
                  </a:lnTo>
                  <a:lnTo>
                    <a:pt x="256" y="6"/>
                  </a:lnTo>
                  <a:lnTo>
                    <a:pt x="268" y="9"/>
                  </a:lnTo>
                  <a:lnTo>
                    <a:pt x="280" y="14"/>
                  </a:lnTo>
                  <a:lnTo>
                    <a:pt x="290" y="19"/>
                  </a:lnTo>
                  <a:lnTo>
                    <a:pt x="300" y="24"/>
                  </a:lnTo>
                  <a:lnTo>
                    <a:pt x="311" y="30"/>
                  </a:lnTo>
                  <a:lnTo>
                    <a:pt x="320" y="36"/>
                  </a:lnTo>
                  <a:lnTo>
                    <a:pt x="329" y="43"/>
                  </a:lnTo>
                  <a:lnTo>
                    <a:pt x="337" y="50"/>
                  </a:lnTo>
                  <a:lnTo>
                    <a:pt x="345" y="57"/>
                  </a:lnTo>
                  <a:lnTo>
                    <a:pt x="352" y="64"/>
                  </a:lnTo>
                  <a:lnTo>
                    <a:pt x="359" y="72"/>
                  </a:lnTo>
                  <a:lnTo>
                    <a:pt x="365" y="79"/>
                  </a:lnTo>
                  <a:lnTo>
                    <a:pt x="371" y="86"/>
                  </a:lnTo>
                  <a:lnTo>
                    <a:pt x="376" y="93"/>
                  </a:lnTo>
                  <a:lnTo>
                    <a:pt x="381" y="100"/>
                  </a:lnTo>
                  <a:lnTo>
                    <a:pt x="385" y="107"/>
                  </a:lnTo>
                  <a:lnTo>
                    <a:pt x="389" y="113"/>
                  </a:lnTo>
                  <a:lnTo>
                    <a:pt x="392" y="119"/>
                  </a:lnTo>
                  <a:lnTo>
                    <a:pt x="395" y="125"/>
                  </a:lnTo>
                  <a:lnTo>
                    <a:pt x="397" y="130"/>
                  </a:lnTo>
                  <a:lnTo>
                    <a:pt x="398" y="134"/>
                  </a:lnTo>
                  <a:lnTo>
                    <a:pt x="400" y="138"/>
                  </a:lnTo>
                  <a:lnTo>
                    <a:pt x="403" y="147"/>
                  </a:lnTo>
                  <a:lnTo>
                    <a:pt x="406" y="156"/>
                  </a:lnTo>
                  <a:lnTo>
                    <a:pt x="410" y="164"/>
                  </a:lnTo>
                  <a:lnTo>
                    <a:pt x="415" y="172"/>
                  </a:lnTo>
                  <a:lnTo>
                    <a:pt x="420" y="179"/>
                  </a:lnTo>
                  <a:lnTo>
                    <a:pt x="425" y="185"/>
                  </a:lnTo>
                  <a:lnTo>
                    <a:pt x="430" y="190"/>
                  </a:lnTo>
                  <a:lnTo>
                    <a:pt x="434" y="195"/>
                  </a:lnTo>
                  <a:lnTo>
                    <a:pt x="439" y="199"/>
                  </a:lnTo>
                  <a:lnTo>
                    <a:pt x="442" y="202"/>
                  </a:lnTo>
                  <a:lnTo>
                    <a:pt x="445" y="204"/>
                  </a:lnTo>
                  <a:lnTo>
                    <a:pt x="447" y="205"/>
                  </a:lnTo>
                  <a:lnTo>
                    <a:pt x="447" y="206"/>
                  </a:lnTo>
                  <a:lnTo>
                    <a:pt x="427" y="219"/>
                  </a:lnTo>
                  <a:lnTo>
                    <a:pt x="407" y="231"/>
                  </a:lnTo>
                  <a:lnTo>
                    <a:pt x="388" y="241"/>
                  </a:lnTo>
                  <a:lnTo>
                    <a:pt x="370" y="249"/>
                  </a:lnTo>
                  <a:lnTo>
                    <a:pt x="352" y="256"/>
                  </a:lnTo>
                  <a:lnTo>
                    <a:pt x="335" y="261"/>
                  </a:lnTo>
                  <a:lnTo>
                    <a:pt x="318" y="265"/>
                  </a:lnTo>
                  <a:lnTo>
                    <a:pt x="302" y="268"/>
                  </a:lnTo>
                  <a:lnTo>
                    <a:pt x="286" y="269"/>
                  </a:lnTo>
                  <a:lnTo>
                    <a:pt x="271" y="269"/>
                  </a:lnTo>
                  <a:lnTo>
                    <a:pt x="256" y="268"/>
                  </a:lnTo>
                  <a:lnTo>
                    <a:pt x="242" y="265"/>
                  </a:lnTo>
                  <a:lnTo>
                    <a:pt x="229" y="262"/>
                  </a:lnTo>
                  <a:lnTo>
                    <a:pt x="216" y="257"/>
                  </a:lnTo>
                  <a:lnTo>
                    <a:pt x="204" y="251"/>
                  </a:lnTo>
                  <a:lnTo>
                    <a:pt x="193" y="244"/>
                  </a:lnTo>
                  <a:lnTo>
                    <a:pt x="181" y="235"/>
                  </a:lnTo>
                  <a:lnTo>
                    <a:pt x="171" y="226"/>
                  </a:lnTo>
                  <a:lnTo>
                    <a:pt x="161" y="216"/>
                  </a:lnTo>
                  <a:lnTo>
                    <a:pt x="152" y="205"/>
                  </a:lnTo>
                  <a:lnTo>
                    <a:pt x="143" y="193"/>
                  </a:lnTo>
                  <a:lnTo>
                    <a:pt x="135" y="180"/>
                  </a:lnTo>
                  <a:lnTo>
                    <a:pt x="125" y="165"/>
                  </a:lnTo>
                  <a:lnTo>
                    <a:pt x="115" y="152"/>
                  </a:lnTo>
                  <a:lnTo>
                    <a:pt x="104" y="141"/>
                  </a:lnTo>
                  <a:lnTo>
                    <a:pt x="94" y="130"/>
                  </a:lnTo>
                  <a:lnTo>
                    <a:pt x="84" y="122"/>
                  </a:lnTo>
                  <a:lnTo>
                    <a:pt x="74" y="115"/>
                  </a:lnTo>
                  <a:lnTo>
                    <a:pt x="64" y="110"/>
                  </a:lnTo>
                  <a:lnTo>
                    <a:pt x="54" y="105"/>
                  </a:lnTo>
                  <a:lnTo>
                    <a:pt x="45" y="102"/>
                  </a:lnTo>
                  <a:lnTo>
                    <a:pt x="37" y="99"/>
                  </a:lnTo>
                  <a:lnTo>
                    <a:pt x="29" y="97"/>
                  </a:lnTo>
                  <a:lnTo>
                    <a:pt x="22" y="96"/>
                  </a:lnTo>
                  <a:lnTo>
                    <a:pt x="15" y="96"/>
                  </a:lnTo>
                  <a:lnTo>
                    <a:pt x="10" y="95"/>
                  </a:lnTo>
                  <a:lnTo>
                    <a:pt x="5" y="95"/>
                  </a:lnTo>
                  <a:lnTo>
                    <a:pt x="2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9" y="79"/>
                  </a:lnTo>
                  <a:lnTo>
                    <a:pt x="39" y="65"/>
                  </a:lnTo>
                  <a:lnTo>
                    <a:pt x="57" y="52"/>
                  </a:lnTo>
                  <a:lnTo>
                    <a:pt x="76" y="40"/>
                  </a:lnTo>
                  <a:lnTo>
                    <a:pt x="93" y="30"/>
                  </a:lnTo>
                  <a:lnTo>
                    <a:pt x="111" y="22"/>
                  </a:lnTo>
                  <a:lnTo>
                    <a:pt x="128" y="15"/>
                  </a:lnTo>
                  <a:lnTo>
                    <a:pt x="144" y="10"/>
                  </a:lnTo>
                  <a:lnTo>
                    <a:pt x="160" y="6"/>
                  </a:lnTo>
                  <a:lnTo>
                    <a:pt x="175" y="2"/>
                  </a:lnTo>
                  <a:lnTo>
                    <a:pt x="190" y="0"/>
                  </a:lnTo>
                  <a:lnTo>
                    <a:pt x="2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7" name="Freeform 96"/>
            <p:cNvSpPr>
              <a:spLocks/>
            </p:cNvSpPr>
            <p:nvPr/>
          </p:nvSpPr>
          <p:spPr bwMode="auto">
            <a:xfrm>
              <a:off x="4262438" y="4845050"/>
              <a:ext cx="542925" cy="473075"/>
            </a:xfrm>
            <a:custGeom>
              <a:avLst/>
              <a:gdLst/>
              <a:ahLst/>
              <a:cxnLst>
                <a:cxn ang="0">
                  <a:pos x="219" y="0"/>
                </a:cxn>
                <a:cxn ang="0">
                  <a:pos x="246" y="2"/>
                </a:cxn>
                <a:cxn ang="0">
                  <a:pos x="270" y="7"/>
                </a:cxn>
                <a:cxn ang="0">
                  <a:pos x="292" y="14"/>
                </a:cxn>
                <a:cxn ang="0">
                  <a:pos x="310" y="21"/>
                </a:cxn>
                <a:cxn ang="0">
                  <a:pos x="325" y="28"/>
                </a:cxn>
                <a:cxn ang="0">
                  <a:pos x="336" y="33"/>
                </a:cxn>
                <a:cxn ang="0">
                  <a:pos x="341" y="36"/>
                </a:cxn>
                <a:cxn ang="0">
                  <a:pos x="329" y="40"/>
                </a:cxn>
                <a:cxn ang="0">
                  <a:pos x="307" y="48"/>
                </a:cxn>
                <a:cxn ang="0">
                  <a:pos x="290" y="59"/>
                </a:cxn>
                <a:cxn ang="0">
                  <a:pos x="278" y="72"/>
                </a:cxn>
                <a:cxn ang="0">
                  <a:pos x="269" y="87"/>
                </a:cxn>
                <a:cxn ang="0">
                  <a:pos x="262" y="103"/>
                </a:cxn>
                <a:cxn ang="0">
                  <a:pos x="257" y="121"/>
                </a:cxn>
                <a:cxn ang="0">
                  <a:pos x="254" y="140"/>
                </a:cxn>
                <a:cxn ang="0">
                  <a:pos x="250" y="159"/>
                </a:cxn>
                <a:cxn ang="0">
                  <a:pos x="245" y="188"/>
                </a:cxn>
                <a:cxn ang="0">
                  <a:pos x="239" y="207"/>
                </a:cxn>
                <a:cxn ang="0">
                  <a:pos x="231" y="226"/>
                </a:cxn>
                <a:cxn ang="0">
                  <a:pos x="219" y="243"/>
                </a:cxn>
                <a:cxn ang="0">
                  <a:pos x="204" y="259"/>
                </a:cxn>
                <a:cxn ang="0">
                  <a:pos x="180" y="277"/>
                </a:cxn>
                <a:cxn ang="0">
                  <a:pos x="154" y="288"/>
                </a:cxn>
                <a:cxn ang="0">
                  <a:pos x="128" y="295"/>
                </a:cxn>
                <a:cxn ang="0">
                  <a:pos x="102" y="298"/>
                </a:cxn>
                <a:cxn ang="0">
                  <a:pos x="77" y="297"/>
                </a:cxn>
                <a:cxn ang="0">
                  <a:pos x="55" y="295"/>
                </a:cxn>
                <a:cxn ang="0">
                  <a:pos x="35" y="291"/>
                </a:cxn>
                <a:cxn ang="0">
                  <a:pos x="19" y="287"/>
                </a:cxn>
                <a:cxn ang="0">
                  <a:pos x="7" y="283"/>
                </a:cxn>
                <a:cxn ang="0">
                  <a:pos x="1" y="281"/>
                </a:cxn>
                <a:cxn ang="0">
                  <a:pos x="4" y="272"/>
                </a:cxn>
                <a:cxn ang="0">
                  <a:pos x="11" y="255"/>
                </a:cxn>
                <a:cxn ang="0">
                  <a:pos x="14" y="237"/>
                </a:cxn>
                <a:cxn ang="0">
                  <a:pos x="15" y="220"/>
                </a:cxn>
                <a:cxn ang="0">
                  <a:pos x="15" y="201"/>
                </a:cxn>
                <a:cxn ang="0">
                  <a:pos x="15" y="174"/>
                </a:cxn>
                <a:cxn ang="0">
                  <a:pos x="17" y="154"/>
                </a:cxn>
                <a:cxn ang="0">
                  <a:pos x="22" y="134"/>
                </a:cxn>
                <a:cxn ang="0">
                  <a:pos x="30" y="114"/>
                </a:cxn>
                <a:cxn ang="0">
                  <a:pos x="43" y="92"/>
                </a:cxn>
                <a:cxn ang="0">
                  <a:pos x="61" y="69"/>
                </a:cxn>
                <a:cxn ang="0">
                  <a:pos x="87" y="45"/>
                </a:cxn>
                <a:cxn ang="0">
                  <a:pos x="117" y="24"/>
                </a:cxn>
                <a:cxn ang="0">
                  <a:pos x="146" y="11"/>
                </a:cxn>
                <a:cxn ang="0">
                  <a:pos x="176" y="3"/>
                </a:cxn>
                <a:cxn ang="0">
                  <a:pos x="205" y="0"/>
                </a:cxn>
              </a:cxnLst>
              <a:rect l="0" t="0" r="r" b="b"/>
              <a:pathLst>
                <a:path w="342" h="298">
                  <a:moveTo>
                    <a:pt x="205" y="0"/>
                  </a:moveTo>
                  <a:lnTo>
                    <a:pt x="219" y="0"/>
                  </a:lnTo>
                  <a:lnTo>
                    <a:pt x="233" y="0"/>
                  </a:lnTo>
                  <a:lnTo>
                    <a:pt x="246" y="2"/>
                  </a:lnTo>
                  <a:lnTo>
                    <a:pt x="258" y="4"/>
                  </a:lnTo>
                  <a:lnTo>
                    <a:pt x="270" y="7"/>
                  </a:lnTo>
                  <a:lnTo>
                    <a:pt x="282" y="10"/>
                  </a:lnTo>
                  <a:lnTo>
                    <a:pt x="292" y="14"/>
                  </a:lnTo>
                  <a:lnTo>
                    <a:pt x="302" y="17"/>
                  </a:lnTo>
                  <a:lnTo>
                    <a:pt x="310" y="21"/>
                  </a:lnTo>
                  <a:lnTo>
                    <a:pt x="318" y="24"/>
                  </a:lnTo>
                  <a:lnTo>
                    <a:pt x="325" y="28"/>
                  </a:lnTo>
                  <a:lnTo>
                    <a:pt x="331" y="31"/>
                  </a:lnTo>
                  <a:lnTo>
                    <a:pt x="336" y="33"/>
                  </a:lnTo>
                  <a:lnTo>
                    <a:pt x="339" y="35"/>
                  </a:lnTo>
                  <a:lnTo>
                    <a:pt x="341" y="36"/>
                  </a:lnTo>
                  <a:lnTo>
                    <a:pt x="342" y="37"/>
                  </a:lnTo>
                  <a:lnTo>
                    <a:pt x="329" y="40"/>
                  </a:lnTo>
                  <a:lnTo>
                    <a:pt x="317" y="43"/>
                  </a:lnTo>
                  <a:lnTo>
                    <a:pt x="307" y="48"/>
                  </a:lnTo>
                  <a:lnTo>
                    <a:pt x="298" y="53"/>
                  </a:lnTo>
                  <a:lnTo>
                    <a:pt x="290" y="59"/>
                  </a:lnTo>
                  <a:lnTo>
                    <a:pt x="283" y="65"/>
                  </a:lnTo>
                  <a:lnTo>
                    <a:pt x="278" y="72"/>
                  </a:lnTo>
                  <a:lnTo>
                    <a:pt x="273" y="79"/>
                  </a:lnTo>
                  <a:lnTo>
                    <a:pt x="269" y="87"/>
                  </a:lnTo>
                  <a:lnTo>
                    <a:pt x="265" y="95"/>
                  </a:lnTo>
                  <a:lnTo>
                    <a:pt x="262" y="103"/>
                  </a:lnTo>
                  <a:lnTo>
                    <a:pt x="259" y="112"/>
                  </a:lnTo>
                  <a:lnTo>
                    <a:pt x="257" y="121"/>
                  </a:lnTo>
                  <a:lnTo>
                    <a:pt x="255" y="130"/>
                  </a:lnTo>
                  <a:lnTo>
                    <a:pt x="254" y="140"/>
                  </a:lnTo>
                  <a:lnTo>
                    <a:pt x="252" y="149"/>
                  </a:lnTo>
                  <a:lnTo>
                    <a:pt x="250" y="159"/>
                  </a:lnTo>
                  <a:lnTo>
                    <a:pt x="249" y="169"/>
                  </a:lnTo>
                  <a:lnTo>
                    <a:pt x="245" y="188"/>
                  </a:lnTo>
                  <a:lnTo>
                    <a:pt x="242" y="198"/>
                  </a:lnTo>
                  <a:lnTo>
                    <a:pt x="239" y="207"/>
                  </a:lnTo>
                  <a:lnTo>
                    <a:pt x="235" y="217"/>
                  </a:lnTo>
                  <a:lnTo>
                    <a:pt x="231" y="226"/>
                  </a:lnTo>
                  <a:lnTo>
                    <a:pt x="225" y="235"/>
                  </a:lnTo>
                  <a:lnTo>
                    <a:pt x="219" y="243"/>
                  </a:lnTo>
                  <a:lnTo>
                    <a:pt x="212" y="251"/>
                  </a:lnTo>
                  <a:lnTo>
                    <a:pt x="204" y="259"/>
                  </a:lnTo>
                  <a:lnTo>
                    <a:pt x="192" y="269"/>
                  </a:lnTo>
                  <a:lnTo>
                    <a:pt x="180" y="277"/>
                  </a:lnTo>
                  <a:lnTo>
                    <a:pt x="167" y="283"/>
                  </a:lnTo>
                  <a:lnTo>
                    <a:pt x="154" y="288"/>
                  </a:lnTo>
                  <a:lnTo>
                    <a:pt x="141" y="292"/>
                  </a:lnTo>
                  <a:lnTo>
                    <a:pt x="128" y="295"/>
                  </a:lnTo>
                  <a:lnTo>
                    <a:pt x="115" y="297"/>
                  </a:lnTo>
                  <a:lnTo>
                    <a:pt x="102" y="298"/>
                  </a:lnTo>
                  <a:lnTo>
                    <a:pt x="90" y="298"/>
                  </a:lnTo>
                  <a:lnTo>
                    <a:pt x="77" y="297"/>
                  </a:lnTo>
                  <a:lnTo>
                    <a:pt x="66" y="296"/>
                  </a:lnTo>
                  <a:lnTo>
                    <a:pt x="55" y="295"/>
                  </a:lnTo>
                  <a:lnTo>
                    <a:pt x="44" y="293"/>
                  </a:lnTo>
                  <a:lnTo>
                    <a:pt x="35" y="291"/>
                  </a:lnTo>
                  <a:lnTo>
                    <a:pt x="26" y="289"/>
                  </a:lnTo>
                  <a:lnTo>
                    <a:pt x="19" y="287"/>
                  </a:lnTo>
                  <a:lnTo>
                    <a:pt x="12" y="285"/>
                  </a:lnTo>
                  <a:lnTo>
                    <a:pt x="7" y="283"/>
                  </a:lnTo>
                  <a:lnTo>
                    <a:pt x="3" y="282"/>
                  </a:lnTo>
                  <a:lnTo>
                    <a:pt x="1" y="281"/>
                  </a:lnTo>
                  <a:lnTo>
                    <a:pt x="0" y="281"/>
                  </a:lnTo>
                  <a:lnTo>
                    <a:pt x="4" y="272"/>
                  </a:lnTo>
                  <a:lnTo>
                    <a:pt x="8" y="263"/>
                  </a:lnTo>
                  <a:lnTo>
                    <a:pt x="11" y="255"/>
                  </a:lnTo>
                  <a:lnTo>
                    <a:pt x="12" y="246"/>
                  </a:lnTo>
                  <a:lnTo>
                    <a:pt x="14" y="237"/>
                  </a:lnTo>
                  <a:lnTo>
                    <a:pt x="15" y="229"/>
                  </a:lnTo>
                  <a:lnTo>
                    <a:pt x="15" y="220"/>
                  </a:lnTo>
                  <a:lnTo>
                    <a:pt x="15" y="211"/>
                  </a:lnTo>
                  <a:lnTo>
                    <a:pt x="15" y="201"/>
                  </a:lnTo>
                  <a:lnTo>
                    <a:pt x="15" y="183"/>
                  </a:lnTo>
                  <a:lnTo>
                    <a:pt x="15" y="174"/>
                  </a:lnTo>
                  <a:lnTo>
                    <a:pt x="16" y="164"/>
                  </a:lnTo>
                  <a:lnTo>
                    <a:pt x="17" y="154"/>
                  </a:lnTo>
                  <a:lnTo>
                    <a:pt x="19" y="145"/>
                  </a:lnTo>
                  <a:lnTo>
                    <a:pt x="22" y="134"/>
                  </a:lnTo>
                  <a:lnTo>
                    <a:pt x="25" y="124"/>
                  </a:lnTo>
                  <a:lnTo>
                    <a:pt x="30" y="114"/>
                  </a:lnTo>
                  <a:lnTo>
                    <a:pt x="35" y="103"/>
                  </a:lnTo>
                  <a:lnTo>
                    <a:pt x="43" y="92"/>
                  </a:lnTo>
                  <a:lnTo>
                    <a:pt x="51" y="80"/>
                  </a:lnTo>
                  <a:lnTo>
                    <a:pt x="61" y="69"/>
                  </a:lnTo>
                  <a:lnTo>
                    <a:pt x="73" y="57"/>
                  </a:lnTo>
                  <a:lnTo>
                    <a:pt x="87" y="45"/>
                  </a:lnTo>
                  <a:lnTo>
                    <a:pt x="102" y="34"/>
                  </a:lnTo>
                  <a:lnTo>
                    <a:pt x="117" y="24"/>
                  </a:lnTo>
                  <a:lnTo>
                    <a:pt x="131" y="17"/>
                  </a:lnTo>
                  <a:lnTo>
                    <a:pt x="146" y="11"/>
                  </a:lnTo>
                  <a:lnTo>
                    <a:pt x="161" y="6"/>
                  </a:lnTo>
                  <a:lnTo>
                    <a:pt x="176" y="3"/>
                  </a:lnTo>
                  <a:lnTo>
                    <a:pt x="191" y="0"/>
                  </a:lnTo>
                  <a:lnTo>
                    <a:pt x="2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8" name="Freeform 97"/>
            <p:cNvSpPr>
              <a:spLocks/>
            </p:cNvSpPr>
            <p:nvPr/>
          </p:nvSpPr>
          <p:spPr bwMode="auto">
            <a:xfrm>
              <a:off x="3586163" y="4492625"/>
              <a:ext cx="450850" cy="404813"/>
            </a:xfrm>
            <a:custGeom>
              <a:avLst/>
              <a:gdLst/>
              <a:ahLst/>
              <a:cxnLst>
                <a:cxn ang="0">
                  <a:pos x="117" y="1"/>
                </a:cxn>
                <a:cxn ang="0">
                  <a:pos x="144" y="6"/>
                </a:cxn>
                <a:cxn ang="0">
                  <a:pos x="169" y="16"/>
                </a:cxn>
                <a:cxn ang="0">
                  <a:pos x="191" y="28"/>
                </a:cxn>
                <a:cxn ang="0">
                  <a:pos x="210" y="43"/>
                </a:cxn>
                <a:cxn ang="0">
                  <a:pos x="227" y="60"/>
                </a:cxn>
                <a:cxn ang="0">
                  <a:pos x="242" y="77"/>
                </a:cxn>
                <a:cxn ang="0">
                  <a:pos x="253" y="96"/>
                </a:cxn>
                <a:cxn ang="0">
                  <a:pos x="262" y="114"/>
                </a:cxn>
                <a:cxn ang="0">
                  <a:pos x="269" y="132"/>
                </a:cxn>
                <a:cxn ang="0">
                  <a:pos x="273" y="149"/>
                </a:cxn>
                <a:cxn ang="0">
                  <a:pos x="274" y="163"/>
                </a:cxn>
                <a:cxn ang="0">
                  <a:pos x="273" y="182"/>
                </a:cxn>
                <a:cxn ang="0">
                  <a:pos x="273" y="204"/>
                </a:cxn>
                <a:cxn ang="0">
                  <a:pos x="274" y="220"/>
                </a:cxn>
                <a:cxn ang="0">
                  <a:pos x="277" y="231"/>
                </a:cxn>
                <a:cxn ang="0">
                  <a:pos x="282" y="241"/>
                </a:cxn>
                <a:cxn ang="0">
                  <a:pos x="283" y="243"/>
                </a:cxn>
                <a:cxn ang="0">
                  <a:pos x="271" y="247"/>
                </a:cxn>
                <a:cxn ang="0">
                  <a:pos x="246" y="252"/>
                </a:cxn>
                <a:cxn ang="0">
                  <a:pos x="221" y="254"/>
                </a:cxn>
                <a:cxn ang="0">
                  <a:pos x="197" y="255"/>
                </a:cxn>
                <a:cxn ang="0">
                  <a:pos x="173" y="252"/>
                </a:cxn>
                <a:cxn ang="0">
                  <a:pos x="151" y="247"/>
                </a:cxn>
                <a:cxn ang="0">
                  <a:pos x="130" y="239"/>
                </a:cxn>
                <a:cxn ang="0">
                  <a:pos x="113" y="228"/>
                </a:cxn>
                <a:cxn ang="0">
                  <a:pos x="98" y="213"/>
                </a:cxn>
                <a:cxn ang="0">
                  <a:pos x="87" y="195"/>
                </a:cxn>
                <a:cxn ang="0">
                  <a:pos x="80" y="174"/>
                </a:cxn>
                <a:cxn ang="0">
                  <a:pos x="77" y="149"/>
                </a:cxn>
                <a:cxn ang="0">
                  <a:pos x="75" y="120"/>
                </a:cxn>
                <a:cxn ang="0">
                  <a:pos x="69" y="96"/>
                </a:cxn>
                <a:cxn ang="0">
                  <a:pos x="60" y="76"/>
                </a:cxn>
                <a:cxn ang="0">
                  <a:pos x="50" y="59"/>
                </a:cxn>
                <a:cxn ang="0">
                  <a:pos x="39" y="46"/>
                </a:cxn>
                <a:cxn ang="0">
                  <a:pos x="27" y="36"/>
                </a:cxn>
                <a:cxn ang="0">
                  <a:pos x="17" y="29"/>
                </a:cxn>
                <a:cxn ang="0">
                  <a:pos x="8" y="25"/>
                </a:cxn>
                <a:cxn ang="0">
                  <a:pos x="2" y="22"/>
                </a:cxn>
                <a:cxn ang="0">
                  <a:pos x="0" y="21"/>
                </a:cxn>
                <a:cxn ang="0">
                  <a:pos x="37" y="8"/>
                </a:cxn>
                <a:cxn ang="0">
                  <a:pos x="71" y="1"/>
                </a:cxn>
                <a:cxn ang="0">
                  <a:pos x="102" y="0"/>
                </a:cxn>
              </a:cxnLst>
              <a:rect l="0" t="0" r="r" b="b"/>
              <a:pathLst>
                <a:path w="284" h="255">
                  <a:moveTo>
                    <a:pt x="102" y="0"/>
                  </a:moveTo>
                  <a:lnTo>
                    <a:pt x="117" y="1"/>
                  </a:lnTo>
                  <a:lnTo>
                    <a:pt x="131" y="3"/>
                  </a:lnTo>
                  <a:lnTo>
                    <a:pt x="144" y="6"/>
                  </a:lnTo>
                  <a:lnTo>
                    <a:pt x="157" y="11"/>
                  </a:lnTo>
                  <a:lnTo>
                    <a:pt x="169" y="16"/>
                  </a:lnTo>
                  <a:lnTo>
                    <a:pt x="180" y="21"/>
                  </a:lnTo>
                  <a:lnTo>
                    <a:pt x="191" y="28"/>
                  </a:lnTo>
                  <a:lnTo>
                    <a:pt x="201" y="35"/>
                  </a:lnTo>
                  <a:lnTo>
                    <a:pt x="210" y="43"/>
                  </a:lnTo>
                  <a:lnTo>
                    <a:pt x="219" y="51"/>
                  </a:lnTo>
                  <a:lnTo>
                    <a:pt x="227" y="60"/>
                  </a:lnTo>
                  <a:lnTo>
                    <a:pt x="235" y="68"/>
                  </a:lnTo>
                  <a:lnTo>
                    <a:pt x="242" y="77"/>
                  </a:lnTo>
                  <a:lnTo>
                    <a:pt x="248" y="87"/>
                  </a:lnTo>
                  <a:lnTo>
                    <a:pt x="253" y="96"/>
                  </a:lnTo>
                  <a:lnTo>
                    <a:pt x="258" y="105"/>
                  </a:lnTo>
                  <a:lnTo>
                    <a:pt x="262" y="114"/>
                  </a:lnTo>
                  <a:lnTo>
                    <a:pt x="266" y="123"/>
                  </a:lnTo>
                  <a:lnTo>
                    <a:pt x="269" y="132"/>
                  </a:lnTo>
                  <a:lnTo>
                    <a:pt x="271" y="140"/>
                  </a:lnTo>
                  <a:lnTo>
                    <a:pt x="273" y="149"/>
                  </a:lnTo>
                  <a:lnTo>
                    <a:pt x="273" y="156"/>
                  </a:lnTo>
                  <a:lnTo>
                    <a:pt x="274" y="163"/>
                  </a:lnTo>
                  <a:lnTo>
                    <a:pt x="273" y="169"/>
                  </a:lnTo>
                  <a:lnTo>
                    <a:pt x="273" y="182"/>
                  </a:lnTo>
                  <a:lnTo>
                    <a:pt x="272" y="194"/>
                  </a:lnTo>
                  <a:lnTo>
                    <a:pt x="273" y="204"/>
                  </a:lnTo>
                  <a:lnTo>
                    <a:pt x="273" y="212"/>
                  </a:lnTo>
                  <a:lnTo>
                    <a:pt x="274" y="220"/>
                  </a:lnTo>
                  <a:lnTo>
                    <a:pt x="276" y="226"/>
                  </a:lnTo>
                  <a:lnTo>
                    <a:pt x="277" y="231"/>
                  </a:lnTo>
                  <a:lnTo>
                    <a:pt x="279" y="235"/>
                  </a:lnTo>
                  <a:lnTo>
                    <a:pt x="282" y="241"/>
                  </a:lnTo>
                  <a:lnTo>
                    <a:pt x="283" y="242"/>
                  </a:lnTo>
                  <a:lnTo>
                    <a:pt x="283" y="243"/>
                  </a:lnTo>
                  <a:lnTo>
                    <a:pt x="284" y="243"/>
                  </a:lnTo>
                  <a:lnTo>
                    <a:pt x="271" y="247"/>
                  </a:lnTo>
                  <a:lnTo>
                    <a:pt x="259" y="250"/>
                  </a:lnTo>
                  <a:lnTo>
                    <a:pt x="246" y="252"/>
                  </a:lnTo>
                  <a:lnTo>
                    <a:pt x="234" y="253"/>
                  </a:lnTo>
                  <a:lnTo>
                    <a:pt x="221" y="254"/>
                  </a:lnTo>
                  <a:lnTo>
                    <a:pt x="209" y="255"/>
                  </a:lnTo>
                  <a:lnTo>
                    <a:pt x="197" y="255"/>
                  </a:lnTo>
                  <a:lnTo>
                    <a:pt x="185" y="254"/>
                  </a:lnTo>
                  <a:lnTo>
                    <a:pt x="173" y="252"/>
                  </a:lnTo>
                  <a:lnTo>
                    <a:pt x="162" y="250"/>
                  </a:lnTo>
                  <a:lnTo>
                    <a:pt x="151" y="247"/>
                  </a:lnTo>
                  <a:lnTo>
                    <a:pt x="140" y="243"/>
                  </a:lnTo>
                  <a:lnTo>
                    <a:pt x="130" y="239"/>
                  </a:lnTo>
                  <a:lnTo>
                    <a:pt x="121" y="234"/>
                  </a:lnTo>
                  <a:lnTo>
                    <a:pt x="113" y="228"/>
                  </a:lnTo>
                  <a:lnTo>
                    <a:pt x="105" y="221"/>
                  </a:lnTo>
                  <a:lnTo>
                    <a:pt x="98" y="213"/>
                  </a:lnTo>
                  <a:lnTo>
                    <a:pt x="92" y="205"/>
                  </a:lnTo>
                  <a:lnTo>
                    <a:pt x="87" y="195"/>
                  </a:lnTo>
                  <a:lnTo>
                    <a:pt x="83" y="185"/>
                  </a:lnTo>
                  <a:lnTo>
                    <a:pt x="80" y="174"/>
                  </a:lnTo>
                  <a:lnTo>
                    <a:pt x="78" y="162"/>
                  </a:lnTo>
                  <a:lnTo>
                    <a:pt x="77" y="149"/>
                  </a:lnTo>
                  <a:lnTo>
                    <a:pt x="77" y="134"/>
                  </a:lnTo>
                  <a:lnTo>
                    <a:pt x="75" y="120"/>
                  </a:lnTo>
                  <a:lnTo>
                    <a:pt x="73" y="108"/>
                  </a:lnTo>
                  <a:lnTo>
                    <a:pt x="69" y="96"/>
                  </a:lnTo>
                  <a:lnTo>
                    <a:pt x="65" y="85"/>
                  </a:lnTo>
                  <a:lnTo>
                    <a:pt x="60" y="76"/>
                  </a:lnTo>
                  <a:lnTo>
                    <a:pt x="56" y="67"/>
                  </a:lnTo>
                  <a:lnTo>
                    <a:pt x="50" y="59"/>
                  </a:lnTo>
                  <a:lnTo>
                    <a:pt x="44" y="53"/>
                  </a:lnTo>
                  <a:lnTo>
                    <a:pt x="39" y="46"/>
                  </a:lnTo>
                  <a:lnTo>
                    <a:pt x="33" y="41"/>
                  </a:lnTo>
                  <a:lnTo>
                    <a:pt x="27" y="36"/>
                  </a:lnTo>
                  <a:lnTo>
                    <a:pt x="22" y="32"/>
                  </a:lnTo>
                  <a:lnTo>
                    <a:pt x="17" y="29"/>
                  </a:lnTo>
                  <a:lnTo>
                    <a:pt x="12" y="27"/>
                  </a:lnTo>
                  <a:lnTo>
                    <a:pt x="8" y="25"/>
                  </a:lnTo>
                  <a:lnTo>
                    <a:pt x="5" y="23"/>
                  </a:lnTo>
                  <a:lnTo>
                    <a:pt x="2" y="22"/>
                  </a:lnTo>
                  <a:lnTo>
                    <a:pt x="1" y="21"/>
                  </a:lnTo>
                  <a:lnTo>
                    <a:pt x="0" y="21"/>
                  </a:lnTo>
                  <a:lnTo>
                    <a:pt x="19" y="14"/>
                  </a:lnTo>
                  <a:lnTo>
                    <a:pt x="37" y="8"/>
                  </a:lnTo>
                  <a:lnTo>
                    <a:pt x="54" y="4"/>
                  </a:lnTo>
                  <a:lnTo>
                    <a:pt x="71" y="1"/>
                  </a:lnTo>
                  <a:lnTo>
                    <a:pt x="87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5" name="Nastro 2 4"/>
          <p:cNvSpPr/>
          <p:nvPr/>
        </p:nvSpPr>
        <p:spPr>
          <a:xfrm>
            <a:off x="8153970" y="1792365"/>
            <a:ext cx="3637533" cy="1223648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6 volte i progetti dei migliori incubatori!</a:t>
            </a:r>
            <a:endParaRPr lang="it-IT" b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5759142" y="5296425"/>
            <a:ext cx="11705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24.000</a:t>
            </a:r>
          </a:p>
          <a:p>
            <a:endParaRPr lang="it-IT" sz="2800" dirty="0"/>
          </a:p>
        </p:txBody>
      </p:sp>
      <p:grpSp>
        <p:nvGrpSpPr>
          <p:cNvPr id="266" name="Group 98"/>
          <p:cNvGrpSpPr/>
          <p:nvPr/>
        </p:nvGrpSpPr>
        <p:grpSpPr>
          <a:xfrm>
            <a:off x="6385870" y="3681065"/>
            <a:ext cx="383619" cy="276341"/>
            <a:chOff x="4024313" y="2201863"/>
            <a:chExt cx="1076325" cy="958850"/>
          </a:xfrm>
          <a:solidFill>
            <a:schemeClr val="bg1"/>
          </a:solidFill>
        </p:grpSpPr>
        <p:sp>
          <p:nvSpPr>
            <p:cNvPr id="268" name="Freeform 23"/>
            <p:cNvSpPr>
              <a:spLocks/>
            </p:cNvSpPr>
            <p:nvPr/>
          </p:nvSpPr>
          <p:spPr bwMode="auto">
            <a:xfrm>
              <a:off x="4826000" y="2351088"/>
              <a:ext cx="274638" cy="290513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77" y="3"/>
                </a:cxn>
                <a:cxn ang="0">
                  <a:pos x="87" y="11"/>
                </a:cxn>
                <a:cxn ang="0">
                  <a:pos x="165" y="103"/>
                </a:cxn>
                <a:cxn ang="0">
                  <a:pos x="172" y="113"/>
                </a:cxn>
                <a:cxn ang="0">
                  <a:pos x="173" y="125"/>
                </a:cxn>
                <a:cxn ang="0">
                  <a:pos x="169" y="136"/>
                </a:cxn>
                <a:cxn ang="0">
                  <a:pos x="161" y="146"/>
                </a:cxn>
                <a:cxn ang="0">
                  <a:pos x="118" y="183"/>
                </a:cxn>
                <a:cxn ang="0">
                  <a:pos x="0" y="45"/>
                </a:cxn>
                <a:cxn ang="0">
                  <a:pos x="43" y="8"/>
                </a:cxn>
                <a:cxn ang="0">
                  <a:pos x="54" y="2"/>
                </a:cxn>
                <a:cxn ang="0">
                  <a:pos x="65" y="0"/>
                </a:cxn>
              </a:cxnLst>
              <a:rect l="0" t="0" r="r" b="b"/>
              <a:pathLst>
                <a:path w="173" h="183">
                  <a:moveTo>
                    <a:pt x="65" y="0"/>
                  </a:moveTo>
                  <a:lnTo>
                    <a:pt x="77" y="3"/>
                  </a:lnTo>
                  <a:lnTo>
                    <a:pt x="87" y="11"/>
                  </a:lnTo>
                  <a:lnTo>
                    <a:pt x="165" y="103"/>
                  </a:lnTo>
                  <a:lnTo>
                    <a:pt x="172" y="113"/>
                  </a:lnTo>
                  <a:lnTo>
                    <a:pt x="173" y="125"/>
                  </a:lnTo>
                  <a:lnTo>
                    <a:pt x="169" y="136"/>
                  </a:lnTo>
                  <a:lnTo>
                    <a:pt x="161" y="146"/>
                  </a:lnTo>
                  <a:lnTo>
                    <a:pt x="118" y="183"/>
                  </a:lnTo>
                  <a:lnTo>
                    <a:pt x="0" y="45"/>
                  </a:lnTo>
                  <a:lnTo>
                    <a:pt x="43" y="8"/>
                  </a:lnTo>
                  <a:lnTo>
                    <a:pt x="54" y="2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9" name="Freeform 24"/>
            <p:cNvSpPr>
              <a:spLocks/>
            </p:cNvSpPr>
            <p:nvPr/>
          </p:nvSpPr>
          <p:spPr bwMode="auto">
            <a:xfrm>
              <a:off x="4579938" y="2457451"/>
              <a:ext cx="392113" cy="393700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247" y="138"/>
                </a:cxn>
                <a:cxn ang="0">
                  <a:pos x="119" y="248"/>
                </a:cxn>
                <a:cxn ang="0">
                  <a:pos x="99" y="224"/>
                </a:cxn>
                <a:cxn ang="0">
                  <a:pos x="197" y="140"/>
                </a:cxn>
                <a:cxn ang="0">
                  <a:pos x="200" y="136"/>
                </a:cxn>
                <a:cxn ang="0">
                  <a:pos x="200" y="129"/>
                </a:cxn>
                <a:cxn ang="0">
                  <a:pos x="198" y="125"/>
                </a:cxn>
                <a:cxn ang="0">
                  <a:pos x="195" y="123"/>
                </a:cxn>
                <a:cxn ang="0">
                  <a:pos x="188" y="123"/>
                </a:cxn>
                <a:cxn ang="0">
                  <a:pos x="184" y="124"/>
                </a:cxn>
                <a:cxn ang="0">
                  <a:pos x="86" y="209"/>
                </a:cxn>
                <a:cxn ang="0">
                  <a:pos x="33" y="148"/>
                </a:cxn>
                <a:cxn ang="0">
                  <a:pos x="133" y="64"/>
                </a:cxn>
                <a:cxn ang="0">
                  <a:pos x="136" y="61"/>
                </a:cxn>
                <a:cxn ang="0">
                  <a:pos x="136" y="54"/>
                </a:cxn>
                <a:cxn ang="0">
                  <a:pos x="134" y="50"/>
                </a:cxn>
                <a:cxn ang="0">
                  <a:pos x="131" y="47"/>
                </a:cxn>
                <a:cxn ang="0">
                  <a:pos x="124" y="47"/>
                </a:cxn>
                <a:cxn ang="0">
                  <a:pos x="120" y="50"/>
                </a:cxn>
                <a:cxn ang="0">
                  <a:pos x="22" y="134"/>
                </a:cxn>
                <a:cxn ang="0">
                  <a:pos x="0" y="110"/>
                </a:cxn>
                <a:cxn ang="0">
                  <a:pos x="129" y="0"/>
                </a:cxn>
              </a:cxnLst>
              <a:rect l="0" t="0" r="r" b="b"/>
              <a:pathLst>
                <a:path w="247" h="248">
                  <a:moveTo>
                    <a:pt x="129" y="0"/>
                  </a:moveTo>
                  <a:lnTo>
                    <a:pt x="247" y="138"/>
                  </a:lnTo>
                  <a:lnTo>
                    <a:pt x="119" y="248"/>
                  </a:lnTo>
                  <a:lnTo>
                    <a:pt x="99" y="224"/>
                  </a:lnTo>
                  <a:lnTo>
                    <a:pt x="197" y="140"/>
                  </a:lnTo>
                  <a:lnTo>
                    <a:pt x="200" y="136"/>
                  </a:lnTo>
                  <a:lnTo>
                    <a:pt x="200" y="129"/>
                  </a:lnTo>
                  <a:lnTo>
                    <a:pt x="198" y="125"/>
                  </a:lnTo>
                  <a:lnTo>
                    <a:pt x="195" y="123"/>
                  </a:lnTo>
                  <a:lnTo>
                    <a:pt x="188" y="123"/>
                  </a:lnTo>
                  <a:lnTo>
                    <a:pt x="184" y="124"/>
                  </a:lnTo>
                  <a:lnTo>
                    <a:pt x="86" y="209"/>
                  </a:lnTo>
                  <a:lnTo>
                    <a:pt x="33" y="148"/>
                  </a:lnTo>
                  <a:lnTo>
                    <a:pt x="133" y="64"/>
                  </a:lnTo>
                  <a:lnTo>
                    <a:pt x="136" y="61"/>
                  </a:lnTo>
                  <a:lnTo>
                    <a:pt x="136" y="54"/>
                  </a:lnTo>
                  <a:lnTo>
                    <a:pt x="134" y="50"/>
                  </a:lnTo>
                  <a:lnTo>
                    <a:pt x="131" y="47"/>
                  </a:lnTo>
                  <a:lnTo>
                    <a:pt x="124" y="47"/>
                  </a:lnTo>
                  <a:lnTo>
                    <a:pt x="120" y="50"/>
                  </a:lnTo>
                  <a:lnTo>
                    <a:pt x="22" y="134"/>
                  </a:lnTo>
                  <a:lnTo>
                    <a:pt x="0" y="110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80" name="Freeform 25"/>
            <p:cNvSpPr>
              <a:spLocks/>
            </p:cNvSpPr>
            <p:nvPr/>
          </p:nvSpPr>
          <p:spPr bwMode="auto">
            <a:xfrm>
              <a:off x="4459288" y="2762251"/>
              <a:ext cx="274638" cy="161925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91" y="58"/>
                </a:cxn>
                <a:cxn ang="0">
                  <a:pos x="163" y="49"/>
                </a:cxn>
                <a:cxn ang="0">
                  <a:pos x="173" y="60"/>
                </a:cxn>
                <a:cxn ang="0">
                  <a:pos x="172" y="60"/>
                </a:cxn>
                <a:cxn ang="0">
                  <a:pos x="0" y="102"/>
                </a:cxn>
                <a:cxn ang="0">
                  <a:pos x="43" y="0"/>
                </a:cxn>
              </a:cxnLst>
              <a:rect l="0" t="0" r="r" b="b"/>
              <a:pathLst>
                <a:path w="173" h="102">
                  <a:moveTo>
                    <a:pt x="43" y="0"/>
                  </a:moveTo>
                  <a:lnTo>
                    <a:pt x="91" y="58"/>
                  </a:lnTo>
                  <a:lnTo>
                    <a:pt x="163" y="49"/>
                  </a:lnTo>
                  <a:lnTo>
                    <a:pt x="173" y="60"/>
                  </a:lnTo>
                  <a:lnTo>
                    <a:pt x="172" y="60"/>
                  </a:lnTo>
                  <a:lnTo>
                    <a:pt x="0" y="10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81" name="Freeform 26"/>
            <p:cNvSpPr>
              <a:spLocks/>
            </p:cNvSpPr>
            <p:nvPr/>
          </p:nvSpPr>
          <p:spPr bwMode="auto">
            <a:xfrm>
              <a:off x="4024313" y="2201863"/>
              <a:ext cx="887413" cy="958850"/>
            </a:xfrm>
            <a:custGeom>
              <a:avLst/>
              <a:gdLst/>
              <a:ahLst/>
              <a:cxnLst>
                <a:cxn ang="0">
                  <a:pos x="508" y="0"/>
                </a:cxn>
                <a:cxn ang="0">
                  <a:pos x="538" y="10"/>
                </a:cxn>
                <a:cxn ang="0">
                  <a:pos x="556" y="34"/>
                </a:cxn>
                <a:cxn ang="0">
                  <a:pos x="559" y="52"/>
                </a:cxn>
                <a:cxn ang="0">
                  <a:pos x="508" y="78"/>
                </a:cxn>
                <a:cxn ang="0">
                  <a:pos x="499" y="56"/>
                </a:cxn>
                <a:cxn ang="0">
                  <a:pos x="477" y="47"/>
                </a:cxn>
                <a:cxn ang="0">
                  <a:pos x="219" y="557"/>
                </a:cxn>
                <a:cxn ang="0">
                  <a:pos x="488" y="554"/>
                </a:cxn>
                <a:cxn ang="0">
                  <a:pos x="505" y="537"/>
                </a:cxn>
                <a:cxn ang="0">
                  <a:pos x="508" y="426"/>
                </a:cxn>
                <a:cxn ang="0">
                  <a:pos x="559" y="553"/>
                </a:cxn>
                <a:cxn ang="0">
                  <a:pos x="548" y="584"/>
                </a:cxn>
                <a:cxn ang="0">
                  <a:pos x="524" y="601"/>
                </a:cxn>
                <a:cxn ang="0">
                  <a:pos x="111" y="604"/>
                </a:cxn>
                <a:cxn ang="0">
                  <a:pos x="80" y="595"/>
                </a:cxn>
                <a:cxn ang="0">
                  <a:pos x="62" y="569"/>
                </a:cxn>
                <a:cxn ang="0">
                  <a:pos x="59" y="530"/>
                </a:cxn>
                <a:cxn ang="0">
                  <a:pos x="21" y="527"/>
                </a:cxn>
                <a:cxn ang="0">
                  <a:pos x="3" y="511"/>
                </a:cxn>
                <a:cxn ang="0">
                  <a:pos x="3" y="485"/>
                </a:cxn>
                <a:cxn ang="0">
                  <a:pos x="21" y="467"/>
                </a:cxn>
                <a:cxn ang="0">
                  <a:pos x="59" y="464"/>
                </a:cxn>
                <a:cxn ang="0">
                  <a:pos x="34" y="399"/>
                </a:cxn>
                <a:cxn ang="0">
                  <a:pos x="11" y="389"/>
                </a:cxn>
                <a:cxn ang="0">
                  <a:pos x="0" y="366"/>
                </a:cxn>
                <a:cxn ang="0">
                  <a:pos x="11" y="343"/>
                </a:cxn>
                <a:cxn ang="0">
                  <a:pos x="34" y="334"/>
                </a:cxn>
                <a:cxn ang="0">
                  <a:pos x="59" y="267"/>
                </a:cxn>
                <a:cxn ang="0">
                  <a:pos x="21" y="265"/>
                </a:cxn>
                <a:cxn ang="0">
                  <a:pos x="3" y="248"/>
                </a:cxn>
                <a:cxn ang="0">
                  <a:pos x="3" y="222"/>
                </a:cxn>
                <a:cxn ang="0">
                  <a:pos x="21" y="204"/>
                </a:cxn>
                <a:cxn ang="0">
                  <a:pos x="59" y="202"/>
                </a:cxn>
                <a:cxn ang="0">
                  <a:pos x="34" y="137"/>
                </a:cxn>
                <a:cxn ang="0">
                  <a:pos x="11" y="126"/>
                </a:cxn>
                <a:cxn ang="0">
                  <a:pos x="0" y="103"/>
                </a:cxn>
                <a:cxn ang="0">
                  <a:pos x="11" y="80"/>
                </a:cxn>
                <a:cxn ang="0">
                  <a:pos x="34" y="71"/>
                </a:cxn>
                <a:cxn ang="0">
                  <a:pos x="59" y="51"/>
                </a:cxn>
                <a:cxn ang="0">
                  <a:pos x="70" y="20"/>
                </a:cxn>
                <a:cxn ang="0">
                  <a:pos x="94" y="2"/>
                </a:cxn>
              </a:cxnLst>
              <a:rect l="0" t="0" r="r" b="b"/>
              <a:pathLst>
                <a:path w="559" h="604">
                  <a:moveTo>
                    <a:pt x="111" y="0"/>
                  </a:moveTo>
                  <a:lnTo>
                    <a:pt x="508" y="0"/>
                  </a:lnTo>
                  <a:lnTo>
                    <a:pt x="524" y="2"/>
                  </a:lnTo>
                  <a:lnTo>
                    <a:pt x="538" y="10"/>
                  </a:lnTo>
                  <a:lnTo>
                    <a:pt x="548" y="20"/>
                  </a:lnTo>
                  <a:lnTo>
                    <a:pt x="556" y="34"/>
                  </a:lnTo>
                  <a:lnTo>
                    <a:pt x="559" y="51"/>
                  </a:lnTo>
                  <a:lnTo>
                    <a:pt x="559" y="52"/>
                  </a:lnTo>
                  <a:lnTo>
                    <a:pt x="508" y="84"/>
                  </a:lnTo>
                  <a:lnTo>
                    <a:pt x="508" y="78"/>
                  </a:lnTo>
                  <a:lnTo>
                    <a:pt x="505" y="66"/>
                  </a:lnTo>
                  <a:lnTo>
                    <a:pt x="499" y="56"/>
                  </a:lnTo>
                  <a:lnTo>
                    <a:pt x="488" y="49"/>
                  </a:lnTo>
                  <a:lnTo>
                    <a:pt x="477" y="47"/>
                  </a:lnTo>
                  <a:lnTo>
                    <a:pt x="219" y="47"/>
                  </a:lnTo>
                  <a:lnTo>
                    <a:pt x="219" y="557"/>
                  </a:lnTo>
                  <a:lnTo>
                    <a:pt x="477" y="557"/>
                  </a:lnTo>
                  <a:lnTo>
                    <a:pt x="488" y="554"/>
                  </a:lnTo>
                  <a:lnTo>
                    <a:pt x="499" y="548"/>
                  </a:lnTo>
                  <a:lnTo>
                    <a:pt x="505" y="537"/>
                  </a:lnTo>
                  <a:lnTo>
                    <a:pt x="508" y="526"/>
                  </a:lnTo>
                  <a:lnTo>
                    <a:pt x="508" y="426"/>
                  </a:lnTo>
                  <a:lnTo>
                    <a:pt x="559" y="384"/>
                  </a:lnTo>
                  <a:lnTo>
                    <a:pt x="559" y="553"/>
                  </a:lnTo>
                  <a:lnTo>
                    <a:pt x="556" y="569"/>
                  </a:lnTo>
                  <a:lnTo>
                    <a:pt x="548" y="584"/>
                  </a:lnTo>
                  <a:lnTo>
                    <a:pt x="538" y="595"/>
                  </a:lnTo>
                  <a:lnTo>
                    <a:pt x="524" y="601"/>
                  </a:lnTo>
                  <a:lnTo>
                    <a:pt x="508" y="604"/>
                  </a:lnTo>
                  <a:lnTo>
                    <a:pt x="111" y="604"/>
                  </a:lnTo>
                  <a:lnTo>
                    <a:pt x="94" y="601"/>
                  </a:lnTo>
                  <a:lnTo>
                    <a:pt x="80" y="595"/>
                  </a:lnTo>
                  <a:lnTo>
                    <a:pt x="70" y="584"/>
                  </a:lnTo>
                  <a:lnTo>
                    <a:pt x="62" y="569"/>
                  </a:lnTo>
                  <a:lnTo>
                    <a:pt x="59" y="553"/>
                  </a:lnTo>
                  <a:lnTo>
                    <a:pt x="59" y="530"/>
                  </a:lnTo>
                  <a:lnTo>
                    <a:pt x="34" y="530"/>
                  </a:lnTo>
                  <a:lnTo>
                    <a:pt x="21" y="527"/>
                  </a:lnTo>
                  <a:lnTo>
                    <a:pt x="11" y="521"/>
                  </a:lnTo>
                  <a:lnTo>
                    <a:pt x="3" y="511"/>
                  </a:lnTo>
                  <a:lnTo>
                    <a:pt x="0" y="498"/>
                  </a:lnTo>
                  <a:lnTo>
                    <a:pt x="3" y="485"/>
                  </a:lnTo>
                  <a:lnTo>
                    <a:pt x="11" y="475"/>
                  </a:lnTo>
                  <a:lnTo>
                    <a:pt x="21" y="467"/>
                  </a:lnTo>
                  <a:lnTo>
                    <a:pt x="34" y="464"/>
                  </a:lnTo>
                  <a:lnTo>
                    <a:pt x="59" y="464"/>
                  </a:lnTo>
                  <a:lnTo>
                    <a:pt x="59" y="399"/>
                  </a:lnTo>
                  <a:lnTo>
                    <a:pt x="34" y="399"/>
                  </a:lnTo>
                  <a:lnTo>
                    <a:pt x="21" y="397"/>
                  </a:lnTo>
                  <a:lnTo>
                    <a:pt x="11" y="389"/>
                  </a:lnTo>
                  <a:lnTo>
                    <a:pt x="3" y="379"/>
                  </a:lnTo>
                  <a:lnTo>
                    <a:pt x="0" y="366"/>
                  </a:lnTo>
                  <a:lnTo>
                    <a:pt x="3" y="353"/>
                  </a:lnTo>
                  <a:lnTo>
                    <a:pt x="11" y="343"/>
                  </a:lnTo>
                  <a:lnTo>
                    <a:pt x="21" y="336"/>
                  </a:lnTo>
                  <a:lnTo>
                    <a:pt x="34" y="334"/>
                  </a:lnTo>
                  <a:lnTo>
                    <a:pt x="59" y="334"/>
                  </a:lnTo>
                  <a:lnTo>
                    <a:pt x="59" y="267"/>
                  </a:lnTo>
                  <a:lnTo>
                    <a:pt x="34" y="267"/>
                  </a:lnTo>
                  <a:lnTo>
                    <a:pt x="21" y="265"/>
                  </a:lnTo>
                  <a:lnTo>
                    <a:pt x="11" y="258"/>
                  </a:lnTo>
                  <a:lnTo>
                    <a:pt x="3" y="248"/>
                  </a:lnTo>
                  <a:lnTo>
                    <a:pt x="0" y="235"/>
                  </a:lnTo>
                  <a:lnTo>
                    <a:pt x="3" y="222"/>
                  </a:lnTo>
                  <a:lnTo>
                    <a:pt x="11" y="212"/>
                  </a:lnTo>
                  <a:lnTo>
                    <a:pt x="21" y="204"/>
                  </a:lnTo>
                  <a:lnTo>
                    <a:pt x="34" y="202"/>
                  </a:lnTo>
                  <a:lnTo>
                    <a:pt x="59" y="202"/>
                  </a:lnTo>
                  <a:lnTo>
                    <a:pt x="59" y="137"/>
                  </a:lnTo>
                  <a:lnTo>
                    <a:pt x="34" y="137"/>
                  </a:lnTo>
                  <a:lnTo>
                    <a:pt x="21" y="134"/>
                  </a:lnTo>
                  <a:lnTo>
                    <a:pt x="11" y="126"/>
                  </a:lnTo>
                  <a:lnTo>
                    <a:pt x="3" y="116"/>
                  </a:lnTo>
                  <a:lnTo>
                    <a:pt x="0" y="103"/>
                  </a:lnTo>
                  <a:lnTo>
                    <a:pt x="3" y="90"/>
                  </a:lnTo>
                  <a:lnTo>
                    <a:pt x="11" y="80"/>
                  </a:lnTo>
                  <a:lnTo>
                    <a:pt x="21" y="74"/>
                  </a:lnTo>
                  <a:lnTo>
                    <a:pt x="34" y="71"/>
                  </a:lnTo>
                  <a:lnTo>
                    <a:pt x="59" y="71"/>
                  </a:lnTo>
                  <a:lnTo>
                    <a:pt x="59" y="51"/>
                  </a:lnTo>
                  <a:lnTo>
                    <a:pt x="62" y="34"/>
                  </a:lnTo>
                  <a:lnTo>
                    <a:pt x="70" y="20"/>
                  </a:lnTo>
                  <a:lnTo>
                    <a:pt x="80" y="10"/>
                  </a:lnTo>
                  <a:lnTo>
                    <a:pt x="94" y="2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pic>
        <p:nvPicPr>
          <p:cNvPr id="282" name="Immagine 281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4856" y="6621796"/>
            <a:ext cx="1136985" cy="216680"/>
          </a:xfrm>
          <a:prstGeom prst="rect">
            <a:avLst/>
          </a:prstGeom>
        </p:spPr>
      </p:pic>
      <p:pic>
        <p:nvPicPr>
          <p:cNvPr id="283" name="Immagine 282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701478" y="6650622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8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46193244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0" name="Diapositiva think-cell" r:id="rId4" imgW="270" imgH="270" progId="TCLayout.ActiveDocument.1">
                  <p:embed/>
                </p:oleObj>
              </mc:Choice>
              <mc:Fallback>
                <p:oleObj name="Diapositiva think-cell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rapezoid 18"/>
          <p:cNvSpPr/>
          <p:nvPr/>
        </p:nvSpPr>
        <p:spPr>
          <a:xfrm>
            <a:off x="372684" y="207208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13"/>
          <p:cNvSpPr/>
          <p:nvPr/>
        </p:nvSpPr>
        <p:spPr>
          <a:xfrm>
            <a:off x="167624" y="67987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21"/>
          <p:cNvSpPr/>
          <p:nvPr/>
        </p:nvSpPr>
        <p:spPr>
          <a:xfrm>
            <a:off x="606160" y="363932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sz="3600" b="1" dirty="0">
              <a:solidFill>
                <a:schemeClr val="accent3"/>
              </a:solidFill>
            </a:endParaRPr>
          </a:p>
        </p:txBody>
      </p:sp>
      <p:sp>
        <p:nvSpPr>
          <p:cNvPr id="63" name="TextBox 33"/>
          <p:cNvSpPr txBox="1"/>
          <p:nvPr/>
        </p:nvSpPr>
        <p:spPr>
          <a:xfrm>
            <a:off x="598359" y="1352131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-150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spc="-150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roposta</a:t>
            </a:r>
            <a:endParaRPr lang="en-US" sz="2000" spc="-150" dirty="0" smtClean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7" name="Group 8"/>
          <p:cNvGrpSpPr/>
          <p:nvPr/>
        </p:nvGrpSpPr>
        <p:grpSpPr>
          <a:xfrm>
            <a:off x="3957852" y="1240366"/>
            <a:ext cx="1815152" cy="1037232"/>
            <a:chOff x="3562067" y="900755"/>
            <a:chExt cx="1815152" cy="1037232"/>
          </a:xfrm>
          <a:solidFill>
            <a:schemeClr val="accent2"/>
          </a:solidFill>
        </p:grpSpPr>
        <p:sp>
          <p:nvSpPr>
            <p:cNvPr id="458" name="Isosceles Triangle 7"/>
            <p:cNvSpPr/>
            <p:nvPr/>
          </p:nvSpPr>
          <p:spPr>
            <a:xfrm rot="11656972" flipV="1">
              <a:off x="3585187" y="1583144"/>
              <a:ext cx="1336199" cy="354843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Rectangle 6"/>
            <p:cNvSpPr/>
            <p:nvPr/>
          </p:nvSpPr>
          <p:spPr>
            <a:xfrm>
              <a:off x="3562067" y="900755"/>
              <a:ext cx="1815152" cy="8598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spc="-1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1.200</a:t>
              </a:r>
              <a:endParaRPr lang="en-US" sz="3200" spc="-1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uppo 1"/>
          <p:cNvGrpSpPr/>
          <p:nvPr/>
        </p:nvGrpSpPr>
        <p:grpSpPr>
          <a:xfrm>
            <a:off x="3648487" y="5287537"/>
            <a:ext cx="1815152" cy="1037232"/>
            <a:chOff x="3292887" y="5058937"/>
            <a:chExt cx="1815152" cy="1037232"/>
          </a:xfrm>
        </p:grpSpPr>
        <p:sp>
          <p:nvSpPr>
            <p:cNvPr id="461" name="Isosceles Triangle 10"/>
            <p:cNvSpPr/>
            <p:nvPr/>
          </p:nvSpPr>
          <p:spPr>
            <a:xfrm rot="9943028">
              <a:off x="3366807" y="5058937"/>
              <a:ext cx="1336199" cy="354843"/>
            </a:xfrm>
            <a:prstGeom prst="triangle">
              <a:avLst>
                <a:gd name="adj" fmla="val 10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spc="-1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2" name="Rectangle 11"/>
            <p:cNvSpPr/>
            <p:nvPr/>
          </p:nvSpPr>
          <p:spPr>
            <a:xfrm rot="10800000" flipV="1">
              <a:off x="3292887" y="5236360"/>
              <a:ext cx="1815152" cy="8598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spc="-1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24.000</a:t>
              </a:r>
              <a:endParaRPr lang="en-US" sz="3200" spc="-1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3" name="Group 12"/>
          <p:cNvGrpSpPr/>
          <p:nvPr/>
        </p:nvGrpSpPr>
        <p:grpSpPr>
          <a:xfrm flipH="1" flipV="1">
            <a:off x="7582147" y="4170251"/>
            <a:ext cx="1815152" cy="1037232"/>
            <a:chOff x="3562067" y="900755"/>
            <a:chExt cx="1815152" cy="1037232"/>
          </a:xfrm>
        </p:grpSpPr>
        <p:sp>
          <p:nvSpPr>
            <p:cNvPr id="464" name="Isosceles Triangle 13"/>
            <p:cNvSpPr/>
            <p:nvPr/>
          </p:nvSpPr>
          <p:spPr>
            <a:xfrm rot="11656972" flipV="1">
              <a:off x="3585187" y="1583144"/>
              <a:ext cx="1336199" cy="354843"/>
            </a:xfrm>
            <a:prstGeom prst="triangle">
              <a:avLst>
                <a:gd name="adj" fmla="val 10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spc="-1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5" name="Rectangle 14"/>
            <p:cNvSpPr/>
            <p:nvPr/>
          </p:nvSpPr>
          <p:spPr>
            <a:xfrm flipV="1">
              <a:off x="3562067" y="900755"/>
              <a:ext cx="1815152" cy="8598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spc="-1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120</a:t>
              </a:r>
              <a:endParaRPr lang="en-US" sz="3200" spc="-1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66" name="TextBox 16"/>
          <p:cNvSpPr txBox="1"/>
          <p:nvPr/>
        </p:nvSpPr>
        <p:spPr>
          <a:xfrm>
            <a:off x="7960025" y="3638316"/>
            <a:ext cx="3290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Nuovi Imprenditori / Imprese</a:t>
            </a:r>
          </a:p>
        </p:txBody>
      </p:sp>
      <p:sp>
        <p:nvSpPr>
          <p:cNvPr id="467" name="TextBox 17"/>
          <p:cNvSpPr txBox="1"/>
          <p:nvPr/>
        </p:nvSpPr>
        <p:spPr>
          <a:xfrm>
            <a:off x="5944401" y="1240366"/>
            <a:ext cx="2524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</a:t>
            </a:r>
            <a:r>
              <a:rPr lang="en-US" sz="1600" b="1" dirty="0" err="1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Riqualificati</a:t>
            </a:r>
            <a:r>
              <a:rPr lang="en-US" sz="1600" b="1" dirty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en-US" sz="1600" dirty="0" err="1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nuove</a:t>
            </a:r>
            <a:r>
              <a:rPr lang="en-US" sz="1600" dirty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opportunità</a:t>
            </a:r>
            <a:r>
              <a:rPr lang="en-US" sz="1600" dirty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dirty="0" err="1" smtClean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impiego</a:t>
            </a:r>
            <a:r>
              <a:rPr lang="en-US" sz="1600" dirty="0" smtClean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600" dirty="0" err="1" smtClean="0">
                <a:solidFill>
                  <a:srgbClr val="195E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impresa</a:t>
            </a:r>
            <a:endParaRPr lang="en-US" sz="1600" dirty="0">
              <a:solidFill>
                <a:srgbClr val="195E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8" name="TextBox 18"/>
          <p:cNvSpPr txBox="1"/>
          <p:nvPr/>
        </p:nvSpPr>
        <p:spPr>
          <a:xfrm>
            <a:off x="257468" y="4043945"/>
            <a:ext cx="34418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600" b="1" dirty="0" err="1">
                <a:solidFill>
                  <a:srgbClr val="195E81"/>
                </a:solidFill>
              </a:rPr>
              <a:t>Bilanci</a:t>
            </a:r>
            <a:r>
              <a:rPr lang="en-US" sz="1600" b="1" dirty="0">
                <a:solidFill>
                  <a:srgbClr val="195E81"/>
                </a:solidFill>
              </a:rPr>
              <a:t> di </a:t>
            </a:r>
            <a:r>
              <a:rPr lang="en-US" sz="1600" b="1" dirty="0" err="1">
                <a:solidFill>
                  <a:srgbClr val="195E81"/>
                </a:solidFill>
              </a:rPr>
              <a:t>competenze</a:t>
            </a:r>
            <a:r>
              <a:rPr lang="en-US" sz="1600" b="1" dirty="0">
                <a:solidFill>
                  <a:srgbClr val="195E81"/>
                </a:solidFill>
              </a:rPr>
              <a:t> </a:t>
            </a:r>
            <a:r>
              <a:rPr lang="en-US" sz="1600" b="1" dirty="0" err="1">
                <a:solidFill>
                  <a:srgbClr val="195E81"/>
                </a:solidFill>
              </a:rPr>
              <a:t>certificati</a:t>
            </a:r>
            <a:r>
              <a:rPr lang="en-US" sz="1600" b="1" dirty="0">
                <a:solidFill>
                  <a:srgbClr val="195E81"/>
                </a:solidFill>
              </a:rPr>
              <a:t>  </a:t>
            </a:r>
            <a:r>
              <a:rPr lang="en-US" sz="1600" dirty="0" err="1" smtClean="0">
                <a:solidFill>
                  <a:srgbClr val="195E81"/>
                </a:solidFill>
              </a:rPr>
              <a:t>accessibili</a:t>
            </a:r>
            <a:r>
              <a:rPr lang="en-US" sz="1600" dirty="0" smtClean="0">
                <a:solidFill>
                  <a:srgbClr val="195E81"/>
                </a:solidFill>
              </a:rPr>
              <a:t> </a:t>
            </a:r>
            <a:r>
              <a:rPr lang="en-US" sz="1600" dirty="0" err="1" smtClean="0">
                <a:solidFill>
                  <a:srgbClr val="195E81"/>
                </a:solidFill>
              </a:rPr>
              <a:t>una</a:t>
            </a:r>
            <a:r>
              <a:rPr lang="en-US" sz="1600" dirty="0" smtClean="0">
                <a:solidFill>
                  <a:srgbClr val="195E81"/>
                </a:solidFill>
              </a:rPr>
              <a:t> </a:t>
            </a:r>
            <a:r>
              <a:rPr lang="en-US" sz="1600" b="1" dirty="0" err="1" smtClean="0">
                <a:solidFill>
                  <a:srgbClr val="195E81"/>
                </a:solidFill>
              </a:rPr>
              <a:t>vetrina</a:t>
            </a:r>
            <a:r>
              <a:rPr lang="en-US" sz="1600" b="1" dirty="0" smtClean="0">
                <a:solidFill>
                  <a:srgbClr val="195E81"/>
                </a:solidFill>
              </a:rPr>
              <a:t> </a:t>
            </a:r>
            <a:r>
              <a:rPr lang="en-US" sz="1600" b="1" dirty="0" err="1" smtClean="0">
                <a:solidFill>
                  <a:srgbClr val="195E81"/>
                </a:solidFill>
              </a:rPr>
              <a:t>nazionale</a:t>
            </a:r>
            <a:r>
              <a:rPr lang="en-US" sz="1600" b="1" dirty="0" smtClean="0">
                <a:solidFill>
                  <a:srgbClr val="195E81"/>
                </a:solidFill>
              </a:rPr>
              <a:t> </a:t>
            </a:r>
            <a:r>
              <a:rPr lang="en-US" sz="1600" dirty="0" err="1" smtClean="0">
                <a:solidFill>
                  <a:srgbClr val="195E81"/>
                </a:solidFill>
              </a:rPr>
              <a:t>gestibile</a:t>
            </a:r>
            <a:r>
              <a:rPr lang="en-US" sz="1600" dirty="0" smtClean="0">
                <a:solidFill>
                  <a:srgbClr val="195E81"/>
                </a:solidFill>
              </a:rPr>
              <a:t> a </a:t>
            </a:r>
            <a:r>
              <a:rPr lang="en-US" sz="1600" dirty="0" err="1" smtClean="0">
                <a:solidFill>
                  <a:srgbClr val="195E81"/>
                </a:solidFill>
              </a:rPr>
              <a:t>livello</a:t>
            </a:r>
            <a:r>
              <a:rPr lang="en-US" sz="1600" dirty="0" smtClean="0">
                <a:solidFill>
                  <a:srgbClr val="195E81"/>
                </a:solidFill>
              </a:rPr>
              <a:t> </a:t>
            </a:r>
            <a:r>
              <a:rPr lang="en-US" sz="1600" dirty="0" err="1" smtClean="0">
                <a:solidFill>
                  <a:srgbClr val="195E81"/>
                </a:solidFill>
              </a:rPr>
              <a:t>lregionale</a:t>
            </a:r>
            <a:r>
              <a:rPr lang="en-US" sz="1600" dirty="0" smtClean="0">
                <a:solidFill>
                  <a:srgbClr val="195E81"/>
                </a:solidFill>
              </a:rPr>
              <a:t> (</a:t>
            </a:r>
            <a:r>
              <a:rPr lang="en-US" sz="1600" b="1" dirty="0" smtClean="0">
                <a:solidFill>
                  <a:srgbClr val="195E81"/>
                </a:solidFill>
              </a:rPr>
              <a:t>Marketplace</a:t>
            </a:r>
            <a:r>
              <a:rPr lang="en-US" sz="1600" dirty="0" smtClean="0">
                <a:solidFill>
                  <a:srgbClr val="195E81"/>
                </a:solidFill>
              </a:rPr>
              <a:t> </a:t>
            </a:r>
            <a:r>
              <a:rPr lang="en-US" sz="1600" dirty="0" err="1">
                <a:solidFill>
                  <a:srgbClr val="195E81"/>
                </a:solidFill>
              </a:rPr>
              <a:t>delle</a:t>
            </a:r>
            <a:r>
              <a:rPr lang="en-US" sz="1600" dirty="0">
                <a:solidFill>
                  <a:srgbClr val="195E81"/>
                </a:solidFill>
              </a:rPr>
              <a:t> </a:t>
            </a:r>
            <a:r>
              <a:rPr lang="en-US" sz="1600" dirty="0" err="1">
                <a:solidFill>
                  <a:srgbClr val="195E81"/>
                </a:solidFill>
              </a:rPr>
              <a:t>professionalità</a:t>
            </a:r>
            <a:r>
              <a:rPr lang="en-US" sz="1600" dirty="0">
                <a:solidFill>
                  <a:srgbClr val="195E81"/>
                </a:solidFill>
              </a:rPr>
              <a:t> </a:t>
            </a:r>
            <a:r>
              <a:rPr lang="en-US" sz="1600" dirty="0" err="1" smtClean="0">
                <a:solidFill>
                  <a:srgbClr val="195E81"/>
                </a:solidFill>
              </a:rPr>
              <a:t>manageriali</a:t>
            </a:r>
            <a:r>
              <a:rPr lang="en-US" sz="1600" dirty="0" smtClean="0">
                <a:solidFill>
                  <a:srgbClr val="195E81"/>
                </a:solidFill>
              </a:rPr>
              <a:t>/</a:t>
            </a:r>
            <a:r>
              <a:rPr lang="en-US" sz="1600" dirty="0" err="1" smtClean="0">
                <a:solidFill>
                  <a:srgbClr val="195E81"/>
                </a:solidFill>
              </a:rPr>
              <a:t>imprenditoriali</a:t>
            </a:r>
            <a:r>
              <a:rPr lang="en-US" sz="1600" dirty="0" smtClean="0">
                <a:solidFill>
                  <a:srgbClr val="195E81"/>
                </a:solidFill>
              </a:rPr>
              <a:t>)</a:t>
            </a:r>
            <a:endParaRPr lang="en-US" sz="1600" dirty="0">
              <a:solidFill>
                <a:srgbClr val="195E81"/>
              </a:solidFill>
            </a:endParaRPr>
          </a:p>
        </p:txBody>
      </p:sp>
      <p:grpSp>
        <p:nvGrpSpPr>
          <p:cNvPr id="473" name="Group 4"/>
          <p:cNvGrpSpPr>
            <a:grpSpLocks noChangeAspect="1"/>
          </p:cNvGrpSpPr>
          <p:nvPr/>
        </p:nvGrpSpPr>
        <p:grpSpPr bwMode="auto">
          <a:xfrm>
            <a:off x="4931161" y="4086425"/>
            <a:ext cx="409131" cy="459089"/>
            <a:chOff x="921" y="500"/>
            <a:chExt cx="475" cy="533"/>
          </a:xfrm>
          <a:solidFill>
            <a:schemeClr val="bg1"/>
          </a:solidFill>
        </p:grpSpPr>
        <p:sp>
          <p:nvSpPr>
            <p:cNvPr id="474" name="Freeform 6"/>
            <p:cNvSpPr>
              <a:spLocks/>
            </p:cNvSpPr>
            <p:nvPr/>
          </p:nvSpPr>
          <p:spPr bwMode="auto">
            <a:xfrm>
              <a:off x="921" y="781"/>
              <a:ext cx="235" cy="252"/>
            </a:xfrm>
            <a:custGeom>
              <a:avLst/>
              <a:gdLst>
                <a:gd name="T0" fmla="*/ 1403 w 1642"/>
                <a:gd name="T1" fmla="*/ 3 h 1763"/>
                <a:gd name="T2" fmla="*/ 1425 w 1642"/>
                <a:gd name="T3" fmla="*/ 16 h 1763"/>
                <a:gd name="T4" fmla="*/ 1639 w 1642"/>
                <a:gd name="T5" fmla="*/ 267 h 1763"/>
                <a:gd name="T6" fmla="*/ 1642 w 1642"/>
                <a:gd name="T7" fmla="*/ 293 h 1763"/>
                <a:gd name="T8" fmla="*/ 1442 w 1642"/>
                <a:gd name="T9" fmla="*/ 1739 h 1763"/>
                <a:gd name="T10" fmla="*/ 1418 w 1642"/>
                <a:gd name="T11" fmla="*/ 1760 h 1763"/>
                <a:gd name="T12" fmla="*/ 46 w 1642"/>
                <a:gd name="T13" fmla="*/ 1763 h 1763"/>
                <a:gd name="T14" fmla="*/ 23 w 1642"/>
                <a:gd name="T15" fmla="*/ 1756 h 1763"/>
                <a:gd name="T16" fmla="*/ 6 w 1642"/>
                <a:gd name="T17" fmla="*/ 1739 h 1763"/>
                <a:gd name="T18" fmla="*/ 0 w 1642"/>
                <a:gd name="T19" fmla="*/ 1716 h 1763"/>
                <a:gd name="T20" fmla="*/ 8 w 1642"/>
                <a:gd name="T21" fmla="*/ 1645 h 1763"/>
                <a:gd name="T22" fmla="*/ 25 w 1642"/>
                <a:gd name="T23" fmla="*/ 1592 h 1763"/>
                <a:gd name="T24" fmla="*/ 46 w 1642"/>
                <a:gd name="T25" fmla="*/ 1536 h 1763"/>
                <a:gd name="T26" fmla="*/ 78 w 1642"/>
                <a:gd name="T27" fmla="*/ 1460 h 1763"/>
                <a:gd name="T28" fmla="*/ 119 w 1642"/>
                <a:gd name="T29" fmla="*/ 1368 h 1763"/>
                <a:gd name="T30" fmla="*/ 169 w 1642"/>
                <a:gd name="T31" fmla="*/ 1264 h 1763"/>
                <a:gd name="T32" fmla="*/ 225 w 1642"/>
                <a:gd name="T33" fmla="*/ 1150 h 1763"/>
                <a:gd name="T34" fmla="*/ 291 w 1642"/>
                <a:gd name="T35" fmla="*/ 1030 h 1763"/>
                <a:gd name="T36" fmla="*/ 362 w 1642"/>
                <a:gd name="T37" fmla="*/ 909 h 1763"/>
                <a:gd name="T38" fmla="*/ 439 w 1642"/>
                <a:gd name="T39" fmla="*/ 788 h 1763"/>
                <a:gd name="T40" fmla="*/ 522 w 1642"/>
                <a:gd name="T41" fmla="*/ 672 h 1763"/>
                <a:gd name="T42" fmla="*/ 610 w 1642"/>
                <a:gd name="T43" fmla="*/ 562 h 1763"/>
                <a:gd name="T44" fmla="*/ 702 w 1642"/>
                <a:gd name="T45" fmla="*/ 464 h 1763"/>
                <a:gd name="T46" fmla="*/ 798 w 1642"/>
                <a:gd name="T47" fmla="*/ 381 h 1763"/>
                <a:gd name="T48" fmla="*/ 896 w 1642"/>
                <a:gd name="T49" fmla="*/ 315 h 1763"/>
                <a:gd name="T50" fmla="*/ 911 w 1642"/>
                <a:gd name="T51" fmla="*/ 308 h 1763"/>
                <a:gd name="T52" fmla="*/ 942 w 1642"/>
                <a:gd name="T53" fmla="*/ 291 h 1763"/>
                <a:gd name="T54" fmla="*/ 986 w 1642"/>
                <a:gd name="T55" fmla="*/ 267 h 1763"/>
                <a:gd name="T56" fmla="*/ 1040 w 1642"/>
                <a:gd name="T57" fmla="*/ 239 h 1763"/>
                <a:gd name="T58" fmla="*/ 1095 w 1642"/>
                <a:gd name="T59" fmla="*/ 208 h 1763"/>
                <a:gd name="T60" fmla="*/ 1148 w 1642"/>
                <a:gd name="T61" fmla="*/ 180 h 1763"/>
                <a:gd name="T62" fmla="*/ 1196 w 1642"/>
                <a:gd name="T63" fmla="*/ 155 h 1763"/>
                <a:gd name="T64" fmla="*/ 1231 w 1642"/>
                <a:gd name="T65" fmla="*/ 136 h 1763"/>
                <a:gd name="T66" fmla="*/ 1366 w 1642"/>
                <a:gd name="T67" fmla="*/ 6 h 1763"/>
                <a:gd name="T68" fmla="*/ 1391 w 1642"/>
                <a:gd name="T69" fmla="*/ 0 h 1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2" h="1763">
                  <a:moveTo>
                    <a:pt x="1391" y="0"/>
                  </a:moveTo>
                  <a:lnTo>
                    <a:pt x="1403" y="3"/>
                  </a:lnTo>
                  <a:lnTo>
                    <a:pt x="1414" y="8"/>
                  </a:lnTo>
                  <a:lnTo>
                    <a:pt x="1425" y="16"/>
                  </a:lnTo>
                  <a:lnTo>
                    <a:pt x="1631" y="257"/>
                  </a:lnTo>
                  <a:lnTo>
                    <a:pt x="1639" y="267"/>
                  </a:lnTo>
                  <a:lnTo>
                    <a:pt x="1642" y="280"/>
                  </a:lnTo>
                  <a:lnTo>
                    <a:pt x="1642" y="293"/>
                  </a:lnTo>
                  <a:lnTo>
                    <a:pt x="1447" y="1722"/>
                  </a:lnTo>
                  <a:lnTo>
                    <a:pt x="1442" y="1739"/>
                  </a:lnTo>
                  <a:lnTo>
                    <a:pt x="1431" y="1752"/>
                  </a:lnTo>
                  <a:lnTo>
                    <a:pt x="1418" y="1760"/>
                  </a:lnTo>
                  <a:lnTo>
                    <a:pt x="1401" y="1763"/>
                  </a:lnTo>
                  <a:lnTo>
                    <a:pt x="46" y="1763"/>
                  </a:lnTo>
                  <a:lnTo>
                    <a:pt x="34" y="1762"/>
                  </a:lnTo>
                  <a:lnTo>
                    <a:pt x="23" y="1756"/>
                  </a:lnTo>
                  <a:lnTo>
                    <a:pt x="12" y="1748"/>
                  </a:lnTo>
                  <a:lnTo>
                    <a:pt x="6" y="1739"/>
                  </a:lnTo>
                  <a:lnTo>
                    <a:pt x="1" y="1728"/>
                  </a:lnTo>
                  <a:lnTo>
                    <a:pt x="0" y="1716"/>
                  </a:lnTo>
                  <a:lnTo>
                    <a:pt x="2" y="1680"/>
                  </a:lnTo>
                  <a:lnTo>
                    <a:pt x="8" y="1645"/>
                  </a:lnTo>
                  <a:lnTo>
                    <a:pt x="17" y="1613"/>
                  </a:lnTo>
                  <a:lnTo>
                    <a:pt x="25" y="1592"/>
                  </a:lnTo>
                  <a:lnTo>
                    <a:pt x="34" y="1567"/>
                  </a:lnTo>
                  <a:lnTo>
                    <a:pt x="46" y="1536"/>
                  </a:lnTo>
                  <a:lnTo>
                    <a:pt x="61" y="1501"/>
                  </a:lnTo>
                  <a:lnTo>
                    <a:pt x="78" y="1460"/>
                  </a:lnTo>
                  <a:lnTo>
                    <a:pt x="97" y="1416"/>
                  </a:lnTo>
                  <a:lnTo>
                    <a:pt x="119" y="1368"/>
                  </a:lnTo>
                  <a:lnTo>
                    <a:pt x="143" y="1318"/>
                  </a:lnTo>
                  <a:lnTo>
                    <a:pt x="169" y="1264"/>
                  </a:lnTo>
                  <a:lnTo>
                    <a:pt x="196" y="1208"/>
                  </a:lnTo>
                  <a:lnTo>
                    <a:pt x="225" y="1150"/>
                  </a:lnTo>
                  <a:lnTo>
                    <a:pt x="257" y="1091"/>
                  </a:lnTo>
                  <a:lnTo>
                    <a:pt x="291" y="1030"/>
                  </a:lnTo>
                  <a:lnTo>
                    <a:pt x="325" y="970"/>
                  </a:lnTo>
                  <a:lnTo>
                    <a:pt x="362" y="909"/>
                  </a:lnTo>
                  <a:lnTo>
                    <a:pt x="400" y="848"/>
                  </a:lnTo>
                  <a:lnTo>
                    <a:pt x="439" y="788"/>
                  </a:lnTo>
                  <a:lnTo>
                    <a:pt x="480" y="728"/>
                  </a:lnTo>
                  <a:lnTo>
                    <a:pt x="522" y="672"/>
                  </a:lnTo>
                  <a:lnTo>
                    <a:pt x="566" y="615"/>
                  </a:lnTo>
                  <a:lnTo>
                    <a:pt x="610" y="562"/>
                  </a:lnTo>
                  <a:lnTo>
                    <a:pt x="656" y="511"/>
                  </a:lnTo>
                  <a:lnTo>
                    <a:pt x="702" y="464"/>
                  </a:lnTo>
                  <a:lnTo>
                    <a:pt x="750" y="421"/>
                  </a:lnTo>
                  <a:lnTo>
                    <a:pt x="798" y="381"/>
                  </a:lnTo>
                  <a:lnTo>
                    <a:pt x="847" y="345"/>
                  </a:lnTo>
                  <a:lnTo>
                    <a:pt x="896" y="315"/>
                  </a:lnTo>
                  <a:lnTo>
                    <a:pt x="900" y="312"/>
                  </a:lnTo>
                  <a:lnTo>
                    <a:pt x="911" y="308"/>
                  </a:lnTo>
                  <a:lnTo>
                    <a:pt x="924" y="300"/>
                  </a:lnTo>
                  <a:lnTo>
                    <a:pt x="942" y="291"/>
                  </a:lnTo>
                  <a:lnTo>
                    <a:pt x="963" y="280"/>
                  </a:lnTo>
                  <a:lnTo>
                    <a:pt x="986" y="267"/>
                  </a:lnTo>
                  <a:lnTo>
                    <a:pt x="1012" y="253"/>
                  </a:lnTo>
                  <a:lnTo>
                    <a:pt x="1040" y="239"/>
                  </a:lnTo>
                  <a:lnTo>
                    <a:pt x="1067" y="224"/>
                  </a:lnTo>
                  <a:lnTo>
                    <a:pt x="1095" y="208"/>
                  </a:lnTo>
                  <a:lnTo>
                    <a:pt x="1122" y="194"/>
                  </a:lnTo>
                  <a:lnTo>
                    <a:pt x="1148" y="180"/>
                  </a:lnTo>
                  <a:lnTo>
                    <a:pt x="1173" y="167"/>
                  </a:lnTo>
                  <a:lnTo>
                    <a:pt x="1196" y="155"/>
                  </a:lnTo>
                  <a:lnTo>
                    <a:pt x="1215" y="145"/>
                  </a:lnTo>
                  <a:lnTo>
                    <a:pt x="1231" y="136"/>
                  </a:lnTo>
                  <a:lnTo>
                    <a:pt x="1356" y="14"/>
                  </a:lnTo>
                  <a:lnTo>
                    <a:pt x="1366" y="6"/>
                  </a:lnTo>
                  <a:lnTo>
                    <a:pt x="1378" y="2"/>
                  </a:lnTo>
                  <a:lnTo>
                    <a:pt x="13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5" name="Freeform 7"/>
            <p:cNvSpPr>
              <a:spLocks/>
            </p:cNvSpPr>
            <p:nvPr/>
          </p:nvSpPr>
          <p:spPr bwMode="auto">
            <a:xfrm>
              <a:off x="1162" y="781"/>
              <a:ext cx="234" cy="252"/>
            </a:xfrm>
            <a:custGeom>
              <a:avLst/>
              <a:gdLst>
                <a:gd name="T0" fmla="*/ 251 w 1636"/>
                <a:gd name="T1" fmla="*/ 0 h 1763"/>
                <a:gd name="T2" fmla="*/ 265 w 1636"/>
                <a:gd name="T3" fmla="*/ 2 h 1763"/>
                <a:gd name="T4" fmla="*/ 276 w 1636"/>
                <a:gd name="T5" fmla="*/ 6 h 1763"/>
                <a:gd name="T6" fmla="*/ 286 w 1636"/>
                <a:gd name="T7" fmla="*/ 14 h 1763"/>
                <a:gd name="T8" fmla="*/ 412 w 1636"/>
                <a:gd name="T9" fmla="*/ 137 h 1763"/>
                <a:gd name="T10" fmla="*/ 738 w 1636"/>
                <a:gd name="T11" fmla="*/ 314 h 1763"/>
                <a:gd name="T12" fmla="*/ 788 w 1636"/>
                <a:gd name="T13" fmla="*/ 344 h 1763"/>
                <a:gd name="T14" fmla="*/ 836 w 1636"/>
                <a:gd name="T15" fmla="*/ 379 h 1763"/>
                <a:gd name="T16" fmla="*/ 885 w 1636"/>
                <a:gd name="T17" fmla="*/ 420 h 1763"/>
                <a:gd name="T18" fmla="*/ 933 w 1636"/>
                <a:gd name="T19" fmla="*/ 463 h 1763"/>
                <a:gd name="T20" fmla="*/ 979 w 1636"/>
                <a:gd name="T21" fmla="*/ 510 h 1763"/>
                <a:gd name="T22" fmla="*/ 1024 w 1636"/>
                <a:gd name="T23" fmla="*/ 561 h 1763"/>
                <a:gd name="T24" fmla="*/ 1069 w 1636"/>
                <a:gd name="T25" fmla="*/ 614 h 1763"/>
                <a:gd name="T26" fmla="*/ 1113 w 1636"/>
                <a:gd name="T27" fmla="*/ 671 h 1763"/>
                <a:gd name="T28" fmla="*/ 1155 w 1636"/>
                <a:gd name="T29" fmla="*/ 727 h 1763"/>
                <a:gd name="T30" fmla="*/ 1195 w 1636"/>
                <a:gd name="T31" fmla="*/ 787 h 1763"/>
                <a:gd name="T32" fmla="*/ 1235 w 1636"/>
                <a:gd name="T33" fmla="*/ 847 h 1763"/>
                <a:gd name="T34" fmla="*/ 1272 w 1636"/>
                <a:gd name="T35" fmla="*/ 908 h 1763"/>
                <a:gd name="T36" fmla="*/ 1310 w 1636"/>
                <a:gd name="T37" fmla="*/ 969 h 1763"/>
                <a:gd name="T38" fmla="*/ 1345 w 1636"/>
                <a:gd name="T39" fmla="*/ 1030 h 1763"/>
                <a:gd name="T40" fmla="*/ 1378 w 1636"/>
                <a:gd name="T41" fmla="*/ 1090 h 1763"/>
                <a:gd name="T42" fmla="*/ 1410 w 1636"/>
                <a:gd name="T43" fmla="*/ 1149 h 1763"/>
                <a:gd name="T44" fmla="*/ 1439 w 1636"/>
                <a:gd name="T45" fmla="*/ 1207 h 1763"/>
                <a:gd name="T46" fmla="*/ 1467 w 1636"/>
                <a:gd name="T47" fmla="*/ 1263 h 1763"/>
                <a:gd name="T48" fmla="*/ 1492 w 1636"/>
                <a:gd name="T49" fmla="*/ 1316 h 1763"/>
                <a:gd name="T50" fmla="*/ 1516 w 1636"/>
                <a:gd name="T51" fmla="*/ 1367 h 1763"/>
                <a:gd name="T52" fmla="*/ 1537 w 1636"/>
                <a:gd name="T53" fmla="*/ 1415 h 1763"/>
                <a:gd name="T54" fmla="*/ 1557 w 1636"/>
                <a:gd name="T55" fmla="*/ 1459 h 1763"/>
                <a:gd name="T56" fmla="*/ 1574 w 1636"/>
                <a:gd name="T57" fmla="*/ 1500 h 1763"/>
                <a:gd name="T58" fmla="*/ 1588 w 1636"/>
                <a:gd name="T59" fmla="*/ 1535 h 1763"/>
                <a:gd name="T60" fmla="*/ 1601 w 1636"/>
                <a:gd name="T61" fmla="*/ 1566 h 1763"/>
                <a:gd name="T62" fmla="*/ 1611 w 1636"/>
                <a:gd name="T63" fmla="*/ 1592 h 1763"/>
                <a:gd name="T64" fmla="*/ 1618 w 1636"/>
                <a:gd name="T65" fmla="*/ 1611 h 1763"/>
                <a:gd name="T66" fmla="*/ 1627 w 1636"/>
                <a:gd name="T67" fmla="*/ 1645 h 1763"/>
                <a:gd name="T68" fmla="*/ 1633 w 1636"/>
                <a:gd name="T69" fmla="*/ 1679 h 1763"/>
                <a:gd name="T70" fmla="*/ 1636 w 1636"/>
                <a:gd name="T71" fmla="*/ 1716 h 1763"/>
                <a:gd name="T72" fmla="*/ 1634 w 1636"/>
                <a:gd name="T73" fmla="*/ 1728 h 1763"/>
                <a:gd name="T74" fmla="*/ 1629 w 1636"/>
                <a:gd name="T75" fmla="*/ 1739 h 1763"/>
                <a:gd name="T76" fmla="*/ 1622 w 1636"/>
                <a:gd name="T77" fmla="*/ 1749 h 1763"/>
                <a:gd name="T78" fmla="*/ 1612 w 1636"/>
                <a:gd name="T79" fmla="*/ 1756 h 1763"/>
                <a:gd name="T80" fmla="*/ 1601 w 1636"/>
                <a:gd name="T81" fmla="*/ 1762 h 1763"/>
                <a:gd name="T82" fmla="*/ 1588 w 1636"/>
                <a:gd name="T83" fmla="*/ 1763 h 1763"/>
                <a:gd name="T84" fmla="*/ 242 w 1636"/>
                <a:gd name="T85" fmla="*/ 1763 h 1763"/>
                <a:gd name="T86" fmla="*/ 225 w 1636"/>
                <a:gd name="T87" fmla="*/ 1760 h 1763"/>
                <a:gd name="T88" fmla="*/ 211 w 1636"/>
                <a:gd name="T89" fmla="*/ 1752 h 1763"/>
                <a:gd name="T90" fmla="*/ 200 w 1636"/>
                <a:gd name="T91" fmla="*/ 1739 h 1763"/>
                <a:gd name="T92" fmla="*/ 195 w 1636"/>
                <a:gd name="T93" fmla="*/ 1722 h 1763"/>
                <a:gd name="T94" fmla="*/ 0 w 1636"/>
                <a:gd name="T95" fmla="*/ 293 h 1763"/>
                <a:gd name="T96" fmla="*/ 0 w 1636"/>
                <a:gd name="T97" fmla="*/ 281 h 1763"/>
                <a:gd name="T98" fmla="*/ 4 w 1636"/>
                <a:gd name="T99" fmla="*/ 267 h 1763"/>
                <a:gd name="T100" fmla="*/ 11 w 1636"/>
                <a:gd name="T101" fmla="*/ 257 h 1763"/>
                <a:gd name="T102" fmla="*/ 218 w 1636"/>
                <a:gd name="T103" fmla="*/ 16 h 1763"/>
                <a:gd name="T104" fmla="*/ 227 w 1636"/>
                <a:gd name="T105" fmla="*/ 8 h 1763"/>
                <a:gd name="T106" fmla="*/ 239 w 1636"/>
                <a:gd name="T107" fmla="*/ 3 h 1763"/>
                <a:gd name="T108" fmla="*/ 251 w 1636"/>
                <a:gd name="T109" fmla="*/ 0 h 1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36" h="1763">
                  <a:moveTo>
                    <a:pt x="251" y="0"/>
                  </a:moveTo>
                  <a:lnTo>
                    <a:pt x="265" y="2"/>
                  </a:lnTo>
                  <a:lnTo>
                    <a:pt x="276" y="6"/>
                  </a:lnTo>
                  <a:lnTo>
                    <a:pt x="286" y="14"/>
                  </a:lnTo>
                  <a:lnTo>
                    <a:pt x="412" y="137"/>
                  </a:lnTo>
                  <a:lnTo>
                    <a:pt x="738" y="314"/>
                  </a:lnTo>
                  <a:lnTo>
                    <a:pt x="788" y="344"/>
                  </a:lnTo>
                  <a:lnTo>
                    <a:pt x="836" y="379"/>
                  </a:lnTo>
                  <a:lnTo>
                    <a:pt x="885" y="420"/>
                  </a:lnTo>
                  <a:lnTo>
                    <a:pt x="933" y="463"/>
                  </a:lnTo>
                  <a:lnTo>
                    <a:pt x="979" y="510"/>
                  </a:lnTo>
                  <a:lnTo>
                    <a:pt x="1024" y="561"/>
                  </a:lnTo>
                  <a:lnTo>
                    <a:pt x="1069" y="614"/>
                  </a:lnTo>
                  <a:lnTo>
                    <a:pt x="1113" y="671"/>
                  </a:lnTo>
                  <a:lnTo>
                    <a:pt x="1155" y="727"/>
                  </a:lnTo>
                  <a:lnTo>
                    <a:pt x="1195" y="787"/>
                  </a:lnTo>
                  <a:lnTo>
                    <a:pt x="1235" y="847"/>
                  </a:lnTo>
                  <a:lnTo>
                    <a:pt x="1272" y="908"/>
                  </a:lnTo>
                  <a:lnTo>
                    <a:pt x="1310" y="969"/>
                  </a:lnTo>
                  <a:lnTo>
                    <a:pt x="1345" y="1030"/>
                  </a:lnTo>
                  <a:lnTo>
                    <a:pt x="1378" y="1090"/>
                  </a:lnTo>
                  <a:lnTo>
                    <a:pt x="1410" y="1149"/>
                  </a:lnTo>
                  <a:lnTo>
                    <a:pt x="1439" y="1207"/>
                  </a:lnTo>
                  <a:lnTo>
                    <a:pt x="1467" y="1263"/>
                  </a:lnTo>
                  <a:lnTo>
                    <a:pt x="1492" y="1316"/>
                  </a:lnTo>
                  <a:lnTo>
                    <a:pt x="1516" y="1367"/>
                  </a:lnTo>
                  <a:lnTo>
                    <a:pt x="1537" y="1415"/>
                  </a:lnTo>
                  <a:lnTo>
                    <a:pt x="1557" y="1459"/>
                  </a:lnTo>
                  <a:lnTo>
                    <a:pt x="1574" y="1500"/>
                  </a:lnTo>
                  <a:lnTo>
                    <a:pt x="1588" y="1535"/>
                  </a:lnTo>
                  <a:lnTo>
                    <a:pt x="1601" y="1566"/>
                  </a:lnTo>
                  <a:lnTo>
                    <a:pt x="1611" y="1592"/>
                  </a:lnTo>
                  <a:lnTo>
                    <a:pt x="1618" y="1611"/>
                  </a:lnTo>
                  <a:lnTo>
                    <a:pt x="1627" y="1645"/>
                  </a:lnTo>
                  <a:lnTo>
                    <a:pt x="1633" y="1679"/>
                  </a:lnTo>
                  <a:lnTo>
                    <a:pt x="1636" y="1716"/>
                  </a:lnTo>
                  <a:lnTo>
                    <a:pt x="1634" y="1728"/>
                  </a:lnTo>
                  <a:lnTo>
                    <a:pt x="1629" y="1739"/>
                  </a:lnTo>
                  <a:lnTo>
                    <a:pt x="1622" y="1749"/>
                  </a:lnTo>
                  <a:lnTo>
                    <a:pt x="1612" y="1756"/>
                  </a:lnTo>
                  <a:lnTo>
                    <a:pt x="1601" y="1762"/>
                  </a:lnTo>
                  <a:lnTo>
                    <a:pt x="1588" y="1763"/>
                  </a:lnTo>
                  <a:lnTo>
                    <a:pt x="242" y="1763"/>
                  </a:lnTo>
                  <a:lnTo>
                    <a:pt x="225" y="1760"/>
                  </a:lnTo>
                  <a:lnTo>
                    <a:pt x="211" y="1752"/>
                  </a:lnTo>
                  <a:lnTo>
                    <a:pt x="200" y="1739"/>
                  </a:lnTo>
                  <a:lnTo>
                    <a:pt x="195" y="1722"/>
                  </a:lnTo>
                  <a:lnTo>
                    <a:pt x="0" y="293"/>
                  </a:lnTo>
                  <a:lnTo>
                    <a:pt x="0" y="281"/>
                  </a:lnTo>
                  <a:lnTo>
                    <a:pt x="4" y="267"/>
                  </a:lnTo>
                  <a:lnTo>
                    <a:pt x="11" y="257"/>
                  </a:lnTo>
                  <a:lnTo>
                    <a:pt x="218" y="16"/>
                  </a:lnTo>
                  <a:lnTo>
                    <a:pt x="227" y="8"/>
                  </a:lnTo>
                  <a:lnTo>
                    <a:pt x="239" y="3"/>
                  </a:lnTo>
                  <a:lnTo>
                    <a:pt x="2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6" name="Freeform 8"/>
            <p:cNvSpPr>
              <a:spLocks/>
            </p:cNvSpPr>
            <p:nvPr/>
          </p:nvSpPr>
          <p:spPr bwMode="auto">
            <a:xfrm>
              <a:off x="1043" y="500"/>
              <a:ext cx="231" cy="276"/>
            </a:xfrm>
            <a:custGeom>
              <a:avLst/>
              <a:gdLst>
                <a:gd name="T0" fmla="*/ 886 w 1612"/>
                <a:gd name="T1" fmla="*/ 2 h 1930"/>
                <a:gd name="T2" fmla="*/ 1032 w 1612"/>
                <a:gd name="T3" fmla="*/ 18 h 1930"/>
                <a:gd name="T4" fmla="*/ 1161 w 1612"/>
                <a:gd name="T5" fmla="*/ 49 h 1930"/>
                <a:gd name="T6" fmla="*/ 1272 w 1612"/>
                <a:gd name="T7" fmla="*/ 95 h 1930"/>
                <a:gd name="T8" fmla="*/ 1366 w 1612"/>
                <a:gd name="T9" fmla="*/ 156 h 1930"/>
                <a:gd name="T10" fmla="*/ 1445 w 1612"/>
                <a:gd name="T11" fmla="*/ 230 h 1930"/>
                <a:gd name="T12" fmla="*/ 1508 w 1612"/>
                <a:gd name="T13" fmla="*/ 318 h 1930"/>
                <a:gd name="T14" fmla="*/ 1555 w 1612"/>
                <a:gd name="T15" fmla="*/ 418 h 1930"/>
                <a:gd name="T16" fmla="*/ 1588 w 1612"/>
                <a:gd name="T17" fmla="*/ 530 h 1930"/>
                <a:gd name="T18" fmla="*/ 1607 w 1612"/>
                <a:gd name="T19" fmla="*/ 656 h 1930"/>
                <a:gd name="T20" fmla="*/ 1612 w 1612"/>
                <a:gd name="T21" fmla="*/ 791 h 1930"/>
                <a:gd name="T22" fmla="*/ 1602 w 1612"/>
                <a:gd name="T23" fmla="*/ 987 h 1930"/>
                <a:gd name="T24" fmla="*/ 1573 w 1612"/>
                <a:gd name="T25" fmla="*/ 1167 h 1930"/>
                <a:gd name="T26" fmla="*/ 1529 w 1612"/>
                <a:gd name="T27" fmla="*/ 1328 h 1930"/>
                <a:gd name="T28" fmla="*/ 1470 w 1612"/>
                <a:gd name="T29" fmla="*/ 1473 h 1930"/>
                <a:gd name="T30" fmla="*/ 1398 w 1612"/>
                <a:gd name="T31" fmla="*/ 1600 h 1930"/>
                <a:gd name="T32" fmla="*/ 1313 w 1612"/>
                <a:gd name="T33" fmla="*/ 1706 h 1930"/>
                <a:gd name="T34" fmla="*/ 1216 w 1612"/>
                <a:gd name="T35" fmla="*/ 1793 h 1930"/>
                <a:gd name="T36" fmla="*/ 1110 w 1612"/>
                <a:gd name="T37" fmla="*/ 1860 h 1930"/>
                <a:gd name="T38" fmla="*/ 994 w 1612"/>
                <a:gd name="T39" fmla="*/ 1904 h 1930"/>
                <a:gd name="T40" fmla="*/ 871 w 1612"/>
                <a:gd name="T41" fmla="*/ 1927 h 1930"/>
                <a:gd name="T42" fmla="*/ 742 w 1612"/>
                <a:gd name="T43" fmla="*/ 1927 h 1930"/>
                <a:gd name="T44" fmla="*/ 617 w 1612"/>
                <a:gd name="T45" fmla="*/ 1904 h 1930"/>
                <a:gd name="T46" fmla="*/ 502 w 1612"/>
                <a:gd name="T47" fmla="*/ 1860 h 1930"/>
                <a:gd name="T48" fmla="*/ 395 w 1612"/>
                <a:gd name="T49" fmla="*/ 1793 h 1930"/>
                <a:gd name="T50" fmla="*/ 299 w 1612"/>
                <a:gd name="T51" fmla="*/ 1706 h 1930"/>
                <a:gd name="T52" fmla="*/ 214 w 1612"/>
                <a:gd name="T53" fmla="*/ 1600 h 1930"/>
                <a:gd name="T54" fmla="*/ 142 w 1612"/>
                <a:gd name="T55" fmla="*/ 1473 h 1930"/>
                <a:gd name="T56" fmla="*/ 83 w 1612"/>
                <a:gd name="T57" fmla="*/ 1328 h 1930"/>
                <a:gd name="T58" fmla="*/ 39 w 1612"/>
                <a:gd name="T59" fmla="*/ 1167 h 1930"/>
                <a:gd name="T60" fmla="*/ 10 w 1612"/>
                <a:gd name="T61" fmla="*/ 987 h 1930"/>
                <a:gd name="T62" fmla="*/ 0 w 1612"/>
                <a:gd name="T63" fmla="*/ 791 h 1930"/>
                <a:gd name="T64" fmla="*/ 5 w 1612"/>
                <a:gd name="T65" fmla="*/ 656 h 1930"/>
                <a:gd name="T66" fmla="*/ 24 w 1612"/>
                <a:gd name="T67" fmla="*/ 530 h 1930"/>
                <a:gd name="T68" fmla="*/ 57 w 1612"/>
                <a:gd name="T69" fmla="*/ 418 h 1930"/>
                <a:gd name="T70" fmla="*/ 104 w 1612"/>
                <a:gd name="T71" fmla="*/ 318 h 1930"/>
                <a:gd name="T72" fmla="*/ 168 w 1612"/>
                <a:gd name="T73" fmla="*/ 230 h 1930"/>
                <a:gd name="T74" fmla="*/ 246 w 1612"/>
                <a:gd name="T75" fmla="*/ 156 h 1930"/>
                <a:gd name="T76" fmla="*/ 340 w 1612"/>
                <a:gd name="T77" fmla="*/ 95 h 1930"/>
                <a:gd name="T78" fmla="*/ 452 w 1612"/>
                <a:gd name="T79" fmla="*/ 49 h 1930"/>
                <a:gd name="T80" fmla="*/ 580 w 1612"/>
                <a:gd name="T81" fmla="*/ 18 h 1930"/>
                <a:gd name="T82" fmla="*/ 726 w 1612"/>
                <a:gd name="T83" fmla="*/ 2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12" h="1930">
                  <a:moveTo>
                    <a:pt x="805" y="0"/>
                  </a:moveTo>
                  <a:lnTo>
                    <a:pt x="886" y="2"/>
                  </a:lnTo>
                  <a:lnTo>
                    <a:pt x="962" y="8"/>
                  </a:lnTo>
                  <a:lnTo>
                    <a:pt x="1032" y="18"/>
                  </a:lnTo>
                  <a:lnTo>
                    <a:pt x="1099" y="32"/>
                  </a:lnTo>
                  <a:lnTo>
                    <a:pt x="1161" y="49"/>
                  </a:lnTo>
                  <a:lnTo>
                    <a:pt x="1219" y="70"/>
                  </a:lnTo>
                  <a:lnTo>
                    <a:pt x="1272" y="95"/>
                  </a:lnTo>
                  <a:lnTo>
                    <a:pt x="1321" y="123"/>
                  </a:lnTo>
                  <a:lnTo>
                    <a:pt x="1366" y="156"/>
                  </a:lnTo>
                  <a:lnTo>
                    <a:pt x="1408" y="191"/>
                  </a:lnTo>
                  <a:lnTo>
                    <a:pt x="1445" y="230"/>
                  </a:lnTo>
                  <a:lnTo>
                    <a:pt x="1478" y="272"/>
                  </a:lnTo>
                  <a:lnTo>
                    <a:pt x="1508" y="318"/>
                  </a:lnTo>
                  <a:lnTo>
                    <a:pt x="1534" y="366"/>
                  </a:lnTo>
                  <a:lnTo>
                    <a:pt x="1555" y="418"/>
                  </a:lnTo>
                  <a:lnTo>
                    <a:pt x="1573" y="473"/>
                  </a:lnTo>
                  <a:lnTo>
                    <a:pt x="1588" y="530"/>
                  </a:lnTo>
                  <a:lnTo>
                    <a:pt x="1599" y="591"/>
                  </a:lnTo>
                  <a:lnTo>
                    <a:pt x="1607" y="656"/>
                  </a:lnTo>
                  <a:lnTo>
                    <a:pt x="1612" y="721"/>
                  </a:lnTo>
                  <a:lnTo>
                    <a:pt x="1612" y="791"/>
                  </a:lnTo>
                  <a:lnTo>
                    <a:pt x="1609" y="891"/>
                  </a:lnTo>
                  <a:lnTo>
                    <a:pt x="1602" y="987"/>
                  </a:lnTo>
                  <a:lnTo>
                    <a:pt x="1589" y="1079"/>
                  </a:lnTo>
                  <a:lnTo>
                    <a:pt x="1573" y="1167"/>
                  </a:lnTo>
                  <a:lnTo>
                    <a:pt x="1553" y="1249"/>
                  </a:lnTo>
                  <a:lnTo>
                    <a:pt x="1529" y="1328"/>
                  </a:lnTo>
                  <a:lnTo>
                    <a:pt x="1502" y="1403"/>
                  </a:lnTo>
                  <a:lnTo>
                    <a:pt x="1470" y="1473"/>
                  </a:lnTo>
                  <a:lnTo>
                    <a:pt x="1436" y="1539"/>
                  </a:lnTo>
                  <a:lnTo>
                    <a:pt x="1398" y="1600"/>
                  </a:lnTo>
                  <a:lnTo>
                    <a:pt x="1357" y="1655"/>
                  </a:lnTo>
                  <a:lnTo>
                    <a:pt x="1313" y="1706"/>
                  </a:lnTo>
                  <a:lnTo>
                    <a:pt x="1266" y="1752"/>
                  </a:lnTo>
                  <a:lnTo>
                    <a:pt x="1216" y="1793"/>
                  </a:lnTo>
                  <a:lnTo>
                    <a:pt x="1164" y="1829"/>
                  </a:lnTo>
                  <a:lnTo>
                    <a:pt x="1110" y="1860"/>
                  </a:lnTo>
                  <a:lnTo>
                    <a:pt x="1053" y="1885"/>
                  </a:lnTo>
                  <a:lnTo>
                    <a:pt x="994" y="1904"/>
                  </a:lnTo>
                  <a:lnTo>
                    <a:pt x="933" y="1919"/>
                  </a:lnTo>
                  <a:lnTo>
                    <a:pt x="871" y="1927"/>
                  </a:lnTo>
                  <a:lnTo>
                    <a:pt x="805" y="1930"/>
                  </a:lnTo>
                  <a:lnTo>
                    <a:pt x="742" y="1927"/>
                  </a:lnTo>
                  <a:lnTo>
                    <a:pt x="679" y="1919"/>
                  </a:lnTo>
                  <a:lnTo>
                    <a:pt x="617" y="1904"/>
                  </a:lnTo>
                  <a:lnTo>
                    <a:pt x="558" y="1885"/>
                  </a:lnTo>
                  <a:lnTo>
                    <a:pt x="502" y="1860"/>
                  </a:lnTo>
                  <a:lnTo>
                    <a:pt x="447" y="1829"/>
                  </a:lnTo>
                  <a:lnTo>
                    <a:pt x="395" y="1793"/>
                  </a:lnTo>
                  <a:lnTo>
                    <a:pt x="346" y="1752"/>
                  </a:lnTo>
                  <a:lnTo>
                    <a:pt x="299" y="1706"/>
                  </a:lnTo>
                  <a:lnTo>
                    <a:pt x="255" y="1655"/>
                  </a:lnTo>
                  <a:lnTo>
                    <a:pt x="214" y="1600"/>
                  </a:lnTo>
                  <a:lnTo>
                    <a:pt x="177" y="1539"/>
                  </a:lnTo>
                  <a:lnTo>
                    <a:pt x="142" y="1473"/>
                  </a:lnTo>
                  <a:lnTo>
                    <a:pt x="111" y="1403"/>
                  </a:lnTo>
                  <a:lnTo>
                    <a:pt x="83" y="1328"/>
                  </a:lnTo>
                  <a:lnTo>
                    <a:pt x="59" y="1249"/>
                  </a:lnTo>
                  <a:lnTo>
                    <a:pt x="39" y="1167"/>
                  </a:lnTo>
                  <a:lnTo>
                    <a:pt x="23" y="1079"/>
                  </a:lnTo>
                  <a:lnTo>
                    <a:pt x="10" y="987"/>
                  </a:lnTo>
                  <a:lnTo>
                    <a:pt x="4" y="891"/>
                  </a:lnTo>
                  <a:lnTo>
                    <a:pt x="0" y="791"/>
                  </a:lnTo>
                  <a:lnTo>
                    <a:pt x="1" y="721"/>
                  </a:lnTo>
                  <a:lnTo>
                    <a:pt x="5" y="656"/>
                  </a:lnTo>
                  <a:lnTo>
                    <a:pt x="13" y="591"/>
                  </a:lnTo>
                  <a:lnTo>
                    <a:pt x="24" y="530"/>
                  </a:lnTo>
                  <a:lnTo>
                    <a:pt x="39" y="473"/>
                  </a:lnTo>
                  <a:lnTo>
                    <a:pt x="57" y="418"/>
                  </a:lnTo>
                  <a:lnTo>
                    <a:pt x="78" y="366"/>
                  </a:lnTo>
                  <a:lnTo>
                    <a:pt x="104" y="318"/>
                  </a:lnTo>
                  <a:lnTo>
                    <a:pt x="134" y="272"/>
                  </a:lnTo>
                  <a:lnTo>
                    <a:pt x="168" y="230"/>
                  </a:lnTo>
                  <a:lnTo>
                    <a:pt x="204" y="191"/>
                  </a:lnTo>
                  <a:lnTo>
                    <a:pt x="246" y="156"/>
                  </a:lnTo>
                  <a:lnTo>
                    <a:pt x="291" y="123"/>
                  </a:lnTo>
                  <a:lnTo>
                    <a:pt x="340" y="95"/>
                  </a:lnTo>
                  <a:lnTo>
                    <a:pt x="394" y="70"/>
                  </a:lnTo>
                  <a:lnTo>
                    <a:pt x="452" y="49"/>
                  </a:lnTo>
                  <a:lnTo>
                    <a:pt x="513" y="32"/>
                  </a:lnTo>
                  <a:lnTo>
                    <a:pt x="580" y="18"/>
                  </a:lnTo>
                  <a:lnTo>
                    <a:pt x="651" y="8"/>
                  </a:lnTo>
                  <a:lnTo>
                    <a:pt x="726" y="2"/>
                  </a:lnTo>
                  <a:lnTo>
                    <a:pt x="8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90" name="Group 27"/>
          <p:cNvGrpSpPr>
            <a:grpSpLocks noChangeAspect="1"/>
          </p:cNvGrpSpPr>
          <p:nvPr/>
        </p:nvGrpSpPr>
        <p:grpSpPr bwMode="auto">
          <a:xfrm>
            <a:off x="6868044" y="4086425"/>
            <a:ext cx="418047" cy="459089"/>
            <a:chOff x="905" y="461"/>
            <a:chExt cx="713" cy="783"/>
          </a:xfrm>
          <a:solidFill>
            <a:schemeClr val="bg1"/>
          </a:solidFill>
        </p:grpSpPr>
        <p:sp>
          <p:nvSpPr>
            <p:cNvPr id="491" name="Freeform 29"/>
            <p:cNvSpPr>
              <a:spLocks noEditPoints="1"/>
            </p:cNvSpPr>
            <p:nvPr/>
          </p:nvSpPr>
          <p:spPr bwMode="auto">
            <a:xfrm>
              <a:off x="905" y="525"/>
              <a:ext cx="713" cy="719"/>
            </a:xfrm>
            <a:custGeom>
              <a:avLst/>
              <a:gdLst>
                <a:gd name="T0" fmla="*/ 3217 w 3564"/>
                <a:gd name="T1" fmla="*/ 1532 h 3597"/>
                <a:gd name="T2" fmla="*/ 3247 w 3564"/>
                <a:gd name="T3" fmla="*/ 1380 h 3597"/>
                <a:gd name="T4" fmla="*/ 3238 w 3564"/>
                <a:gd name="T5" fmla="*/ 1251 h 3597"/>
                <a:gd name="T6" fmla="*/ 3198 w 3564"/>
                <a:gd name="T7" fmla="*/ 1140 h 3597"/>
                <a:gd name="T8" fmla="*/ 2783 w 3564"/>
                <a:gd name="T9" fmla="*/ 1410 h 3597"/>
                <a:gd name="T10" fmla="*/ 2785 w 3564"/>
                <a:gd name="T11" fmla="*/ 628 h 3597"/>
                <a:gd name="T12" fmla="*/ 196 w 3564"/>
                <a:gd name="T13" fmla="*/ 3401 h 3597"/>
                <a:gd name="T14" fmla="*/ 196 w 3564"/>
                <a:gd name="T15" fmla="*/ 346 h 3597"/>
                <a:gd name="T16" fmla="*/ 1762 w 3564"/>
                <a:gd name="T17" fmla="*/ 8 h 3597"/>
                <a:gd name="T18" fmla="*/ 1836 w 3564"/>
                <a:gd name="T19" fmla="*/ 60 h 3597"/>
                <a:gd name="T20" fmla="*/ 1882 w 3564"/>
                <a:gd name="T21" fmla="*/ 145 h 3597"/>
                <a:gd name="T22" fmla="*/ 1954 w 3564"/>
                <a:gd name="T23" fmla="*/ 260 h 3597"/>
                <a:gd name="T24" fmla="*/ 2049 w 3564"/>
                <a:gd name="T25" fmla="*/ 386 h 3597"/>
                <a:gd name="T26" fmla="*/ 2161 w 3564"/>
                <a:gd name="T27" fmla="*/ 503 h 3597"/>
                <a:gd name="T28" fmla="*/ 2285 w 3564"/>
                <a:gd name="T29" fmla="*/ 587 h 3597"/>
                <a:gd name="T30" fmla="*/ 2404 w 3564"/>
                <a:gd name="T31" fmla="*/ 614 h 3597"/>
                <a:gd name="T32" fmla="*/ 2516 w 3564"/>
                <a:gd name="T33" fmla="*/ 582 h 3597"/>
                <a:gd name="T34" fmla="*/ 2591 w 3564"/>
                <a:gd name="T35" fmla="*/ 544 h 3597"/>
                <a:gd name="T36" fmla="*/ 2687 w 3564"/>
                <a:gd name="T37" fmla="*/ 510 h 3597"/>
                <a:gd name="T38" fmla="*/ 2934 w 3564"/>
                <a:gd name="T39" fmla="*/ 527 h 3597"/>
                <a:gd name="T40" fmla="*/ 3038 w 3564"/>
                <a:gd name="T41" fmla="*/ 577 h 3597"/>
                <a:gd name="T42" fmla="*/ 3089 w 3564"/>
                <a:gd name="T43" fmla="*/ 608 h 3597"/>
                <a:gd name="T44" fmla="*/ 3167 w 3564"/>
                <a:gd name="T45" fmla="*/ 660 h 3597"/>
                <a:gd name="T46" fmla="*/ 3256 w 3564"/>
                <a:gd name="T47" fmla="*/ 729 h 3597"/>
                <a:gd name="T48" fmla="*/ 3345 w 3564"/>
                <a:gd name="T49" fmla="*/ 814 h 3597"/>
                <a:gd name="T50" fmla="*/ 3429 w 3564"/>
                <a:gd name="T51" fmla="*/ 916 h 3597"/>
                <a:gd name="T52" fmla="*/ 3499 w 3564"/>
                <a:gd name="T53" fmla="*/ 1037 h 3597"/>
                <a:gd name="T54" fmla="*/ 3546 w 3564"/>
                <a:gd name="T55" fmla="*/ 1179 h 3597"/>
                <a:gd name="T56" fmla="*/ 3564 w 3564"/>
                <a:gd name="T57" fmla="*/ 1341 h 3597"/>
                <a:gd name="T58" fmla="*/ 3544 w 3564"/>
                <a:gd name="T59" fmla="*/ 1526 h 3597"/>
                <a:gd name="T60" fmla="*/ 3479 w 3564"/>
                <a:gd name="T61" fmla="*/ 1732 h 3597"/>
                <a:gd name="T62" fmla="*/ 3389 w 3564"/>
                <a:gd name="T63" fmla="*/ 1908 h 3597"/>
                <a:gd name="T64" fmla="*/ 3321 w 3564"/>
                <a:gd name="T65" fmla="*/ 1956 h 3597"/>
                <a:gd name="T66" fmla="*/ 3241 w 3564"/>
                <a:gd name="T67" fmla="*/ 1964 h 3597"/>
                <a:gd name="T68" fmla="*/ 3175 w 3564"/>
                <a:gd name="T69" fmla="*/ 1935 h 3597"/>
                <a:gd name="T70" fmla="*/ 3157 w 3564"/>
                <a:gd name="T71" fmla="*/ 3429 h 3597"/>
                <a:gd name="T72" fmla="*/ 3107 w 3564"/>
                <a:gd name="T73" fmla="*/ 3523 h 3597"/>
                <a:gd name="T74" fmla="*/ 3013 w 3564"/>
                <a:gd name="T75" fmla="*/ 3573 h 3597"/>
                <a:gd name="T76" fmla="*/ 2938 w 3564"/>
                <a:gd name="T77" fmla="*/ 3573 h 3597"/>
                <a:gd name="T78" fmla="*/ 2844 w 3564"/>
                <a:gd name="T79" fmla="*/ 3523 h 3597"/>
                <a:gd name="T80" fmla="*/ 2794 w 3564"/>
                <a:gd name="T81" fmla="*/ 3429 h 3597"/>
                <a:gd name="T82" fmla="*/ 2786 w 3564"/>
                <a:gd name="T83" fmla="*/ 2108 h 3597"/>
                <a:gd name="T84" fmla="*/ 2764 w 3564"/>
                <a:gd name="T85" fmla="*/ 3392 h 3597"/>
                <a:gd name="T86" fmla="*/ 2732 w 3564"/>
                <a:gd name="T87" fmla="*/ 3495 h 3597"/>
                <a:gd name="T88" fmla="*/ 2650 w 3564"/>
                <a:gd name="T89" fmla="*/ 3563 h 3597"/>
                <a:gd name="T90" fmla="*/ 2578 w 3564"/>
                <a:gd name="T91" fmla="*/ 3577 h 3597"/>
                <a:gd name="T92" fmla="*/ 2475 w 3564"/>
                <a:gd name="T93" fmla="*/ 3546 h 3597"/>
                <a:gd name="T94" fmla="*/ 2407 w 3564"/>
                <a:gd name="T95" fmla="*/ 3464 h 3597"/>
                <a:gd name="T96" fmla="*/ 2392 w 3564"/>
                <a:gd name="T97" fmla="*/ 1894 h 3597"/>
                <a:gd name="T98" fmla="*/ 2381 w 3564"/>
                <a:gd name="T99" fmla="*/ 1833 h 3597"/>
                <a:gd name="T100" fmla="*/ 2370 w 3564"/>
                <a:gd name="T101" fmla="*/ 927 h 3597"/>
                <a:gd name="T102" fmla="*/ 2234 w 3564"/>
                <a:gd name="T103" fmla="*/ 903 h 3597"/>
                <a:gd name="T104" fmla="*/ 2056 w 3564"/>
                <a:gd name="T105" fmla="*/ 816 h 3597"/>
                <a:gd name="T106" fmla="*/ 1902 w 3564"/>
                <a:gd name="T107" fmla="*/ 690 h 3597"/>
                <a:gd name="T108" fmla="*/ 1849 w 3564"/>
                <a:gd name="T109" fmla="*/ 635 h 3597"/>
                <a:gd name="T110" fmla="*/ 1811 w 3564"/>
                <a:gd name="T111" fmla="*/ 596 h 3597"/>
                <a:gd name="T112" fmla="*/ 0 w 3564"/>
                <a:gd name="T113" fmla="*/ 150 h 3597"/>
                <a:gd name="T114" fmla="*/ 1556 w 3564"/>
                <a:gd name="T115" fmla="*/ 122 h 3597"/>
                <a:gd name="T116" fmla="*/ 1570 w 3564"/>
                <a:gd name="T117" fmla="*/ 89 h 3597"/>
                <a:gd name="T118" fmla="*/ 1619 w 3564"/>
                <a:gd name="T119" fmla="*/ 29 h 3597"/>
                <a:gd name="T120" fmla="*/ 1702 w 3564"/>
                <a:gd name="T121" fmla="*/ 0 h 3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64" h="3597">
                  <a:moveTo>
                    <a:pt x="3198" y="1140"/>
                  </a:moveTo>
                  <a:lnTo>
                    <a:pt x="3198" y="1588"/>
                  </a:lnTo>
                  <a:lnTo>
                    <a:pt x="3217" y="1532"/>
                  </a:lnTo>
                  <a:lnTo>
                    <a:pt x="3232" y="1479"/>
                  </a:lnTo>
                  <a:lnTo>
                    <a:pt x="3241" y="1428"/>
                  </a:lnTo>
                  <a:lnTo>
                    <a:pt x="3247" y="1380"/>
                  </a:lnTo>
                  <a:lnTo>
                    <a:pt x="3247" y="1335"/>
                  </a:lnTo>
                  <a:lnTo>
                    <a:pt x="3245" y="1291"/>
                  </a:lnTo>
                  <a:lnTo>
                    <a:pt x="3238" y="1251"/>
                  </a:lnTo>
                  <a:lnTo>
                    <a:pt x="3228" y="1211"/>
                  </a:lnTo>
                  <a:lnTo>
                    <a:pt x="3215" y="1175"/>
                  </a:lnTo>
                  <a:lnTo>
                    <a:pt x="3198" y="1140"/>
                  </a:lnTo>
                  <a:close/>
                  <a:moveTo>
                    <a:pt x="2783" y="628"/>
                  </a:moveTo>
                  <a:lnTo>
                    <a:pt x="2685" y="1277"/>
                  </a:lnTo>
                  <a:lnTo>
                    <a:pt x="2783" y="1410"/>
                  </a:lnTo>
                  <a:lnTo>
                    <a:pt x="2785" y="1410"/>
                  </a:lnTo>
                  <a:lnTo>
                    <a:pt x="2883" y="1277"/>
                  </a:lnTo>
                  <a:lnTo>
                    <a:pt x="2785" y="628"/>
                  </a:lnTo>
                  <a:lnTo>
                    <a:pt x="2783" y="628"/>
                  </a:lnTo>
                  <a:close/>
                  <a:moveTo>
                    <a:pt x="196" y="346"/>
                  </a:moveTo>
                  <a:lnTo>
                    <a:pt x="196" y="3401"/>
                  </a:lnTo>
                  <a:lnTo>
                    <a:pt x="1614" y="3401"/>
                  </a:lnTo>
                  <a:lnTo>
                    <a:pt x="1614" y="346"/>
                  </a:lnTo>
                  <a:lnTo>
                    <a:pt x="196" y="346"/>
                  </a:lnTo>
                  <a:close/>
                  <a:moveTo>
                    <a:pt x="1702" y="0"/>
                  </a:moveTo>
                  <a:lnTo>
                    <a:pt x="1733" y="1"/>
                  </a:lnTo>
                  <a:lnTo>
                    <a:pt x="1762" y="8"/>
                  </a:lnTo>
                  <a:lnTo>
                    <a:pt x="1790" y="20"/>
                  </a:lnTo>
                  <a:lnTo>
                    <a:pt x="1814" y="38"/>
                  </a:lnTo>
                  <a:lnTo>
                    <a:pt x="1836" y="60"/>
                  </a:lnTo>
                  <a:lnTo>
                    <a:pt x="1852" y="88"/>
                  </a:lnTo>
                  <a:lnTo>
                    <a:pt x="1866" y="114"/>
                  </a:lnTo>
                  <a:lnTo>
                    <a:pt x="1882" y="145"/>
                  </a:lnTo>
                  <a:lnTo>
                    <a:pt x="1903" y="181"/>
                  </a:lnTo>
                  <a:lnTo>
                    <a:pt x="1927" y="220"/>
                  </a:lnTo>
                  <a:lnTo>
                    <a:pt x="1954" y="260"/>
                  </a:lnTo>
                  <a:lnTo>
                    <a:pt x="1982" y="302"/>
                  </a:lnTo>
                  <a:lnTo>
                    <a:pt x="2015" y="344"/>
                  </a:lnTo>
                  <a:lnTo>
                    <a:pt x="2049" y="386"/>
                  </a:lnTo>
                  <a:lnTo>
                    <a:pt x="2085" y="427"/>
                  </a:lnTo>
                  <a:lnTo>
                    <a:pt x="2122" y="467"/>
                  </a:lnTo>
                  <a:lnTo>
                    <a:pt x="2161" y="503"/>
                  </a:lnTo>
                  <a:lnTo>
                    <a:pt x="2201" y="535"/>
                  </a:lnTo>
                  <a:lnTo>
                    <a:pt x="2242" y="564"/>
                  </a:lnTo>
                  <a:lnTo>
                    <a:pt x="2285" y="587"/>
                  </a:lnTo>
                  <a:lnTo>
                    <a:pt x="2328" y="604"/>
                  </a:lnTo>
                  <a:lnTo>
                    <a:pt x="2366" y="612"/>
                  </a:lnTo>
                  <a:lnTo>
                    <a:pt x="2404" y="614"/>
                  </a:lnTo>
                  <a:lnTo>
                    <a:pt x="2441" y="611"/>
                  </a:lnTo>
                  <a:lnTo>
                    <a:pt x="2478" y="600"/>
                  </a:lnTo>
                  <a:lnTo>
                    <a:pt x="2516" y="582"/>
                  </a:lnTo>
                  <a:lnTo>
                    <a:pt x="2531" y="575"/>
                  </a:lnTo>
                  <a:lnTo>
                    <a:pt x="2547" y="569"/>
                  </a:lnTo>
                  <a:lnTo>
                    <a:pt x="2591" y="544"/>
                  </a:lnTo>
                  <a:lnTo>
                    <a:pt x="2637" y="524"/>
                  </a:lnTo>
                  <a:lnTo>
                    <a:pt x="2685" y="510"/>
                  </a:lnTo>
                  <a:lnTo>
                    <a:pt x="2687" y="510"/>
                  </a:lnTo>
                  <a:lnTo>
                    <a:pt x="2784" y="612"/>
                  </a:lnTo>
                  <a:lnTo>
                    <a:pt x="2885" y="511"/>
                  </a:lnTo>
                  <a:lnTo>
                    <a:pt x="2934" y="527"/>
                  </a:lnTo>
                  <a:lnTo>
                    <a:pt x="2984" y="547"/>
                  </a:lnTo>
                  <a:lnTo>
                    <a:pt x="3030" y="574"/>
                  </a:lnTo>
                  <a:lnTo>
                    <a:pt x="3038" y="577"/>
                  </a:lnTo>
                  <a:lnTo>
                    <a:pt x="3045" y="582"/>
                  </a:lnTo>
                  <a:lnTo>
                    <a:pt x="3066" y="594"/>
                  </a:lnTo>
                  <a:lnTo>
                    <a:pt x="3089" y="608"/>
                  </a:lnTo>
                  <a:lnTo>
                    <a:pt x="3114" y="624"/>
                  </a:lnTo>
                  <a:lnTo>
                    <a:pt x="3139" y="641"/>
                  </a:lnTo>
                  <a:lnTo>
                    <a:pt x="3167" y="660"/>
                  </a:lnTo>
                  <a:lnTo>
                    <a:pt x="3196" y="682"/>
                  </a:lnTo>
                  <a:lnTo>
                    <a:pt x="3226" y="705"/>
                  </a:lnTo>
                  <a:lnTo>
                    <a:pt x="3256" y="729"/>
                  </a:lnTo>
                  <a:lnTo>
                    <a:pt x="3286" y="755"/>
                  </a:lnTo>
                  <a:lnTo>
                    <a:pt x="3316" y="783"/>
                  </a:lnTo>
                  <a:lnTo>
                    <a:pt x="3345" y="814"/>
                  </a:lnTo>
                  <a:lnTo>
                    <a:pt x="3374" y="845"/>
                  </a:lnTo>
                  <a:lnTo>
                    <a:pt x="3403" y="880"/>
                  </a:lnTo>
                  <a:lnTo>
                    <a:pt x="3429" y="916"/>
                  </a:lnTo>
                  <a:lnTo>
                    <a:pt x="3454" y="954"/>
                  </a:lnTo>
                  <a:lnTo>
                    <a:pt x="3477" y="995"/>
                  </a:lnTo>
                  <a:lnTo>
                    <a:pt x="3499" y="1037"/>
                  </a:lnTo>
                  <a:lnTo>
                    <a:pt x="3517" y="1081"/>
                  </a:lnTo>
                  <a:lnTo>
                    <a:pt x="3533" y="1129"/>
                  </a:lnTo>
                  <a:lnTo>
                    <a:pt x="3546" y="1179"/>
                  </a:lnTo>
                  <a:lnTo>
                    <a:pt x="3556" y="1230"/>
                  </a:lnTo>
                  <a:lnTo>
                    <a:pt x="3562" y="1284"/>
                  </a:lnTo>
                  <a:lnTo>
                    <a:pt x="3564" y="1341"/>
                  </a:lnTo>
                  <a:lnTo>
                    <a:pt x="3562" y="1400"/>
                  </a:lnTo>
                  <a:lnTo>
                    <a:pt x="3556" y="1461"/>
                  </a:lnTo>
                  <a:lnTo>
                    <a:pt x="3544" y="1526"/>
                  </a:lnTo>
                  <a:lnTo>
                    <a:pt x="3528" y="1592"/>
                  </a:lnTo>
                  <a:lnTo>
                    <a:pt x="3506" y="1661"/>
                  </a:lnTo>
                  <a:lnTo>
                    <a:pt x="3479" y="1732"/>
                  </a:lnTo>
                  <a:lnTo>
                    <a:pt x="3445" y="1806"/>
                  </a:lnTo>
                  <a:lnTo>
                    <a:pt x="3405" y="1884"/>
                  </a:lnTo>
                  <a:lnTo>
                    <a:pt x="3389" y="1908"/>
                  </a:lnTo>
                  <a:lnTo>
                    <a:pt x="3369" y="1929"/>
                  </a:lnTo>
                  <a:lnTo>
                    <a:pt x="3346" y="1944"/>
                  </a:lnTo>
                  <a:lnTo>
                    <a:pt x="3321" y="1956"/>
                  </a:lnTo>
                  <a:lnTo>
                    <a:pt x="3294" y="1964"/>
                  </a:lnTo>
                  <a:lnTo>
                    <a:pt x="3267" y="1966"/>
                  </a:lnTo>
                  <a:lnTo>
                    <a:pt x="3241" y="1964"/>
                  </a:lnTo>
                  <a:lnTo>
                    <a:pt x="3216" y="1958"/>
                  </a:lnTo>
                  <a:lnTo>
                    <a:pt x="3192" y="1947"/>
                  </a:lnTo>
                  <a:lnTo>
                    <a:pt x="3175" y="1935"/>
                  </a:lnTo>
                  <a:lnTo>
                    <a:pt x="3160" y="1922"/>
                  </a:lnTo>
                  <a:lnTo>
                    <a:pt x="3161" y="3392"/>
                  </a:lnTo>
                  <a:lnTo>
                    <a:pt x="3157" y="3429"/>
                  </a:lnTo>
                  <a:lnTo>
                    <a:pt x="3146" y="3464"/>
                  </a:lnTo>
                  <a:lnTo>
                    <a:pt x="3129" y="3495"/>
                  </a:lnTo>
                  <a:lnTo>
                    <a:pt x="3107" y="3523"/>
                  </a:lnTo>
                  <a:lnTo>
                    <a:pt x="3079" y="3546"/>
                  </a:lnTo>
                  <a:lnTo>
                    <a:pt x="3048" y="3563"/>
                  </a:lnTo>
                  <a:lnTo>
                    <a:pt x="3013" y="3573"/>
                  </a:lnTo>
                  <a:lnTo>
                    <a:pt x="2975" y="3577"/>
                  </a:lnTo>
                  <a:lnTo>
                    <a:pt x="2975" y="3577"/>
                  </a:lnTo>
                  <a:lnTo>
                    <a:pt x="2938" y="3573"/>
                  </a:lnTo>
                  <a:lnTo>
                    <a:pt x="2903" y="3563"/>
                  </a:lnTo>
                  <a:lnTo>
                    <a:pt x="2872" y="3546"/>
                  </a:lnTo>
                  <a:lnTo>
                    <a:pt x="2844" y="3523"/>
                  </a:lnTo>
                  <a:lnTo>
                    <a:pt x="2821" y="3497"/>
                  </a:lnTo>
                  <a:lnTo>
                    <a:pt x="2804" y="3464"/>
                  </a:lnTo>
                  <a:lnTo>
                    <a:pt x="2794" y="3429"/>
                  </a:lnTo>
                  <a:lnTo>
                    <a:pt x="2790" y="3392"/>
                  </a:lnTo>
                  <a:lnTo>
                    <a:pt x="2789" y="2107"/>
                  </a:lnTo>
                  <a:lnTo>
                    <a:pt x="2786" y="2108"/>
                  </a:lnTo>
                  <a:lnTo>
                    <a:pt x="2784" y="2108"/>
                  </a:lnTo>
                  <a:lnTo>
                    <a:pt x="2762" y="2107"/>
                  </a:lnTo>
                  <a:lnTo>
                    <a:pt x="2764" y="3392"/>
                  </a:lnTo>
                  <a:lnTo>
                    <a:pt x="2760" y="3429"/>
                  </a:lnTo>
                  <a:lnTo>
                    <a:pt x="2749" y="3464"/>
                  </a:lnTo>
                  <a:lnTo>
                    <a:pt x="2732" y="3495"/>
                  </a:lnTo>
                  <a:lnTo>
                    <a:pt x="2709" y="3523"/>
                  </a:lnTo>
                  <a:lnTo>
                    <a:pt x="2682" y="3546"/>
                  </a:lnTo>
                  <a:lnTo>
                    <a:pt x="2650" y="3563"/>
                  </a:lnTo>
                  <a:lnTo>
                    <a:pt x="2616" y="3573"/>
                  </a:lnTo>
                  <a:lnTo>
                    <a:pt x="2578" y="3577"/>
                  </a:lnTo>
                  <a:lnTo>
                    <a:pt x="2578" y="3577"/>
                  </a:lnTo>
                  <a:lnTo>
                    <a:pt x="2541" y="3573"/>
                  </a:lnTo>
                  <a:lnTo>
                    <a:pt x="2506" y="3563"/>
                  </a:lnTo>
                  <a:lnTo>
                    <a:pt x="2475" y="3546"/>
                  </a:lnTo>
                  <a:lnTo>
                    <a:pt x="2447" y="3523"/>
                  </a:lnTo>
                  <a:lnTo>
                    <a:pt x="2424" y="3497"/>
                  </a:lnTo>
                  <a:lnTo>
                    <a:pt x="2407" y="3464"/>
                  </a:lnTo>
                  <a:lnTo>
                    <a:pt x="2396" y="3429"/>
                  </a:lnTo>
                  <a:lnTo>
                    <a:pt x="2393" y="3392"/>
                  </a:lnTo>
                  <a:lnTo>
                    <a:pt x="2392" y="1894"/>
                  </a:lnTo>
                  <a:lnTo>
                    <a:pt x="2392" y="1882"/>
                  </a:lnTo>
                  <a:lnTo>
                    <a:pt x="2394" y="1870"/>
                  </a:lnTo>
                  <a:lnTo>
                    <a:pt x="2381" y="1833"/>
                  </a:lnTo>
                  <a:lnTo>
                    <a:pt x="2374" y="1793"/>
                  </a:lnTo>
                  <a:lnTo>
                    <a:pt x="2370" y="1751"/>
                  </a:lnTo>
                  <a:lnTo>
                    <a:pt x="2370" y="927"/>
                  </a:lnTo>
                  <a:lnTo>
                    <a:pt x="2325" y="923"/>
                  </a:lnTo>
                  <a:lnTo>
                    <a:pt x="2280" y="915"/>
                  </a:lnTo>
                  <a:lnTo>
                    <a:pt x="2234" y="903"/>
                  </a:lnTo>
                  <a:lnTo>
                    <a:pt x="2173" y="880"/>
                  </a:lnTo>
                  <a:lnTo>
                    <a:pt x="2112" y="850"/>
                  </a:lnTo>
                  <a:lnTo>
                    <a:pt x="2056" y="816"/>
                  </a:lnTo>
                  <a:lnTo>
                    <a:pt x="2002" y="778"/>
                  </a:lnTo>
                  <a:lnTo>
                    <a:pt x="1951" y="736"/>
                  </a:lnTo>
                  <a:lnTo>
                    <a:pt x="1902" y="690"/>
                  </a:lnTo>
                  <a:lnTo>
                    <a:pt x="1856" y="643"/>
                  </a:lnTo>
                  <a:lnTo>
                    <a:pt x="1855" y="641"/>
                  </a:lnTo>
                  <a:lnTo>
                    <a:pt x="1849" y="635"/>
                  </a:lnTo>
                  <a:lnTo>
                    <a:pt x="1839" y="625"/>
                  </a:lnTo>
                  <a:lnTo>
                    <a:pt x="1826" y="612"/>
                  </a:lnTo>
                  <a:lnTo>
                    <a:pt x="1811" y="596"/>
                  </a:lnTo>
                  <a:lnTo>
                    <a:pt x="1811" y="3597"/>
                  </a:lnTo>
                  <a:lnTo>
                    <a:pt x="0" y="3597"/>
                  </a:lnTo>
                  <a:lnTo>
                    <a:pt x="0" y="150"/>
                  </a:lnTo>
                  <a:lnTo>
                    <a:pt x="1551" y="150"/>
                  </a:lnTo>
                  <a:lnTo>
                    <a:pt x="1554" y="133"/>
                  </a:lnTo>
                  <a:lnTo>
                    <a:pt x="1556" y="122"/>
                  </a:lnTo>
                  <a:lnTo>
                    <a:pt x="1559" y="115"/>
                  </a:lnTo>
                  <a:lnTo>
                    <a:pt x="1560" y="114"/>
                  </a:lnTo>
                  <a:lnTo>
                    <a:pt x="1570" y="89"/>
                  </a:lnTo>
                  <a:lnTo>
                    <a:pt x="1582" y="67"/>
                  </a:lnTo>
                  <a:lnTo>
                    <a:pt x="1598" y="47"/>
                  </a:lnTo>
                  <a:lnTo>
                    <a:pt x="1619" y="29"/>
                  </a:lnTo>
                  <a:lnTo>
                    <a:pt x="1642" y="16"/>
                  </a:lnTo>
                  <a:lnTo>
                    <a:pt x="1672" y="3"/>
                  </a:lnTo>
                  <a:lnTo>
                    <a:pt x="17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2" name="Freeform 30"/>
            <p:cNvSpPr>
              <a:spLocks/>
            </p:cNvSpPr>
            <p:nvPr/>
          </p:nvSpPr>
          <p:spPr bwMode="auto">
            <a:xfrm>
              <a:off x="1381" y="461"/>
              <a:ext cx="162" cy="161"/>
            </a:xfrm>
            <a:custGeom>
              <a:avLst/>
              <a:gdLst>
                <a:gd name="T0" fmla="*/ 404 w 808"/>
                <a:gd name="T1" fmla="*/ 0 h 806"/>
                <a:gd name="T2" fmla="*/ 459 w 808"/>
                <a:gd name="T3" fmla="*/ 3 h 806"/>
                <a:gd name="T4" fmla="*/ 512 w 808"/>
                <a:gd name="T5" fmla="*/ 14 h 806"/>
                <a:gd name="T6" fmla="*/ 562 w 808"/>
                <a:gd name="T7" fmla="*/ 31 h 806"/>
                <a:gd name="T8" fmla="*/ 609 w 808"/>
                <a:gd name="T9" fmla="*/ 55 h 806"/>
                <a:gd name="T10" fmla="*/ 651 w 808"/>
                <a:gd name="T11" fmla="*/ 84 h 806"/>
                <a:gd name="T12" fmla="*/ 690 w 808"/>
                <a:gd name="T13" fmla="*/ 117 h 806"/>
                <a:gd name="T14" fmla="*/ 724 w 808"/>
                <a:gd name="T15" fmla="*/ 156 h 806"/>
                <a:gd name="T16" fmla="*/ 753 w 808"/>
                <a:gd name="T17" fmla="*/ 199 h 806"/>
                <a:gd name="T18" fmla="*/ 777 w 808"/>
                <a:gd name="T19" fmla="*/ 246 h 806"/>
                <a:gd name="T20" fmla="*/ 794 w 808"/>
                <a:gd name="T21" fmla="*/ 295 h 806"/>
                <a:gd name="T22" fmla="*/ 805 w 808"/>
                <a:gd name="T23" fmla="*/ 348 h 806"/>
                <a:gd name="T24" fmla="*/ 808 w 808"/>
                <a:gd name="T25" fmla="*/ 403 h 806"/>
                <a:gd name="T26" fmla="*/ 805 w 808"/>
                <a:gd name="T27" fmla="*/ 457 h 806"/>
                <a:gd name="T28" fmla="*/ 794 w 808"/>
                <a:gd name="T29" fmla="*/ 510 h 806"/>
                <a:gd name="T30" fmla="*/ 777 w 808"/>
                <a:gd name="T31" fmla="*/ 559 h 806"/>
                <a:gd name="T32" fmla="*/ 753 w 808"/>
                <a:gd name="T33" fmla="*/ 606 h 806"/>
                <a:gd name="T34" fmla="*/ 724 w 808"/>
                <a:gd name="T35" fmla="*/ 649 h 806"/>
                <a:gd name="T36" fmla="*/ 690 w 808"/>
                <a:gd name="T37" fmla="*/ 688 h 806"/>
                <a:gd name="T38" fmla="*/ 651 w 808"/>
                <a:gd name="T39" fmla="*/ 722 h 806"/>
                <a:gd name="T40" fmla="*/ 609 w 808"/>
                <a:gd name="T41" fmla="*/ 751 h 806"/>
                <a:gd name="T42" fmla="*/ 562 w 808"/>
                <a:gd name="T43" fmla="*/ 774 h 806"/>
                <a:gd name="T44" fmla="*/ 512 w 808"/>
                <a:gd name="T45" fmla="*/ 792 h 806"/>
                <a:gd name="T46" fmla="*/ 459 w 808"/>
                <a:gd name="T47" fmla="*/ 802 h 806"/>
                <a:gd name="T48" fmla="*/ 404 w 808"/>
                <a:gd name="T49" fmla="*/ 806 h 806"/>
                <a:gd name="T50" fmla="*/ 350 w 808"/>
                <a:gd name="T51" fmla="*/ 802 h 806"/>
                <a:gd name="T52" fmla="*/ 297 w 808"/>
                <a:gd name="T53" fmla="*/ 792 h 806"/>
                <a:gd name="T54" fmla="*/ 248 w 808"/>
                <a:gd name="T55" fmla="*/ 774 h 806"/>
                <a:gd name="T56" fmla="*/ 201 w 808"/>
                <a:gd name="T57" fmla="*/ 751 h 806"/>
                <a:gd name="T58" fmla="*/ 157 w 808"/>
                <a:gd name="T59" fmla="*/ 722 h 806"/>
                <a:gd name="T60" fmla="*/ 119 w 808"/>
                <a:gd name="T61" fmla="*/ 688 h 806"/>
                <a:gd name="T62" fmla="*/ 84 w 808"/>
                <a:gd name="T63" fmla="*/ 649 h 806"/>
                <a:gd name="T64" fmla="*/ 55 w 808"/>
                <a:gd name="T65" fmla="*/ 606 h 806"/>
                <a:gd name="T66" fmla="*/ 32 w 808"/>
                <a:gd name="T67" fmla="*/ 559 h 806"/>
                <a:gd name="T68" fmla="*/ 14 w 808"/>
                <a:gd name="T69" fmla="*/ 510 h 806"/>
                <a:gd name="T70" fmla="*/ 3 w 808"/>
                <a:gd name="T71" fmla="*/ 457 h 806"/>
                <a:gd name="T72" fmla="*/ 0 w 808"/>
                <a:gd name="T73" fmla="*/ 403 h 806"/>
                <a:gd name="T74" fmla="*/ 3 w 808"/>
                <a:gd name="T75" fmla="*/ 348 h 806"/>
                <a:gd name="T76" fmla="*/ 14 w 808"/>
                <a:gd name="T77" fmla="*/ 295 h 806"/>
                <a:gd name="T78" fmla="*/ 32 w 808"/>
                <a:gd name="T79" fmla="*/ 246 h 806"/>
                <a:gd name="T80" fmla="*/ 55 w 808"/>
                <a:gd name="T81" fmla="*/ 199 h 806"/>
                <a:gd name="T82" fmla="*/ 84 w 808"/>
                <a:gd name="T83" fmla="*/ 156 h 806"/>
                <a:gd name="T84" fmla="*/ 119 w 808"/>
                <a:gd name="T85" fmla="*/ 117 h 806"/>
                <a:gd name="T86" fmla="*/ 157 w 808"/>
                <a:gd name="T87" fmla="*/ 84 h 806"/>
                <a:gd name="T88" fmla="*/ 201 w 808"/>
                <a:gd name="T89" fmla="*/ 55 h 806"/>
                <a:gd name="T90" fmla="*/ 248 w 808"/>
                <a:gd name="T91" fmla="*/ 31 h 806"/>
                <a:gd name="T92" fmla="*/ 297 w 808"/>
                <a:gd name="T93" fmla="*/ 14 h 806"/>
                <a:gd name="T94" fmla="*/ 350 w 808"/>
                <a:gd name="T95" fmla="*/ 3 h 806"/>
                <a:gd name="T96" fmla="*/ 404 w 808"/>
                <a:gd name="T9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8" h="806">
                  <a:moveTo>
                    <a:pt x="404" y="0"/>
                  </a:moveTo>
                  <a:lnTo>
                    <a:pt x="459" y="3"/>
                  </a:lnTo>
                  <a:lnTo>
                    <a:pt x="512" y="14"/>
                  </a:lnTo>
                  <a:lnTo>
                    <a:pt x="562" y="31"/>
                  </a:lnTo>
                  <a:lnTo>
                    <a:pt x="609" y="55"/>
                  </a:lnTo>
                  <a:lnTo>
                    <a:pt x="651" y="84"/>
                  </a:lnTo>
                  <a:lnTo>
                    <a:pt x="690" y="117"/>
                  </a:lnTo>
                  <a:lnTo>
                    <a:pt x="724" y="156"/>
                  </a:lnTo>
                  <a:lnTo>
                    <a:pt x="753" y="199"/>
                  </a:lnTo>
                  <a:lnTo>
                    <a:pt x="777" y="246"/>
                  </a:lnTo>
                  <a:lnTo>
                    <a:pt x="794" y="295"/>
                  </a:lnTo>
                  <a:lnTo>
                    <a:pt x="805" y="348"/>
                  </a:lnTo>
                  <a:lnTo>
                    <a:pt x="808" y="403"/>
                  </a:lnTo>
                  <a:lnTo>
                    <a:pt x="805" y="457"/>
                  </a:lnTo>
                  <a:lnTo>
                    <a:pt x="794" y="510"/>
                  </a:lnTo>
                  <a:lnTo>
                    <a:pt x="777" y="559"/>
                  </a:lnTo>
                  <a:lnTo>
                    <a:pt x="753" y="606"/>
                  </a:lnTo>
                  <a:lnTo>
                    <a:pt x="724" y="649"/>
                  </a:lnTo>
                  <a:lnTo>
                    <a:pt x="690" y="688"/>
                  </a:lnTo>
                  <a:lnTo>
                    <a:pt x="651" y="722"/>
                  </a:lnTo>
                  <a:lnTo>
                    <a:pt x="609" y="751"/>
                  </a:lnTo>
                  <a:lnTo>
                    <a:pt x="562" y="774"/>
                  </a:lnTo>
                  <a:lnTo>
                    <a:pt x="512" y="792"/>
                  </a:lnTo>
                  <a:lnTo>
                    <a:pt x="459" y="802"/>
                  </a:lnTo>
                  <a:lnTo>
                    <a:pt x="404" y="806"/>
                  </a:lnTo>
                  <a:lnTo>
                    <a:pt x="350" y="802"/>
                  </a:lnTo>
                  <a:lnTo>
                    <a:pt x="297" y="792"/>
                  </a:lnTo>
                  <a:lnTo>
                    <a:pt x="248" y="774"/>
                  </a:lnTo>
                  <a:lnTo>
                    <a:pt x="201" y="751"/>
                  </a:lnTo>
                  <a:lnTo>
                    <a:pt x="157" y="722"/>
                  </a:lnTo>
                  <a:lnTo>
                    <a:pt x="119" y="688"/>
                  </a:lnTo>
                  <a:lnTo>
                    <a:pt x="84" y="649"/>
                  </a:lnTo>
                  <a:lnTo>
                    <a:pt x="55" y="606"/>
                  </a:lnTo>
                  <a:lnTo>
                    <a:pt x="32" y="559"/>
                  </a:lnTo>
                  <a:lnTo>
                    <a:pt x="14" y="510"/>
                  </a:lnTo>
                  <a:lnTo>
                    <a:pt x="3" y="457"/>
                  </a:lnTo>
                  <a:lnTo>
                    <a:pt x="0" y="403"/>
                  </a:lnTo>
                  <a:lnTo>
                    <a:pt x="3" y="348"/>
                  </a:lnTo>
                  <a:lnTo>
                    <a:pt x="14" y="295"/>
                  </a:lnTo>
                  <a:lnTo>
                    <a:pt x="32" y="246"/>
                  </a:lnTo>
                  <a:lnTo>
                    <a:pt x="55" y="199"/>
                  </a:lnTo>
                  <a:lnTo>
                    <a:pt x="84" y="156"/>
                  </a:lnTo>
                  <a:lnTo>
                    <a:pt x="119" y="117"/>
                  </a:lnTo>
                  <a:lnTo>
                    <a:pt x="157" y="84"/>
                  </a:lnTo>
                  <a:lnTo>
                    <a:pt x="201" y="55"/>
                  </a:lnTo>
                  <a:lnTo>
                    <a:pt x="248" y="31"/>
                  </a:lnTo>
                  <a:lnTo>
                    <a:pt x="297" y="14"/>
                  </a:lnTo>
                  <a:lnTo>
                    <a:pt x="350" y="3"/>
                  </a:lnTo>
                  <a:lnTo>
                    <a:pt x="4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3" name="Freeform 31"/>
            <p:cNvSpPr>
              <a:spLocks noEditPoints="1"/>
            </p:cNvSpPr>
            <p:nvPr/>
          </p:nvSpPr>
          <p:spPr bwMode="auto">
            <a:xfrm>
              <a:off x="975" y="644"/>
              <a:ext cx="227" cy="103"/>
            </a:xfrm>
            <a:custGeom>
              <a:avLst/>
              <a:gdLst>
                <a:gd name="T0" fmla="*/ 453 w 1134"/>
                <a:gd name="T1" fmla="*/ 111 h 517"/>
                <a:gd name="T2" fmla="*/ 453 w 1134"/>
                <a:gd name="T3" fmla="*/ 164 h 517"/>
                <a:gd name="T4" fmla="*/ 662 w 1134"/>
                <a:gd name="T5" fmla="*/ 164 h 517"/>
                <a:gd name="T6" fmla="*/ 662 w 1134"/>
                <a:gd name="T7" fmla="*/ 111 h 517"/>
                <a:gd name="T8" fmla="*/ 453 w 1134"/>
                <a:gd name="T9" fmla="*/ 111 h 517"/>
                <a:gd name="T10" fmla="*/ 0 w 1134"/>
                <a:gd name="T11" fmla="*/ 0 h 517"/>
                <a:gd name="T12" fmla="*/ 1134 w 1134"/>
                <a:gd name="T13" fmla="*/ 0 h 517"/>
                <a:gd name="T14" fmla="*/ 1134 w 1134"/>
                <a:gd name="T15" fmla="*/ 517 h 517"/>
                <a:gd name="T16" fmla="*/ 0 w 1134"/>
                <a:gd name="T17" fmla="*/ 517 h 517"/>
                <a:gd name="T18" fmla="*/ 0 w 1134"/>
                <a:gd name="T19" fmla="*/ 0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4" h="517">
                  <a:moveTo>
                    <a:pt x="453" y="111"/>
                  </a:moveTo>
                  <a:lnTo>
                    <a:pt x="453" y="164"/>
                  </a:lnTo>
                  <a:lnTo>
                    <a:pt x="662" y="164"/>
                  </a:lnTo>
                  <a:lnTo>
                    <a:pt x="662" y="111"/>
                  </a:lnTo>
                  <a:lnTo>
                    <a:pt x="453" y="111"/>
                  </a:lnTo>
                  <a:close/>
                  <a:moveTo>
                    <a:pt x="0" y="0"/>
                  </a:moveTo>
                  <a:lnTo>
                    <a:pt x="1134" y="0"/>
                  </a:lnTo>
                  <a:lnTo>
                    <a:pt x="1134" y="517"/>
                  </a:lnTo>
                  <a:lnTo>
                    <a:pt x="0" y="5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4" name="Freeform 32"/>
            <p:cNvSpPr>
              <a:spLocks noEditPoints="1"/>
            </p:cNvSpPr>
            <p:nvPr/>
          </p:nvSpPr>
          <p:spPr bwMode="auto">
            <a:xfrm>
              <a:off x="975" y="780"/>
              <a:ext cx="227" cy="103"/>
            </a:xfrm>
            <a:custGeom>
              <a:avLst/>
              <a:gdLst>
                <a:gd name="T0" fmla="*/ 453 w 1134"/>
                <a:gd name="T1" fmla="*/ 112 h 516"/>
                <a:gd name="T2" fmla="*/ 453 w 1134"/>
                <a:gd name="T3" fmla="*/ 163 h 516"/>
                <a:gd name="T4" fmla="*/ 662 w 1134"/>
                <a:gd name="T5" fmla="*/ 163 h 516"/>
                <a:gd name="T6" fmla="*/ 662 w 1134"/>
                <a:gd name="T7" fmla="*/ 112 h 516"/>
                <a:gd name="T8" fmla="*/ 453 w 1134"/>
                <a:gd name="T9" fmla="*/ 112 h 516"/>
                <a:gd name="T10" fmla="*/ 0 w 1134"/>
                <a:gd name="T11" fmla="*/ 0 h 516"/>
                <a:gd name="T12" fmla="*/ 1134 w 1134"/>
                <a:gd name="T13" fmla="*/ 0 h 516"/>
                <a:gd name="T14" fmla="*/ 1134 w 1134"/>
                <a:gd name="T15" fmla="*/ 516 h 516"/>
                <a:gd name="T16" fmla="*/ 0 w 1134"/>
                <a:gd name="T17" fmla="*/ 516 h 516"/>
                <a:gd name="T18" fmla="*/ 0 w 1134"/>
                <a:gd name="T19" fmla="*/ 0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4" h="516">
                  <a:moveTo>
                    <a:pt x="453" y="112"/>
                  </a:moveTo>
                  <a:lnTo>
                    <a:pt x="453" y="163"/>
                  </a:lnTo>
                  <a:lnTo>
                    <a:pt x="662" y="163"/>
                  </a:lnTo>
                  <a:lnTo>
                    <a:pt x="662" y="112"/>
                  </a:lnTo>
                  <a:lnTo>
                    <a:pt x="453" y="112"/>
                  </a:lnTo>
                  <a:close/>
                  <a:moveTo>
                    <a:pt x="0" y="0"/>
                  </a:moveTo>
                  <a:lnTo>
                    <a:pt x="1134" y="0"/>
                  </a:lnTo>
                  <a:lnTo>
                    <a:pt x="1134" y="516"/>
                  </a:lnTo>
                  <a:lnTo>
                    <a:pt x="0" y="5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5" name="Freeform 33"/>
            <p:cNvSpPr>
              <a:spLocks noEditPoints="1"/>
            </p:cNvSpPr>
            <p:nvPr/>
          </p:nvSpPr>
          <p:spPr bwMode="auto">
            <a:xfrm>
              <a:off x="975" y="919"/>
              <a:ext cx="227" cy="103"/>
            </a:xfrm>
            <a:custGeom>
              <a:avLst/>
              <a:gdLst>
                <a:gd name="T0" fmla="*/ 453 w 1134"/>
                <a:gd name="T1" fmla="*/ 112 h 517"/>
                <a:gd name="T2" fmla="*/ 453 w 1134"/>
                <a:gd name="T3" fmla="*/ 164 h 517"/>
                <a:gd name="T4" fmla="*/ 662 w 1134"/>
                <a:gd name="T5" fmla="*/ 164 h 517"/>
                <a:gd name="T6" fmla="*/ 662 w 1134"/>
                <a:gd name="T7" fmla="*/ 112 h 517"/>
                <a:gd name="T8" fmla="*/ 453 w 1134"/>
                <a:gd name="T9" fmla="*/ 112 h 517"/>
                <a:gd name="T10" fmla="*/ 0 w 1134"/>
                <a:gd name="T11" fmla="*/ 0 h 517"/>
                <a:gd name="T12" fmla="*/ 1134 w 1134"/>
                <a:gd name="T13" fmla="*/ 0 h 517"/>
                <a:gd name="T14" fmla="*/ 1134 w 1134"/>
                <a:gd name="T15" fmla="*/ 517 h 517"/>
                <a:gd name="T16" fmla="*/ 0 w 1134"/>
                <a:gd name="T17" fmla="*/ 517 h 517"/>
                <a:gd name="T18" fmla="*/ 0 w 1134"/>
                <a:gd name="T19" fmla="*/ 0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4" h="517">
                  <a:moveTo>
                    <a:pt x="453" y="112"/>
                  </a:moveTo>
                  <a:lnTo>
                    <a:pt x="453" y="164"/>
                  </a:lnTo>
                  <a:lnTo>
                    <a:pt x="662" y="164"/>
                  </a:lnTo>
                  <a:lnTo>
                    <a:pt x="662" y="112"/>
                  </a:lnTo>
                  <a:lnTo>
                    <a:pt x="453" y="112"/>
                  </a:lnTo>
                  <a:close/>
                  <a:moveTo>
                    <a:pt x="0" y="0"/>
                  </a:moveTo>
                  <a:lnTo>
                    <a:pt x="1134" y="0"/>
                  </a:lnTo>
                  <a:lnTo>
                    <a:pt x="1134" y="517"/>
                  </a:lnTo>
                  <a:lnTo>
                    <a:pt x="0" y="5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6" name="Freeform 34"/>
            <p:cNvSpPr>
              <a:spLocks noEditPoints="1"/>
            </p:cNvSpPr>
            <p:nvPr/>
          </p:nvSpPr>
          <p:spPr bwMode="auto">
            <a:xfrm>
              <a:off x="975" y="1057"/>
              <a:ext cx="227" cy="103"/>
            </a:xfrm>
            <a:custGeom>
              <a:avLst/>
              <a:gdLst>
                <a:gd name="T0" fmla="*/ 453 w 1134"/>
                <a:gd name="T1" fmla="*/ 111 h 516"/>
                <a:gd name="T2" fmla="*/ 453 w 1134"/>
                <a:gd name="T3" fmla="*/ 164 h 516"/>
                <a:gd name="T4" fmla="*/ 662 w 1134"/>
                <a:gd name="T5" fmla="*/ 164 h 516"/>
                <a:gd name="T6" fmla="*/ 662 w 1134"/>
                <a:gd name="T7" fmla="*/ 111 h 516"/>
                <a:gd name="T8" fmla="*/ 453 w 1134"/>
                <a:gd name="T9" fmla="*/ 111 h 516"/>
                <a:gd name="T10" fmla="*/ 0 w 1134"/>
                <a:gd name="T11" fmla="*/ 0 h 516"/>
                <a:gd name="T12" fmla="*/ 1134 w 1134"/>
                <a:gd name="T13" fmla="*/ 0 h 516"/>
                <a:gd name="T14" fmla="*/ 1134 w 1134"/>
                <a:gd name="T15" fmla="*/ 516 h 516"/>
                <a:gd name="T16" fmla="*/ 0 w 1134"/>
                <a:gd name="T17" fmla="*/ 516 h 516"/>
                <a:gd name="T18" fmla="*/ 0 w 1134"/>
                <a:gd name="T19" fmla="*/ 0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4" h="516">
                  <a:moveTo>
                    <a:pt x="453" y="111"/>
                  </a:moveTo>
                  <a:lnTo>
                    <a:pt x="453" y="164"/>
                  </a:lnTo>
                  <a:lnTo>
                    <a:pt x="662" y="164"/>
                  </a:lnTo>
                  <a:lnTo>
                    <a:pt x="662" y="111"/>
                  </a:lnTo>
                  <a:lnTo>
                    <a:pt x="453" y="111"/>
                  </a:lnTo>
                  <a:close/>
                  <a:moveTo>
                    <a:pt x="0" y="0"/>
                  </a:moveTo>
                  <a:lnTo>
                    <a:pt x="1134" y="0"/>
                  </a:lnTo>
                  <a:lnTo>
                    <a:pt x="1134" y="516"/>
                  </a:lnTo>
                  <a:lnTo>
                    <a:pt x="0" y="5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97" name="TextBox 28"/>
          <p:cNvSpPr txBox="1"/>
          <p:nvPr/>
        </p:nvSpPr>
        <p:spPr>
          <a:xfrm>
            <a:off x="2446592" y="163877"/>
            <a:ext cx="9332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AA2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RICADUTE E BENEFICI</a:t>
            </a:r>
          </a:p>
        </p:txBody>
      </p:sp>
      <p:grpSp>
        <p:nvGrpSpPr>
          <p:cNvPr id="6" name="Gruppo 5"/>
          <p:cNvGrpSpPr/>
          <p:nvPr/>
        </p:nvGrpSpPr>
        <p:grpSpPr>
          <a:xfrm>
            <a:off x="8380894" y="126093"/>
            <a:ext cx="3770615" cy="830997"/>
            <a:chOff x="8684977" y="126093"/>
            <a:chExt cx="3466532" cy="830997"/>
          </a:xfrm>
        </p:grpSpPr>
        <p:sp>
          <p:nvSpPr>
            <p:cNvPr id="470" name="TextBox 21"/>
            <p:cNvSpPr txBox="1"/>
            <p:nvPr/>
          </p:nvSpPr>
          <p:spPr>
            <a:xfrm>
              <a:off x="8684977" y="126093"/>
              <a:ext cx="3466532" cy="830997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Tutti</a:t>
              </a:r>
              <a:r>
                <a:rPr lang="en-US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manager </a:t>
              </a:r>
              <a:r>
                <a:rPr lang="en-US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entrati</a:t>
              </a:r>
              <a:r>
                <a:rPr lang="en-US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nel</a:t>
              </a:r>
              <a:r>
                <a:rPr lang="en-US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en-US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progetto</a:t>
              </a:r>
              <a:r>
                <a:rPr lang="en-US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conseguono</a:t>
              </a:r>
              <a:endParaRPr lang="en-US" sz="16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benefici</a:t>
              </a:r>
              <a:r>
                <a:rPr lang="en-US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utili</a:t>
              </a:r>
              <a:r>
                <a:rPr lang="en-US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al </a:t>
              </a:r>
              <a:r>
                <a:rPr lang="en-US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reimpiego</a:t>
              </a:r>
              <a:endParaRPr lang="en-US" sz="16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8" name="Freeform 39"/>
            <p:cNvSpPr>
              <a:spLocks noEditPoints="1"/>
            </p:cNvSpPr>
            <p:nvPr/>
          </p:nvSpPr>
          <p:spPr bwMode="auto">
            <a:xfrm rot="773487">
              <a:off x="11136049" y="179044"/>
              <a:ext cx="745980" cy="639878"/>
            </a:xfrm>
            <a:custGeom>
              <a:avLst/>
              <a:gdLst>
                <a:gd name="T0" fmla="*/ 472 w 914"/>
                <a:gd name="T1" fmla="*/ 506 h 784"/>
                <a:gd name="T2" fmla="*/ 449 w 914"/>
                <a:gd name="T3" fmla="*/ 529 h 784"/>
                <a:gd name="T4" fmla="*/ 449 w 914"/>
                <a:gd name="T5" fmla="*/ 561 h 784"/>
                <a:gd name="T6" fmla="*/ 472 w 914"/>
                <a:gd name="T7" fmla="*/ 584 h 784"/>
                <a:gd name="T8" fmla="*/ 504 w 914"/>
                <a:gd name="T9" fmla="*/ 584 h 784"/>
                <a:gd name="T10" fmla="*/ 527 w 914"/>
                <a:gd name="T11" fmla="*/ 561 h 784"/>
                <a:gd name="T12" fmla="*/ 527 w 914"/>
                <a:gd name="T13" fmla="*/ 529 h 784"/>
                <a:gd name="T14" fmla="*/ 504 w 914"/>
                <a:gd name="T15" fmla="*/ 506 h 784"/>
                <a:gd name="T16" fmla="*/ 488 w 914"/>
                <a:gd name="T17" fmla="*/ 197 h 784"/>
                <a:gd name="T18" fmla="*/ 461 w 914"/>
                <a:gd name="T19" fmla="*/ 208 h 784"/>
                <a:gd name="T20" fmla="*/ 449 w 914"/>
                <a:gd name="T21" fmla="*/ 235 h 784"/>
                <a:gd name="T22" fmla="*/ 453 w 914"/>
                <a:gd name="T23" fmla="*/ 458 h 784"/>
                <a:gd name="T24" fmla="*/ 474 w 914"/>
                <a:gd name="T25" fmla="*/ 478 h 784"/>
                <a:gd name="T26" fmla="*/ 503 w 914"/>
                <a:gd name="T27" fmla="*/ 478 h 784"/>
                <a:gd name="T28" fmla="*/ 523 w 914"/>
                <a:gd name="T29" fmla="*/ 458 h 784"/>
                <a:gd name="T30" fmla="*/ 526 w 914"/>
                <a:gd name="T31" fmla="*/ 235 h 784"/>
                <a:gd name="T32" fmla="*/ 516 w 914"/>
                <a:gd name="T33" fmla="*/ 208 h 784"/>
                <a:gd name="T34" fmla="*/ 488 w 914"/>
                <a:gd name="T35" fmla="*/ 197 h 784"/>
                <a:gd name="T36" fmla="*/ 547 w 914"/>
                <a:gd name="T37" fmla="*/ 3 h 784"/>
                <a:gd name="T38" fmla="*/ 654 w 914"/>
                <a:gd name="T39" fmla="*/ 31 h 784"/>
                <a:gd name="T40" fmla="*/ 749 w 914"/>
                <a:gd name="T41" fmla="*/ 82 h 784"/>
                <a:gd name="T42" fmla="*/ 825 w 914"/>
                <a:gd name="T43" fmla="*/ 152 h 784"/>
                <a:gd name="T44" fmla="*/ 881 w 914"/>
                <a:gd name="T45" fmla="*/ 240 h 784"/>
                <a:gd name="T46" fmla="*/ 910 w 914"/>
                <a:gd name="T47" fmla="*/ 339 h 784"/>
                <a:gd name="T48" fmla="*/ 910 w 914"/>
                <a:gd name="T49" fmla="*/ 445 h 784"/>
                <a:gd name="T50" fmla="*/ 881 w 914"/>
                <a:gd name="T51" fmla="*/ 544 h 784"/>
                <a:gd name="T52" fmla="*/ 825 w 914"/>
                <a:gd name="T53" fmla="*/ 631 h 784"/>
                <a:gd name="T54" fmla="*/ 749 w 914"/>
                <a:gd name="T55" fmla="*/ 702 h 784"/>
                <a:gd name="T56" fmla="*/ 654 w 914"/>
                <a:gd name="T57" fmla="*/ 753 h 784"/>
                <a:gd name="T58" fmla="*/ 547 w 914"/>
                <a:gd name="T59" fmla="*/ 780 h 784"/>
                <a:gd name="T60" fmla="*/ 439 w 914"/>
                <a:gd name="T61" fmla="*/ 781 h 784"/>
                <a:gd name="T62" fmla="*/ 343 w 914"/>
                <a:gd name="T63" fmla="*/ 760 h 784"/>
                <a:gd name="T64" fmla="*/ 256 w 914"/>
                <a:gd name="T65" fmla="*/ 719 h 784"/>
                <a:gd name="T66" fmla="*/ 29 w 914"/>
                <a:gd name="T67" fmla="*/ 780 h 784"/>
                <a:gd name="T68" fmla="*/ 7 w 914"/>
                <a:gd name="T69" fmla="*/ 770 h 784"/>
                <a:gd name="T70" fmla="*/ 0 w 914"/>
                <a:gd name="T71" fmla="*/ 748 h 784"/>
                <a:gd name="T72" fmla="*/ 105 w 914"/>
                <a:gd name="T73" fmla="*/ 556 h 784"/>
                <a:gd name="T74" fmla="*/ 75 w 914"/>
                <a:gd name="T75" fmla="*/ 477 h 784"/>
                <a:gd name="T76" fmla="*/ 65 w 914"/>
                <a:gd name="T77" fmla="*/ 392 h 784"/>
                <a:gd name="T78" fmla="*/ 80 w 914"/>
                <a:gd name="T79" fmla="*/ 288 h 784"/>
                <a:gd name="T80" fmla="*/ 124 w 914"/>
                <a:gd name="T81" fmla="*/ 194 h 784"/>
                <a:gd name="T82" fmla="*/ 190 w 914"/>
                <a:gd name="T83" fmla="*/ 115 h 784"/>
                <a:gd name="T84" fmla="*/ 275 w 914"/>
                <a:gd name="T85" fmla="*/ 54 h 784"/>
                <a:gd name="T86" fmla="*/ 377 w 914"/>
                <a:gd name="T87" fmla="*/ 14 h 784"/>
                <a:gd name="T88" fmla="*/ 490 w 914"/>
                <a:gd name="T89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14" h="784">
                  <a:moveTo>
                    <a:pt x="488" y="504"/>
                  </a:moveTo>
                  <a:lnTo>
                    <a:pt x="472" y="506"/>
                  </a:lnTo>
                  <a:lnTo>
                    <a:pt x="458" y="515"/>
                  </a:lnTo>
                  <a:lnTo>
                    <a:pt x="449" y="529"/>
                  </a:lnTo>
                  <a:lnTo>
                    <a:pt x="446" y="546"/>
                  </a:lnTo>
                  <a:lnTo>
                    <a:pt x="449" y="561"/>
                  </a:lnTo>
                  <a:lnTo>
                    <a:pt x="458" y="575"/>
                  </a:lnTo>
                  <a:lnTo>
                    <a:pt x="472" y="584"/>
                  </a:lnTo>
                  <a:lnTo>
                    <a:pt x="488" y="588"/>
                  </a:lnTo>
                  <a:lnTo>
                    <a:pt x="504" y="584"/>
                  </a:lnTo>
                  <a:lnTo>
                    <a:pt x="518" y="575"/>
                  </a:lnTo>
                  <a:lnTo>
                    <a:pt x="527" y="561"/>
                  </a:lnTo>
                  <a:lnTo>
                    <a:pt x="530" y="546"/>
                  </a:lnTo>
                  <a:lnTo>
                    <a:pt x="527" y="529"/>
                  </a:lnTo>
                  <a:lnTo>
                    <a:pt x="518" y="515"/>
                  </a:lnTo>
                  <a:lnTo>
                    <a:pt x="504" y="506"/>
                  </a:lnTo>
                  <a:lnTo>
                    <a:pt x="488" y="504"/>
                  </a:lnTo>
                  <a:close/>
                  <a:moveTo>
                    <a:pt x="488" y="197"/>
                  </a:moveTo>
                  <a:lnTo>
                    <a:pt x="474" y="199"/>
                  </a:lnTo>
                  <a:lnTo>
                    <a:pt x="461" y="208"/>
                  </a:lnTo>
                  <a:lnTo>
                    <a:pt x="453" y="220"/>
                  </a:lnTo>
                  <a:lnTo>
                    <a:pt x="449" y="235"/>
                  </a:lnTo>
                  <a:lnTo>
                    <a:pt x="449" y="444"/>
                  </a:lnTo>
                  <a:lnTo>
                    <a:pt x="453" y="458"/>
                  </a:lnTo>
                  <a:lnTo>
                    <a:pt x="461" y="471"/>
                  </a:lnTo>
                  <a:lnTo>
                    <a:pt x="474" y="478"/>
                  </a:lnTo>
                  <a:lnTo>
                    <a:pt x="488" y="482"/>
                  </a:lnTo>
                  <a:lnTo>
                    <a:pt x="503" y="478"/>
                  </a:lnTo>
                  <a:lnTo>
                    <a:pt x="516" y="471"/>
                  </a:lnTo>
                  <a:lnTo>
                    <a:pt x="523" y="458"/>
                  </a:lnTo>
                  <a:lnTo>
                    <a:pt x="526" y="444"/>
                  </a:lnTo>
                  <a:lnTo>
                    <a:pt x="526" y="235"/>
                  </a:lnTo>
                  <a:lnTo>
                    <a:pt x="523" y="220"/>
                  </a:lnTo>
                  <a:lnTo>
                    <a:pt x="516" y="208"/>
                  </a:lnTo>
                  <a:lnTo>
                    <a:pt x="503" y="199"/>
                  </a:lnTo>
                  <a:lnTo>
                    <a:pt x="488" y="197"/>
                  </a:lnTo>
                  <a:close/>
                  <a:moveTo>
                    <a:pt x="490" y="0"/>
                  </a:moveTo>
                  <a:lnTo>
                    <a:pt x="547" y="3"/>
                  </a:lnTo>
                  <a:lnTo>
                    <a:pt x="602" y="14"/>
                  </a:lnTo>
                  <a:lnTo>
                    <a:pt x="654" y="31"/>
                  </a:lnTo>
                  <a:lnTo>
                    <a:pt x="704" y="54"/>
                  </a:lnTo>
                  <a:lnTo>
                    <a:pt x="749" y="82"/>
                  </a:lnTo>
                  <a:lnTo>
                    <a:pt x="789" y="115"/>
                  </a:lnTo>
                  <a:lnTo>
                    <a:pt x="825" y="152"/>
                  </a:lnTo>
                  <a:lnTo>
                    <a:pt x="855" y="194"/>
                  </a:lnTo>
                  <a:lnTo>
                    <a:pt x="881" y="240"/>
                  </a:lnTo>
                  <a:lnTo>
                    <a:pt x="899" y="288"/>
                  </a:lnTo>
                  <a:lnTo>
                    <a:pt x="910" y="339"/>
                  </a:lnTo>
                  <a:lnTo>
                    <a:pt x="914" y="392"/>
                  </a:lnTo>
                  <a:lnTo>
                    <a:pt x="910" y="445"/>
                  </a:lnTo>
                  <a:lnTo>
                    <a:pt x="899" y="496"/>
                  </a:lnTo>
                  <a:lnTo>
                    <a:pt x="881" y="544"/>
                  </a:lnTo>
                  <a:lnTo>
                    <a:pt x="855" y="590"/>
                  </a:lnTo>
                  <a:lnTo>
                    <a:pt x="825" y="631"/>
                  </a:lnTo>
                  <a:lnTo>
                    <a:pt x="789" y="669"/>
                  </a:lnTo>
                  <a:lnTo>
                    <a:pt x="749" y="702"/>
                  </a:lnTo>
                  <a:lnTo>
                    <a:pt x="704" y="730"/>
                  </a:lnTo>
                  <a:lnTo>
                    <a:pt x="654" y="753"/>
                  </a:lnTo>
                  <a:lnTo>
                    <a:pt x="602" y="770"/>
                  </a:lnTo>
                  <a:lnTo>
                    <a:pt x="547" y="780"/>
                  </a:lnTo>
                  <a:lnTo>
                    <a:pt x="490" y="784"/>
                  </a:lnTo>
                  <a:lnTo>
                    <a:pt x="439" y="781"/>
                  </a:lnTo>
                  <a:lnTo>
                    <a:pt x="390" y="772"/>
                  </a:lnTo>
                  <a:lnTo>
                    <a:pt x="343" y="760"/>
                  </a:lnTo>
                  <a:lnTo>
                    <a:pt x="298" y="742"/>
                  </a:lnTo>
                  <a:lnTo>
                    <a:pt x="256" y="719"/>
                  </a:lnTo>
                  <a:lnTo>
                    <a:pt x="37" y="780"/>
                  </a:lnTo>
                  <a:lnTo>
                    <a:pt x="29" y="780"/>
                  </a:lnTo>
                  <a:lnTo>
                    <a:pt x="17" y="778"/>
                  </a:lnTo>
                  <a:lnTo>
                    <a:pt x="7" y="770"/>
                  </a:lnTo>
                  <a:lnTo>
                    <a:pt x="1" y="760"/>
                  </a:lnTo>
                  <a:lnTo>
                    <a:pt x="0" y="748"/>
                  </a:lnTo>
                  <a:lnTo>
                    <a:pt x="4" y="738"/>
                  </a:lnTo>
                  <a:lnTo>
                    <a:pt x="105" y="556"/>
                  </a:lnTo>
                  <a:lnTo>
                    <a:pt x="88" y="518"/>
                  </a:lnTo>
                  <a:lnTo>
                    <a:pt x="75" y="477"/>
                  </a:lnTo>
                  <a:lnTo>
                    <a:pt x="68" y="435"/>
                  </a:lnTo>
                  <a:lnTo>
                    <a:pt x="65" y="392"/>
                  </a:lnTo>
                  <a:lnTo>
                    <a:pt x="69" y="339"/>
                  </a:lnTo>
                  <a:lnTo>
                    <a:pt x="80" y="288"/>
                  </a:lnTo>
                  <a:lnTo>
                    <a:pt x="98" y="240"/>
                  </a:lnTo>
                  <a:lnTo>
                    <a:pt x="124" y="194"/>
                  </a:lnTo>
                  <a:lnTo>
                    <a:pt x="154" y="152"/>
                  </a:lnTo>
                  <a:lnTo>
                    <a:pt x="190" y="115"/>
                  </a:lnTo>
                  <a:lnTo>
                    <a:pt x="231" y="82"/>
                  </a:lnTo>
                  <a:lnTo>
                    <a:pt x="275" y="54"/>
                  </a:lnTo>
                  <a:lnTo>
                    <a:pt x="325" y="31"/>
                  </a:lnTo>
                  <a:lnTo>
                    <a:pt x="377" y="14"/>
                  </a:lnTo>
                  <a:lnTo>
                    <a:pt x="432" y="3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pic>
        <p:nvPicPr>
          <p:cNvPr id="228" name="Picture 2" descr="star_gold_256.png (256×256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38636" y="799828"/>
            <a:ext cx="420869" cy="420869"/>
          </a:xfrm>
          <a:prstGeom prst="rect">
            <a:avLst/>
          </a:prstGeom>
          <a:noFill/>
        </p:spPr>
      </p:pic>
      <p:pic>
        <p:nvPicPr>
          <p:cNvPr id="229" name="Picture 2" descr="star_gold_256.png (256×256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9505" y="799827"/>
            <a:ext cx="420869" cy="420869"/>
          </a:xfrm>
          <a:prstGeom prst="rect">
            <a:avLst/>
          </a:prstGeom>
          <a:noFill/>
        </p:spPr>
      </p:pic>
      <p:pic>
        <p:nvPicPr>
          <p:cNvPr id="231" name="Picture 2" descr="star_gold_256.png (256×256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03016" y="6254653"/>
            <a:ext cx="420869" cy="420869"/>
          </a:xfrm>
          <a:prstGeom prst="rect">
            <a:avLst/>
          </a:prstGeom>
          <a:noFill/>
        </p:spPr>
      </p:pic>
      <p:grpSp>
        <p:nvGrpSpPr>
          <p:cNvPr id="4" name="Gruppo 3"/>
          <p:cNvGrpSpPr/>
          <p:nvPr/>
        </p:nvGrpSpPr>
        <p:grpSpPr>
          <a:xfrm>
            <a:off x="7960025" y="5280269"/>
            <a:ext cx="1125286" cy="420871"/>
            <a:chOff x="7610607" y="5889575"/>
            <a:chExt cx="1125286" cy="420871"/>
          </a:xfrm>
        </p:grpSpPr>
        <p:pic>
          <p:nvPicPr>
            <p:cNvPr id="227" name="Picture 2" descr="star_gold_256.png (256×256)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610607" y="5889577"/>
              <a:ext cx="420869" cy="420869"/>
            </a:xfrm>
            <a:prstGeom prst="rect">
              <a:avLst/>
            </a:prstGeom>
            <a:noFill/>
          </p:spPr>
        </p:pic>
        <p:pic>
          <p:nvPicPr>
            <p:cNvPr id="230" name="Picture 2" descr="star_gold_256.png (256×256)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315024" y="5889575"/>
              <a:ext cx="420869" cy="420869"/>
            </a:xfrm>
            <a:prstGeom prst="rect">
              <a:avLst/>
            </a:prstGeom>
            <a:noFill/>
          </p:spPr>
        </p:pic>
        <p:pic>
          <p:nvPicPr>
            <p:cNvPr id="232" name="Picture 2" descr="star_gold_256.png (256×256)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960025" y="5889577"/>
              <a:ext cx="420869" cy="420869"/>
            </a:xfrm>
            <a:prstGeom prst="rect">
              <a:avLst/>
            </a:prstGeom>
            <a:noFill/>
          </p:spPr>
        </p:pic>
      </p:grpSp>
      <p:graphicFrame>
        <p:nvGraphicFramePr>
          <p:cNvPr id="46" name="Chart 5"/>
          <p:cNvGraphicFramePr/>
          <p:nvPr>
            <p:extLst>
              <p:ext uri="{D42A27DB-BD31-4B8C-83A1-F6EECF244321}">
                <p14:modId xmlns:p14="http://schemas.microsoft.com/office/powerpoint/2010/main" val="440496114"/>
              </p:ext>
            </p:extLst>
          </p:nvPr>
        </p:nvGraphicFramePr>
        <p:xfrm>
          <a:off x="3916775" y="2107405"/>
          <a:ext cx="4358451" cy="33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47" name="Group 27"/>
          <p:cNvGrpSpPr>
            <a:grpSpLocks noChangeAspect="1"/>
          </p:cNvGrpSpPr>
          <p:nvPr/>
        </p:nvGrpSpPr>
        <p:grpSpPr bwMode="auto">
          <a:xfrm>
            <a:off x="5148614" y="4428206"/>
            <a:ext cx="418047" cy="459089"/>
            <a:chOff x="905" y="461"/>
            <a:chExt cx="713" cy="783"/>
          </a:xfrm>
          <a:solidFill>
            <a:schemeClr val="bg1"/>
          </a:solidFill>
        </p:grpSpPr>
        <p:sp>
          <p:nvSpPr>
            <p:cNvPr id="48" name="Freeform 29"/>
            <p:cNvSpPr>
              <a:spLocks noEditPoints="1"/>
            </p:cNvSpPr>
            <p:nvPr/>
          </p:nvSpPr>
          <p:spPr bwMode="auto">
            <a:xfrm>
              <a:off x="905" y="525"/>
              <a:ext cx="713" cy="719"/>
            </a:xfrm>
            <a:custGeom>
              <a:avLst/>
              <a:gdLst>
                <a:gd name="T0" fmla="*/ 3217 w 3564"/>
                <a:gd name="T1" fmla="*/ 1532 h 3597"/>
                <a:gd name="T2" fmla="*/ 3247 w 3564"/>
                <a:gd name="T3" fmla="*/ 1380 h 3597"/>
                <a:gd name="T4" fmla="*/ 3238 w 3564"/>
                <a:gd name="T5" fmla="*/ 1251 h 3597"/>
                <a:gd name="T6" fmla="*/ 3198 w 3564"/>
                <a:gd name="T7" fmla="*/ 1140 h 3597"/>
                <a:gd name="T8" fmla="*/ 2783 w 3564"/>
                <a:gd name="T9" fmla="*/ 1410 h 3597"/>
                <a:gd name="T10" fmla="*/ 2785 w 3564"/>
                <a:gd name="T11" fmla="*/ 628 h 3597"/>
                <a:gd name="T12" fmla="*/ 196 w 3564"/>
                <a:gd name="T13" fmla="*/ 3401 h 3597"/>
                <a:gd name="T14" fmla="*/ 196 w 3564"/>
                <a:gd name="T15" fmla="*/ 346 h 3597"/>
                <a:gd name="T16" fmla="*/ 1762 w 3564"/>
                <a:gd name="T17" fmla="*/ 8 h 3597"/>
                <a:gd name="T18" fmla="*/ 1836 w 3564"/>
                <a:gd name="T19" fmla="*/ 60 h 3597"/>
                <a:gd name="T20" fmla="*/ 1882 w 3564"/>
                <a:gd name="T21" fmla="*/ 145 h 3597"/>
                <a:gd name="T22" fmla="*/ 1954 w 3564"/>
                <a:gd name="T23" fmla="*/ 260 h 3597"/>
                <a:gd name="T24" fmla="*/ 2049 w 3564"/>
                <a:gd name="T25" fmla="*/ 386 h 3597"/>
                <a:gd name="T26" fmla="*/ 2161 w 3564"/>
                <a:gd name="T27" fmla="*/ 503 h 3597"/>
                <a:gd name="T28" fmla="*/ 2285 w 3564"/>
                <a:gd name="T29" fmla="*/ 587 h 3597"/>
                <a:gd name="T30" fmla="*/ 2404 w 3564"/>
                <a:gd name="T31" fmla="*/ 614 h 3597"/>
                <a:gd name="T32" fmla="*/ 2516 w 3564"/>
                <a:gd name="T33" fmla="*/ 582 h 3597"/>
                <a:gd name="T34" fmla="*/ 2591 w 3564"/>
                <a:gd name="T35" fmla="*/ 544 h 3597"/>
                <a:gd name="T36" fmla="*/ 2687 w 3564"/>
                <a:gd name="T37" fmla="*/ 510 h 3597"/>
                <a:gd name="T38" fmla="*/ 2934 w 3564"/>
                <a:gd name="T39" fmla="*/ 527 h 3597"/>
                <a:gd name="T40" fmla="*/ 3038 w 3564"/>
                <a:gd name="T41" fmla="*/ 577 h 3597"/>
                <a:gd name="T42" fmla="*/ 3089 w 3564"/>
                <a:gd name="T43" fmla="*/ 608 h 3597"/>
                <a:gd name="T44" fmla="*/ 3167 w 3564"/>
                <a:gd name="T45" fmla="*/ 660 h 3597"/>
                <a:gd name="T46" fmla="*/ 3256 w 3564"/>
                <a:gd name="T47" fmla="*/ 729 h 3597"/>
                <a:gd name="T48" fmla="*/ 3345 w 3564"/>
                <a:gd name="T49" fmla="*/ 814 h 3597"/>
                <a:gd name="T50" fmla="*/ 3429 w 3564"/>
                <a:gd name="T51" fmla="*/ 916 h 3597"/>
                <a:gd name="T52" fmla="*/ 3499 w 3564"/>
                <a:gd name="T53" fmla="*/ 1037 h 3597"/>
                <a:gd name="T54" fmla="*/ 3546 w 3564"/>
                <a:gd name="T55" fmla="*/ 1179 h 3597"/>
                <a:gd name="T56" fmla="*/ 3564 w 3564"/>
                <a:gd name="T57" fmla="*/ 1341 h 3597"/>
                <a:gd name="T58" fmla="*/ 3544 w 3564"/>
                <a:gd name="T59" fmla="*/ 1526 h 3597"/>
                <a:gd name="T60" fmla="*/ 3479 w 3564"/>
                <a:gd name="T61" fmla="*/ 1732 h 3597"/>
                <a:gd name="T62" fmla="*/ 3389 w 3564"/>
                <a:gd name="T63" fmla="*/ 1908 h 3597"/>
                <a:gd name="T64" fmla="*/ 3321 w 3564"/>
                <a:gd name="T65" fmla="*/ 1956 h 3597"/>
                <a:gd name="T66" fmla="*/ 3241 w 3564"/>
                <a:gd name="T67" fmla="*/ 1964 h 3597"/>
                <a:gd name="T68" fmla="*/ 3175 w 3564"/>
                <a:gd name="T69" fmla="*/ 1935 h 3597"/>
                <a:gd name="T70" fmla="*/ 3157 w 3564"/>
                <a:gd name="T71" fmla="*/ 3429 h 3597"/>
                <a:gd name="T72" fmla="*/ 3107 w 3564"/>
                <a:gd name="T73" fmla="*/ 3523 h 3597"/>
                <a:gd name="T74" fmla="*/ 3013 w 3564"/>
                <a:gd name="T75" fmla="*/ 3573 h 3597"/>
                <a:gd name="T76" fmla="*/ 2938 w 3564"/>
                <a:gd name="T77" fmla="*/ 3573 h 3597"/>
                <a:gd name="T78" fmla="*/ 2844 w 3564"/>
                <a:gd name="T79" fmla="*/ 3523 h 3597"/>
                <a:gd name="T80" fmla="*/ 2794 w 3564"/>
                <a:gd name="T81" fmla="*/ 3429 h 3597"/>
                <a:gd name="T82" fmla="*/ 2786 w 3564"/>
                <a:gd name="T83" fmla="*/ 2108 h 3597"/>
                <a:gd name="T84" fmla="*/ 2764 w 3564"/>
                <a:gd name="T85" fmla="*/ 3392 h 3597"/>
                <a:gd name="T86" fmla="*/ 2732 w 3564"/>
                <a:gd name="T87" fmla="*/ 3495 h 3597"/>
                <a:gd name="T88" fmla="*/ 2650 w 3564"/>
                <a:gd name="T89" fmla="*/ 3563 h 3597"/>
                <a:gd name="T90" fmla="*/ 2578 w 3564"/>
                <a:gd name="T91" fmla="*/ 3577 h 3597"/>
                <a:gd name="T92" fmla="*/ 2475 w 3564"/>
                <a:gd name="T93" fmla="*/ 3546 h 3597"/>
                <a:gd name="T94" fmla="*/ 2407 w 3564"/>
                <a:gd name="T95" fmla="*/ 3464 h 3597"/>
                <a:gd name="T96" fmla="*/ 2392 w 3564"/>
                <a:gd name="T97" fmla="*/ 1894 h 3597"/>
                <a:gd name="T98" fmla="*/ 2381 w 3564"/>
                <a:gd name="T99" fmla="*/ 1833 h 3597"/>
                <a:gd name="T100" fmla="*/ 2370 w 3564"/>
                <a:gd name="T101" fmla="*/ 927 h 3597"/>
                <a:gd name="T102" fmla="*/ 2234 w 3564"/>
                <a:gd name="T103" fmla="*/ 903 h 3597"/>
                <a:gd name="T104" fmla="*/ 2056 w 3564"/>
                <a:gd name="T105" fmla="*/ 816 h 3597"/>
                <a:gd name="T106" fmla="*/ 1902 w 3564"/>
                <a:gd name="T107" fmla="*/ 690 h 3597"/>
                <a:gd name="T108" fmla="*/ 1849 w 3564"/>
                <a:gd name="T109" fmla="*/ 635 h 3597"/>
                <a:gd name="T110" fmla="*/ 1811 w 3564"/>
                <a:gd name="T111" fmla="*/ 596 h 3597"/>
                <a:gd name="T112" fmla="*/ 0 w 3564"/>
                <a:gd name="T113" fmla="*/ 150 h 3597"/>
                <a:gd name="T114" fmla="*/ 1556 w 3564"/>
                <a:gd name="T115" fmla="*/ 122 h 3597"/>
                <a:gd name="T116" fmla="*/ 1570 w 3564"/>
                <a:gd name="T117" fmla="*/ 89 h 3597"/>
                <a:gd name="T118" fmla="*/ 1619 w 3564"/>
                <a:gd name="T119" fmla="*/ 29 h 3597"/>
                <a:gd name="T120" fmla="*/ 1702 w 3564"/>
                <a:gd name="T121" fmla="*/ 0 h 3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64" h="3597">
                  <a:moveTo>
                    <a:pt x="3198" y="1140"/>
                  </a:moveTo>
                  <a:lnTo>
                    <a:pt x="3198" y="1588"/>
                  </a:lnTo>
                  <a:lnTo>
                    <a:pt x="3217" y="1532"/>
                  </a:lnTo>
                  <a:lnTo>
                    <a:pt x="3232" y="1479"/>
                  </a:lnTo>
                  <a:lnTo>
                    <a:pt x="3241" y="1428"/>
                  </a:lnTo>
                  <a:lnTo>
                    <a:pt x="3247" y="1380"/>
                  </a:lnTo>
                  <a:lnTo>
                    <a:pt x="3247" y="1335"/>
                  </a:lnTo>
                  <a:lnTo>
                    <a:pt x="3245" y="1291"/>
                  </a:lnTo>
                  <a:lnTo>
                    <a:pt x="3238" y="1251"/>
                  </a:lnTo>
                  <a:lnTo>
                    <a:pt x="3228" y="1211"/>
                  </a:lnTo>
                  <a:lnTo>
                    <a:pt x="3215" y="1175"/>
                  </a:lnTo>
                  <a:lnTo>
                    <a:pt x="3198" y="1140"/>
                  </a:lnTo>
                  <a:close/>
                  <a:moveTo>
                    <a:pt x="2783" y="628"/>
                  </a:moveTo>
                  <a:lnTo>
                    <a:pt x="2685" y="1277"/>
                  </a:lnTo>
                  <a:lnTo>
                    <a:pt x="2783" y="1410"/>
                  </a:lnTo>
                  <a:lnTo>
                    <a:pt x="2785" y="1410"/>
                  </a:lnTo>
                  <a:lnTo>
                    <a:pt x="2883" y="1277"/>
                  </a:lnTo>
                  <a:lnTo>
                    <a:pt x="2785" y="628"/>
                  </a:lnTo>
                  <a:lnTo>
                    <a:pt x="2783" y="628"/>
                  </a:lnTo>
                  <a:close/>
                  <a:moveTo>
                    <a:pt x="196" y="346"/>
                  </a:moveTo>
                  <a:lnTo>
                    <a:pt x="196" y="3401"/>
                  </a:lnTo>
                  <a:lnTo>
                    <a:pt x="1614" y="3401"/>
                  </a:lnTo>
                  <a:lnTo>
                    <a:pt x="1614" y="346"/>
                  </a:lnTo>
                  <a:lnTo>
                    <a:pt x="196" y="346"/>
                  </a:lnTo>
                  <a:close/>
                  <a:moveTo>
                    <a:pt x="1702" y="0"/>
                  </a:moveTo>
                  <a:lnTo>
                    <a:pt x="1733" y="1"/>
                  </a:lnTo>
                  <a:lnTo>
                    <a:pt x="1762" y="8"/>
                  </a:lnTo>
                  <a:lnTo>
                    <a:pt x="1790" y="20"/>
                  </a:lnTo>
                  <a:lnTo>
                    <a:pt x="1814" y="38"/>
                  </a:lnTo>
                  <a:lnTo>
                    <a:pt x="1836" y="60"/>
                  </a:lnTo>
                  <a:lnTo>
                    <a:pt x="1852" y="88"/>
                  </a:lnTo>
                  <a:lnTo>
                    <a:pt x="1866" y="114"/>
                  </a:lnTo>
                  <a:lnTo>
                    <a:pt x="1882" y="145"/>
                  </a:lnTo>
                  <a:lnTo>
                    <a:pt x="1903" y="181"/>
                  </a:lnTo>
                  <a:lnTo>
                    <a:pt x="1927" y="220"/>
                  </a:lnTo>
                  <a:lnTo>
                    <a:pt x="1954" y="260"/>
                  </a:lnTo>
                  <a:lnTo>
                    <a:pt x="1982" y="302"/>
                  </a:lnTo>
                  <a:lnTo>
                    <a:pt x="2015" y="344"/>
                  </a:lnTo>
                  <a:lnTo>
                    <a:pt x="2049" y="386"/>
                  </a:lnTo>
                  <a:lnTo>
                    <a:pt x="2085" y="427"/>
                  </a:lnTo>
                  <a:lnTo>
                    <a:pt x="2122" y="467"/>
                  </a:lnTo>
                  <a:lnTo>
                    <a:pt x="2161" y="503"/>
                  </a:lnTo>
                  <a:lnTo>
                    <a:pt x="2201" y="535"/>
                  </a:lnTo>
                  <a:lnTo>
                    <a:pt x="2242" y="564"/>
                  </a:lnTo>
                  <a:lnTo>
                    <a:pt x="2285" y="587"/>
                  </a:lnTo>
                  <a:lnTo>
                    <a:pt x="2328" y="604"/>
                  </a:lnTo>
                  <a:lnTo>
                    <a:pt x="2366" y="612"/>
                  </a:lnTo>
                  <a:lnTo>
                    <a:pt x="2404" y="614"/>
                  </a:lnTo>
                  <a:lnTo>
                    <a:pt x="2441" y="611"/>
                  </a:lnTo>
                  <a:lnTo>
                    <a:pt x="2478" y="600"/>
                  </a:lnTo>
                  <a:lnTo>
                    <a:pt x="2516" y="582"/>
                  </a:lnTo>
                  <a:lnTo>
                    <a:pt x="2531" y="575"/>
                  </a:lnTo>
                  <a:lnTo>
                    <a:pt x="2547" y="569"/>
                  </a:lnTo>
                  <a:lnTo>
                    <a:pt x="2591" y="544"/>
                  </a:lnTo>
                  <a:lnTo>
                    <a:pt x="2637" y="524"/>
                  </a:lnTo>
                  <a:lnTo>
                    <a:pt x="2685" y="510"/>
                  </a:lnTo>
                  <a:lnTo>
                    <a:pt x="2687" y="510"/>
                  </a:lnTo>
                  <a:lnTo>
                    <a:pt x="2784" y="612"/>
                  </a:lnTo>
                  <a:lnTo>
                    <a:pt x="2885" y="511"/>
                  </a:lnTo>
                  <a:lnTo>
                    <a:pt x="2934" y="527"/>
                  </a:lnTo>
                  <a:lnTo>
                    <a:pt x="2984" y="547"/>
                  </a:lnTo>
                  <a:lnTo>
                    <a:pt x="3030" y="574"/>
                  </a:lnTo>
                  <a:lnTo>
                    <a:pt x="3038" y="577"/>
                  </a:lnTo>
                  <a:lnTo>
                    <a:pt x="3045" y="582"/>
                  </a:lnTo>
                  <a:lnTo>
                    <a:pt x="3066" y="594"/>
                  </a:lnTo>
                  <a:lnTo>
                    <a:pt x="3089" y="608"/>
                  </a:lnTo>
                  <a:lnTo>
                    <a:pt x="3114" y="624"/>
                  </a:lnTo>
                  <a:lnTo>
                    <a:pt x="3139" y="641"/>
                  </a:lnTo>
                  <a:lnTo>
                    <a:pt x="3167" y="660"/>
                  </a:lnTo>
                  <a:lnTo>
                    <a:pt x="3196" y="682"/>
                  </a:lnTo>
                  <a:lnTo>
                    <a:pt x="3226" y="705"/>
                  </a:lnTo>
                  <a:lnTo>
                    <a:pt x="3256" y="729"/>
                  </a:lnTo>
                  <a:lnTo>
                    <a:pt x="3286" y="755"/>
                  </a:lnTo>
                  <a:lnTo>
                    <a:pt x="3316" y="783"/>
                  </a:lnTo>
                  <a:lnTo>
                    <a:pt x="3345" y="814"/>
                  </a:lnTo>
                  <a:lnTo>
                    <a:pt x="3374" y="845"/>
                  </a:lnTo>
                  <a:lnTo>
                    <a:pt x="3403" y="880"/>
                  </a:lnTo>
                  <a:lnTo>
                    <a:pt x="3429" y="916"/>
                  </a:lnTo>
                  <a:lnTo>
                    <a:pt x="3454" y="954"/>
                  </a:lnTo>
                  <a:lnTo>
                    <a:pt x="3477" y="995"/>
                  </a:lnTo>
                  <a:lnTo>
                    <a:pt x="3499" y="1037"/>
                  </a:lnTo>
                  <a:lnTo>
                    <a:pt x="3517" y="1081"/>
                  </a:lnTo>
                  <a:lnTo>
                    <a:pt x="3533" y="1129"/>
                  </a:lnTo>
                  <a:lnTo>
                    <a:pt x="3546" y="1179"/>
                  </a:lnTo>
                  <a:lnTo>
                    <a:pt x="3556" y="1230"/>
                  </a:lnTo>
                  <a:lnTo>
                    <a:pt x="3562" y="1284"/>
                  </a:lnTo>
                  <a:lnTo>
                    <a:pt x="3564" y="1341"/>
                  </a:lnTo>
                  <a:lnTo>
                    <a:pt x="3562" y="1400"/>
                  </a:lnTo>
                  <a:lnTo>
                    <a:pt x="3556" y="1461"/>
                  </a:lnTo>
                  <a:lnTo>
                    <a:pt x="3544" y="1526"/>
                  </a:lnTo>
                  <a:lnTo>
                    <a:pt x="3528" y="1592"/>
                  </a:lnTo>
                  <a:lnTo>
                    <a:pt x="3506" y="1661"/>
                  </a:lnTo>
                  <a:lnTo>
                    <a:pt x="3479" y="1732"/>
                  </a:lnTo>
                  <a:lnTo>
                    <a:pt x="3445" y="1806"/>
                  </a:lnTo>
                  <a:lnTo>
                    <a:pt x="3405" y="1884"/>
                  </a:lnTo>
                  <a:lnTo>
                    <a:pt x="3389" y="1908"/>
                  </a:lnTo>
                  <a:lnTo>
                    <a:pt x="3369" y="1929"/>
                  </a:lnTo>
                  <a:lnTo>
                    <a:pt x="3346" y="1944"/>
                  </a:lnTo>
                  <a:lnTo>
                    <a:pt x="3321" y="1956"/>
                  </a:lnTo>
                  <a:lnTo>
                    <a:pt x="3294" y="1964"/>
                  </a:lnTo>
                  <a:lnTo>
                    <a:pt x="3267" y="1966"/>
                  </a:lnTo>
                  <a:lnTo>
                    <a:pt x="3241" y="1964"/>
                  </a:lnTo>
                  <a:lnTo>
                    <a:pt x="3216" y="1958"/>
                  </a:lnTo>
                  <a:lnTo>
                    <a:pt x="3192" y="1947"/>
                  </a:lnTo>
                  <a:lnTo>
                    <a:pt x="3175" y="1935"/>
                  </a:lnTo>
                  <a:lnTo>
                    <a:pt x="3160" y="1922"/>
                  </a:lnTo>
                  <a:lnTo>
                    <a:pt x="3161" y="3392"/>
                  </a:lnTo>
                  <a:lnTo>
                    <a:pt x="3157" y="3429"/>
                  </a:lnTo>
                  <a:lnTo>
                    <a:pt x="3146" y="3464"/>
                  </a:lnTo>
                  <a:lnTo>
                    <a:pt x="3129" y="3495"/>
                  </a:lnTo>
                  <a:lnTo>
                    <a:pt x="3107" y="3523"/>
                  </a:lnTo>
                  <a:lnTo>
                    <a:pt x="3079" y="3546"/>
                  </a:lnTo>
                  <a:lnTo>
                    <a:pt x="3048" y="3563"/>
                  </a:lnTo>
                  <a:lnTo>
                    <a:pt x="3013" y="3573"/>
                  </a:lnTo>
                  <a:lnTo>
                    <a:pt x="2975" y="3577"/>
                  </a:lnTo>
                  <a:lnTo>
                    <a:pt x="2975" y="3577"/>
                  </a:lnTo>
                  <a:lnTo>
                    <a:pt x="2938" y="3573"/>
                  </a:lnTo>
                  <a:lnTo>
                    <a:pt x="2903" y="3563"/>
                  </a:lnTo>
                  <a:lnTo>
                    <a:pt x="2872" y="3546"/>
                  </a:lnTo>
                  <a:lnTo>
                    <a:pt x="2844" y="3523"/>
                  </a:lnTo>
                  <a:lnTo>
                    <a:pt x="2821" y="3497"/>
                  </a:lnTo>
                  <a:lnTo>
                    <a:pt x="2804" y="3464"/>
                  </a:lnTo>
                  <a:lnTo>
                    <a:pt x="2794" y="3429"/>
                  </a:lnTo>
                  <a:lnTo>
                    <a:pt x="2790" y="3392"/>
                  </a:lnTo>
                  <a:lnTo>
                    <a:pt x="2789" y="2107"/>
                  </a:lnTo>
                  <a:lnTo>
                    <a:pt x="2786" y="2108"/>
                  </a:lnTo>
                  <a:lnTo>
                    <a:pt x="2784" y="2108"/>
                  </a:lnTo>
                  <a:lnTo>
                    <a:pt x="2762" y="2107"/>
                  </a:lnTo>
                  <a:lnTo>
                    <a:pt x="2764" y="3392"/>
                  </a:lnTo>
                  <a:lnTo>
                    <a:pt x="2760" y="3429"/>
                  </a:lnTo>
                  <a:lnTo>
                    <a:pt x="2749" y="3464"/>
                  </a:lnTo>
                  <a:lnTo>
                    <a:pt x="2732" y="3495"/>
                  </a:lnTo>
                  <a:lnTo>
                    <a:pt x="2709" y="3523"/>
                  </a:lnTo>
                  <a:lnTo>
                    <a:pt x="2682" y="3546"/>
                  </a:lnTo>
                  <a:lnTo>
                    <a:pt x="2650" y="3563"/>
                  </a:lnTo>
                  <a:lnTo>
                    <a:pt x="2616" y="3573"/>
                  </a:lnTo>
                  <a:lnTo>
                    <a:pt x="2578" y="3577"/>
                  </a:lnTo>
                  <a:lnTo>
                    <a:pt x="2578" y="3577"/>
                  </a:lnTo>
                  <a:lnTo>
                    <a:pt x="2541" y="3573"/>
                  </a:lnTo>
                  <a:lnTo>
                    <a:pt x="2506" y="3563"/>
                  </a:lnTo>
                  <a:lnTo>
                    <a:pt x="2475" y="3546"/>
                  </a:lnTo>
                  <a:lnTo>
                    <a:pt x="2447" y="3523"/>
                  </a:lnTo>
                  <a:lnTo>
                    <a:pt x="2424" y="3497"/>
                  </a:lnTo>
                  <a:lnTo>
                    <a:pt x="2407" y="3464"/>
                  </a:lnTo>
                  <a:lnTo>
                    <a:pt x="2396" y="3429"/>
                  </a:lnTo>
                  <a:lnTo>
                    <a:pt x="2393" y="3392"/>
                  </a:lnTo>
                  <a:lnTo>
                    <a:pt x="2392" y="1894"/>
                  </a:lnTo>
                  <a:lnTo>
                    <a:pt x="2392" y="1882"/>
                  </a:lnTo>
                  <a:lnTo>
                    <a:pt x="2394" y="1870"/>
                  </a:lnTo>
                  <a:lnTo>
                    <a:pt x="2381" y="1833"/>
                  </a:lnTo>
                  <a:lnTo>
                    <a:pt x="2374" y="1793"/>
                  </a:lnTo>
                  <a:lnTo>
                    <a:pt x="2370" y="1751"/>
                  </a:lnTo>
                  <a:lnTo>
                    <a:pt x="2370" y="927"/>
                  </a:lnTo>
                  <a:lnTo>
                    <a:pt x="2325" y="923"/>
                  </a:lnTo>
                  <a:lnTo>
                    <a:pt x="2280" y="915"/>
                  </a:lnTo>
                  <a:lnTo>
                    <a:pt x="2234" y="903"/>
                  </a:lnTo>
                  <a:lnTo>
                    <a:pt x="2173" y="880"/>
                  </a:lnTo>
                  <a:lnTo>
                    <a:pt x="2112" y="850"/>
                  </a:lnTo>
                  <a:lnTo>
                    <a:pt x="2056" y="816"/>
                  </a:lnTo>
                  <a:lnTo>
                    <a:pt x="2002" y="778"/>
                  </a:lnTo>
                  <a:lnTo>
                    <a:pt x="1951" y="736"/>
                  </a:lnTo>
                  <a:lnTo>
                    <a:pt x="1902" y="690"/>
                  </a:lnTo>
                  <a:lnTo>
                    <a:pt x="1856" y="643"/>
                  </a:lnTo>
                  <a:lnTo>
                    <a:pt x="1855" y="641"/>
                  </a:lnTo>
                  <a:lnTo>
                    <a:pt x="1849" y="635"/>
                  </a:lnTo>
                  <a:lnTo>
                    <a:pt x="1839" y="625"/>
                  </a:lnTo>
                  <a:lnTo>
                    <a:pt x="1826" y="612"/>
                  </a:lnTo>
                  <a:lnTo>
                    <a:pt x="1811" y="596"/>
                  </a:lnTo>
                  <a:lnTo>
                    <a:pt x="1811" y="3597"/>
                  </a:lnTo>
                  <a:lnTo>
                    <a:pt x="0" y="3597"/>
                  </a:lnTo>
                  <a:lnTo>
                    <a:pt x="0" y="150"/>
                  </a:lnTo>
                  <a:lnTo>
                    <a:pt x="1551" y="150"/>
                  </a:lnTo>
                  <a:lnTo>
                    <a:pt x="1554" y="133"/>
                  </a:lnTo>
                  <a:lnTo>
                    <a:pt x="1556" y="122"/>
                  </a:lnTo>
                  <a:lnTo>
                    <a:pt x="1559" y="115"/>
                  </a:lnTo>
                  <a:lnTo>
                    <a:pt x="1560" y="114"/>
                  </a:lnTo>
                  <a:lnTo>
                    <a:pt x="1570" y="89"/>
                  </a:lnTo>
                  <a:lnTo>
                    <a:pt x="1582" y="67"/>
                  </a:lnTo>
                  <a:lnTo>
                    <a:pt x="1598" y="47"/>
                  </a:lnTo>
                  <a:lnTo>
                    <a:pt x="1619" y="29"/>
                  </a:lnTo>
                  <a:lnTo>
                    <a:pt x="1642" y="16"/>
                  </a:lnTo>
                  <a:lnTo>
                    <a:pt x="1672" y="3"/>
                  </a:lnTo>
                  <a:lnTo>
                    <a:pt x="17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0"/>
            <p:cNvSpPr>
              <a:spLocks/>
            </p:cNvSpPr>
            <p:nvPr/>
          </p:nvSpPr>
          <p:spPr bwMode="auto">
            <a:xfrm>
              <a:off x="1381" y="461"/>
              <a:ext cx="162" cy="161"/>
            </a:xfrm>
            <a:custGeom>
              <a:avLst/>
              <a:gdLst>
                <a:gd name="T0" fmla="*/ 404 w 808"/>
                <a:gd name="T1" fmla="*/ 0 h 806"/>
                <a:gd name="T2" fmla="*/ 459 w 808"/>
                <a:gd name="T3" fmla="*/ 3 h 806"/>
                <a:gd name="T4" fmla="*/ 512 w 808"/>
                <a:gd name="T5" fmla="*/ 14 h 806"/>
                <a:gd name="T6" fmla="*/ 562 w 808"/>
                <a:gd name="T7" fmla="*/ 31 h 806"/>
                <a:gd name="T8" fmla="*/ 609 w 808"/>
                <a:gd name="T9" fmla="*/ 55 h 806"/>
                <a:gd name="T10" fmla="*/ 651 w 808"/>
                <a:gd name="T11" fmla="*/ 84 h 806"/>
                <a:gd name="T12" fmla="*/ 690 w 808"/>
                <a:gd name="T13" fmla="*/ 117 h 806"/>
                <a:gd name="T14" fmla="*/ 724 w 808"/>
                <a:gd name="T15" fmla="*/ 156 h 806"/>
                <a:gd name="T16" fmla="*/ 753 w 808"/>
                <a:gd name="T17" fmla="*/ 199 h 806"/>
                <a:gd name="T18" fmla="*/ 777 w 808"/>
                <a:gd name="T19" fmla="*/ 246 h 806"/>
                <a:gd name="T20" fmla="*/ 794 w 808"/>
                <a:gd name="T21" fmla="*/ 295 h 806"/>
                <a:gd name="T22" fmla="*/ 805 w 808"/>
                <a:gd name="T23" fmla="*/ 348 h 806"/>
                <a:gd name="T24" fmla="*/ 808 w 808"/>
                <a:gd name="T25" fmla="*/ 403 h 806"/>
                <a:gd name="T26" fmla="*/ 805 w 808"/>
                <a:gd name="T27" fmla="*/ 457 h 806"/>
                <a:gd name="T28" fmla="*/ 794 w 808"/>
                <a:gd name="T29" fmla="*/ 510 h 806"/>
                <a:gd name="T30" fmla="*/ 777 w 808"/>
                <a:gd name="T31" fmla="*/ 559 h 806"/>
                <a:gd name="T32" fmla="*/ 753 w 808"/>
                <a:gd name="T33" fmla="*/ 606 h 806"/>
                <a:gd name="T34" fmla="*/ 724 w 808"/>
                <a:gd name="T35" fmla="*/ 649 h 806"/>
                <a:gd name="T36" fmla="*/ 690 w 808"/>
                <a:gd name="T37" fmla="*/ 688 h 806"/>
                <a:gd name="T38" fmla="*/ 651 w 808"/>
                <a:gd name="T39" fmla="*/ 722 h 806"/>
                <a:gd name="T40" fmla="*/ 609 w 808"/>
                <a:gd name="T41" fmla="*/ 751 h 806"/>
                <a:gd name="T42" fmla="*/ 562 w 808"/>
                <a:gd name="T43" fmla="*/ 774 h 806"/>
                <a:gd name="T44" fmla="*/ 512 w 808"/>
                <a:gd name="T45" fmla="*/ 792 h 806"/>
                <a:gd name="T46" fmla="*/ 459 w 808"/>
                <a:gd name="T47" fmla="*/ 802 h 806"/>
                <a:gd name="T48" fmla="*/ 404 w 808"/>
                <a:gd name="T49" fmla="*/ 806 h 806"/>
                <a:gd name="T50" fmla="*/ 350 w 808"/>
                <a:gd name="T51" fmla="*/ 802 h 806"/>
                <a:gd name="T52" fmla="*/ 297 w 808"/>
                <a:gd name="T53" fmla="*/ 792 h 806"/>
                <a:gd name="T54" fmla="*/ 248 w 808"/>
                <a:gd name="T55" fmla="*/ 774 h 806"/>
                <a:gd name="T56" fmla="*/ 201 w 808"/>
                <a:gd name="T57" fmla="*/ 751 h 806"/>
                <a:gd name="T58" fmla="*/ 157 w 808"/>
                <a:gd name="T59" fmla="*/ 722 h 806"/>
                <a:gd name="T60" fmla="*/ 119 w 808"/>
                <a:gd name="T61" fmla="*/ 688 h 806"/>
                <a:gd name="T62" fmla="*/ 84 w 808"/>
                <a:gd name="T63" fmla="*/ 649 h 806"/>
                <a:gd name="T64" fmla="*/ 55 w 808"/>
                <a:gd name="T65" fmla="*/ 606 h 806"/>
                <a:gd name="T66" fmla="*/ 32 w 808"/>
                <a:gd name="T67" fmla="*/ 559 h 806"/>
                <a:gd name="T68" fmla="*/ 14 w 808"/>
                <a:gd name="T69" fmla="*/ 510 h 806"/>
                <a:gd name="T70" fmla="*/ 3 w 808"/>
                <a:gd name="T71" fmla="*/ 457 h 806"/>
                <a:gd name="T72" fmla="*/ 0 w 808"/>
                <a:gd name="T73" fmla="*/ 403 h 806"/>
                <a:gd name="T74" fmla="*/ 3 w 808"/>
                <a:gd name="T75" fmla="*/ 348 h 806"/>
                <a:gd name="T76" fmla="*/ 14 w 808"/>
                <a:gd name="T77" fmla="*/ 295 h 806"/>
                <a:gd name="T78" fmla="*/ 32 w 808"/>
                <a:gd name="T79" fmla="*/ 246 h 806"/>
                <a:gd name="T80" fmla="*/ 55 w 808"/>
                <a:gd name="T81" fmla="*/ 199 h 806"/>
                <a:gd name="T82" fmla="*/ 84 w 808"/>
                <a:gd name="T83" fmla="*/ 156 h 806"/>
                <a:gd name="T84" fmla="*/ 119 w 808"/>
                <a:gd name="T85" fmla="*/ 117 h 806"/>
                <a:gd name="T86" fmla="*/ 157 w 808"/>
                <a:gd name="T87" fmla="*/ 84 h 806"/>
                <a:gd name="T88" fmla="*/ 201 w 808"/>
                <a:gd name="T89" fmla="*/ 55 h 806"/>
                <a:gd name="T90" fmla="*/ 248 w 808"/>
                <a:gd name="T91" fmla="*/ 31 h 806"/>
                <a:gd name="T92" fmla="*/ 297 w 808"/>
                <a:gd name="T93" fmla="*/ 14 h 806"/>
                <a:gd name="T94" fmla="*/ 350 w 808"/>
                <a:gd name="T95" fmla="*/ 3 h 806"/>
                <a:gd name="T96" fmla="*/ 404 w 808"/>
                <a:gd name="T9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8" h="806">
                  <a:moveTo>
                    <a:pt x="404" y="0"/>
                  </a:moveTo>
                  <a:lnTo>
                    <a:pt x="459" y="3"/>
                  </a:lnTo>
                  <a:lnTo>
                    <a:pt x="512" y="14"/>
                  </a:lnTo>
                  <a:lnTo>
                    <a:pt x="562" y="31"/>
                  </a:lnTo>
                  <a:lnTo>
                    <a:pt x="609" y="55"/>
                  </a:lnTo>
                  <a:lnTo>
                    <a:pt x="651" y="84"/>
                  </a:lnTo>
                  <a:lnTo>
                    <a:pt x="690" y="117"/>
                  </a:lnTo>
                  <a:lnTo>
                    <a:pt x="724" y="156"/>
                  </a:lnTo>
                  <a:lnTo>
                    <a:pt x="753" y="199"/>
                  </a:lnTo>
                  <a:lnTo>
                    <a:pt x="777" y="246"/>
                  </a:lnTo>
                  <a:lnTo>
                    <a:pt x="794" y="295"/>
                  </a:lnTo>
                  <a:lnTo>
                    <a:pt x="805" y="348"/>
                  </a:lnTo>
                  <a:lnTo>
                    <a:pt x="808" y="403"/>
                  </a:lnTo>
                  <a:lnTo>
                    <a:pt x="805" y="457"/>
                  </a:lnTo>
                  <a:lnTo>
                    <a:pt x="794" y="510"/>
                  </a:lnTo>
                  <a:lnTo>
                    <a:pt x="777" y="559"/>
                  </a:lnTo>
                  <a:lnTo>
                    <a:pt x="753" y="606"/>
                  </a:lnTo>
                  <a:lnTo>
                    <a:pt x="724" y="649"/>
                  </a:lnTo>
                  <a:lnTo>
                    <a:pt x="690" y="688"/>
                  </a:lnTo>
                  <a:lnTo>
                    <a:pt x="651" y="722"/>
                  </a:lnTo>
                  <a:lnTo>
                    <a:pt x="609" y="751"/>
                  </a:lnTo>
                  <a:lnTo>
                    <a:pt x="562" y="774"/>
                  </a:lnTo>
                  <a:lnTo>
                    <a:pt x="512" y="792"/>
                  </a:lnTo>
                  <a:lnTo>
                    <a:pt x="459" y="802"/>
                  </a:lnTo>
                  <a:lnTo>
                    <a:pt x="404" y="806"/>
                  </a:lnTo>
                  <a:lnTo>
                    <a:pt x="350" y="802"/>
                  </a:lnTo>
                  <a:lnTo>
                    <a:pt x="297" y="792"/>
                  </a:lnTo>
                  <a:lnTo>
                    <a:pt x="248" y="774"/>
                  </a:lnTo>
                  <a:lnTo>
                    <a:pt x="201" y="751"/>
                  </a:lnTo>
                  <a:lnTo>
                    <a:pt x="157" y="722"/>
                  </a:lnTo>
                  <a:lnTo>
                    <a:pt x="119" y="688"/>
                  </a:lnTo>
                  <a:lnTo>
                    <a:pt x="84" y="649"/>
                  </a:lnTo>
                  <a:lnTo>
                    <a:pt x="55" y="606"/>
                  </a:lnTo>
                  <a:lnTo>
                    <a:pt x="32" y="559"/>
                  </a:lnTo>
                  <a:lnTo>
                    <a:pt x="14" y="510"/>
                  </a:lnTo>
                  <a:lnTo>
                    <a:pt x="3" y="457"/>
                  </a:lnTo>
                  <a:lnTo>
                    <a:pt x="0" y="403"/>
                  </a:lnTo>
                  <a:lnTo>
                    <a:pt x="3" y="348"/>
                  </a:lnTo>
                  <a:lnTo>
                    <a:pt x="14" y="295"/>
                  </a:lnTo>
                  <a:lnTo>
                    <a:pt x="32" y="246"/>
                  </a:lnTo>
                  <a:lnTo>
                    <a:pt x="55" y="199"/>
                  </a:lnTo>
                  <a:lnTo>
                    <a:pt x="84" y="156"/>
                  </a:lnTo>
                  <a:lnTo>
                    <a:pt x="119" y="117"/>
                  </a:lnTo>
                  <a:lnTo>
                    <a:pt x="157" y="84"/>
                  </a:lnTo>
                  <a:lnTo>
                    <a:pt x="201" y="55"/>
                  </a:lnTo>
                  <a:lnTo>
                    <a:pt x="248" y="31"/>
                  </a:lnTo>
                  <a:lnTo>
                    <a:pt x="297" y="14"/>
                  </a:lnTo>
                  <a:lnTo>
                    <a:pt x="350" y="3"/>
                  </a:lnTo>
                  <a:lnTo>
                    <a:pt x="4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1"/>
            <p:cNvSpPr>
              <a:spLocks noEditPoints="1"/>
            </p:cNvSpPr>
            <p:nvPr/>
          </p:nvSpPr>
          <p:spPr bwMode="auto">
            <a:xfrm>
              <a:off x="975" y="644"/>
              <a:ext cx="227" cy="103"/>
            </a:xfrm>
            <a:custGeom>
              <a:avLst/>
              <a:gdLst>
                <a:gd name="T0" fmla="*/ 453 w 1134"/>
                <a:gd name="T1" fmla="*/ 111 h 517"/>
                <a:gd name="T2" fmla="*/ 453 w 1134"/>
                <a:gd name="T3" fmla="*/ 164 h 517"/>
                <a:gd name="T4" fmla="*/ 662 w 1134"/>
                <a:gd name="T5" fmla="*/ 164 h 517"/>
                <a:gd name="T6" fmla="*/ 662 w 1134"/>
                <a:gd name="T7" fmla="*/ 111 h 517"/>
                <a:gd name="T8" fmla="*/ 453 w 1134"/>
                <a:gd name="T9" fmla="*/ 111 h 517"/>
                <a:gd name="T10" fmla="*/ 0 w 1134"/>
                <a:gd name="T11" fmla="*/ 0 h 517"/>
                <a:gd name="T12" fmla="*/ 1134 w 1134"/>
                <a:gd name="T13" fmla="*/ 0 h 517"/>
                <a:gd name="T14" fmla="*/ 1134 w 1134"/>
                <a:gd name="T15" fmla="*/ 517 h 517"/>
                <a:gd name="T16" fmla="*/ 0 w 1134"/>
                <a:gd name="T17" fmla="*/ 517 h 517"/>
                <a:gd name="T18" fmla="*/ 0 w 1134"/>
                <a:gd name="T19" fmla="*/ 0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4" h="517">
                  <a:moveTo>
                    <a:pt x="453" y="111"/>
                  </a:moveTo>
                  <a:lnTo>
                    <a:pt x="453" y="164"/>
                  </a:lnTo>
                  <a:lnTo>
                    <a:pt x="662" y="164"/>
                  </a:lnTo>
                  <a:lnTo>
                    <a:pt x="662" y="111"/>
                  </a:lnTo>
                  <a:lnTo>
                    <a:pt x="453" y="111"/>
                  </a:lnTo>
                  <a:close/>
                  <a:moveTo>
                    <a:pt x="0" y="0"/>
                  </a:moveTo>
                  <a:lnTo>
                    <a:pt x="1134" y="0"/>
                  </a:lnTo>
                  <a:lnTo>
                    <a:pt x="1134" y="517"/>
                  </a:lnTo>
                  <a:lnTo>
                    <a:pt x="0" y="5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2"/>
            <p:cNvSpPr>
              <a:spLocks noEditPoints="1"/>
            </p:cNvSpPr>
            <p:nvPr/>
          </p:nvSpPr>
          <p:spPr bwMode="auto">
            <a:xfrm>
              <a:off x="975" y="780"/>
              <a:ext cx="227" cy="103"/>
            </a:xfrm>
            <a:custGeom>
              <a:avLst/>
              <a:gdLst>
                <a:gd name="T0" fmla="*/ 453 w 1134"/>
                <a:gd name="T1" fmla="*/ 112 h 516"/>
                <a:gd name="T2" fmla="*/ 453 w 1134"/>
                <a:gd name="T3" fmla="*/ 163 h 516"/>
                <a:gd name="T4" fmla="*/ 662 w 1134"/>
                <a:gd name="T5" fmla="*/ 163 h 516"/>
                <a:gd name="T6" fmla="*/ 662 w 1134"/>
                <a:gd name="T7" fmla="*/ 112 h 516"/>
                <a:gd name="T8" fmla="*/ 453 w 1134"/>
                <a:gd name="T9" fmla="*/ 112 h 516"/>
                <a:gd name="T10" fmla="*/ 0 w 1134"/>
                <a:gd name="T11" fmla="*/ 0 h 516"/>
                <a:gd name="T12" fmla="*/ 1134 w 1134"/>
                <a:gd name="T13" fmla="*/ 0 h 516"/>
                <a:gd name="T14" fmla="*/ 1134 w 1134"/>
                <a:gd name="T15" fmla="*/ 516 h 516"/>
                <a:gd name="T16" fmla="*/ 0 w 1134"/>
                <a:gd name="T17" fmla="*/ 516 h 516"/>
                <a:gd name="T18" fmla="*/ 0 w 1134"/>
                <a:gd name="T19" fmla="*/ 0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4" h="516">
                  <a:moveTo>
                    <a:pt x="453" y="112"/>
                  </a:moveTo>
                  <a:lnTo>
                    <a:pt x="453" y="163"/>
                  </a:lnTo>
                  <a:lnTo>
                    <a:pt x="662" y="163"/>
                  </a:lnTo>
                  <a:lnTo>
                    <a:pt x="662" y="112"/>
                  </a:lnTo>
                  <a:lnTo>
                    <a:pt x="453" y="112"/>
                  </a:lnTo>
                  <a:close/>
                  <a:moveTo>
                    <a:pt x="0" y="0"/>
                  </a:moveTo>
                  <a:lnTo>
                    <a:pt x="1134" y="0"/>
                  </a:lnTo>
                  <a:lnTo>
                    <a:pt x="1134" y="516"/>
                  </a:lnTo>
                  <a:lnTo>
                    <a:pt x="0" y="5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3"/>
            <p:cNvSpPr>
              <a:spLocks noEditPoints="1"/>
            </p:cNvSpPr>
            <p:nvPr/>
          </p:nvSpPr>
          <p:spPr bwMode="auto">
            <a:xfrm>
              <a:off x="975" y="919"/>
              <a:ext cx="227" cy="103"/>
            </a:xfrm>
            <a:custGeom>
              <a:avLst/>
              <a:gdLst>
                <a:gd name="T0" fmla="*/ 453 w 1134"/>
                <a:gd name="T1" fmla="*/ 112 h 517"/>
                <a:gd name="T2" fmla="*/ 453 w 1134"/>
                <a:gd name="T3" fmla="*/ 164 h 517"/>
                <a:gd name="T4" fmla="*/ 662 w 1134"/>
                <a:gd name="T5" fmla="*/ 164 h 517"/>
                <a:gd name="T6" fmla="*/ 662 w 1134"/>
                <a:gd name="T7" fmla="*/ 112 h 517"/>
                <a:gd name="T8" fmla="*/ 453 w 1134"/>
                <a:gd name="T9" fmla="*/ 112 h 517"/>
                <a:gd name="T10" fmla="*/ 0 w 1134"/>
                <a:gd name="T11" fmla="*/ 0 h 517"/>
                <a:gd name="T12" fmla="*/ 1134 w 1134"/>
                <a:gd name="T13" fmla="*/ 0 h 517"/>
                <a:gd name="T14" fmla="*/ 1134 w 1134"/>
                <a:gd name="T15" fmla="*/ 517 h 517"/>
                <a:gd name="T16" fmla="*/ 0 w 1134"/>
                <a:gd name="T17" fmla="*/ 517 h 517"/>
                <a:gd name="T18" fmla="*/ 0 w 1134"/>
                <a:gd name="T19" fmla="*/ 0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4" h="517">
                  <a:moveTo>
                    <a:pt x="453" y="112"/>
                  </a:moveTo>
                  <a:lnTo>
                    <a:pt x="453" y="164"/>
                  </a:lnTo>
                  <a:lnTo>
                    <a:pt x="662" y="164"/>
                  </a:lnTo>
                  <a:lnTo>
                    <a:pt x="662" y="112"/>
                  </a:lnTo>
                  <a:lnTo>
                    <a:pt x="453" y="112"/>
                  </a:lnTo>
                  <a:close/>
                  <a:moveTo>
                    <a:pt x="0" y="0"/>
                  </a:moveTo>
                  <a:lnTo>
                    <a:pt x="1134" y="0"/>
                  </a:lnTo>
                  <a:lnTo>
                    <a:pt x="1134" y="517"/>
                  </a:lnTo>
                  <a:lnTo>
                    <a:pt x="0" y="5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4"/>
            <p:cNvSpPr>
              <a:spLocks noEditPoints="1"/>
            </p:cNvSpPr>
            <p:nvPr/>
          </p:nvSpPr>
          <p:spPr bwMode="auto">
            <a:xfrm>
              <a:off x="975" y="1057"/>
              <a:ext cx="227" cy="103"/>
            </a:xfrm>
            <a:custGeom>
              <a:avLst/>
              <a:gdLst>
                <a:gd name="T0" fmla="*/ 453 w 1134"/>
                <a:gd name="T1" fmla="*/ 111 h 516"/>
                <a:gd name="T2" fmla="*/ 453 w 1134"/>
                <a:gd name="T3" fmla="*/ 164 h 516"/>
                <a:gd name="T4" fmla="*/ 662 w 1134"/>
                <a:gd name="T5" fmla="*/ 164 h 516"/>
                <a:gd name="T6" fmla="*/ 662 w 1134"/>
                <a:gd name="T7" fmla="*/ 111 h 516"/>
                <a:gd name="T8" fmla="*/ 453 w 1134"/>
                <a:gd name="T9" fmla="*/ 111 h 516"/>
                <a:gd name="T10" fmla="*/ 0 w 1134"/>
                <a:gd name="T11" fmla="*/ 0 h 516"/>
                <a:gd name="T12" fmla="*/ 1134 w 1134"/>
                <a:gd name="T13" fmla="*/ 0 h 516"/>
                <a:gd name="T14" fmla="*/ 1134 w 1134"/>
                <a:gd name="T15" fmla="*/ 516 h 516"/>
                <a:gd name="T16" fmla="*/ 0 w 1134"/>
                <a:gd name="T17" fmla="*/ 516 h 516"/>
                <a:gd name="T18" fmla="*/ 0 w 1134"/>
                <a:gd name="T19" fmla="*/ 0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4" h="516">
                  <a:moveTo>
                    <a:pt x="453" y="111"/>
                  </a:moveTo>
                  <a:lnTo>
                    <a:pt x="453" y="164"/>
                  </a:lnTo>
                  <a:lnTo>
                    <a:pt x="662" y="164"/>
                  </a:lnTo>
                  <a:lnTo>
                    <a:pt x="662" y="111"/>
                  </a:lnTo>
                  <a:lnTo>
                    <a:pt x="453" y="111"/>
                  </a:lnTo>
                  <a:close/>
                  <a:moveTo>
                    <a:pt x="0" y="0"/>
                  </a:moveTo>
                  <a:lnTo>
                    <a:pt x="1134" y="0"/>
                  </a:lnTo>
                  <a:lnTo>
                    <a:pt x="1134" y="516"/>
                  </a:lnTo>
                  <a:lnTo>
                    <a:pt x="0" y="5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345" name="Picture 10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349" y="2856681"/>
            <a:ext cx="623352" cy="611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9" name="Picture 10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016" y="4324152"/>
            <a:ext cx="665217" cy="6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5522284" y="2471257"/>
            <a:ext cx="409131" cy="459089"/>
            <a:chOff x="921" y="500"/>
            <a:chExt cx="475" cy="533"/>
          </a:xfrm>
          <a:solidFill>
            <a:schemeClr val="bg1"/>
          </a:solidFill>
        </p:grpSpPr>
        <p:sp>
          <p:nvSpPr>
            <p:cNvPr id="65" name="Freeform 6"/>
            <p:cNvSpPr>
              <a:spLocks/>
            </p:cNvSpPr>
            <p:nvPr/>
          </p:nvSpPr>
          <p:spPr bwMode="auto">
            <a:xfrm>
              <a:off x="921" y="781"/>
              <a:ext cx="235" cy="252"/>
            </a:xfrm>
            <a:custGeom>
              <a:avLst/>
              <a:gdLst>
                <a:gd name="T0" fmla="*/ 1403 w 1642"/>
                <a:gd name="T1" fmla="*/ 3 h 1763"/>
                <a:gd name="T2" fmla="*/ 1425 w 1642"/>
                <a:gd name="T3" fmla="*/ 16 h 1763"/>
                <a:gd name="T4" fmla="*/ 1639 w 1642"/>
                <a:gd name="T5" fmla="*/ 267 h 1763"/>
                <a:gd name="T6" fmla="*/ 1642 w 1642"/>
                <a:gd name="T7" fmla="*/ 293 h 1763"/>
                <a:gd name="T8" fmla="*/ 1442 w 1642"/>
                <a:gd name="T9" fmla="*/ 1739 h 1763"/>
                <a:gd name="T10" fmla="*/ 1418 w 1642"/>
                <a:gd name="T11" fmla="*/ 1760 h 1763"/>
                <a:gd name="T12" fmla="*/ 46 w 1642"/>
                <a:gd name="T13" fmla="*/ 1763 h 1763"/>
                <a:gd name="T14" fmla="*/ 23 w 1642"/>
                <a:gd name="T15" fmla="*/ 1756 h 1763"/>
                <a:gd name="T16" fmla="*/ 6 w 1642"/>
                <a:gd name="T17" fmla="*/ 1739 h 1763"/>
                <a:gd name="T18" fmla="*/ 0 w 1642"/>
                <a:gd name="T19" fmla="*/ 1716 h 1763"/>
                <a:gd name="T20" fmla="*/ 8 w 1642"/>
                <a:gd name="T21" fmla="*/ 1645 h 1763"/>
                <a:gd name="T22" fmla="*/ 25 w 1642"/>
                <a:gd name="T23" fmla="*/ 1592 h 1763"/>
                <a:gd name="T24" fmla="*/ 46 w 1642"/>
                <a:gd name="T25" fmla="*/ 1536 h 1763"/>
                <a:gd name="T26" fmla="*/ 78 w 1642"/>
                <a:gd name="T27" fmla="*/ 1460 h 1763"/>
                <a:gd name="T28" fmla="*/ 119 w 1642"/>
                <a:gd name="T29" fmla="*/ 1368 h 1763"/>
                <a:gd name="T30" fmla="*/ 169 w 1642"/>
                <a:gd name="T31" fmla="*/ 1264 h 1763"/>
                <a:gd name="T32" fmla="*/ 225 w 1642"/>
                <a:gd name="T33" fmla="*/ 1150 h 1763"/>
                <a:gd name="T34" fmla="*/ 291 w 1642"/>
                <a:gd name="T35" fmla="*/ 1030 h 1763"/>
                <a:gd name="T36" fmla="*/ 362 w 1642"/>
                <a:gd name="T37" fmla="*/ 909 h 1763"/>
                <a:gd name="T38" fmla="*/ 439 w 1642"/>
                <a:gd name="T39" fmla="*/ 788 h 1763"/>
                <a:gd name="T40" fmla="*/ 522 w 1642"/>
                <a:gd name="T41" fmla="*/ 672 h 1763"/>
                <a:gd name="T42" fmla="*/ 610 w 1642"/>
                <a:gd name="T43" fmla="*/ 562 h 1763"/>
                <a:gd name="T44" fmla="*/ 702 w 1642"/>
                <a:gd name="T45" fmla="*/ 464 h 1763"/>
                <a:gd name="T46" fmla="*/ 798 w 1642"/>
                <a:gd name="T47" fmla="*/ 381 h 1763"/>
                <a:gd name="T48" fmla="*/ 896 w 1642"/>
                <a:gd name="T49" fmla="*/ 315 h 1763"/>
                <a:gd name="T50" fmla="*/ 911 w 1642"/>
                <a:gd name="T51" fmla="*/ 308 h 1763"/>
                <a:gd name="T52" fmla="*/ 942 w 1642"/>
                <a:gd name="T53" fmla="*/ 291 h 1763"/>
                <a:gd name="T54" fmla="*/ 986 w 1642"/>
                <a:gd name="T55" fmla="*/ 267 h 1763"/>
                <a:gd name="T56" fmla="*/ 1040 w 1642"/>
                <a:gd name="T57" fmla="*/ 239 h 1763"/>
                <a:gd name="T58" fmla="*/ 1095 w 1642"/>
                <a:gd name="T59" fmla="*/ 208 h 1763"/>
                <a:gd name="T60" fmla="*/ 1148 w 1642"/>
                <a:gd name="T61" fmla="*/ 180 h 1763"/>
                <a:gd name="T62" fmla="*/ 1196 w 1642"/>
                <a:gd name="T63" fmla="*/ 155 h 1763"/>
                <a:gd name="T64" fmla="*/ 1231 w 1642"/>
                <a:gd name="T65" fmla="*/ 136 h 1763"/>
                <a:gd name="T66" fmla="*/ 1366 w 1642"/>
                <a:gd name="T67" fmla="*/ 6 h 1763"/>
                <a:gd name="T68" fmla="*/ 1391 w 1642"/>
                <a:gd name="T69" fmla="*/ 0 h 1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2" h="1763">
                  <a:moveTo>
                    <a:pt x="1391" y="0"/>
                  </a:moveTo>
                  <a:lnTo>
                    <a:pt x="1403" y="3"/>
                  </a:lnTo>
                  <a:lnTo>
                    <a:pt x="1414" y="8"/>
                  </a:lnTo>
                  <a:lnTo>
                    <a:pt x="1425" y="16"/>
                  </a:lnTo>
                  <a:lnTo>
                    <a:pt x="1631" y="257"/>
                  </a:lnTo>
                  <a:lnTo>
                    <a:pt x="1639" y="267"/>
                  </a:lnTo>
                  <a:lnTo>
                    <a:pt x="1642" y="280"/>
                  </a:lnTo>
                  <a:lnTo>
                    <a:pt x="1642" y="293"/>
                  </a:lnTo>
                  <a:lnTo>
                    <a:pt x="1447" y="1722"/>
                  </a:lnTo>
                  <a:lnTo>
                    <a:pt x="1442" y="1739"/>
                  </a:lnTo>
                  <a:lnTo>
                    <a:pt x="1431" y="1752"/>
                  </a:lnTo>
                  <a:lnTo>
                    <a:pt x="1418" y="1760"/>
                  </a:lnTo>
                  <a:lnTo>
                    <a:pt x="1401" y="1763"/>
                  </a:lnTo>
                  <a:lnTo>
                    <a:pt x="46" y="1763"/>
                  </a:lnTo>
                  <a:lnTo>
                    <a:pt x="34" y="1762"/>
                  </a:lnTo>
                  <a:lnTo>
                    <a:pt x="23" y="1756"/>
                  </a:lnTo>
                  <a:lnTo>
                    <a:pt x="12" y="1748"/>
                  </a:lnTo>
                  <a:lnTo>
                    <a:pt x="6" y="1739"/>
                  </a:lnTo>
                  <a:lnTo>
                    <a:pt x="1" y="1728"/>
                  </a:lnTo>
                  <a:lnTo>
                    <a:pt x="0" y="1716"/>
                  </a:lnTo>
                  <a:lnTo>
                    <a:pt x="2" y="1680"/>
                  </a:lnTo>
                  <a:lnTo>
                    <a:pt x="8" y="1645"/>
                  </a:lnTo>
                  <a:lnTo>
                    <a:pt x="17" y="1613"/>
                  </a:lnTo>
                  <a:lnTo>
                    <a:pt x="25" y="1592"/>
                  </a:lnTo>
                  <a:lnTo>
                    <a:pt x="34" y="1567"/>
                  </a:lnTo>
                  <a:lnTo>
                    <a:pt x="46" y="1536"/>
                  </a:lnTo>
                  <a:lnTo>
                    <a:pt x="61" y="1501"/>
                  </a:lnTo>
                  <a:lnTo>
                    <a:pt x="78" y="1460"/>
                  </a:lnTo>
                  <a:lnTo>
                    <a:pt x="97" y="1416"/>
                  </a:lnTo>
                  <a:lnTo>
                    <a:pt x="119" y="1368"/>
                  </a:lnTo>
                  <a:lnTo>
                    <a:pt x="143" y="1318"/>
                  </a:lnTo>
                  <a:lnTo>
                    <a:pt x="169" y="1264"/>
                  </a:lnTo>
                  <a:lnTo>
                    <a:pt x="196" y="1208"/>
                  </a:lnTo>
                  <a:lnTo>
                    <a:pt x="225" y="1150"/>
                  </a:lnTo>
                  <a:lnTo>
                    <a:pt x="257" y="1091"/>
                  </a:lnTo>
                  <a:lnTo>
                    <a:pt x="291" y="1030"/>
                  </a:lnTo>
                  <a:lnTo>
                    <a:pt x="325" y="970"/>
                  </a:lnTo>
                  <a:lnTo>
                    <a:pt x="362" y="909"/>
                  </a:lnTo>
                  <a:lnTo>
                    <a:pt x="400" y="848"/>
                  </a:lnTo>
                  <a:lnTo>
                    <a:pt x="439" y="788"/>
                  </a:lnTo>
                  <a:lnTo>
                    <a:pt x="480" y="728"/>
                  </a:lnTo>
                  <a:lnTo>
                    <a:pt x="522" y="672"/>
                  </a:lnTo>
                  <a:lnTo>
                    <a:pt x="566" y="615"/>
                  </a:lnTo>
                  <a:lnTo>
                    <a:pt x="610" y="562"/>
                  </a:lnTo>
                  <a:lnTo>
                    <a:pt x="656" y="511"/>
                  </a:lnTo>
                  <a:lnTo>
                    <a:pt x="702" y="464"/>
                  </a:lnTo>
                  <a:lnTo>
                    <a:pt x="750" y="421"/>
                  </a:lnTo>
                  <a:lnTo>
                    <a:pt x="798" y="381"/>
                  </a:lnTo>
                  <a:lnTo>
                    <a:pt x="847" y="345"/>
                  </a:lnTo>
                  <a:lnTo>
                    <a:pt x="896" y="315"/>
                  </a:lnTo>
                  <a:lnTo>
                    <a:pt x="900" y="312"/>
                  </a:lnTo>
                  <a:lnTo>
                    <a:pt x="911" y="308"/>
                  </a:lnTo>
                  <a:lnTo>
                    <a:pt x="924" y="300"/>
                  </a:lnTo>
                  <a:lnTo>
                    <a:pt x="942" y="291"/>
                  </a:lnTo>
                  <a:lnTo>
                    <a:pt x="963" y="280"/>
                  </a:lnTo>
                  <a:lnTo>
                    <a:pt x="986" y="267"/>
                  </a:lnTo>
                  <a:lnTo>
                    <a:pt x="1012" y="253"/>
                  </a:lnTo>
                  <a:lnTo>
                    <a:pt x="1040" y="239"/>
                  </a:lnTo>
                  <a:lnTo>
                    <a:pt x="1067" y="224"/>
                  </a:lnTo>
                  <a:lnTo>
                    <a:pt x="1095" y="208"/>
                  </a:lnTo>
                  <a:lnTo>
                    <a:pt x="1122" y="194"/>
                  </a:lnTo>
                  <a:lnTo>
                    <a:pt x="1148" y="180"/>
                  </a:lnTo>
                  <a:lnTo>
                    <a:pt x="1173" y="167"/>
                  </a:lnTo>
                  <a:lnTo>
                    <a:pt x="1196" y="155"/>
                  </a:lnTo>
                  <a:lnTo>
                    <a:pt x="1215" y="145"/>
                  </a:lnTo>
                  <a:lnTo>
                    <a:pt x="1231" y="136"/>
                  </a:lnTo>
                  <a:lnTo>
                    <a:pt x="1356" y="14"/>
                  </a:lnTo>
                  <a:lnTo>
                    <a:pt x="1366" y="6"/>
                  </a:lnTo>
                  <a:lnTo>
                    <a:pt x="1378" y="2"/>
                  </a:lnTo>
                  <a:lnTo>
                    <a:pt x="13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7"/>
            <p:cNvSpPr>
              <a:spLocks/>
            </p:cNvSpPr>
            <p:nvPr/>
          </p:nvSpPr>
          <p:spPr bwMode="auto">
            <a:xfrm>
              <a:off x="1162" y="781"/>
              <a:ext cx="234" cy="252"/>
            </a:xfrm>
            <a:custGeom>
              <a:avLst/>
              <a:gdLst>
                <a:gd name="T0" fmla="*/ 251 w 1636"/>
                <a:gd name="T1" fmla="*/ 0 h 1763"/>
                <a:gd name="T2" fmla="*/ 265 w 1636"/>
                <a:gd name="T3" fmla="*/ 2 h 1763"/>
                <a:gd name="T4" fmla="*/ 276 w 1636"/>
                <a:gd name="T5" fmla="*/ 6 h 1763"/>
                <a:gd name="T6" fmla="*/ 286 w 1636"/>
                <a:gd name="T7" fmla="*/ 14 h 1763"/>
                <a:gd name="T8" fmla="*/ 412 w 1636"/>
                <a:gd name="T9" fmla="*/ 137 h 1763"/>
                <a:gd name="T10" fmla="*/ 738 w 1636"/>
                <a:gd name="T11" fmla="*/ 314 h 1763"/>
                <a:gd name="T12" fmla="*/ 788 w 1636"/>
                <a:gd name="T13" fmla="*/ 344 h 1763"/>
                <a:gd name="T14" fmla="*/ 836 w 1636"/>
                <a:gd name="T15" fmla="*/ 379 h 1763"/>
                <a:gd name="T16" fmla="*/ 885 w 1636"/>
                <a:gd name="T17" fmla="*/ 420 h 1763"/>
                <a:gd name="T18" fmla="*/ 933 w 1636"/>
                <a:gd name="T19" fmla="*/ 463 h 1763"/>
                <a:gd name="T20" fmla="*/ 979 w 1636"/>
                <a:gd name="T21" fmla="*/ 510 h 1763"/>
                <a:gd name="T22" fmla="*/ 1024 w 1636"/>
                <a:gd name="T23" fmla="*/ 561 h 1763"/>
                <a:gd name="T24" fmla="*/ 1069 w 1636"/>
                <a:gd name="T25" fmla="*/ 614 h 1763"/>
                <a:gd name="T26" fmla="*/ 1113 w 1636"/>
                <a:gd name="T27" fmla="*/ 671 h 1763"/>
                <a:gd name="T28" fmla="*/ 1155 w 1636"/>
                <a:gd name="T29" fmla="*/ 727 h 1763"/>
                <a:gd name="T30" fmla="*/ 1195 w 1636"/>
                <a:gd name="T31" fmla="*/ 787 h 1763"/>
                <a:gd name="T32" fmla="*/ 1235 w 1636"/>
                <a:gd name="T33" fmla="*/ 847 h 1763"/>
                <a:gd name="T34" fmla="*/ 1272 w 1636"/>
                <a:gd name="T35" fmla="*/ 908 h 1763"/>
                <a:gd name="T36" fmla="*/ 1310 w 1636"/>
                <a:gd name="T37" fmla="*/ 969 h 1763"/>
                <a:gd name="T38" fmla="*/ 1345 w 1636"/>
                <a:gd name="T39" fmla="*/ 1030 h 1763"/>
                <a:gd name="T40" fmla="*/ 1378 w 1636"/>
                <a:gd name="T41" fmla="*/ 1090 h 1763"/>
                <a:gd name="T42" fmla="*/ 1410 w 1636"/>
                <a:gd name="T43" fmla="*/ 1149 h 1763"/>
                <a:gd name="T44" fmla="*/ 1439 w 1636"/>
                <a:gd name="T45" fmla="*/ 1207 h 1763"/>
                <a:gd name="T46" fmla="*/ 1467 w 1636"/>
                <a:gd name="T47" fmla="*/ 1263 h 1763"/>
                <a:gd name="T48" fmla="*/ 1492 w 1636"/>
                <a:gd name="T49" fmla="*/ 1316 h 1763"/>
                <a:gd name="T50" fmla="*/ 1516 w 1636"/>
                <a:gd name="T51" fmla="*/ 1367 h 1763"/>
                <a:gd name="T52" fmla="*/ 1537 w 1636"/>
                <a:gd name="T53" fmla="*/ 1415 h 1763"/>
                <a:gd name="T54" fmla="*/ 1557 w 1636"/>
                <a:gd name="T55" fmla="*/ 1459 h 1763"/>
                <a:gd name="T56" fmla="*/ 1574 w 1636"/>
                <a:gd name="T57" fmla="*/ 1500 h 1763"/>
                <a:gd name="T58" fmla="*/ 1588 w 1636"/>
                <a:gd name="T59" fmla="*/ 1535 h 1763"/>
                <a:gd name="T60" fmla="*/ 1601 w 1636"/>
                <a:gd name="T61" fmla="*/ 1566 h 1763"/>
                <a:gd name="T62" fmla="*/ 1611 w 1636"/>
                <a:gd name="T63" fmla="*/ 1592 h 1763"/>
                <a:gd name="T64" fmla="*/ 1618 w 1636"/>
                <a:gd name="T65" fmla="*/ 1611 h 1763"/>
                <a:gd name="T66" fmla="*/ 1627 w 1636"/>
                <a:gd name="T67" fmla="*/ 1645 h 1763"/>
                <a:gd name="T68" fmla="*/ 1633 w 1636"/>
                <a:gd name="T69" fmla="*/ 1679 h 1763"/>
                <a:gd name="T70" fmla="*/ 1636 w 1636"/>
                <a:gd name="T71" fmla="*/ 1716 h 1763"/>
                <a:gd name="T72" fmla="*/ 1634 w 1636"/>
                <a:gd name="T73" fmla="*/ 1728 h 1763"/>
                <a:gd name="T74" fmla="*/ 1629 w 1636"/>
                <a:gd name="T75" fmla="*/ 1739 h 1763"/>
                <a:gd name="T76" fmla="*/ 1622 w 1636"/>
                <a:gd name="T77" fmla="*/ 1749 h 1763"/>
                <a:gd name="T78" fmla="*/ 1612 w 1636"/>
                <a:gd name="T79" fmla="*/ 1756 h 1763"/>
                <a:gd name="T80" fmla="*/ 1601 w 1636"/>
                <a:gd name="T81" fmla="*/ 1762 h 1763"/>
                <a:gd name="T82" fmla="*/ 1588 w 1636"/>
                <a:gd name="T83" fmla="*/ 1763 h 1763"/>
                <a:gd name="T84" fmla="*/ 242 w 1636"/>
                <a:gd name="T85" fmla="*/ 1763 h 1763"/>
                <a:gd name="T86" fmla="*/ 225 w 1636"/>
                <a:gd name="T87" fmla="*/ 1760 h 1763"/>
                <a:gd name="T88" fmla="*/ 211 w 1636"/>
                <a:gd name="T89" fmla="*/ 1752 h 1763"/>
                <a:gd name="T90" fmla="*/ 200 w 1636"/>
                <a:gd name="T91" fmla="*/ 1739 h 1763"/>
                <a:gd name="T92" fmla="*/ 195 w 1636"/>
                <a:gd name="T93" fmla="*/ 1722 h 1763"/>
                <a:gd name="T94" fmla="*/ 0 w 1636"/>
                <a:gd name="T95" fmla="*/ 293 h 1763"/>
                <a:gd name="T96" fmla="*/ 0 w 1636"/>
                <a:gd name="T97" fmla="*/ 281 h 1763"/>
                <a:gd name="T98" fmla="*/ 4 w 1636"/>
                <a:gd name="T99" fmla="*/ 267 h 1763"/>
                <a:gd name="T100" fmla="*/ 11 w 1636"/>
                <a:gd name="T101" fmla="*/ 257 h 1763"/>
                <a:gd name="T102" fmla="*/ 218 w 1636"/>
                <a:gd name="T103" fmla="*/ 16 h 1763"/>
                <a:gd name="T104" fmla="*/ 227 w 1636"/>
                <a:gd name="T105" fmla="*/ 8 h 1763"/>
                <a:gd name="T106" fmla="*/ 239 w 1636"/>
                <a:gd name="T107" fmla="*/ 3 h 1763"/>
                <a:gd name="T108" fmla="*/ 251 w 1636"/>
                <a:gd name="T109" fmla="*/ 0 h 1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36" h="1763">
                  <a:moveTo>
                    <a:pt x="251" y="0"/>
                  </a:moveTo>
                  <a:lnTo>
                    <a:pt x="265" y="2"/>
                  </a:lnTo>
                  <a:lnTo>
                    <a:pt x="276" y="6"/>
                  </a:lnTo>
                  <a:lnTo>
                    <a:pt x="286" y="14"/>
                  </a:lnTo>
                  <a:lnTo>
                    <a:pt x="412" y="137"/>
                  </a:lnTo>
                  <a:lnTo>
                    <a:pt x="738" y="314"/>
                  </a:lnTo>
                  <a:lnTo>
                    <a:pt x="788" y="344"/>
                  </a:lnTo>
                  <a:lnTo>
                    <a:pt x="836" y="379"/>
                  </a:lnTo>
                  <a:lnTo>
                    <a:pt x="885" y="420"/>
                  </a:lnTo>
                  <a:lnTo>
                    <a:pt x="933" y="463"/>
                  </a:lnTo>
                  <a:lnTo>
                    <a:pt x="979" y="510"/>
                  </a:lnTo>
                  <a:lnTo>
                    <a:pt x="1024" y="561"/>
                  </a:lnTo>
                  <a:lnTo>
                    <a:pt x="1069" y="614"/>
                  </a:lnTo>
                  <a:lnTo>
                    <a:pt x="1113" y="671"/>
                  </a:lnTo>
                  <a:lnTo>
                    <a:pt x="1155" y="727"/>
                  </a:lnTo>
                  <a:lnTo>
                    <a:pt x="1195" y="787"/>
                  </a:lnTo>
                  <a:lnTo>
                    <a:pt x="1235" y="847"/>
                  </a:lnTo>
                  <a:lnTo>
                    <a:pt x="1272" y="908"/>
                  </a:lnTo>
                  <a:lnTo>
                    <a:pt x="1310" y="969"/>
                  </a:lnTo>
                  <a:lnTo>
                    <a:pt x="1345" y="1030"/>
                  </a:lnTo>
                  <a:lnTo>
                    <a:pt x="1378" y="1090"/>
                  </a:lnTo>
                  <a:lnTo>
                    <a:pt x="1410" y="1149"/>
                  </a:lnTo>
                  <a:lnTo>
                    <a:pt x="1439" y="1207"/>
                  </a:lnTo>
                  <a:lnTo>
                    <a:pt x="1467" y="1263"/>
                  </a:lnTo>
                  <a:lnTo>
                    <a:pt x="1492" y="1316"/>
                  </a:lnTo>
                  <a:lnTo>
                    <a:pt x="1516" y="1367"/>
                  </a:lnTo>
                  <a:lnTo>
                    <a:pt x="1537" y="1415"/>
                  </a:lnTo>
                  <a:lnTo>
                    <a:pt x="1557" y="1459"/>
                  </a:lnTo>
                  <a:lnTo>
                    <a:pt x="1574" y="1500"/>
                  </a:lnTo>
                  <a:lnTo>
                    <a:pt x="1588" y="1535"/>
                  </a:lnTo>
                  <a:lnTo>
                    <a:pt x="1601" y="1566"/>
                  </a:lnTo>
                  <a:lnTo>
                    <a:pt x="1611" y="1592"/>
                  </a:lnTo>
                  <a:lnTo>
                    <a:pt x="1618" y="1611"/>
                  </a:lnTo>
                  <a:lnTo>
                    <a:pt x="1627" y="1645"/>
                  </a:lnTo>
                  <a:lnTo>
                    <a:pt x="1633" y="1679"/>
                  </a:lnTo>
                  <a:lnTo>
                    <a:pt x="1636" y="1716"/>
                  </a:lnTo>
                  <a:lnTo>
                    <a:pt x="1634" y="1728"/>
                  </a:lnTo>
                  <a:lnTo>
                    <a:pt x="1629" y="1739"/>
                  </a:lnTo>
                  <a:lnTo>
                    <a:pt x="1622" y="1749"/>
                  </a:lnTo>
                  <a:lnTo>
                    <a:pt x="1612" y="1756"/>
                  </a:lnTo>
                  <a:lnTo>
                    <a:pt x="1601" y="1762"/>
                  </a:lnTo>
                  <a:lnTo>
                    <a:pt x="1588" y="1763"/>
                  </a:lnTo>
                  <a:lnTo>
                    <a:pt x="242" y="1763"/>
                  </a:lnTo>
                  <a:lnTo>
                    <a:pt x="225" y="1760"/>
                  </a:lnTo>
                  <a:lnTo>
                    <a:pt x="211" y="1752"/>
                  </a:lnTo>
                  <a:lnTo>
                    <a:pt x="200" y="1739"/>
                  </a:lnTo>
                  <a:lnTo>
                    <a:pt x="195" y="1722"/>
                  </a:lnTo>
                  <a:lnTo>
                    <a:pt x="0" y="293"/>
                  </a:lnTo>
                  <a:lnTo>
                    <a:pt x="0" y="281"/>
                  </a:lnTo>
                  <a:lnTo>
                    <a:pt x="4" y="267"/>
                  </a:lnTo>
                  <a:lnTo>
                    <a:pt x="11" y="257"/>
                  </a:lnTo>
                  <a:lnTo>
                    <a:pt x="218" y="16"/>
                  </a:lnTo>
                  <a:lnTo>
                    <a:pt x="227" y="8"/>
                  </a:lnTo>
                  <a:lnTo>
                    <a:pt x="239" y="3"/>
                  </a:lnTo>
                  <a:lnTo>
                    <a:pt x="2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8"/>
            <p:cNvSpPr>
              <a:spLocks/>
            </p:cNvSpPr>
            <p:nvPr/>
          </p:nvSpPr>
          <p:spPr bwMode="auto">
            <a:xfrm>
              <a:off x="1043" y="500"/>
              <a:ext cx="231" cy="276"/>
            </a:xfrm>
            <a:custGeom>
              <a:avLst/>
              <a:gdLst>
                <a:gd name="T0" fmla="*/ 886 w 1612"/>
                <a:gd name="T1" fmla="*/ 2 h 1930"/>
                <a:gd name="T2" fmla="*/ 1032 w 1612"/>
                <a:gd name="T3" fmla="*/ 18 h 1930"/>
                <a:gd name="T4" fmla="*/ 1161 w 1612"/>
                <a:gd name="T5" fmla="*/ 49 h 1930"/>
                <a:gd name="T6" fmla="*/ 1272 w 1612"/>
                <a:gd name="T7" fmla="*/ 95 h 1930"/>
                <a:gd name="T8" fmla="*/ 1366 w 1612"/>
                <a:gd name="T9" fmla="*/ 156 h 1930"/>
                <a:gd name="T10" fmla="*/ 1445 w 1612"/>
                <a:gd name="T11" fmla="*/ 230 h 1930"/>
                <a:gd name="T12" fmla="*/ 1508 w 1612"/>
                <a:gd name="T13" fmla="*/ 318 h 1930"/>
                <a:gd name="T14" fmla="*/ 1555 w 1612"/>
                <a:gd name="T15" fmla="*/ 418 h 1930"/>
                <a:gd name="T16" fmla="*/ 1588 w 1612"/>
                <a:gd name="T17" fmla="*/ 530 h 1930"/>
                <a:gd name="T18" fmla="*/ 1607 w 1612"/>
                <a:gd name="T19" fmla="*/ 656 h 1930"/>
                <a:gd name="T20" fmla="*/ 1612 w 1612"/>
                <a:gd name="T21" fmla="*/ 791 h 1930"/>
                <a:gd name="T22" fmla="*/ 1602 w 1612"/>
                <a:gd name="T23" fmla="*/ 987 h 1930"/>
                <a:gd name="T24" fmla="*/ 1573 w 1612"/>
                <a:gd name="T25" fmla="*/ 1167 h 1930"/>
                <a:gd name="T26" fmla="*/ 1529 w 1612"/>
                <a:gd name="T27" fmla="*/ 1328 h 1930"/>
                <a:gd name="T28" fmla="*/ 1470 w 1612"/>
                <a:gd name="T29" fmla="*/ 1473 h 1930"/>
                <a:gd name="T30" fmla="*/ 1398 w 1612"/>
                <a:gd name="T31" fmla="*/ 1600 h 1930"/>
                <a:gd name="T32" fmla="*/ 1313 w 1612"/>
                <a:gd name="T33" fmla="*/ 1706 h 1930"/>
                <a:gd name="T34" fmla="*/ 1216 w 1612"/>
                <a:gd name="T35" fmla="*/ 1793 h 1930"/>
                <a:gd name="T36" fmla="*/ 1110 w 1612"/>
                <a:gd name="T37" fmla="*/ 1860 h 1930"/>
                <a:gd name="T38" fmla="*/ 994 w 1612"/>
                <a:gd name="T39" fmla="*/ 1904 h 1930"/>
                <a:gd name="T40" fmla="*/ 871 w 1612"/>
                <a:gd name="T41" fmla="*/ 1927 h 1930"/>
                <a:gd name="T42" fmla="*/ 742 w 1612"/>
                <a:gd name="T43" fmla="*/ 1927 h 1930"/>
                <a:gd name="T44" fmla="*/ 617 w 1612"/>
                <a:gd name="T45" fmla="*/ 1904 h 1930"/>
                <a:gd name="T46" fmla="*/ 502 w 1612"/>
                <a:gd name="T47" fmla="*/ 1860 h 1930"/>
                <a:gd name="T48" fmla="*/ 395 w 1612"/>
                <a:gd name="T49" fmla="*/ 1793 h 1930"/>
                <a:gd name="T50" fmla="*/ 299 w 1612"/>
                <a:gd name="T51" fmla="*/ 1706 h 1930"/>
                <a:gd name="T52" fmla="*/ 214 w 1612"/>
                <a:gd name="T53" fmla="*/ 1600 h 1930"/>
                <a:gd name="T54" fmla="*/ 142 w 1612"/>
                <a:gd name="T55" fmla="*/ 1473 h 1930"/>
                <a:gd name="T56" fmla="*/ 83 w 1612"/>
                <a:gd name="T57" fmla="*/ 1328 h 1930"/>
                <a:gd name="T58" fmla="*/ 39 w 1612"/>
                <a:gd name="T59" fmla="*/ 1167 h 1930"/>
                <a:gd name="T60" fmla="*/ 10 w 1612"/>
                <a:gd name="T61" fmla="*/ 987 h 1930"/>
                <a:gd name="T62" fmla="*/ 0 w 1612"/>
                <a:gd name="T63" fmla="*/ 791 h 1930"/>
                <a:gd name="T64" fmla="*/ 5 w 1612"/>
                <a:gd name="T65" fmla="*/ 656 h 1930"/>
                <a:gd name="T66" fmla="*/ 24 w 1612"/>
                <a:gd name="T67" fmla="*/ 530 h 1930"/>
                <a:gd name="T68" fmla="*/ 57 w 1612"/>
                <a:gd name="T69" fmla="*/ 418 h 1930"/>
                <a:gd name="T70" fmla="*/ 104 w 1612"/>
                <a:gd name="T71" fmla="*/ 318 h 1930"/>
                <a:gd name="T72" fmla="*/ 168 w 1612"/>
                <a:gd name="T73" fmla="*/ 230 h 1930"/>
                <a:gd name="T74" fmla="*/ 246 w 1612"/>
                <a:gd name="T75" fmla="*/ 156 h 1930"/>
                <a:gd name="T76" fmla="*/ 340 w 1612"/>
                <a:gd name="T77" fmla="*/ 95 h 1930"/>
                <a:gd name="T78" fmla="*/ 452 w 1612"/>
                <a:gd name="T79" fmla="*/ 49 h 1930"/>
                <a:gd name="T80" fmla="*/ 580 w 1612"/>
                <a:gd name="T81" fmla="*/ 18 h 1930"/>
                <a:gd name="T82" fmla="*/ 726 w 1612"/>
                <a:gd name="T83" fmla="*/ 2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12" h="1930">
                  <a:moveTo>
                    <a:pt x="805" y="0"/>
                  </a:moveTo>
                  <a:lnTo>
                    <a:pt x="886" y="2"/>
                  </a:lnTo>
                  <a:lnTo>
                    <a:pt x="962" y="8"/>
                  </a:lnTo>
                  <a:lnTo>
                    <a:pt x="1032" y="18"/>
                  </a:lnTo>
                  <a:lnTo>
                    <a:pt x="1099" y="32"/>
                  </a:lnTo>
                  <a:lnTo>
                    <a:pt x="1161" y="49"/>
                  </a:lnTo>
                  <a:lnTo>
                    <a:pt x="1219" y="70"/>
                  </a:lnTo>
                  <a:lnTo>
                    <a:pt x="1272" y="95"/>
                  </a:lnTo>
                  <a:lnTo>
                    <a:pt x="1321" y="123"/>
                  </a:lnTo>
                  <a:lnTo>
                    <a:pt x="1366" y="156"/>
                  </a:lnTo>
                  <a:lnTo>
                    <a:pt x="1408" y="191"/>
                  </a:lnTo>
                  <a:lnTo>
                    <a:pt x="1445" y="230"/>
                  </a:lnTo>
                  <a:lnTo>
                    <a:pt x="1478" y="272"/>
                  </a:lnTo>
                  <a:lnTo>
                    <a:pt x="1508" y="318"/>
                  </a:lnTo>
                  <a:lnTo>
                    <a:pt x="1534" y="366"/>
                  </a:lnTo>
                  <a:lnTo>
                    <a:pt x="1555" y="418"/>
                  </a:lnTo>
                  <a:lnTo>
                    <a:pt x="1573" y="473"/>
                  </a:lnTo>
                  <a:lnTo>
                    <a:pt x="1588" y="530"/>
                  </a:lnTo>
                  <a:lnTo>
                    <a:pt x="1599" y="591"/>
                  </a:lnTo>
                  <a:lnTo>
                    <a:pt x="1607" y="656"/>
                  </a:lnTo>
                  <a:lnTo>
                    <a:pt x="1612" y="721"/>
                  </a:lnTo>
                  <a:lnTo>
                    <a:pt x="1612" y="791"/>
                  </a:lnTo>
                  <a:lnTo>
                    <a:pt x="1609" y="891"/>
                  </a:lnTo>
                  <a:lnTo>
                    <a:pt x="1602" y="987"/>
                  </a:lnTo>
                  <a:lnTo>
                    <a:pt x="1589" y="1079"/>
                  </a:lnTo>
                  <a:lnTo>
                    <a:pt x="1573" y="1167"/>
                  </a:lnTo>
                  <a:lnTo>
                    <a:pt x="1553" y="1249"/>
                  </a:lnTo>
                  <a:lnTo>
                    <a:pt x="1529" y="1328"/>
                  </a:lnTo>
                  <a:lnTo>
                    <a:pt x="1502" y="1403"/>
                  </a:lnTo>
                  <a:lnTo>
                    <a:pt x="1470" y="1473"/>
                  </a:lnTo>
                  <a:lnTo>
                    <a:pt x="1436" y="1539"/>
                  </a:lnTo>
                  <a:lnTo>
                    <a:pt x="1398" y="1600"/>
                  </a:lnTo>
                  <a:lnTo>
                    <a:pt x="1357" y="1655"/>
                  </a:lnTo>
                  <a:lnTo>
                    <a:pt x="1313" y="1706"/>
                  </a:lnTo>
                  <a:lnTo>
                    <a:pt x="1266" y="1752"/>
                  </a:lnTo>
                  <a:lnTo>
                    <a:pt x="1216" y="1793"/>
                  </a:lnTo>
                  <a:lnTo>
                    <a:pt x="1164" y="1829"/>
                  </a:lnTo>
                  <a:lnTo>
                    <a:pt x="1110" y="1860"/>
                  </a:lnTo>
                  <a:lnTo>
                    <a:pt x="1053" y="1885"/>
                  </a:lnTo>
                  <a:lnTo>
                    <a:pt x="994" y="1904"/>
                  </a:lnTo>
                  <a:lnTo>
                    <a:pt x="933" y="1919"/>
                  </a:lnTo>
                  <a:lnTo>
                    <a:pt x="871" y="1927"/>
                  </a:lnTo>
                  <a:lnTo>
                    <a:pt x="805" y="1930"/>
                  </a:lnTo>
                  <a:lnTo>
                    <a:pt x="742" y="1927"/>
                  </a:lnTo>
                  <a:lnTo>
                    <a:pt x="679" y="1919"/>
                  </a:lnTo>
                  <a:lnTo>
                    <a:pt x="617" y="1904"/>
                  </a:lnTo>
                  <a:lnTo>
                    <a:pt x="558" y="1885"/>
                  </a:lnTo>
                  <a:lnTo>
                    <a:pt x="502" y="1860"/>
                  </a:lnTo>
                  <a:lnTo>
                    <a:pt x="447" y="1829"/>
                  </a:lnTo>
                  <a:lnTo>
                    <a:pt x="395" y="1793"/>
                  </a:lnTo>
                  <a:lnTo>
                    <a:pt x="346" y="1752"/>
                  </a:lnTo>
                  <a:lnTo>
                    <a:pt x="299" y="1706"/>
                  </a:lnTo>
                  <a:lnTo>
                    <a:pt x="255" y="1655"/>
                  </a:lnTo>
                  <a:lnTo>
                    <a:pt x="214" y="1600"/>
                  </a:lnTo>
                  <a:lnTo>
                    <a:pt x="177" y="1539"/>
                  </a:lnTo>
                  <a:lnTo>
                    <a:pt x="142" y="1473"/>
                  </a:lnTo>
                  <a:lnTo>
                    <a:pt x="111" y="1403"/>
                  </a:lnTo>
                  <a:lnTo>
                    <a:pt x="83" y="1328"/>
                  </a:lnTo>
                  <a:lnTo>
                    <a:pt x="59" y="1249"/>
                  </a:lnTo>
                  <a:lnTo>
                    <a:pt x="39" y="1167"/>
                  </a:lnTo>
                  <a:lnTo>
                    <a:pt x="23" y="1079"/>
                  </a:lnTo>
                  <a:lnTo>
                    <a:pt x="10" y="987"/>
                  </a:lnTo>
                  <a:lnTo>
                    <a:pt x="4" y="891"/>
                  </a:lnTo>
                  <a:lnTo>
                    <a:pt x="0" y="791"/>
                  </a:lnTo>
                  <a:lnTo>
                    <a:pt x="1" y="721"/>
                  </a:lnTo>
                  <a:lnTo>
                    <a:pt x="5" y="656"/>
                  </a:lnTo>
                  <a:lnTo>
                    <a:pt x="13" y="591"/>
                  </a:lnTo>
                  <a:lnTo>
                    <a:pt x="24" y="530"/>
                  </a:lnTo>
                  <a:lnTo>
                    <a:pt x="39" y="473"/>
                  </a:lnTo>
                  <a:lnTo>
                    <a:pt x="57" y="418"/>
                  </a:lnTo>
                  <a:lnTo>
                    <a:pt x="78" y="366"/>
                  </a:lnTo>
                  <a:lnTo>
                    <a:pt x="104" y="318"/>
                  </a:lnTo>
                  <a:lnTo>
                    <a:pt x="134" y="272"/>
                  </a:lnTo>
                  <a:lnTo>
                    <a:pt x="168" y="230"/>
                  </a:lnTo>
                  <a:lnTo>
                    <a:pt x="204" y="191"/>
                  </a:lnTo>
                  <a:lnTo>
                    <a:pt x="246" y="156"/>
                  </a:lnTo>
                  <a:lnTo>
                    <a:pt x="291" y="123"/>
                  </a:lnTo>
                  <a:lnTo>
                    <a:pt x="340" y="95"/>
                  </a:lnTo>
                  <a:lnTo>
                    <a:pt x="394" y="70"/>
                  </a:lnTo>
                  <a:lnTo>
                    <a:pt x="452" y="49"/>
                  </a:lnTo>
                  <a:lnTo>
                    <a:pt x="513" y="32"/>
                  </a:lnTo>
                  <a:lnTo>
                    <a:pt x="580" y="18"/>
                  </a:lnTo>
                  <a:lnTo>
                    <a:pt x="651" y="8"/>
                  </a:lnTo>
                  <a:lnTo>
                    <a:pt x="726" y="2"/>
                  </a:lnTo>
                  <a:lnTo>
                    <a:pt x="8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355" name="Picture 115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787878"/>
              </a:clrFrom>
              <a:clrTo>
                <a:srgbClr val="78787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637" y="3559943"/>
            <a:ext cx="5524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8" name="Picture 11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664" y="2345642"/>
            <a:ext cx="677907" cy="6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magine 56"/>
          <p:cNvPicPr>
            <a:picLocks noChangeAspect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4856" y="6621796"/>
            <a:ext cx="1136985" cy="216680"/>
          </a:xfrm>
          <a:prstGeom prst="rect">
            <a:avLst/>
          </a:prstGeom>
        </p:spPr>
      </p:pic>
      <p:pic>
        <p:nvPicPr>
          <p:cNvPr id="59" name="Immagine 58"/>
          <p:cNvPicPr>
            <a:picLocks noChangeAspect="1"/>
          </p:cNvPicPr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701478" y="6650622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8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6" grpId="0"/>
      <p:bldP spid="467" grpId="0"/>
      <p:bldP spid="468" grpId="0"/>
      <p:bldGraphic spid="46" grpId="0">
        <p:bldAsOne/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3482744" y="2046520"/>
            <a:ext cx="2946400" cy="2627083"/>
          </a:xfrm>
          <a:custGeom>
            <a:avLst/>
            <a:gdLst>
              <a:gd name="connsiteX0" fmla="*/ 798286 w 2946400"/>
              <a:gd name="connsiteY0" fmla="*/ 283027 h 2627083"/>
              <a:gd name="connsiteX1" fmla="*/ 283029 w 2946400"/>
              <a:gd name="connsiteY1" fmla="*/ 1313541 h 2627083"/>
              <a:gd name="connsiteX2" fmla="*/ 798286 w 2946400"/>
              <a:gd name="connsiteY2" fmla="*/ 2344055 h 2627083"/>
              <a:gd name="connsiteX3" fmla="*/ 2148115 w 2946400"/>
              <a:gd name="connsiteY3" fmla="*/ 2344055 h 2627083"/>
              <a:gd name="connsiteX4" fmla="*/ 2663372 w 2946400"/>
              <a:gd name="connsiteY4" fmla="*/ 1313541 h 2627083"/>
              <a:gd name="connsiteX5" fmla="*/ 2148115 w 2946400"/>
              <a:gd name="connsiteY5" fmla="*/ 283027 h 2627083"/>
              <a:gd name="connsiteX6" fmla="*/ 656771 w 2946400"/>
              <a:gd name="connsiteY6" fmla="*/ 0 h 2627083"/>
              <a:gd name="connsiteX7" fmla="*/ 2289629 w 2946400"/>
              <a:gd name="connsiteY7" fmla="*/ 0 h 2627083"/>
              <a:gd name="connsiteX8" fmla="*/ 2946400 w 2946400"/>
              <a:gd name="connsiteY8" fmla="*/ 1313542 h 2627083"/>
              <a:gd name="connsiteX9" fmla="*/ 2289629 w 2946400"/>
              <a:gd name="connsiteY9" fmla="*/ 2627083 h 2627083"/>
              <a:gd name="connsiteX10" fmla="*/ 656771 w 2946400"/>
              <a:gd name="connsiteY10" fmla="*/ 2627083 h 2627083"/>
              <a:gd name="connsiteX11" fmla="*/ 0 w 2946400"/>
              <a:gd name="connsiteY11" fmla="*/ 1313542 h 2627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46400" h="2627083">
                <a:moveTo>
                  <a:pt x="798286" y="283027"/>
                </a:moveTo>
                <a:lnTo>
                  <a:pt x="283029" y="1313541"/>
                </a:lnTo>
                <a:lnTo>
                  <a:pt x="798286" y="2344055"/>
                </a:lnTo>
                <a:lnTo>
                  <a:pt x="2148115" y="2344055"/>
                </a:lnTo>
                <a:lnTo>
                  <a:pt x="2663372" y="1313541"/>
                </a:lnTo>
                <a:lnTo>
                  <a:pt x="2148115" y="283027"/>
                </a:lnTo>
                <a:close/>
                <a:moveTo>
                  <a:pt x="656771" y="0"/>
                </a:moveTo>
                <a:lnTo>
                  <a:pt x="2289629" y="0"/>
                </a:lnTo>
                <a:lnTo>
                  <a:pt x="2946400" y="1313542"/>
                </a:lnTo>
                <a:lnTo>
                  <a:pt x="2289629" y="2627083"/>
                </a:lnTo>
                <a:lnTo>
                  <a:pt x="656771" y="2627083"/>
                </a:lnTo>
                <a:lnTo>
                  <a:pt x="0" y="131354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agon 4"/>
          <p:cNvSpPr/>
          <p:nvPr/>
        </p:nvSpPr>
        <p:spPr>
          <a:xfrm>
            <a:off x="4048801" y="2569029"/>
            <a:ext cx="1814286" cy="1582056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4185101" y="638633"/>
            <a:ext cx="5573488" cy="1306285"/>
          </a:xfrm>
          <a:custGeom>
            <a:avLst/>
            <a:gdLst>
              <a:gd name="connsiteX0" fmla="*/ 653146 w 5573488"/>
              <a:gd name="connsiteY0" fmla="*/ 0 h 1306285"/>
              <a:gd name="connsiteX1" fmla="*/ 5573488 w 5573488"/>
              <a:gd name="connsiteY1" fmla="*/ 0 h 1306285"/>
              <a:gd name="connsiteX2" fmla="*/ 5573488 w 5573488"/>
              <a:gd name="connsiteY2" fmla="*/ 1306285 h 1306285"/>
              <a:gd name="connsiteX3" fmla="*/ 653146 w 5573488"/>
              <a:gd name="connsiteY3" fmla="*/ 1306285 h 1306285"/>
              <a:gd name="connsiteX4" fmla="*/ 0 w 5573488"/>
              <a:gd name="connsiteY4" fmla="*/ 1306285 h 130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3488" h="1306285">
                <a:moveTo>
                  <a:pt x="653146" y="0"/>
                </a:moveTo>
                <a:lnTo>
                  <a:pt x="5573488" y="0"/>
                </a:lnTo>
                <a:lnTo>
                  <a:pt x="5573488" y="1306285"/>
                </a:lnTo>
                <a:lnTo>
                  <a:pt x="653146" y="1306285"/>
                </a:lnTo>
                <a:lnTo>
                  <a:pt x="0" y="130628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5877605" y="3441704"/>
            <a:ext cx="3880983" cy="1231899"/>
          </a:xfrm>
          <a:custGeom>
            <a:avLst/>
            <a:gdLst>
              <a:gd name="connsiteX0" fmla="*/ 625429 w 3880983"/>
              <a:gd name="connsiteY0" fmla="*/ 0 h 1231899"/>
              <a:gd name="connsiteX1" fmla="*/ 625429 w 3880983"/>
              <a:gd name="connsiteY1" fmla="*/ 1 h 1231899"/>
              <a:gd name="connsiteX2" fmla="*/ 3880983 w 3880983"/>
              <a:gd name="connsiteY2" fmla="*/ 1 h 1231899"/>
              <a:gd name="connsiteX3" fmla="*/ 3880983 w 3880983"/>
              <a:gd name="connsiteY3" fmla="*/ 1231899 h 1231899"/>
              <a:gd name="connsiteX4" fmla="*/ 625429 w 3880983"/>
              <a:gd name="connsiteY4" fmla="*/ 1231899 h 1231899"/>
              <a:gd name="connsiteX5" fmla="*/ 0 w 3880983"/>
              <a:gd name="connsiteY5" fmla="*/ 1231899 h 123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80983" h="1231899">
                <a:moveTo>
                  <a:pt x="625429" y="0"/>
                </a:moveTo>
                <a:lnTo>
                  <a:pt x="625429" y="1"/>
                </a:lnTo>
                <a:lnTo>
                  <a:pt x="3880983" y="1"/>
                </a:lnTo>
                <a:lnTo>
                  <a:pt x="3880983" y="1231899"/>
                </a:lnTo>
                <a:lnTo>
                  <a:pt x="625429" y="1231899"/>
                </a:lnTo>
                <a:lnTo>
                  <a:pt x="0" y="12318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 flipV="1">
            <a:off x="4185101" y="4775205"/>
            <a:ext cx="5573488" cy="1306285"/>
          </a:xfrm>
          <a:custGeom>
            <a:avLst/>
            <a:gdLst>
              <a:gd name="connsiteX0" fmla="*/ 653146 w 5573488"/>
              <a:gd name="connsiteY0" fmla="*/ 0 h 1306285"/>
              <a:gd name="connsiteX1" fmla="*/ 5573488 w 5573488"/>
              <a:gd name="connsiteY1" fmla="*/ 0 h 1306285"/>
              <a:gd name="connsiteX2" fmla="*/ 5573488 w 5573488"/>
              <a:gd name="connsiteY2" fmla="*/ 1306285 h 1306285"/>
              <a:gd name="connsiteX3" fmla="*/ 653146 w 5573488"/>
              <a:gd name="connsiteY3" fmla="*/ 1306285 h 1306285"/>
              <a:gd name="connsiteX4" fmla="*/ 0 w 5573488"/>
              <a:gd name="connsiteY4" fmla="*/ 1306285 h 130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3488" h="1306285">
                <a:moveTo>
                  <a:pt x="653146" y="0"/>
                </a:moveTo>
                <a:lnTo>
                  <a:pt x="5573488" y="0"/>
                </a:lnTo>
                <a:lnTo>
                  <a:pt x="5573488" y="1306285"/>
                </a:lnTo>
                <a:lnTo>
                  <a:pt x="653146" y="1306285"/>
                </a:lnTo>
                <a:lnTo>
                  <a:pt x="0" y="130628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 flipV="1">
            <a:off x="5877605" y="2038356"/>
            <a:ext cx="3880983" cy="1231899"/>
          </a:xfrm>
          <a:custGeom>
            <a:avLst/>
            <a:gdLst>
              <a:gd name="connsiteX0" fmla="*/ 625429 w 3880983"/>
              <a:gd name="connsiteY0" fmla="*/ 0 h 1231899"/>
              <a:gd name="connsiteX1" fmla="*/ 625429 w 3880983"/>
              <a:gd name="connsiteY1" fmla="*/ 1 h 1231899"/>
              <a:gd name="connsiteX2" fmla="*/ 3880983 w 3880983"/>
              <a:gd name="connsiteY2" fmla="*/ 1 h 1231899"/>
              <a:gd name="connsiteX3" fmla="*/ 3880983 w 3880983"/>
              <a:gd name="connsiteY3" fmla="*/ 1231899 h 1231899"/>
              <a:gd name="connsiteX4" fmla="*/ 625429 w 3880983"/>
              <a:gd name="connsiteY4" fmla="*/ 1231899 h 1231899"/>
              <a:gd name="connsiteX5" fmla="*/ 0 w 3880983"/>
              <a:gd name="connsiteY5" fmla="*/ 1231899 h 123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80983" h="1231899">
                <a:moveTo>
                  <a:pt x="625429" y="0"/>
                </a:moveTo>
                <a:lnTo>
                  <a:pt x="625429" y="1"/>
                </a:lnTo>
                <a:lnTo>
                  <a:pt x="3880983" y="1"/>
                </a:lnTo>
                <a:lnTo>
                  <a:pt x="3880983" y="1231899"/>
                </a:lnTo>
                <a:lnTo>
                  <a:pt x="625429" y="1231899"/>
                </a:lnTo>
                <a:lnTo>
                  <a:pt x="0" y="12318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 rot="16200000">
            <a:off x="9704162" y="410028"/>
            <a:ext cx="1306285" cy="1763490"/>
          </a:xfrm>
          <a:custGeom>
            <a:avLst/>
            <a:gdLst>
              <a:gd name="connsiteX0" fmla="*/ 1306285 w 1306285"/>
              <a:gd name="connsiteY0" fmla="*/ 268517 h 1763490"/>
              <a:gd name="connsiteX1" fmla="*/ 1306285 w 1306285"/>
              <a:gd name="connsiteY1" fmla="*/ 1763490 h 1763490"/>
              <a:gd name="connsiteX2" fmla="*/ 0 w 1306285"/>
              <a:gd name="connsiteY2" fmla="*/ 1763490 h 1763490"/>
              <a:gd name="connsiteX3" fmla="*/ 0 w 1306285"/>
              <a:gd name="connsiteY3" fmla="*/ 268517 h 1763490"/>
              <a:gd name="connsiteX4" fmla="*/ 508388 w 1306285"/>
              <a:gd name="connsiteY4" fmla="*/ 268517 h 1763490"/>
              <a:gd name="connsiteX5" fmla="*/ 653143 w 1306285"/>
              <a:gd name="connsiteY5" fmla="*/ 0 h 1763490"/>
              <a:gd name="connsiteX6" fmla="*/ 797897 w 1306285"/>
              <a:gd name="connsiteY6" fmla="*/ 268517 h 1763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6285" h="1763490">
                <a:moveTo>
                  <a:pt x="1306285" y="268517"/>
                </a:moveTo>
                <a:lnTo>
                  <a:pt x="1306285" y="1763490"/>
                </a:lnTo>
                <a:lnTo>
                  <a:pt x="0" y="1763490"/>
                </a:lnTo>
                <a:lnTo>
                  <a:pt x="0" y="268517"/>
                </a:lnTo>
                <a:lnTo>
                  <a:pt x="508388" y="268517"/>
                </a:lnTo>
                <a:lnTo>
                  <a:pt x="653143" y="0"/>
                </a:lnTo>
                <a:lnTo>
                  <a:pt x="797897" y="2685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 rot="16200000">
            <a:off x="9741356" y="1780723"/>
            <a:ext cx="1231899" cy="1763489"/>
          </a:xfrm>
          <a:custGeom>
            <a:avLst/>
            <a:gdLst>
              <a:gd name="connsiteX0" fmla="*/ 1231899 w 1231899"/>
              <a:gd name="connsiteY0" fmla="*/ 268516 h 1763489"/>
              <a:gd name="connsiteX1" fmla="*/ 1231899 w 1231899"/>
              <a:gd name="connsiteY1" fmla="*/ 1763489 h 1763489"/>
              <a:gd name="connsiteX2" fmla="*/ 0 w 1231899"/>
              <a:gd name="connsiteY2" fmla="*/ 1763489 h 1763489"/>
              <a:gd name="connsiteX3" fmla="*/ 0 w 1231899"/>
              <a:gd name="connsiteY3" fmla="*/ 268516 h 1763489"/>
              <a:gd name="connsiteX4" fmla="*/ 471196 w 1231899"/>
              <a:gd name="connsiteY4" fmla="*/ 268516 h 1763489"/>
              <a:gd name="connsiteX5" fmla="*/ 615950 w 1231899"/>
              <a:gd name="connsiteY5" fmla="*/ 0 h 1763489"/>
              <a:gd name="connsiteX6" fmla="*/ 760704 w 1231899"/>
              <a:gd name="connsiteY6" fmla="*/ 268516 h 176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1899" h="1763489">
                <a:moveTo>
                  <a:pt x="1231899" y="268516"/>
                </a:moveTo>
                <a:lnTo>
                  <a:pt x="1231899" y="1763489"/>
                </a:lnTo>
                <a:lnTo>
                  <a:pt x="0" y="1763489"/>
                </a:lnTo>
                <a:lnTo>
                  <a:pt x="0" y="268516"/>
                </a:lnTo>
                <a:lnTo>
                  <a:pt x="471196" y="268516"/>
                </a:lnTo>
                <a:lnTo>
                  <a:pt x="615950" y="0"/>
                </a:lnTo>
                <a:lnTo>
                  <a:pt x="760704" y="268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 rot="16200000">
            <a:off x="9741354" y="3175907"/>
            <a:ext cx="1231899" cy="1763489"/>
          </a:xfrm>
          <a:custGeom>
            <a:avLst/>
            <a:gdLst>
              <a:gd name="connsiteX0" fmla="*/ 1231899 w 1231899"/>
              <a:gd name="connsiteY0" fmla="*/ 268516 h 1763489"/>
              <a:gd name="connsiteX1" fmla="*/ 1231899 w 1231899"/>
              <a:gd name="connsiteY1" fmla="*/ 1763489 h 1763489"/>
              <a:gd name="connsiteX2" fmla="*/ 0 w 1231899"/>
              <a:gd name="connsiteY2" fmla="*/ 1763489 h 1763489"/>
              <a:gd name="connsiteX3" fmla="*/ 0 w 1231899"/>
              <a:gd name="connsiteY3" fmla="*/ 268516 h 1763489"/>
              <a:gd name="connsiteX4" fmla="*/ 471196 w 1231899"/>
              <a:gd name="connsiteY4" fmla="*/ 268516 h 1763489"/>
              <a:gd name="connsiteX5" fmla="*/ 615950 w 1231899"/>
              <a:gd name="connsiteY5" fmla="*/ 0 h 1763489"/>
              <a:gd name="connsiteX6" fmla="*/ 760704 w 1231899"/>
              <a:gd name="connsiteY6" fmla="*/ 268516 h 176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1899" h="1763489">
                <a:moveTo>
                  <a:pt x="1231899" y="268516"/>
                </a:moveTo>
                <a:lnTo>
                  <a:pt x="1231899" y="1763489"/>
                </a:lnTo>
                <a:lnTo>
                  <a:pt x="0" y="1763489"/>
                </a:lnTo>
                <a:lnTo>
                  <a:pt x="0" y="268516"/>
                </a:lnTo>
                <a:lnTo>
                  <a:pt x="471196" y="268516"/>
                </a:lnTo>
                <a:lnTo>
                  <a:pt x="615950" y="0"/>
                </a:lnTo>
                <a:lnTo>
                  <a:pt x="760704" y="268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 rot="16200000">
            <a:off x="9700531" y="4550230"/>
            <a:ext cx="1306285" cy="1756230"/>
          </a:xfrm>
          <a:custGeom>
            <a:avLst/>
            <a:gdLst>
              <a:gd name="connsiteX0" fmla="*/ 1306285 w 1306285"/>
              <a:gd name="connsiteY0" fmla="*/ 261257 h 1756230"/>
              <a:gd name="connsiteX1" fmla="*/ 1306285 w 1306285"/>
              <a:gd name="connsiteY1" fmla="*/ 1756230 h 1756230"/>
              <a:gd name="connsiteX2" fmla="*/ 0 w 1306285"/>
              <a:gd name="connsiteY2" fmla="*/ 1756230 h 1756230"/>
              <a:gd name="connsiteX3" fmla="*/ 0 w 1306285"/>
              <a:gd name="connsiteY3" fmla="*/ 261257 h 1756230"/>
              <a:gd name="connsiteX4" fmla="*/ 512302 w 1306285"/>
              <a:gd name="connsiteY4" fmla="*/ 261257 h 1756230"/>
              <a:gd name="connsiteX5" fmla="*/ 653143 w 1306285"/>
              <a:gd name="connsiteY5" fmla="*/ 0 h 1756230"/>
              <a:gd name="connsiteX6" fmla="*/ 793984 w 1306285"/>
              <a:gd name="connsiteY6" fmla="*/ 261257 h 1756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6285" h="1756230">
                <a:moveTo>
                  <a:pt x="1306285" y="261257"/>
                </a:moveTo>
                <a:lnTo>
                  <a:pt x="1306285" y="1756230"/>
                </a:lnTo>
                <a:lnTo>
                  <a:pt x="0" y="1756230"/>
                </a:lnTo>
                <a:lnTo>
                  <a:pt x="0" y="261257"/>
                </a:lnTo>
                <a:lnTo>
                  <a:pt x="512302" y="261257"/>
                </a:lnTo>
                <a:lnTo>
                  <a:pt x="653143" y="0"/>
                </a:lnTo>
                <a:lnTo>
                  <a:pt x="793984" y="2612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 flipV="1">
            <a:off x="845006" y="638630"/>
            <a:ext cx="3770575" cy="5488991"/>
          </a:xfrm>
          <a:custGeom>
            <a:avLst/>
            <a:gdLst>
              <a:gd name="connsiteX0" fmla="*/ 0 w 3245529"/>
              <a:gd name="connsiteY0" fmla="*/ 5442857 h 5442857"/>
              <a:gd name="connsiteX1" fmla="*/ 1914175 w 3245529"/>
              <a:gd name="connsiteY1" fmla="*/ 5442857 h 5442857"/>
              <a:gd name="connsiteX2" fmla="*/ 3245529 w 3245529"/>
              <a:gd name="connsiteY2" fmla="*/ 5442857 h 5442857"/>
              <a:gd name="connsiteX3" fmla="*/ 1928226 w 3245529"/>
              <a:gd name="connsiteY3" fmla="*/ 2773487 h 5442857"/>
              <a:gd name="connsiteX4" fmla="*/ 3245529 w 3245529"/>
              <a:gd name="connsiteY4" fmla="*/ 0 h 5442857"/>
              <a:gd name="connsiteX5" fmla="*/ 1914175 w 3245529"/>
              <a:gd name="connsiteY5" fmla="*/ 0 h 5442857"/>
              <a:gd name="connsiteX6" fmla="*/ 0 w 3245529"/>
              <a:gd name="connsiteY6" fmla="*/ 0 h 54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45529" h="5442857">
                <a:moveTo>
                  <a:pt x="0" y="5442857"/>
                </a:moveTo>
                <a:lnTo>
                  <a:pt x="1914175" y="5442857"/>
                </a:lnTo>
                <a:lnTo>
                  <a:pt x="3245529" y="5442857"/>
                </a:lnTo>
                <a:lnTo>
                  <a:pt x="1928226" y="2773487"/>
                </a:lnTo>
                <a:lnTo>
                  <a:pt x="3245529" y="0"/>
                </a:lnTo>
                <a:lnTo>
                  <a:pt x="19141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185703" y="995377"/>
            <a:ext cx="39875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Premessa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lo scenario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648444" y="2384363"/>
            <a:ext cx="3257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contesto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minacce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opportunità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429146" y="3856947"/>
            <a:ext cx="29633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185703" y="5105177"/>
            <a:ext cx="39875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L’ecosistema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costruire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le partnership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9657033" y="907055"/>
            <a:ext cx="17253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-3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sz="4400" b="1" spc="-3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0047558" y="2277748"/>
            <a:ext cx="9025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-3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en-US" sz="4400" b="1" spc="-3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0047558" y="3672932"/>
            <a:ext cx="9025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-30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en-US" sz="4400" b="1" spc="-3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0047558" y="5043625"/>
            <a:ext cx="9025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u="sng" spc="-30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lang="en-US" sz="4400" b="1" u="sng" spc="-3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933005" y="2039439"/>
            <a:ext cx="28975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Up Acceleration</a:t>
            </a:r>
          </a:p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&amp;</a:t>
            </a:r>
          </a:p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Executive</a:t>
            </a:r>
          </a:p>
          <a:p>
            <a:r>
              <a:rPr lang="en-US" sz="2800" b="1" spc="-15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Reemployment</a:t>
            </a:r>
          </a:p>
        </p:txBody>
      </p:sp>
      <p:pic>
        <p:nvPicPr>
          <p:cNvPr id="203" name="Immagine 20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33638" y="6564599"/>
            <a:ext cx="1136985" cy="216680"/>
          </a:xfrm>
          <a:prstGeom prst="rect">
            <a:avLst/>
          </a:prstGeom>
        </p:spPr>
      </p:pic>
      <p:pic>
        <p:nvPicPr>
          <p:cNvPr id="204" name="Immagine 203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800210" y="6596738"/>
            <a:ext cx="1323694" cy="187854"/>
          </a:xfrm>
          <a:prstGeom prst="rect">
            <a:avLst/>
          </a:prstGeom>
        </p:spPr>
      </p:pic>
      <p:grpSp>
        <p:nvGrpSpPr>
          <p:cNvPr id="206" name="Group 21"/>
          <p:cNvGrpSpPr>
            <a:grpSpLocks noChangeAspect="1"/>
          </p:cNvGrpSpPr>
          <p:nvPr/>
        </p:nvGrpSpPr>
        <p:grpSpPr bwMode="auto">
          <a:xfrm>
            <a:off x="4573277" y="2926778"/>
            <a:ext cx="799378" cy="878150"/>
            <a:chOff x="5494" y="882"/>
            <a:chExt cx="274" cy="301"/>
          </a:xfrm>
          <a:solidFill>
            <a:schemeClr val="bg1"/>
          </a:solidFill>
        </p:grpSpPr>
        <p:sp>
          <p:nvSpPr>
            <p:cNvPr id="207" name="Freeform 23"/>
            <p:cNvSpPr>
              <a:spLocks noEditPoints="1"/>
            </p:cNvSpPr>
            <p:nvPr/>
          </p:nvSpPr>
          <p:spPr bwMode="auto">
            <a:xfrm>
              <a:off x="5539" y="928"/>
              <a:ext cx="184" cy="255"/>
            </a:xfrm>
            <a:custGeom>
              <a:avLst/>
              <a:gdLst>
                <a:gd name="T0" fmla="*/ 750 w 2029"/>
                <a:gd name="T1" fmla="*/ 299 h 2800"/>
                <a:gd name="T2" fmla="*/ 479 w 2029"/>
                <a:gd name="T3" fmla="*/ 466 h 2800"/>
                <a:gd name="T4" fmla="*/ 304 w 2029"/>
                <a:gd name="T5" fmla="*/ 723 h 2800"/>
                <a:gd name="T6" fmla="*/ 259 w 2029"/>
                <a:gd name="T7" fmla="*/ 1034 h 2800"/>
                <a:gd name="T8" fmla="*/ 314 w 2029"/>
                <a:gd name="T9" fmla="*/ 1283 h 2800"/>
                <a:gd name="T10" fmla="*/ 414 w 2029"/>
                <a:gd name="T11" fmla="*/ 1472 h 2800"/>
                <a:gd name="T12" fmla="*/ 530 w 2029"/>
                <a:gd name="T13" fmla="*/ 1646 h 2800"/>
                <a:gd name="T14" fmla="*/ 603 w 2029"/>
                <a:gd name="T15" fmla="*/ 1843 h 2800"/>
                <a:gd name="T16" fmla="*/ 647 w 2029"/>
                <a:gd name="T17" fmla="*/ 1978 h 2800"/>
                <a:gd name="T18" fmla="*/ 1346 w 2029"/>
                <a:gd name="T19" fmla="*/ 2011 h 2800"/>
                <a:gd name="T20" fmla="*/ 1421 w 2029"/>
                <a:gd name="T21" fmla="*/ 1912 h 2800"/>
                <a:gd name="T22" fmla="*/ 1460 w 2029"/>
                <a:gd name="T23" fmla="*/ 1721 h 2800"/>
                <a:gd name="T24" fmla="*/ 1570 w 2029"/>
                <a:gd name="T25" fmla="*/ 1538 h 2800"/>
                <a:gd name="T26" fmla="*/ 1678 w 2029"/>
                <a:gd name="T27" fmla="*/ 1364 h 2800"/>
                <a:gd name="T28" fmla="*/ 1756 w 2029"/>
                <a:gd name="T29" fmla="*/ 1143 h 2800"/>
                <a:gd name="T30" fmla="*/ 1760 w 2029"/>
                <a:gd name="T31" fmla="*/ 844 h 2800"/>
                <a:gd name="T32" fmla="*/ 1634 w 2029"/>
                <a:gd name="T33" fmla="*/ 559 h 2800"/>
                <a:gd name="T34" fmla="*/ 1397 w 2029"/>
                <a:gd name="T35" fmla="*/ 352 h 2800"/>
                <a:gd name="T36" fmla="*/ 1084 w 2029"/>
                <a:gd name="T37" fmla="*/ 258 h 2800"/>
                <a:gd name="T38" fmla="*/ 1258 w 2029"/>
                <a:gd name="T39" fmla="*/ 29 h 2800"/>
                <a:gd name="T40" fmla="*/ 1613 w 2029"/>
                <a:gd name="T41" fmla="*/ 188 h 2800"/>
                <a:gd name="T42" fmla="*/ 1877 w 2029"/>
                <a:gd name="T43" fmla="*/ 461 h 2800"/>
                <a:gd name="T44" fmla="*/ 2015 w 2029"/>
                <a:gd name="T45" fmla="*/ 815 h 2800"/>
                <a:gd name="T46" fmla="*/ 2013 w 2029"/>
                <a:gd name="T47" fmla="*/ 1166 h 2800"/>
                <a:gd name="T48" fmla="*/ 1934 w 2029"/>
                <a:gd name="T49" fmla="*/ 1424 h 2800"/>
                <a:gd name="T50" fmla="*/ 1825 w 2029"/>
                <a:gd name="T51" fmla="*/ 1617 h 2800"/>
                <a:gd name="T52" fmla="*/ 1714 w 2029"/>
                <a:gd name="T53" fmla="*/ 1785 h 2800"/>
                <a:gd name="T54" fmla="*/ 1677 w 2029"/>
                <a:gd name="T55" fmla="*/ 1934 h 2800"/>
                <a:gd name="T56" fmla="*/ 1572 w 2029"/>
                <a:gd name="T57" fmla="*/ 2150 h 2800"/>
                <a:gd name="T58" fmla="*/ 1487 w 2029"/>
                <a:gd name="T59" fmla="*/ 2294 h 2800"/>
                <a:gd name="T60" fmla="*/ 1480 w 2029"/>
                <a:gd name="T61" fmla="*/ 2429 h 2800"/>
                <a:gd name="T62" fmla="*/ 1476 w 2029"/>
                <a:gd name="T63" fmla="*/ 2492 h 2800"/>
                <a:gd name="T64" fmla="*/ 1446 w 2029"/>
                <a:gd name="T65" fmla="*/ 2575 h 2800"/>
                <a:gd name="T66" fmla="*/ 1340 w 2029"/>
                <a:gd name="T67" fmla="*/ 2666 h 2800"/>
                <a:gd name="T68" fmla="*/ 1184 w 2029"/>
                <a:gd name="T69" fmla="*/ 2779 h 2800"/>
                <a:gd name="T70" fmla="*/ 891 w 2029"/>
                <a:gd name="T71" fmla="*/ 2798 h 2800"/>
                <a:gd name="T72" fmla="*/ 762 w 2029"/>
                <a:gd name="T73" fmla="*/ 2698 h 2800"/>
                <a:gd name="T74" fmla="*/ 607 w 2029"/>
                <a:gd name="T75" fmla="*/ 2606 h 2800"/>
                <a:gd name="T76" fmla="*/ 556 w 2029"/>
                <a:gd name="T77" fmla="*/ 2509 h 2800"/>
                <a:gd name="T78" fmla="*/ 551 w 2029"/>
                <a:gd name="T79" fmla="*/ 2466 h 2800"/>
                <a:gd name="T80" fmla="*/ 545 w 2029"/>
                <a:gd name="T81" fmla="*/ 2350 h 2800"/>
                <a:gd name="T82" fmla="*/ 538 w 2029"/>
                <a:gd name="T83" fmla="*/ 2221 h 2800"/>
                <a:gd name="T84" fmla="*/ 376 w 2029"/>
                <a:gd name="T85" fmla="*/ 2025 h 2800"/>
                <a:gd name="T86" fmla="*/ 340 w 2029"/>
                <a:gd name="T87" fmla="*/ 1839 h 2800"/>
                <a:gd name="T88" fmla="*/ 248 w 2029"/>
                <a:gd name="T89" fmla="*/ 1682 h 2800"/>
                <a:gd name="T90" fmla="*/ 138 w 2029"/>
                <a:gd name="T91" fmla="*/ 1508 h 2800"/>
                <a:gd name="T92" fmla="*/ 41 w 2029"/>
                <a:gd name="T93" fmla="*/ 1278 h 2800"/>
                <a:gd name="T94" fmla="*/ 0 w 2029"/>
                <a:gd name="T95" fmla="*/ 973 h 2800"/>
                <a:gd name="T96" fmla="*/ 80 w 2029"/>
                <a:gd name="T97" fmla="*/ 595 h 2800"/>
                <a:gd name="T98" fmla="*/ 298 w 2029"/>
                <a:gd name="T99" fmla="*/ 286 h 2800"/>
                <a:gd name="T100" fmla="*/ 621 w 2029"/>
                <a:gd name="T101" fmla="*/ 77 h 2800"/>
                <a:gd name="T102" fmla="*/ 1014 w 2029"/>
                <a:gd name="T103" fmla="*/ 0 h 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29" h="2800">
                  <a:moveTo>
                    <a:pt x="1014" y="255"/>
                  </a:moveTo>
                  <a:lnTo>
                    <a:pt x="945" y="258"/>
                  </a:lnTo>
                  <a:lnTo>
                    <a:pt x="878" y="266"/>
                  </a:lnTo>
                  <a:lnTo>
                    <a:pt x="813" y="281"/>
                  </a:lnTo>
                  <a:lnTo>
                    <a:pt x="750" y="299"/>
                  </a:lnTo>
                  <a:lnTo>
                    <a:pt x="690" y="324"/>
                  </a:lnTo>
                  <a:lnTo>
                    <a:pt x="632" y="354"/>
                  </a:lnTo>
                  <a:lnTo>
                    <a:pt x="578" y="387"/>
                  </a:lnTo>
                  <a:lnTo>
                    <a:pt x="527" y="424"/>
                  </a:lnTo>
                  <a:lnTo>
                    <a:pt x="479" y="466"/>
                  </a:lnTo>
                  <a:lnTo>
                    <a:pt x="435" y="511"/>
                  </a:lnTo>
                  <a:lnTo>
                    <a:pt x="396" y="559"/>
                  </a:lnTo>
                  <a:lnTo>
                    <a:pt x="361" y="611"/>
                  </a:lnTo>
                  <a:lnTo>
                    <a:pt x="330" y="666"/>
                  </a:lnTo>
                  <a:lnTo>
                    <a:pt x="304" y="723"/>
                  </a:lnTo>
                  <a:lnTo>
                    <a:pt x="284" y="783"/>
                  </a:lnTo>
                  <a:lnTo>
                    <a:pt x="270" y="844"/>
                  </a:lnTo>
                  <a:lnTo>
                    <a:pt x="260" y="908"/>
                  </a:lnTo>
                  <a:lnTo>
                    <a:pt x="257" y="973"/>
                  </a:lnTo>
                  <a:lnTo>
                    <a:pt x="259" y="1034"/>
                  </a:lnTo>
                  <a:lnTo>
                    <a:pt x="264" y="1090"/>
                  </a:lnTo>
                  <a:lnTo>
                    <a:pt x="273" y="1143"/>
                  </a:lnTo>
                  <a:lnTo>
                    <a:pt x="284" y="1193"/>
                  </a:lnTo>
                  <a:lnTo>
                    <a:pt x="298" y="1240"/>
                  </a:lnTo>
                  <a:lnTo>
                    <a:pt x="314" y="1283"/>
                  </a:lnTo>
                  <a:lnTo>
                    <a:pt x="331" y="1325"/>
                  </a:lnTo>
                  <a:lnTo>
                    <a:pt x="351" y="1364"/>
                  </a:lnTo>
                  <a:lnTo>
                    <a:pt x="371" y="1402"/>
                  </a:lnTo>
                  <a:lnTo>
                    <a:pt x="393" y="1437"/>
                  </a:lnTo>
                  <a:lnTo>
                    <a:pt x="414" y="1472"/>
                  </a:lnTo>
                  <a:lnTo>
                    <a:pt x="437" y="1505"/>
                  </a:lnTo>
                  <a:lnTo>
                    <a:pt x="458" y="1537"/>
                  </a:lnTo>
                  <a:lnTo>
                    <a:pt x="483" y="1573"/>
                  </a:lnTo>
                  <a:lnTo>
                    <a:pt x="507" y="1610"/>
                  </a:lnTo>
                  <a:lnTo>
                    <a:pt x="530" y="1646"/>
                  </a:lnTo>
                  <a:lnTo>
                    <a:pt x="551" y="1683"/>
                  </a:lnTo>
                  <a:lnTo>
                    <a:pt x="569" y="1721"/>
                  </a:lnTo>
                  <a:lnTo>
                    <a:pt x="584" y="1760"/>
                  </a:lnTo>
                  <a:lnTo>
                    <a:pt x="595" y="1800"/>
                  </a:lnTo>
                  <a:lnTo>
                    <a:pt x="603" y="1843"/>
                  </a:lnTo>
                  <a:lnTo>
                    <a:pt x="605" y="1888"/>
                  </a:lnTo>
                  <a:lnTo>
                    <a:pt x="608" y="1912"/>
                  </a:lnTo>
                  <a:lnTo>
                    <a:pt x="617" y="1936"/>
                  </a:lnTo>
                  <a:lnTo>
                    <a:pt x="630" y="1958"/>
                  </a:lnTo>
                  <a:lnTo>
                    <a:pt x="647" y="1978"/>
                  </a:lnTo>
                  <a:lnTo>
                    <a:pt x="665" y="1996"/>
                  </a:lnTo>
                  <a:lnTo>
                    <a:pt x="683" y="2011"/>
                  </a:lnTo>
                  <a:lnTo>
                    <a:pt x="701" y="2025"/>
                  </a:lnTo>
                  <a:lnTo>
                    <a:pt x="1328" y="2025"/>
                  </a:lnTo>
                  <a:lnTo>
                    <a:pt x="1346" y="2011"/>
                  </a:lnTo>
                  <a:lnTo>
                    <a:pt x="1364" y="1996"/>
                  </a:lnTo>
                  <a:lnTo>
                    <a:pt x="1383" y="1978"/>
                  </a:lnTo>
                  <a:lnTo>
                    <a:pt x="1399" y="1958"/>
                  </a:lnTo>
                  <a:lnTo>
                    <a:pt x="1412" y="1936"/>
                  </a:lnTo>
                  <a:lnTo>
                    <a:pt x="1421" y="1912"/>
                  </a:lnTo>
                  <a:lnTo>
                    <a:pt x="1424" y="1888"/>
                  </a:lnTo>
                  <a:lnTo>
                    <a:pt x="1426" y="1843"/>
                  </a:lnTo>
                  <a:lnTo>
                    <a:pt x="1434" y="1800"/>
                  </a:lnTo>
                  <a:lnTo>
                    <a:pt x="1445" y="1760"/>
                  </a:lnTo>
                  <a:lnTo>
                    <a:pt x="1460" y="1721"/>
                  </a:lnTo>
                  <a:lnTo>
                    <a:pt x="1478" y="1684"/>
                  </a:lnTo>
                  <a:lnTo>
                    <a:pt x="1498" y="1646"/>
                  </a:lnTo>
                  <a:lnTo>
                    <a:pt x="1520" y="1610"/>
                  </a:lnTo>
                  <a:lnTo>
                    <a:pt x="1545" y="1574"/>
                  </a:lnTo>
                  <a:lnTo>
                    <a:pt x="1570" y="1538"/>
                  </a:lnTo>
                  <a:lnTo>
                    <a:pt x="1592" y="1506"/>
                  </a:lnTo>
                  <a:lnTo>
                    <a:pt x="1614" y="1473"/>
                  </a:lnTo>
                  <a:lnTo>
                    <a:pt x="1636" y="1438"/>
                  </a:lnTo>
                  <a:lnTo>
                    <a:pt x="1658" y="1402"/>
                  </a:lnTo>
                  <a:lnTo>
                    <a:pt x="1678" y="1364"/>
                  </a:lnTo>
                  <a:lnTo>
                    <a:pt x="1698" y="1325"/>
                  </a:lnTo>
                  <a:lnTo>
                    <a:pt x="1715" y="1283"/>
                  </a:lnTo>
                  <a:lnTo>
                    <a:pt x="1731" y="1240"/>
                  </a:lnTo>
                  <a:lnTo>
                    <a:pt x="1745" y="1193"/>
                  </a:lnTo>
                  <a:lnTo>
                    <a:pt x="1756" y="1143"/>
                  </a:lnTo>
                  <a:lnTo>
                    <a:pt x="1765" y="1090"/>
                  </a:lnTo>
                  <a:lnTo>
                    <a:pt x="1770" y="1034"/>
                  </a:lnTo>
                  <a:lnTo>
                    <a:pt x="1772" y="973"/>
                  </a:lnTo>
                  <a:lnTo>
                    <a:pt x="1769" y="908"/>
                  </a:lnTo>
                  <a:lnTo>
                    <a:pt x="1760" y="844"/>
                  </a:lnTo>
                  <a:lnTo>
                    <a:pt x="1745" y="782"/>
                  </a:lnTo>
                  <a:lnTo>
                    <a:pt x="1725" y="723"/>
                  </a:lnTo>
                  <a:lnTo>
                    <a:pt x="1700" y="666"/>
                  </a:lnTo>
                  <a:lnTo>
                    <a:pt x="1668" y="610"/>
                  </a:lnTo>
                  <a:lnTo>
                    <a:pt x="1634" y="559"/>
                  </a:lnTo>
                  <a:lnTo>
                    <a:pt x="1594" y="511"/>
                  </a:lnTo>
                  <a:lnTo>
                    <a:pt x="1550" y="466"/>
                  </a:lnTo>
                  <a:lnTo>
                    <a:pt x="1503" y="424"/>
                  </a:lnTo>
                  <a:lnTo>
                    <a:pt x="1451" y="386"/>
                  </a:lnTo>
                  <a:lnTo>
                    <a:pt x="1397" y="352"/>
                  </a:lnTo>
                  <a:lnTo>
                    <a:pt x="1339" y="324"/>
                  </a:lnTo>
                  <a:lnTo>
                    <a:pt x="1278" y="299"/>
                  </a:lnTo>
                  <a:lnTo>
                    <a:pt x="1216" y="281"/>
                  </a:lnTo>
                  <a:lnTo>
                    <a:pt x="1151" y="266"/>
                  </a:lnTo>
                  <a:lnTo>
                    <a:pt x="1084" y="258"/>
                  </a:lnTo>
                  <a:lnTo>
                    <a:pt x="1014" y="255"/>
                  </a:lnTo>
                  <a:close/>
                  <a:moveTo>
                    <a:pt x="1014" y="0"/>
                  </a:moveTo>
                  <a:lnTo>
                    <a:pt x="1097" y="3"/>
                  </a:lnTo>
                  <a:lnTo>
                    <a:pt x="1179" y="13"/>
                  </a:lnTo>
                  <a:lnTo>
                    <a:pt x="1258" y="29"/>
                  </a:lnTo>
                  <a:lnTo>
                    <a:pt x="1335" y="50"/>
                  </a:lnTo>
                  <a:lnTo>
                    <a:pt x="1408" y="77"/>
                  </a:lnTo>
                  <a:lnTo>
                    <a:pt x="1480" y="109"/>
                  </a:lnTo>
                  <a:lnTo>
                    <a:pt x="1548" y="147"/>
                  </a:lnTo>
                  <a:lnTo>
                    <a:pt x="1613" y="188"/>
                  </a:lnTo>
                  <a:lnTo>
                    <a:pt x="1673" y="235"/>
                  </a:lnTo>
                  <a:lnTo>
                    <a:pt x="1731" y="286"/>
                  </a:lnTo>
                  <a:lnTo>
                    <a:pt x="1783" y="340"/>
                  </a:lnTo>
                  <a:lnTo>
                    <a:pt x="1833" y="399"/>
                  </a:lnTo>
                  <a:lnTo>
                    <a:pt x="1877" y="461"/>
                  </a:lnTo>
                  <a:lnTo>
                    <a:pt x="1915" y="526"/>
                  </a:lnTo>
                  <a:lnTo>
                    <a:pt x="1949" y="595"/>
                  </a:lnTo>
                  <a:lnTo>
                    <a:pt x="1976" y="667"/>
                  </a:lnTo>
                  <a:lnTo>
                    <a:pt x="1999" y="739"/>
                  </a:lnTo>
                  <a:lnTo>
                    <a:pt x="2015" y="815"/>
                  </a:lnTo>
                  <a:lnTo>
                    <a:pt x="2025" y="893"/>
                  </a:lnTo>
                  <a:lnTo>
                    <a:pt x="2029" y="973"/>
                  </a:lnTo>
                  <a:lnTo>
                    <a:pt x="2026" y="1041"/>
                  </a:lnTo>
                  <a:lnTo>
                    <a:pt x="2021" y="1105"/>
                  </a:lnTo>
                  <a:lnTo>
                    <a:pt x="2013" y="1166"/>
                  </a:lnTo>
                  <a:lnTo>
                    <a:pt x="2001" y="1224"/>
                  </a:lnTo>
                  <a:lnTo>
                    <a:pt x="1988" y="1278"/>
                  </a:lnTo>
                  <a:lnTo>
                    <a:pt x="1972" y="1329"/>
                  </a:lnTo>
                  <a:lnTo>
                    <a:pt x="1953" y="1378"/>
                  </a:lnTo>
                  <a:lnTo>
                    <a:pt x="1934" y="1424"/>
                  </a:lnTo>
                  <a:lnTo>
                    <a:pt x="1913" y="1466"/>
                  </a:lnTo>
                  <a:lnTo>
                    <a:pt x="1892" y="1507"/>
                  </a:lnTo>
                  <a:lnTo>
                    <a:pt x="1869" y="1546"/>
                  </a:lnTo>
                  <a:lnTo>
                    <a:pt x="1847" y="1583"/>
                  </a:lnTo>
                  <a:lnTo>
                    <a:pt x="1825" y="1617"/>
                  </a:lnTo>
                  <a:lnTo>
                    <a:pt x="1803" y="1649"/>
                  </a:lnTo>
                  <a:lnTo>
                    <a:pt x="1781" y="1681"/>
                  </a:lnTo>
                  <a:lnTo>
                    <a:pt x="1756" y="1719"/>
                  </a:lnTo>
                  <a:lnTo>
                    <a:pt x="1733" y="1753"/>
                  </a:lnTo>
                  <a:lnTo>
                    <a:pt x="1714" y="1785"/>
                  </a:lnTo>
                  <a:lnTo>
                    <a:pt x="1700" y="1813"/>
                  </a:lnTo>
                  <a:lnTo>
                    <a:pt x="1689" y="1839"/>
                  </a:lnTo>
                  <a:lnTo>
                    <a:pt x="1682" y="1864"/>
                  </a:lnTo>
                  <a:lnTo>
                    <a:pt x="1680" y="1888"/>
                  </a:lnTo>
                  <a:lnTo>
                    <a:pt x="1677" y="1934"/>
                  </a:lnTo>
                  <a:lnTo>
                    <a:pt x="1667" y="1980"/>
                  </a:lnTo>
                  <a:lnTo>
                    <a:pt x="1652" y="2025"/>
                  </a:lnTo>
                  <a:lnTo>
                    <a:pt x="1630" y="2068"/>
                  </a:lnTo>
                  <a:lnTo>
                    <a:pt x="1604" y="2110"/>
                  </a:lnTo>
                  <a:lnTo>
                    <a:pt x="1572" y="2150"/>
                  </a:lnTo>
                  <a:lnTo>
                    <a:pt x="1534" y="2187"/>
                  </a:lnTo>
                  <a:lnTo>
                    <a:pt x="1491" y="2221"/>
                  </a:lnTo>
                  <a:lnTo>
                    <a:pt x="1490" y="2242"/>
                  </a:lnTo>
                  <a:lnTo>
                    <a:pt x="1489" y="2267"/>
                  </a:lnTo>
                  <a:lnTo>
                    <a:pt x="1487" y="2294"/>
                  </a:lnTo>
                  <a:lnTo>
                    <a:pt x="1486" y="2322"/>
                  </a:lnTo>
                  <a:lnTo>
                    <a:pt x="1484" y="2350"/>
                  </a:lnTo>
                  <a:lnTo>
                    <a:pt x="1483" y="2378"/>
                  </a:lnTo>
                  <a:lnTo>
                    <a:pt x="1481" y="2405"/>
                  </a:lnTo>
                  <a:lnTo>
                    <a:pt x="1480" y="2429"/>
                  </a:lnTo>
                  <a:lnTo>
                    <a:pt x="1479" y="2449"/>
                  </a:lnTo>
                  <a:lnTo>
                    <a:pt x="1478" y="2466"/>
                  </a:lnTo>
                  <a:lnTo>
                    <a:pt x="1478" y="2476"/>
                  </a:lnTo>
                  <a:lnTo>
                    <a:pt x="1476" y="2479"/>
                  </a:lnTo>
                  <a:lnTo>
                    <a:pt x="1476" y="2492"/>
                  </a:lnTo>
                  <a:lnTo>
                    <a:pt x="1474" y="2506"/>
                  </a:lnTo>
                  <a:lnTo>
                    <a:pt x="1470" y="2522"/>
                  </a:lnTo>
                  <a:lnTo>
                    <a:pt x="1465" y="2539"/>
                  </a:lnTo>
                  <a:lnTo>
                    <a:pt x="1457" y="2557"/>
                  </a:lnTo>
                  <a:lnTo>
                    <a:pt x="1446" y="2575"/>
                  </a:lnTo>
                  <a:lnTo>
                    <a:pt x="1432" y="2594"/>
                  </a:lnTo>
                  <a:lnTo>
                    <a:pt x="1416" y="2613"/>
                  </a:lnTo>
                  <a:lnTo>
                    <a:pt x="1395" y="2631"/>
                  </a:lnTo>
                  <a:lnTo>
                    <a:pt x="1370" y="2650"/>
                  </a:lnTo>
                  <a:lnTo>
                    <a:pt x="1340" y="2666"/>
                  </a:lnTo>
                  <a:lnTo>
                    <a:pt x="1307" y="2683"/>
                  </a:lnTo>
                  <a:lnTo>
                    <a:pt x="1267" y="2698"/>
                  </a:lnTo>
                  <a:lnTo>
                    <a:pt x="1244" y="2727"/>
                  </a:lnTo>
                  <a:lnTo>
                    <a:pt x="1216" y="2754"/>
                  </a:lnTo>
                  <a:lnTo>
                    <a:pt x="1184" y="2779"/>
                  </a:lnTo>
                  <a:lnTo>
                    <a:pt x="1162" y="2790"/>
                  </a:lnTo>
                  <a:lnTo>
                    <a:pt x="1138" y="2798"/>
                  </a:lnTo>
                  <a:lnTo>
                    <a:pt x="1113" y="2800"/>
                  </a:lnTo>
                  <a:lnTo>
                    <a:pt x="916" y="2800"/>
                  </a:lnTo>
                  <a:lnTo>
                    <a:pt x="891" y="2798"/>
                  </a:lnTo>
                  <a:lnTo>
                    <a:pt x="867" y="2790"/>
                  </a:lnTo>
                  <a:lnTo>
                    <a:pt x="845" y="2779"/>
                  </a:lnTo>
                  <a:lnTo>
                    <a:pt x="813" y="2754"/>
                  </a:lnTo>
                  <a:lnTo>
                    <a:pt x="785" y="2727"/>
                  </a:lnTo>
                  <a:lnTo>
                    <a:pt x="762" y="2698"/>
                  </a:lnTo>
                  <a:lnTo>
                    <a:pt x="720" y="2681"/>
                  </a:lnTo>
                  <a:lnTo>
                    <a:pt x="684" y="2664"/>
                  </a:lnTo>
                  <a:lnTo>
                    <a:pt x="653" y="2646"/>
                  </a:lnTo>
                  <a:lnTo>
                    <a:pt x="628" y="2626"/>
                  </a:lnTo>
                  <a:lnTo>
                    <a:pt x="607" y="2606"/>
                  </a:lnTo>
                  <a:lnTo>
                    <a:pt x="590" y="2585"/>
                  </a:lnTo>
                  <a:lnTo>
                    <a:pt x="578" y="2566"/>
                  </a:lnTo>
                  <a:lnTo>
                    <a:pt x="567" y="2546"/>
                  </a:lnTo>
                  <a:lnTo>
                    <a:pt x="561" y="2527"/>
                  </a:lnTo>
                  <a:lnTo>
                    <a:pt x="556" y="2509"/>
                  </a:lnTo>
                  <a:lnTo>
                    <a:pt x="554" y="2494"/>
                  </a:lnTo>
                  <a:lnTo>
                    <a:pt x="552" y="2479"/>
                  </a:lnTo>
                  <a:lnTo>
                    <a:pt x="552" y="2479"/>
                  </a:lnTo>
                  <a:lnTo>
                    <a:pt x="552" y="2476"/>
                  </a:lnTo>
                  <a:lnTo>
                    <a:pt x="551" y="2466"/>
                  </a:lnTo>
                  <a:lnTo>
                    <a:pt x="550" y="2449"/>
                  </a:lnTo>
                  <a:lnTo>
                    <a:pt x="549" y="2429"/>
                  </a:lnTo>
                  <a:lnTo>
                    <a:pt x="548" y="2405"/>
                  </a:lnTo>
                  <a:lnTo>
                    <a:pt x="546" y="2378"/>
                  </a:lnTo>
                  <a:lnTo>
                    <a:pt x="545" y="2350"/>
                  </a:lnTo>
                  <a:lnTo>
                    <a:pt x="543" y="2322"/>
                  </a:lnTo>
                  <a:lnTo>
                    <a:pt x="542" y="2294"/>
                  </a:lnTo>
                  <a:lnTo>
                    <a:pt x="540" y="2267"/>
                  </a:lnTo>
                  <a:lnTo>
                    <a:pt x="539" y="2242"/>
                  </a:lnTo>
                  <a:lnTo>
                    <a:pt x="538" y="2221"/>
                  </a:lnTo>
                  <a:lnTo>
                    <a:pt x="495" y="2187"/>
                  </a:lnTo>
                  <a:lnTo>
                    <a:pt x="457" y="2150"/>
                  </a:lnTo>
                  <a:lnTo>
                    <a:pt x="425" y="2110"/>
                  </a:lnTo>
                  <a:lnTo>
                    <a:pt x="398" y="2068"/>
                  </a:lnTo>
                  <a:lnTo>
                    <a:pt x="376" y="2025"/>
                  </a:lnTo>
                  <a:lnTo>
                    <a:pt x="362" y="1980"/>
                  </a:lnTo>
                  <a:lnTo>
                    <a:pt x="352" y="1934"/>
                  </a:lnTo>
                  <a:lnTo>
                    <a:pt x="349" y="1888"/>
                  </a:lnTo>
                  <a:lnTo>
                    <a:pt x="347" y="1864"/>
                  </a:lnTo>
                  <a:lnTo>
                    <a:pt x="340" y="1839"/>
                  </a:lnTo>
                  <a:lnTo>
                    <a:pt x="329" y="1813"/>
                  </a:lnTo>
                  <a:lnTo>
                    <a:pt x="315" y="1785"/>
                  </a:lnTo>
                  <a:lnTo>
                    <a:pt x="296" y="1753"/>
                  </a:lnTo>
                  <a:lnTo>
                    <a:pt x="274" y="1719"/>
                  </a:lnTo>
                  <a:lnTo>
                    <a:pt x="248" y="1682"/>
                  </a:lnTo>
                  <a:lnTo>
                    <a:pt x="227" y="1650"/>
                  </a:lnTo>
                  <a:lnTo>
                    <a:pt x="205" y="1617"/>
                  </a:lnTo>
                  <a:lnTo>
                    <a:pt x="182" y="1583"/>
                  </a:lnTo>
                  <a:lnTo>
                    <a:pt x="160" y="1546"/>
                  </a:lnTo>
                  <a:lnTo>
                    <a:pt x="138" y="1508"/>
                  </a:lnTo>
                  <a:lnTo>
                    <a:pt x="116" y="1466"/>
                  </a:lnTo>
                  <a:lnTo>
                    <a:pt x="95" y="1424"/>
                  </a:lnTo>
                  <a:lnTo>
                    <a:pt x="76" y="1378"/>
                  </a:lnTo>
                  <a:lnTo>
                    <a:pt x="57" y="1329"/>
                  </a:lnTo>
                  <a:lnTo>
                    <a:pt x="41" y="1278"/>
                  </a:lnTo>
                  <a:lnTo>
                    <a:pt x="28" y="1224"/>
                  </a:lnTo>
                  <a:lnTo>
                    <a:pt x="16" y="1166"/>
                  </a:lnTo>
                  <a:lnTo>
                    <a:pt x="8" y="1105"/>
                  </a:lnTo>
                  <a:lnTo>
                    <a:pt x="2" y="1041"/>
                  </a:lnTo>
                  <a:lnTo>
                    <a:pt x="0" y="973"/>
                  </a:lnTo>
                  <a:lnTo>
                    <a:pt x="4" y="893"/>
                  </a:lnTo>
                  <a:lnTo>
                    <a:pt x="14" y="815"/>
                  </a:lnTo>
                  <a:lnTo>
                    <a:pt x="30" y="739"/>
                  </a:lnTo>
                  <a:lnTo>
                    <a:pt x="53" y="667"/>
                  </a:lnTo>
                  <a:lnTo>
                    <a:pt x="80" y="595"/>
                  </a:lnTo>
                  <a:lnTo>
                    <a:pt x="114" y="526"/>
                  </a:lnTo>
                  <a:lnTo>
                    <a:pt x="152" y="461"/>
                  </a:lnTo>
                  <a:lnTo>
                    <a:pt x="196" y="399"/>
                  </a:lnTo>
                  <a:lnTo>
                    <a:pt x="246" y="340"/>
                  </a:lnTo>
                  <a:lnTo>
                    <a:pt x="298" y="286"/>
                  </a:lnTo>
                  <a:lnTo>
                    <a:pt x="356" y="235"/>
                  </a:lnTo>
                  <a:lnTo>
                    <a:pt x="416" y="188"/>
                  </a:lnTo>
                  <a:lnTo>
                    <a:pt x="481" y="147"/>
                  </a:lnTo>
                  <a:lnTo>
                    <a:pt x="549" y="109"/>
                  </a:lnTo>
                  <a:lnTo>
                    <a:pt x="621" y="77"/>
                  </a:lnTo>
                  <a:lnTo>
                    <a:pt x="695" y="50"/>
                  </a:lnTo>
                  <a:lnTo>
                    <a:pt x="771" y="29"/>
                  </a:lnTo>
                  <a:lnTo>
                    <a:pt x="850" y="13"/>
                  </a:lnTo>
                  <a:lnTo>
                    <a:pt x="932" y="3"/>
                  </a:lnTo>
                  <a:lnTo>
                    <a:pt x="10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24"/>
            <p:cNvSpPr>
              <a:spLocks/>
            </p:cNvSpPr>
            <p:nvPr/>
          </p:nvSpPr>
          <p:spPr bwMode="auto">
            <a:xfrm>
              <a:off x="5625" y="882"/>
              <a:ext cx="12" cy="29"/>
            </a:xfrm>
            <a:custGeom>
              <a:avLst/>
              <a:gdLst>
                <a:gd name="T0" fmla="*/ 63 w 127"/>
                <a:gd name="T1" fmla="*/ 0 h 318"/>
                <a:gd name="T2" fmla="*/ 63 w 127"/>
                <a:gd name="T3" fmla="*/ 0 h 318"/>
                <a:gd name="T4" fmla="*/ 80 w 127"/>
                <a:gd name="T5" fmla="*/ 2 h 318"/>
                <a:gd name="T6" fmla="*/ 96 w 127"/>
                <a:gd name="T7" fmla="*/ 9 h 318"/>
                <a:gd name="T8" fmla="*/ 109 w 127"/>
                <a:gd name="T9" fmla="*/ 19 h 318"/>
                <a:gd name="T10" fmla="*/ 119 w 127"/>
                <a:gd name="T11" fmla="*/ 32 h 318"/>
                <a:gd name="T12" fmla="*/ 125 w 127"/>
                <a:gd name="T13" fmla="*/ 47 h 318"/>
                <a:gd name="T14" fmla="*/ 127 w 127"/>
                <a:gd name="T15" fmla="*/ 64 h 318"/>
                <a:gd name="T16" fmla="*/ 127 w 127"/>
                <a:gd name="T17" fmla="*/ 254 h 318"/>
                <a:gd name="T18" fmla="*/ 125 w 127"/>
                <a:gd name="T19" fmla="*/ 272 h 318"/>
                <a:gd name="T20" fmla="*/ 119 w 127"/>
                <a:gd name="T21" fmla="*/ 286 h 318"/>
                <a:gd name="T22" fmla="*/ 109 w 127"/>
                <a:gd name="T23" fmla="*/ 300 h 318"/>
                <a:gd name="T24" fmla="*/ 96 w 127"/>
                <a:gd name="T25" fmla="*/ 309 h 318"/>
                <a:gd name="T26" fmla="*/ 80 w 127"/>
                <a:gd name="T27" fmla="*/ 315 h 318"/>
                <a:gd name="T28" fmla="*/ 63 w 127"/>
                <a:gd name="T29" fmla="*/ 318 h 318"/>
                <a:gd name="T30" fmla="*/ 47 w 127"/>
                <a:gd name="T31" fmla="*/ 315 h 318"/>
                <a:gd name="T32" fmla="*/ 31 w 127"/>
                <a:gd name="T33" fmla="*/ 309 h 318"/>
                <a:gd name="T34" fmla="*/ 18 w 127"/>
                <a:gd name="T35" fmla="*/ 300 h 318"/>
                <a:gd name="T36" fmla="*/ 8 w 127"/>
                <a:gd name="T37" fmla="*/ 286 h 318"/>
                <a:gd name="T38" fmla="*/ 2 w 127"/>
                <a:gd name="T39" fmla="*/ 272 h 318"/>
                <a:gd name="T40" fmla="*/ 0 w 127"/>
                <a:gd name="T41" fmla="*/ 254 h 318"/>
                <a:gd name="T42" fmla="*/ 0 w 127"/>
                <a:gd name="T43" fmla="*/ 64 h 318"/>
                <a:gd name="T44" fmla="*/ 2 w 127"/>
                <a:gd name="T45" fmla="*/ 47 h 318"/>
                <a:gd name="T46" fmla="*/ 8 w 127"/>
                <a:gd name="T47" fmla="*/ 32 h 318"/>
                <a:gd name="T48" fmla="*/ 18 w 127"/>
                <a:gd name="T49" fmla="*/ 19 h 318"/>
                <a:gd name="T50" fmla="*/ 31 w 127"/>
                <a:gd name="T51" fmla="*/ 9 h 318"/>
                <a:gd name="T52" fmla="*/ 47 w 127"/>
                <a:gd name="T53" fmla="*/ 2 h 318"/>
                <a:gd name="T54" fmla="*/ 63 w 127"/>
                <a:gd name="T55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7" h="318">
                  <a:moveTo>
                    <a:pt x="63" y="0"/>
                  </a:moveTo>
                  <a:lnTo>
                    <a:pt x="63" y="0"/>
                  </a:lnTo>
                  <a:lnTo>
                    <a:pt x="80" y="2"/>
                  </a:lnTo>
                  <a:lnTo>
                    <a:pt x="96" y="9"/>
                  </a:lnTo>
                  <a:lnTo>
                    <a:pt x="109" y="19"/>
                  </a:lnTo>
                  <a:lnTo>
                    <a:pt x="119" y="32"/>
                  </a:lnTo>
                  <a:lnTo>
                    <a:pt x="125" y="47"/>
                  </a:lnTo>
                  <a:lnTo>
                    <a:pt x="127" y="64"/>
                  </a:lnTo>
                  <a:lnTo>
                    <a:pt x="127" y="254"/>
                  </a:lnTo>
                  <a:lnTo>
                    <a:pt x="125" y="272"/>
                  </a:lnTo>
                  <a:lnTo>
                    <a:pt x="119" y="286"/>
                  </a:lnTo>
                  <a:lnTo>
                    <a:pt x="109" y="300"/>
                  </a:lnTo>
                  <a:lnTo>
                    <a:pt x="96" y="309"/>
                  </a:lnTo>
                  <a:lnTo>
                    <a:pt x="80" y="315"/>
                  </a:lnTo>
                  <a:lnTo>
                    <a:pt x="63" y="318"/>
                  </a:lnTo>
                  <a:lnTo>
                    <a:pt x="47" y="315"/>
                  </a:lnTo>
                  <a:lnTo>
                    <a:pt x="31" y="309"/>
                  </a:lnTo>
                  <a:lnTo>
                    <a:pt x="18" y="300"/>
                  </a:lnTo>
                  <a:lnTo>
                    <a:pt x="8" y="286"/>
                  </a:lnTo>
                  <a:lnTo>
                    <a:pt x="2" y="272"/>
                  </a:lnTo>
                  <a:lnTo>
                    <a:pt x="0" y="254"/>
                  </a:lnTo>
                  <a:lnTo>
                    <a:pt x="0" y="64"/>
                  </a:lnTo>
                  <a:lnTo>
                    <a:pt x="2" y="47"/>
                  </a:lnTo>
                  <a:lnTo>
                    <a:pt x="8" y="32"/>
                  </a:lnTo>
                  <a:lnTo>
                    <a:pt x="18" y="19"/>
                  </a:lnTo>
                  <a:lnTo>
                    <a:pt x="31" y="9"/>
                  </a:lnTo>
                  <a:lnTo>
                    <a:pt x="47" y="2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25"/>
            <p:cNvSpPr>
              <a:spLocks/>
            </p:cNvSpPr>
            <p:nvPr/>
          </p:nvSpPr>
          <p:spPr bwMode="auto">
            <a:xfrm>
              <a:off x="5560" y="900"/>
              <a:ext cx="20" cy="26"/>
            </a:xfrm>
            <a:custGeom>
              <a:avLst/>
              <a:gdLst>
                <a:gd name="T0" fmla="*/ 64 w 224"/>
                <a:gd name="T1" fmla="*/ 0 h 293"/>
                <a:gd name="T2" fmla="*/ 80 w 224"/>
                <a:gd name="T3" fmla="*/ 2 h 293"/>
                <a:gd name="T4" fmla="*/ 95 w 224"/>
                <a:gd name="T5" fmla="*/ 8 h 293"/>
                <a:gd name="T6" fmla="*/ 109 w 224"/>
                <a:gd name="T7" fmla="*/ 18 h 293"/>
                <a:gd name="T8" fmla="*/ 119 w 224"/>
                <a:gd name="T9" fmla="*/ 32 h 293"/>
                <a:gd name="T10" fmla="*/ 216 w 224"/>
                <a:gd name="T11" fmla="*/ 197 h 293"/>
                <a:gd name="T12" fmla="*/ 222 w 224"/>
                <a:gd name="T13" fmla="*/ 213 h 293"/>
                <a:gd name="T14" fmla="*/ 224 w 224"/>
                <a:gd name="T15" fmla="*/ 230 h 293"/>
                <a:gd name="T16" fmla="*/ 222 w 224"/>
                <a:gd name="T17" fmla="*/ 245 h 293"/>
                <a:gd name="T18" fmla="*/ 216 w 224"/>
                <a:gd name="T19" fmla="*/ 261 h 293"/>
                <a:gd name="T20" fmla="*/ 206 w 224"/>
                <a:gd name="T21" fmla="*/ 274 h 293"/>
                <a:gd name="T22" fmla="*/ 193 w 224"/>
                <a:gd name="T23" fmla="*/ 285 h 293"/>
                <a:gd name="T24" fmla="*/ 177 w 224"/>
                <a:gd name="T25" fmla="*/ 291 h 293"/>
                <a:gd name="T26" fmla="*/ 160 w 224"/>
                <a:gd name="T27" fmla="*/ 293 h 293"/>
                <a:gd name="T28" fmla="*/ 143 w 224"/>
                <a:gd name="T29" fmla="*/ 291 h 293"/>
                <a:gd name="T30" fmla="*/ 129 w 224"/>
                <a:gd name="T31" fmla="*/ 285 h 293"/>
                <a:gd name="T32" fmla="*/ 115 w 224"/>
                <a:gd name="T33" fmla="*/ 274 h 293"/>
                <a:gd name="T34" fmla="*/ 105 w 224"/>
                <a:gd name="T35" fmla="*/ 261 h 293"/>
                <a:gd name="T36" fmla="*/ 8 w 224"/>
                <a:gd name="T37" fmla="*/ 95 h 293"/>
                <a:gd name="T38" fmla="*/ 2 w 224"/>
                <a:gd name="T39" fmla="*/ 80 h 293"/>
                <a:gd name="T40" fmla="*/ 0 w 224"/>
                <a:gd name="T41" fmla="*/ 63 h 293"/>
                <a:gd name="T42" fmla="*/ 2 w 224"/>
                <a:gd name="T43" fmla="*/ 48 h 293"/>
                <a:gd name="T44" fmla="*/ 8 w 224"/>
                <a:gd name="T45" fmla="*/ 32 h 293"/>
                <a:gd name="T46" fmla="*/ 19 w 224"/>
                <a:gd name="T47" fmla="*/ 19 h 293"/>
                <a:gd name="T48" fmla="*/ 31 w 224"/>
                <a:gd name="T49" fmla="*/ 9 h 293"/>
                <a:gd name="T50" fmla="*/ 48 w 224"/>
                <a:gd name="T51" fmla="*/ 2 h 293"/>
                <a:gd name="T52" fmla="*/ 64 w 224"/>
                <a:gd name="T53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4" h="293">
                  <a:moveTo>
                    <a:pt x="64" y="0"/>
                  </a:moveTo>
                  <a:lnTo>
                    <a:pt x="80" y="2"/>
                  </a:lnTo>
                  <a:lnTo>
                    <a:pt x="95" y="8"/>
                  </a:lnTo>
                  <a:lnTo>
                    <a:pt x="109" y="18"/>
                  </a:lnTo>
                  <a:lnTo>
                    <a:pt x="119" y="32"/>
                  </a:lnTo>
                  <a:lnTo>
                    <a:pt x="216" y="197"/>
                  </a:lnTo>
                  <a:lnTo>
                    <a:pt x="222" y="213"/>
                  </a:lnTo>
                  <a:lnTo>
                    <a:pt x="224" y="230"/>
                  </a:lnTo>
                  <a:lnTo>
                    <a:pt x="222" y="245"/>
                  </a:lnTo>
                  <a:lnTo>
                    <a:pt x="216" y="261"/>
                  </a:lnTo>
                  <a:lnTo>
                    <a:pt x="206" y="274"/>
                  </a:lnTo>
                  <a:lnTo>
                    <a:pt x="193" y="285"/>
                  </a:lnTo>
                  <a:lnTo>
                    <a:pt x="177" y="291"/>
                  </a:lnTo>
                  <a:lnTo>
                    <a:pt x="160" y="293"/>
                  </a:lnTo>
                  <a:lnTo>
                    <a:pt x="143" y="291"/>
                  </a:lnTo>
                  <a:lnTo>
                    <a:pt x="129" y="285"/>
                  </a:lnTo>
                  <a:lnTo>
                    <a:pt x="115" y="274"/>
                  </a:lnTo>
                  <a:lnTo>
                    <a:pt x="105" y="261"/>
                  </a:lnTo>
                  <a:lnTo>
                    <a:pt x="8" y="95"/>
                  </a:lnTo>
                  <a:lnTo>
                    <a:pt x="2" y="80"/>
                  </a:lnTo>
                  <a:lnTo>
                    <a:pt x="0" y="63"/>
                  </a:lnTo>
                  <a:lnTo>
                    <a:pt x="2" y="48"/>
                  </a:lnTo>
                  <a:lnTo>
                    <a:pt x="8" y="32"/>
                  </a:lnTo>
                  <a:lnTo>
                    <a:pt x="19" y="19"/>
                  </a:lnTo>
                  <a:lnTo>
                    <a:pt x="31" y="9"/>
                  </a:lnTo>
                  <a:lnTo>
                    <a:pt x="48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26"/>
            <p:cNvSpPr>
              <a:spLocks/>
            </p:cNvSpPr>
            <p:nvPr/>
          </p:nvSpPr>
          <p:spPr bwMode="auto">
            <a:xfrm>
              <a:off x="5512" y="947"/>
              <a:ext cx="26" cy="21"/>
            </a:xfrm>
            <a:custGeom>
              <a:avLst/>
              <a:gdLst>
                <a:gd name="T0" fmla="*/ 64 w 294"/>
                <a:gd name="T1" fmla="*/ 0 h 222"/>
                <a:gd name="T2" fmla="*/ 79 w 294"/>
                <a:gd name="T3" fmla="*/ 2 h 222"/>
                <a:gd name="T4" fmla="*/ 96 w 294"/>
                <a:gd name="T5" fmla="*/ 8 h 222"/>
                <a:gd name="T6" fmla="*/ 263 w 294"/>
                <a:gd name="T7" fmla="*/ 103 h 222"/>
                <a:gd name="T8" fmla="*/ 276 w 294"/>
                <a:gd name="T9" fmla="*/ 114 h 222"/>
                <a:gd name="T10" fmla="*/ 286 w 294"/>
                <a:gd name="T11" fmla="*/ 127 h 222"/>
                <a:gd name="T12" fmla="*/ 292 w 294"/>
                <a:gd name="T13" fmla="*/ 142 h 222"/>
                <a:gd name="T14" fmla="*/ 294 w 294"/>
                <a:gd name="T15" fmla="*/ 158 h 222"/>
                <a:gd name="T16" fmla="*/ 292 w 294"/>
                <a:gd name="T17" fmla="*/ 175 h 222"/>
                <a:gd name="T18" fmla="*/ 286 w 294"/>
                <a:gd name="T19" fmla="*/ 190 h 222"/>
                <a:gd name="T20" fmla="*/ 275 w 294"/>
                <a:gd name="T21" fmla="*/ 204 h 222"/>
                <a:gd name="T22" fmla="*/ 262 w 294"/>
                <a:gd name="T23" fmla="*/ 214 h 222"/>
                <a:gd name="T24" fmla="*/ 246 w 294"/>
                <a:gd name="T25" fmla="*/ 220 h 222"/>
                <a:gd name="T26" fmla="*/ 230 w 294"/>
                <a:gd name="T27" fmla="*/ 222 h 222"/>
                <a:gd name="T28" fmla="*/ 213 w 294"/>
                <a:gd name="T29" fmla="*/ 220 h 222"/>
                <a:gd name="T30" fmla="*/ 198 w 294"/>
                <a:gd name="T31" fmla="*/ 213 h 222"/>
                <a:gd name="T32" fmla="*/ 31 w 294"/>
                <a:gd name="T33" fmla="*/ 118 h 222"/>
                <a:gd name="T34" fmla="*/ 18 w 294"/>
                <a:gd name="T35" fmla="*/ 108 h 222"/>
                <a:gd name="T36" fmla="*/ 8 w 294"/>
                <a:gd name="T37" fmla="*/ 95 h 222"/>
                <a:gd name="T38" fmla="*/ 2 w 294"/>
                <a:gd name="T39" fmla="*/ 80 h 222"/>
                <a:gd name="T40" fmla="*/ 0 w 294"/>
                <a:gd name="T41" fmla="*/ 63 h 222"/>
                <a:gd name="T42" fmla="*/ 2 w 294"/>
                <a:gd name="T43" fmla="*/ 47 h 222"/>
                <a:gd name="T44" fmla="*/ 8 w 294"/>
                <a:gd name="T45" fmla="*/ 31 h 222"/>
                <a:gd name="T46" fmla="*/ 19 w 294"/>
                <a:gd name="T47" fmla="*/ 18 h 222"/>
                <a:gd name="T48" fmla="*/ 32 w 294"/>
                <a:gd name="T49" fmla="*/ 8 h 222"/>
                <a:gd name="T50" fmla="*/ 47 w 294"/>
                <a:gd name="T51" fmla="*/ 2 h 222"/>
                <a:gd name="T52" fmla="*/ 64 w 294"/>
                <a:gd name="T5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2">
                  <a:moveTo>
                    <a:pt x="64" y="0"/>
                  </a:moveTo>
                  <a:lnTo>
                    <a:pt x="79" y="2"/>
                  </a:lnTo>
                  <a:lnTo>
                    <a:pt x="96" y="8"/>
                  </a:lnTo>
                  <a:lnTo>
                    <a:pt x="263" y="103"/>
                  </a:lnTo>
                  <a:lnTo>
                    <a:pt x="276" y="114"/>
                  </a:lnTo>
                  <a:lnTo>
                    <a:pt x="286" y="127"/>
                  </a:lnTo>
                  <a:lnTo>
                    <a:pt x="292" y="142"/>
                  </a:lnTo>
                  <a:lnTo>
                    <a:pt x="294" y="158"/>
                  </a:lnTo>
                  <a:lnTo>
                    <a:pt x="292" y="175"/>
                  </a:lnTo>
                  <a:lnTo>
                    <a:pt x="286" y="190"/>
                  </a:lnTo>
                  <a:lnTo>
                    <a:pt x="275" y="204"/>
                  </a:lnTo>
                  <a:lnTo>
                    <a:pt x="262" y="214"/>
                  </a:lnTo>
                  <a:lnTo>
                    <a:pt x="246" y="220"/>
                  </a:lnTo>
                  <a:lnTo>
                    <a:pt x="230" y="222"/>
                  </a:lnTo>
                  <a:lnTo>
                    <a:pt x="213" y="220"/>
                  </a:lnTo>
                  <a:lnTo>
                    <a:pt x="198" y="213"/>
                  </a:lnTo>
                  <a:lnTo>
                    <a:pt x="31" y="118"/>
                  </a:lnTo>
                  <a:lnTo>
                    <a:pt x="18" y="108"/>
                  </a:lnTo>
                  <a:lnTo>
                    <a:pt x="8" y="95"/>
                  </a:lnTo>
                  <a:lnTo>
                    <a:pt x="2" y="80"/>
                  </a:lnTo>
                  <a:lnTo>
                    <a:pt x="0" y="63"/>
                  </a:lnTo>
                  <a:lnTo>
                    <a:pt x="2" y="47"/>
                  </a:lnTo>
                  <a:lnTo>
                    <a:pt x="8" y="31"/>
                  </a:lnTo>
                  <a:lnTo>
                    <a:pt x="19" y="18"/>
                  </a:lnTo>
                  <a:lnTo>
                    <a:pt x="32" y="8"/>
                  </a:lnTo>
                  <a:lnTo>
                    <a:pt x="47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27"/>
            <p:cNvSpPr>
              <a:spLocks/>
            </p:cNvSpPr>
            <p:nvPr/>
          </p:nvSpPr>
          <p:spPr bwMode="auto">
            <a:xfrm>
              <a:off x="5494" y="1012"/>
              <a:ext cx="29" cy="12"/>
            </a:xfrm>
            <a:custGeom>
              <a:avLst/>
              <a:gdLst>
                <a:gd name="T0" fmla="*/ 64 w 321"/>
                <a:gd name="T1" fmla="*/ 0 h 128"/>
                <a:gd name="T2" fmla="*/ 257 w 321"/>
                <a:gd name="T3" fmla="*/ 0 h 128"/>
                <a:gd name="T4" fmla="*/ 273 w 321"/>
                <a:gd name="T5" fmla="*/ 4 h 128"/>
                <a:gd name="T6" fmla="*/ 289 w 321"/>
                <a:gd name="T7" fmla="*/ 10 h 128"/>
                <a:gd name="T8" fmla="*/ 302 w 321"/>
                <a:gd name="T9" fmla="*/ 19 h 128"/>
                <a:gd name="T10" fmla="*/ 312 w 321"/>
                <a:gd name="T11" fmla="*/ 33 h 128"/>
                <a:gd name="T12" fmla="*/ 318 w 321"/>
                <a:gd name="T13" fmla="*/ 47 h 128"/>
                <a:gd name="T14" fmla="*/ 321 w 321"/>
                <a:gd name="T15" fmla="*/ 65 h 128"/>
                <a:gd name="T16" fmla="*/ 318 w 321"/>
                <a:gd name="T17" fmla="*/ 82 h 128"/>
                <a:gd name="T18" fmla="*/ 312 w 321"/>
                <a:gd name="T19" fmla="*/ 96 h 128"/>
                <a:gd name="T20" fmla="*/ 302 w 321"/>
                <a:gd name="T21" fmla="*/ 110 h 128"/>
                <a:gd name="T22" fmla="*/ 289 w 321"/>
                <a:gd name="T23" fmla="*/ 119 h 128"/>
                <a:gd name="T24" fmla="*/ 273 w 321"/>
                <a:gd name="T25" fmla="*/ 126 h 128"/>
                <a:gd name="T26" fmla="*/ 257 w 321"/>
                <a:gd name="T27" fmla="*/ 128 h 128"/>
                <a:gd name="T28" fmla="*/ 64 w 321"/>
                <a:gd name="T29" fmla="*/ 128 h 128"/>
                <a:gd name="T30" fmla="*/ 47 w 321"/>
                <a:gd name="T31" fmla="*/ 126 h 128"/>
                <a:gd name="T32" fmla="*/ 32 w 321"/>
                <a:gd name="T33" fmla="*/ 119 h 128"/>
                <a:gd name="T34" fmla="*/ 19 w 321"/>
                <a:gd name="T35" fmla="*/ 110 h 128"/>
                <a:gd name="T36" fmla="*/ 9 w 321"/>
                <a:gd name="T37" fmla="*/ 96 h 128"/>
                <a:gd name="T38" fmla="*/ 2 w 321"/>
                <a:gd name="T39" fmla="*/ 82 h 128"/>
                <a:gd name="T40" fmla="*/ 0 w 321"/>
                <a:gd name="T41" fmla="*/ 65 h 128"/>
                <a:gd name="T42" fmla="*/ 2 w 321"/>
                <a:gd name="T43" fmla="*/ 47 h 128"/>
                <a:gd name="T44" fmla="*/ 9 w 321"/>
                <a:gd name="T45" fmla="*/ 33 h 128"/>
                <a:gd name="T46" fmla="*/ 19 w 321"/>
                <a:gd name="T47" fmla="*/ 19 h 128"/>
                <a:gd name="T48" fmla="*/ 32 w 321"/>
                <a:gd name="T49" fmla="*/ 10 h 128"/>
                <a:gd name="T50" fmla="*/ 47 w 321"/>
                <a:gd name="T51" fmla="*/ 4 h 128"/>
                <a:gd name="T52" fmla="*/ 64 w 321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128">
                  <a:moveTo>
                    <a:pt x="64" y="0"/>
                  </a:moveTo>
                  <a:lnTo>
                    <a:pt x="257" y="0"/>
                  </a:lnTo>
                  <a:lnTo>
                    <a:pt x="273" y="4"/>
                  </a:lnTo>
                  <a:lnTo>
                    <a:pt x="289" y="10"/>
                  </a:lnTo>
                  <a:lnTo>
                    <a:pt x="302" y="19"/>
                  </a:lnTo>
                  <a:lnTo>
                    <a:pt x="312" y="33"/>
                  </a:lnTo>
                  <a:lnTo>
                    <a:pt x="318" y="47"/>
                  </a:lnTo>
                  <a:lnTo>
                    <a:pt x="321" y="65"/>
                  </a:lnTo>
                  <a:lnTo>
                    <a:pt x="318" y="82"/>
                  </a:lnTo>
                  <a:lnTo>
                    <a:pt x="312" y="96"/>
                  </a:lnTo>
                  <a:lnTo>
                    <a:pt x="302" y="110"/>
                  </a:lnTo>
                  <a:lnTo>
                    <a:pt x="289" y="119"/>
                  </a:lnTo>
                  <a:lnTo>
                    <a:pt x="273" y="126"/>
                  </a:lnTo>
                  <a:lnTo>
                    <a:pt x="257" y="128"/>
                  </a:lnTo>
                  <a:lnTo>
                    <a:pt x="64" y="128"/>
                  </a:lnTo>
                  <a:lnTo>
                    <a:pt x="47" y="126"/>
                  </a:lnTo>
                  <a:lnTo>
                    <a:pt x="32" y="119"/>
                  </a:lnTo>
                  <a:lnTo>
                    <a:pt x="19" y="110"/>
                  </a:lnTo>
                  <a:lnTo>
                    <a:pt x="9" y="96"/>
                  </a:lnTo>
                  <a:lnTo>
                    <a:pt x="2" y="82"/>
                  </a:lnTo>
                  <a:lnTo>
                    <a:pt x="0" y="65"/>
                  </a:lnTo>
                  <a:lnTo>
                    <a:pt x="2" y="47"/>
                  </a:lnTo>
                  <a:lnTo>
                    <a:pt x="9" y="33"/>
                  </a:lnTo>
                  <a:lnTo>
                    <a:pt x="19" y="19"/>
                  </a:lnTo>
                  <a:lnTo>
                    <a:pt x="32" y="10"/>
                  </a:lnTo>
                  <a:lnTo>
                    <a:pt x="47" y="4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28"/>
            <p:cNvSpPr>
              <a:spLocks/>
            </p:cNvSpPr>
            <p:nvPr/>
          </p:nvSpPr>
          <p:spPr bwMode="auto">
            <a:xfrm>
              <a:off x="5512" y="1069"/>
              <a:ext cx="26" cy="20"/>
            </a:xfrm>
            <a:custGeom>
              <a:avLst/>
              <a:gdLst>
                <a:gd name="T0" fmla="*/ 230 w 294"/>
                <a:gd name="T1" fmla="*/ 0 h 224"/>
                <a:gd name="T2" fmla="*/ 247 w 294"/>
                <a:gd name="T3" fmla="*/ 3 h 224"/>
                <a:gd name="T4" fmla="*/ 262 w 294"/>
                <a:gd name="T5" fmla="*/ 9 h 224"/>
                <a:gd name="T6" fmla="*/ 275 w 294"/>
                <a:gd name="T7" fmla="*/ 19 h 224"/>
                <a:gd name="T8" fmla="*/ 286 w 294"/>
                <a:gd name="T9" fmla="*/ 33 h 224"/>
                <a:gd name="T10" fmla="*/ 292 w 294"/>
                <a:gd name="T11" fmla="*/ 48 h 224"/>
                <a:gd name="T12" fmla="*/ 294 w 294"/>
                <a:gd name="T13" fmla="*/ 65 h 224"/>
                <a:gd name="T14" fmla="*/ 292 w 294"/>
                <a:gd name="T15" fmla="*/ 80 h 224"/>
                <a:gd name="T16" fmla="*/ 286 w 294"/>
                <a:gd name="T17" fmla="*/ 96 h 224"/>
                <a:gd name="T18" fmla="*/ 275 w 294"/>
                <a:gd name="T19" fmla="*/ 110 h 224"/>
                <a:gd name="T20" fmla="*/ 263 w 294"/>
                <a:gd name="T21" fmla="*/ 120 h 224"/>
                <a:gd name="T22" fmla="*/ 96 w 294"/>
                <a:gd name="T23" fmla="*/ 215 h 224"/>
                <a:gd name="T24" fmla="*/ 80 w 294"/>
                <a:gd name="T25" fmla="*/ 221 h 224"/>
                <a:gd name="T26" fmla="*/ 64 w 294"/>
                <a:gd name="T27" fmla="*/ 224 h 224"/>
                <a:gd name="T28" fmla="*/ 47 w 294"/>
                <a:gd name="T29" fmla="*/ 221 h 224"/>
                <a:gd name="T30" fmla="*/ 32 w 294"/>
                <a:gd name="T31" fmla="*/ 216 h 224"/>
                <a:gd name="T32" fmla="*/ 19 w 294"/>
                <a:gd name="T33" fmla="*/ 205 h 224"/>
                <a:gd name="T34" fmla="*/ 8 w 294"/>
                <a:gd name="T35" fmla="*/ 192 h 224"/>
                <a:gd name="T36" fmla="*/ 2 w 294"/>
                <a:gd name="T37" fmla="*/ 176 h 224"/>
                <a:gd name="T38" fmla="*/ 0 w 294"/>
                <a:gd name="T39" fmla="*/ 159 h 224"/>
                <a:gd name="T40" fmla="*/ 2 w 294"/>
                <a:gd name="T41" fmla="*/ 144 h 224"/>
                <a:gd name="T42" fmla="*/ 8 w 294"/>
                <a:gd name="T43" fmla="*/ 128 h 224"/>
                <a:gd name="T44" fmla="*/ 18 w 294"/>
                <a:gd name="T45" fmla="*/ 116 h 224"/>
                <a:gd name="T46" fmla="*/ 31 w 294"/>
                <a:gd name="T47" fmla="*/ 105 h 224"/>
                <a:gd name="T48" fmla="*/ 198 w 294"/>
                <a:gd name="T49" fmla="*/ 10 h 224"/>
                <a:gd name="T50" fmla="*/ 215 w 294"/>
                <a:gd name="T51" fmla="*/ 2 h 224"/>
                <a:gd name="T52" fmla="*/ 230 w 294"/>
                <a:gd name="T53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4">
                  <a:moveTo>
                    <a:pt x="230" y="0"/>
                  </a:moveTo>
                  <a:lnTo>
                    <a:pt x="247" y="3"/>
                  </a:lnTo>
                  <a:lnTo>
                    <a:pt x="262" y="9"/>
                  </a:lnTo>
                  <a:lnTo>
                    <a:pt x="275" y="19"/>
                  </a:lnTo>
                  <a:lnTo>
                    <a:pt x="286" y="33"/>
                  </a:lnTo>
                  <a:lnTo>
                    <a:pt x="292" y="48"/>
                  </a:lnTo>
                  <a:lnTo>
                    <a:pt x="294" y="65"/>
                  </a:lnTo>
                  <a:lnTo>
                    <a:pt x="292" y="80"/>
                  </a:lnTo>
                  <a:lnTo>
                    <a:pt x="286" y="96"/>
                  </a:lnTo>
                  <a:lnTo>
                    <a:pt x="275" y="110"/>
                  </a:lnTo>
                  <a:lnTo>
                    <a:pt x="263" y="120"/>
                  </a:lnTo>
                  <a:lnTo>
                    <a:pt x="96" y="215"/>
                  </a:lnTo>
                  <a:lnTo>
                    <a:pt x="80" y="221"/>
                  </a:lnTo>
                  <a:lnTo>
                    <a:pt x="64" y="224"/>
                  </a:lnTo>
                  <a:lnTo>
                    <a:pt x="47" y="221"/>
                  </a:lnTo>
                  <a:lnTo>
                    <a:pt x="32" y="216"/>
                  </a:lnTo>
                  <a:lnTo>
                    <a:pt x="19" y="205"/>
                  </a:lnTo>
                  <a:lnTo>
                    <a:pt x="8" y="192"/>
                  </a:lnTo>
                  <a:lnTo>
                    <a:pt x="2" y="176"/>
                  </a:lnTo>
                  <a:lnTo>
                    <a:pt x="0" y="159"/>
                  </a:lnTo>
                  <a:lnTo>
                    <a:pt x="2" y="144"/>
                  </a:lnTo>
                  <a:lnTo>
                    <a:pt x="8" y="128"/>
                  </a:lnTo>
                  <a:lnTo>
                    <a:pt x="18" y="116"/>
                  </a:lnTo>
                  <a:lnTo>
                    <a:pt x="31" y="105"/>
                  </a:lnTo>
                  <a:lnTo>
                    <a:pt x="198" y="10"/>
                  </a:lnTo>
                  <a:lnTo>
                    <a:pt x="215" y="2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29"/>
            <p:cNvSpPr>
              <a:spLocks/>
            </p:cNvSpPr>
            <p:nvPr/>
          </p:nvSpPr>
          <p:spPr bwMode="auto">
            <a:xfrm>
              <a:off x="5724" y="1069"/>
              <a:ext cx="26" cy="20"/>
            </a:xfrm>
            <a:custGeom>
              <a:avLst/>
              <a:gdLst>
                <a:gd name="T0" fmla="*/ 64 w 294"/>
                <a:gd name="T1" fmla="*/ 0 h 224"/>
                <a:gd name="T2" fmla="*/ 80 w 294"/>
                <a:gd name="T3" fmla="*/ 2 h 224"/>
                <a:gd name="T4" fmla="*/ 96 w 294"/>
                <a:gd name="T5" fmla="*/ 10 h 224"/>
                <a:gd name="T6" fmla="*/ 263 w 294"/>
                <a:gd name="T7" fmla="*/ 105 h 224"/>
                <a:gd name="T8" fmla="*/ 276 w 294"/>
                <a:gd name="T9" fmla="*/ 116 h 224"/>
                <a:gd name="T10" fmla="*/ 286 w 294"/>
                <a:gd name="T11" fmla="*/ 128 h 224"/>
                <a:gd name="T12" fmla="*/ 292 w 294"/>
                <a:gd name="T13" fmla="*/ 144 h 224"/>
                <a:gd name="T14" fmla="*/ 294 w 294"/>
                <a:gd name="T15" fmla="*/ 159 h 224"/>
                <a:gd name="T16" fmla="*/ 292 w 294"/>
                <a:gd name="T17" fmla="*/ 176 h 224"/>
                <a:gd name="T18" fmla="*/ 286 w 294"/>
                <a:gd name="T19" fmla="*/ 192 h 224"/>
                <a:gd name="T20" fmla="*/ 275 w 294"/>
                <a:gd name="T21" fmla="*/ 205 h 224"/>
                <a:gd name="T22" fmla="*/ 262 w 294"/>
                <a:gd name="T23" fmla="*/ 216 h 224"/>
                <a:gd name="T24" fmla="*/ 247 w 294"/>
                <a:gd name="T25" fmla="*/ 221 h 224"/>
                <a:gd name="T26" fmla="*/ 230 w 294"/>
                <a:gd name="T27" fmla="*/ 224 h 224"/>
                <a:gd name="T28" fmla="*/ 214 w 294"/>
                <a:gd name="T29" fmla="*/ 221 h 224"/>
                <a:gd name="T30" fmla="*/ 198 w 294"/>
                <a:gd name="T31" fmla="*/ 215 h 224"/>
                <a:gd name="T32" fmla="*/ 31 w 294"/>
                <a:gd name="T33" fmla="*/ 120 h 224"/>
                <a:gd name="T34" fmla="*/ 19 w 294"/>
                <a:gd name="T35" fmla="*/ 110 h 224"/>
                <a:gd name="T36" fmla="*/ 8 w 294"/>
                <a:gd name="T37" fmla="*/ 96 h 224"/>
                <a:gd name="T38" fmla="*/ 2 w 294"/>
                <a:gd name="T39" fmla="*/ 80 h 224"/>
                <a:gd name="T40" fmla="*/ 0 w 294"/>
                <a:gd name="T41" fmla="*/ 65 h 224"/>
                <a:gd name="T42" fmla="*/ 2 w 294"/>
                <a:gd name="T43" fmla="*/ 48 h 224"/>
                <a:gd name="T44" fmla="*/ 8 w 294"/>
                <a:gd name="T45" fmla="*/ 33 h 224"/>
                <a:gd name="T46" fmla="*/ 19 w 294"/>
                <a:gd name="T47" fmla="*/ 19 h 224"/>
                <a:gd name="T48" fmla="*/ 32 w 294"/>
                <a:gd name="T49" fmla="*/ 9 h 224"/>
                <a:gd name="T50" fmla="*/ 47 w 294"/>
                <a:gd name="T51" fmla="*/ 3 h 224"/>
                <a:gd name="T52" fmla="*/ 64 w 294"/>
                <a:gd name="T53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4">
                  <a:moveTo>
                    <a:pt x="64" y="0"/>
                  </a:moveTo>
                  <a:lnTo>
                    <a:pt x="80" y="2"/>
                  </a:lnTo>
                  <a:lnTo>
                    <a:pt x="96" y="10"/>
                  </a:lnTo>
                  <a:lnTo>
                    <a:pt x="263" y="105"/>
                  </a:lnTo>
                  <a:lnTo>
                    <a:pt x="276" y="116"/>
                  </a:lnTo>
                  <a:lnTo>
                    <a:pt x="286" y="128"/>
                  </a:lnTo>
                  <a:lnTo>
                    <a:pt x="292" y="144"/>
                  </a:lnTo>
                  <a:lnTo>
                    <a:pt x="294" y="159"/>
                  </a:lnTo>
                  <a:lnTo>
                    <a:pt x="292" y="176"/>
                  </a:lnTo>
                  <a:lnTo>
                    <a:pt x="286" y="192"/>
                  </a:lnTo>
                  <a:lnTo>
                    <a:pt x="275" y="205"/>
                  </a:lnTo>
                  <a:lnTo>
                    <a:pt x="262" y="216"/>
                  </a:lnTo>
                  <a:lnTo>
                    <a:pt x="247" y="221"/>
                  </a:lnTo>
                  <a:lnTo>
                    <a:pt x="230" y="224"/>
                  </a:lnTo>
                  <a:lnTo>
                    <a:pt x="214" y="221"/>
                  </a:lnTo>
                  <a:lnTo>
                    <a:pt x="198" y="215"/>
                  </a:lnTo>
                  <a:lnTo>
                    <a:pt x="31" y="120"/>
                  </a:lnTo>
                  <a:lnTo>
                    <a:pt x="19" y="110"/>
                  </a:lnTo>
                  <a:lnTo>
                    <a:pt x="8" y="96"/>
                  </a:lnTo>
                  <a:lnTo>
                    <a:pt x="2" y="80"/>
                  </a:lnTo>
                  <a:lnTo>
                    <a:pt x="0" y="65"/>
                  </a:lnTo>
                  <a:lnTo>
                    <a:pt x="2" y="48"/>
                  </a:lnTo>
                  <a:lnTo>
                    <a:pt x="8" y="33"/>
                  </a:lnTo>
                  <a:lnTo>
                    <a:pt x="19" y="19"/>
                  </a:lnTo>
                  <a:lnTo>
                    <a:pt x="32" y="9"/>
                  </a:lnTo>
                  <a:lnTo>
                    <a:pt x="47" y="3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30"/>
            <p:cNvSpPr>
              <a:spLocks/>
            </p:cNvSpPr>
            <p:nvPr/>
          </p:nvSpPr>
          <p:spPr bwMode="auto">
            <a:xfrm>
              <a:off x="5739" y="1012"/>
              <a:ext cx="29" cy="12"/>
            </a:xfrm>
            <a:custGeom>
              <a:avLst/>
              <a:gdLst>
                <a:gd name="T0" fmla="*/ 64 w 321"/>
                <a:gd name="T1" fmla="*/ 0 h 128"/>
                <a:gd name="T2" fmla="*/ 257 w 321"/>
                <a:gd name="T3" fmla="*/ 0 h 128"/>
                <a:gd name="T4" fmla="*/ 274 w 321"/>
                <a:gd name="T5" fmla="*/ 4 h 128"/>
                <a:gd name="T6" fmla="*/ 290 w 321"/>
                <a:gd name="T7" fmla="*/ 10 h 128"/>
                <a:gd name="T8" fmla="*/ 302 w 321"/>
                <a:gd name="T9" fmla="*/ 19 h 128"/>
                <a:gd name="T10" fmla="*/ 312 w 321"/>
                <a:gd name="T11" fmla="*/ 33 h 128"/>
                <a:gd name="T12" fmla="*/ 319 w 321"/>
                <a:gd name="T13" fmla="*/ 47 h 128"/>
                <a:gd name="T14" fmla="*/ 321 w 321"/>
                <a:gd name="T15" fmla="*/ 65 h 128"/>
                <a:gd name="T16" fmla="*/ 319 w 321"/>
                <a:gd name="T17" fmla="*/ 82 h 128"/>
                <a:gd name="T18" fmla="*/ 312 w 321"/>
                <a:gd name="T19" fmla="*/ 96 h 128"/>
                <a:gd name="T20" fmla="*/ 302 w 321"/>
                <a:gd name="T21" fmla="*/ 110 h 128"/>
                <a:gd name="T22" fmla="*/ 290 w 321"/>
                <a:gd name="T23" fmla="*/ 119 h 128"/>
                <a:gd name="T24" fmla="*/ 274 w 321"/>
                <a:gd name="T25" fmla="*/ 126 h 128"/>
                <a:gd name="T26" fmla="*/ 257 w 321"/>
                <a:gd name="T27" fmla="*/ 128 h 128"/>
                <a:gd name="T28" fmla="*/ 64 w 321"/>
                <a:gd name="T29" fmla="*/ 128 h 128"/>
                <a:gd name="T30" fmla="*/ 48 w 321"/>
                <a:gd name="T31" fmla="*/ 126 h 128"/>
                <a:gd name="T32" fmla="*/ 32 w 321"/>
                <a:gd name="T33" fmla="*/ 119 h 128"/>
                <a:gd name="T34" fmla="*/ 19 w 321"/>
                <a:gd name="T35" fmla="*/ 110 h 128"/>
                <a:gd name="T36" fmla="*/ 9 w 321"/>
                <a:gd name="T37" fmla="*/ 96 h 128"/>
                <a:gd name="T38" fmla="*/ 3 w 321"/>
                <a:gd name="T39" fmla="*/ 82 h 128"/>
                <a:gd name="T40" fmla="*/ 0 w 321"/>
                <a:gd name="T41" fmla="*/ 65 h 128"/>
                <a:gd name="T42" fmla="*/ 3 w 321"/>
                <a:gd name="T43" fmla="*/ 47 h 128"/>
                <a:gd name="T44" fmla="*/ 9 w 321"/>
                <a:gd name="T45" fmla="*/ 33 h 128"/>
                <a:gd name="T46" fmla="*/ 19 w 321"/>
                <a:gd name="T47" fmla="*/ 19 h 128"/>
                <a:gd name="T48" fmla="*/ 32 w 321"/>
                <a:gd name="T49" fmla="*/ 10 h 128"/>
                <a:gd name="T50" fmla="*/ 48 w 321"/>
                <a:gd name="T51" fmla="*/ 4 h 128"/>
                <a:gd name="T52" fmla="*/ 64 w 321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128">
                  <a:moveTo>
                    <a:pt x="64" y="0"/>
                  </a:moveTo>
                  <a:lnTo>
                    <a:pt x="257" y="0"/>
                  </a:lnTo>
                  <a:lnTo>
                    <a:pt x="274" y="4"/>
                  </a:lnTo>
                  <a:lnTo>
                    <a:pt x="290" y="10"/>
                  </a:lnTo>
                  <a:lnTo>
                    <a:pt x="302" y="19"/>
                  </a:lnTo>
                  <a:lnTo>
                    <a:pt x="312" y="33"/>
                  </a:lnTo>
                  <a:lnTo>
                    <a:pt x="319" y="47"/>
                  </a:lnTo>
                  <a:lnTo>
                    <a:pt x="321" y="65"/>
                  </a:lnTo>
                  <a:lnTo>
                    <a:pt x="319" y="82"/>
                  </a:lnTo>
                  <a:lnTo>
                    <a:pt x="312" y="96"/>
                  </a:lnTo>
                  <a:lnTo>
                    <a:pt x="302" y="110"/>
                  </a:lnTo>
                  <a:lnTo>
                    <a:pt x="290" y="119"/>
                  </a:lnTo>
                  <a:lnTo>
                    <a:pt x="274" y="126"/>
                  </a:lnTo>
                  <a:lnTo>
                    <a:pt x="257" y="128"/>
                  </a:lnTo>
                  <a:lnTo>
                    <a:pt x="64" y="128"/>
                  </a:lnTo>
                  <a:lnTo>
                    <a:pt x="48" y="126"/>
                  </a:lnTo>
                  <a:lnTo>
                    <a:pt x="32" y="119"/>
                  </a:lnTo>
                  <a:lnTo>
                    <a:pt x="19" y="110"/>
                  </a:lnTo>
                  <a:lnTo>
                    <a:pt x="9" y="96"/>
                  </a:lnTo>
                  <a:lnTo>
                    <a:pt x="3" y="82"/>
                  </a:lnTo>
                  <a:lnTo>
                    <a:pt x="0" y="65"/>
                  </a:lnTo>
                  <a:lnTo>
                    <a:pt x="3" y="47"/>
                  </a:lnTo>
                  <a:lnTo>
                    <a:pt x="9" y="33"/>
                  </a:lnTo>
                  <a:lnTo>
                    <a:pt x="19" y="19"/>
                  </a:lnTo>
                  <a:lnTo>
                    <a:pt x="32" y="10"/>
                  </a:lnTo>
                  <a:lnTo>
                    <a:pt x="48" y="4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31"/>
            <p:cNvSpPr>
              <a:spLocks/>
            </p:cNvSpPr>
            <p:nvPr/>
          </p:nvSpPr>
          <p:spPr bwMode="auto">
            <a:xfrm>
              <a:off x="5724" y="947"/>
              <a:ext cx="26" cy="21"/>
            </a:xfrm>
            <a:custGeom>
              <a:avLst/>
              <a:gdLst>
                <a:gd name="T0" fmla="*/ 230 w 294"/>
                <a:gd name="T1" fmla="*/ 0 h 222"/>
                <a:gd name="T2" fmla="*/ 247 w 294"/>
                <a:gd name="T3" fmla="*/ 2 h 222"/>
                <a:gd name="T4" fmla="*/ 262 w 294"/>
                <a:gd name="T5" fmla="*/ 8 h 222"/>
                <a:gd name="T6" fmla="*/ 275 w 294"/>
                <a:gd name="T7" fmla="*/ 18 h 222"/>
                <a:gd name="T8" fmla="*/ 286 w 294"/>
                <a:gd name="T9" fmla="*/ 31 h 222"/>
                <a:gd name="T10" fmla="*/ 292 w 294"/>
                <a:gd name="T11" fmla="*/ 47 h 222"/>
                <a:gd name="T12" fmla="*/ 294 w 294"/>
                <a:gd name="T13" fmla="*/ 63 h 222"/>
                <a:gd name="T14" fmla="*/ 292 w 294"/>
                <a:gd name="T15" fmla="*/ 80 h 222"/>
                <a:gd name="T16" fmla="*/ 286 w 294"/>
                <a:gd name="T17" fmla="*/ 95 h 222"/>
                <a:gd name="T18" fmla="*/ 276 w 294"/>
                <a:gd name="T19" fmla="*/ 108 h 222"/>
                <a:gd name="T20" fmla="*/ 263 w 294"/>
                <a:gd name="T21" fmla="*/ 118 h 222"/>
                <a:gd name="T22" fmla="*/ 96 w 294"/>
                <a:gd name="T23" fmla="*/ 213 h 222"/>
                <a:gd name="T24" fmla="*/ 80 w 294"/>
                <a:gd name="T25" fmla="*/ 220 h 222"/>
                <a:gd name="T26" fmla="*/ 64 w 294"/>
                <a:gd name="T27" fmla="*/ 222 h 222"/>
                <a:gd name="T28" fmla="*/ 48 w 294"/>
                <a:gd name="T29" fmla="*/ 220 h 222"/>
                <a:gd name="T30" fmla="*/ 32 w 294"/>
                <a:gd name="T31" fmla="*/ 214 h 222"/>
                <a:gd name="T32" fmla="*/ 19 w 294"/>
                <a:gd name="T33" fmla="*/ 204 h 222"/>
                <a:gd name="T34" fmla="*/ 8 w 294"/>
                <a:gd name="T35" fmla="*/ 190 h 222"/>
                <a:gd name="T36" fmla="*/ 2 w 294"/>
                <a:gd name="T37" fmla="*/ 175 h 222"/>
                <a:gd name="T38" fmla="*/ 0 w 294"/>
                <a:gd name="T39" fmla="*/ 158 h 222"/>
                <a:gd name="T40" fmla="*/ 2 w 294"/>
                <a:gd name="T41" fmla="*/ 142 h 222"/>
                <a:gd name="T42" fmla="*/ 8 w 294"/>
                <a:gd name="T43" fmla="*/ 127 h 222"/>
                <a:gd name="T44" fmla="*/ 19 w 294"/>
                <a:gd name="T45" fmla="*/ 114 h 222"/>
                <a:gd name="T46" fmla="*/ 31 w 294"/>
                <a:gd name="T47" fmla="*/ 103 h 222"/>
                <a:gd name="T48" fmla="*/ 198 w 294"/>
                <a:gd name="T49" fmla="*/ 8 h 222"/>
                <a:gd name="T50" fmla="*/ 215 w 294"/>
                <a:gd name="T51" fmla="*/ 2 h 222"/>
                <a:gd name="T52" fmla="*/ 230 w 294"/>
                <a:gd name="T5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2">
                  <a:moveTo>
                    <a:pt x="230" y="0"/>
                  </a:moveTo>
                  <a:lnTo>
                    <a:pt x="247" y="2"/>
                  </a:lnTo>
                  <a:lnTo>
                    <a:pt x="262" y="8"/>
                  </a:lnTo>
                  <a:lnTo>
                    <a:pt x="275" y="18"/>
                  </a:lnTo>
                  <a:lnTo>
                    <a:pt x="286" y="31"/>
                  </a:lnTo>
                  <a:lnTo>
                    <a:pt x="292" y="47"/>
                  </a:lnTo>
                  <a:lnTo>
                    <a:pt x="294" y="63"/>
                  </a:lnTo>
                  <a:lnTo>
                    <a:pt x="292" y="80"/>
                  </a:lnTo>
                  <a:lnTo>
                    <a:pt x="286" y="95"/>
                  </a:lnTo>
                  <a:lnTo>
                    <a:pt x="276" y="108"/>
                  </a:lnTo>
                  <a:lnTo>
                    <a:pt x="263" y="118"/>
                  </a:lnTo>
                  <a:lnTo>
                    <a:pt x="96" y="213"/>
                  </a:lnTo>
                  <a:lnTo>
                    <a:pt x="80" y="220"/>
                  </a:lnTo>
                  <a:lnTo>
                    <a:pt x="64" y="222"/>
                  </a:lnTo>
                  <a:lnTo>
                    <a:pt x="48" y="220"/>
                  </a:lnTo>
                  <a:lnTo>
                    <a:pt x="32" y="214"/>
                  </a:lnTo>
                  <a:lnTo>
                    <a:pt x="19" y="204"/>
                  </a:lnTo>
                  <a:lnTo>
                    <a:pt x="8" y="190"/>
                  </a:lnTo>
                  <a:lnTo>
                    <a:pt x="2" y="175"/>
                  </a:lnTo>
                  <a:lnTo>
                    <a:pt x="0" y="158"/>
                  </a:lnTo>
                  <a:lnTo>
                    <a:pt x="2" y="142"/>
                  </a:lnTo>
                  <a:lnTo>
                    <a:pt x="8" y="127"/>
                  </a:lnTo>
                  <a:lnTo>
                    <a:pt x="19" y="114"/>
                  </a:lnTo>
                  <a:lnTo>
                    <a:pt x="31" y="103"/>
                  </a:lnTo>
                  <a:lnTo>
                    <a:pt x="198" y="8"/>
                  </a:lnTo>
                  <a:lnTo>
                    <a:pt x="215" y="2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32"/>
            <p:cNvSpPr>
              <a:spLocks/>
            </p:cNvSpPr>
            <p:nvPr/>
          </p:nvSpPr>
          <p:spPr bwMode="auto">
            <a:xfrm>
              <a:off x="5682" y="900"/>
              <a:ext cx="20" cy="26"/>
            </a:xfrm>
            <a:custGeom>
              <a:avLst/>
              <a:gdLst>
                <a:gd name="T0" fmla="*/ 159 w 224"/>
                <a:gd name="T1" fmla="*/ 0 h 292"/>
                <a:gd name="T2" fmla="*/ 176 w 224"/>
                <a:gd name="T3" fmla="*/ 2 h 292"/>
                <a:gd name="T4" fmla="*/ 192 w 224"/>
                <a:gd name="T5" fmla="*/ 9 h 292"/>
                <a:gd name="T6" fmla="*/ 205 w 224"/>
                <a:gd name="T7" fmla="*/ 19 h 292"/>
                <a:gd name="T8" fmla="*/ 216 w 224"/>
                <a:gd name="T9" fmla="*/ 32 h 292"/>
                <a:gd name="T10" fmla="*/ 222 w 224"/>
                <a:gd name="T11" fmla="*/ 48 h 292"/>
                <a:gd name="T12" fmla="*/ 224 w 224"/>
                <a:gd name="T13" fmla="*/ 63 h 292"/>
                <a:gd name="T14" fmla="*/ 222 w 224"/>
                <a:gd name="T15" fmla="*/ 80 h 292"/>
                <a:gd name="T16" fmla="*/ 216 w 224"/>
                <a:gd name="T17" fmla="*/ 95 h 292"/>
                <a:gd name="T18" fmla="*/ 119 w 224"/>
                <a:gd name="T19" fmla="*/ 261 h 292"/>
                <a:gd name="T20" fmla="*/ 109 w 224"/>
                <a:gd name="T21" fmla="*/ 274 h 292"/>
                <a:gd name="T22" fmla="*/ 95 w 224"/>
                <a:gd name="T23" fmla="*/ 285 h 292"/>
                <a:gd name="T24" fmla="*/ 81 w 224"/>
                <a:gd name="T25" fmla="*/ 290 h 292"/>
                <a:gd name="T26" fmla="*/ 64 w 224"/>
                <a:gd name="T27" fmla="*/ 292 h 292"/>
                <a:gd name="T28" fmla="*/ 48 w 224"/>
                <a:gd name="T29" fmla="*/ 290 h 292"/>
                <a:gd name="T30" fmla="*/ 32 w 224"/>
                <a:gd name="T31" fmla="*/ 284 h 292"/>
                <a:gd name="T32" fmla="*/ 18 w 224"/>
                <a:gd name="T33" fmla="*/ 273 h 292"/>
                <a:gd name="T34" fmla="*/ 8 w 224"/>
                <a:gd name="T35" fmla="*/ 261 h 292"/>
                <a:gd name="T36" fmla="*/ 2 w 224"/>
                <a:gd name="T37" fmla="*/ 245 h 292"/>
                <a:gd name="T38" fmla="*/ 0 w 224"/>
                <a:gd name="T39" fmla="*/ 230 h 292"/>
                <a:gd name="T40" fmla="*/ 2 w 224"/>
                <a:gd name="T41" fmla="*/ 213 h 292"/>
                <a:gd name="T42" fmla="*/ 8 w 224"/>
                <a:gd name="T43" fmla="*/ 197 h 292"/>
                <a:gd name="T44" fmla="*/ 105 w 224"/>
                <a:gd name="T45" fmla="*/ 32 h 292"/>
                <a:gd name="T46" fmla="*/ 115 w 224"/>
                <a:gd name="T47" fmla="*/ 18 h 292"/>
                <a:gd name="T48" fmla="*/ 129 w 224"/>
                <a:gd name="T49" fmla="*/ 8 h 292"/>
                <a:gd name="T50" fmla="*/ 144 w 224"/>
                <a:gd name="T51" fmla="*/ 2 h 292"/>
                <a:gd name="T52" fmla="*/ 159 w 224"/>
                <a:gd name="T53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4" h="292">
                  <a:moveTo>
                    <a:pt x="159" y="0"/>
                  </a:moveTo>
                  <a:lnTo>
                    <a:pt x="176" y="2"/>
                  </a:lnTo>
                  <a:lnTo>
                    <a:pt x="192" y="9"/>
                  </a:lnTo>
                  <a:lnTo>
                    <a:pt x="205" y="19"/>
                  </a:lnTo>
                  <a:lnTo>
                    <a:pt x="216" y="32"/>
                  </a:lnTo>
                  <a:lnTo>
                    <a:pt x="222" y="48"/>
                  </a:lnTo>
                  <a:lnTo>
                    <a:pt x="224" y="63"/>
                  </a:lnTo>
                  <a:lnTo>
                    <a:pt x="222" y="80"/>
                  </a:lnTo>
                  <a:lnTo>
                    <a:pt x="216" y="95"/>
                  </a:lnTo>
                  <a:lnTo>
                    <a:pt x="119" y="261"/>
                  </a:lnTo>
                  <a:lnTo>
                    <a:pt x="109" y="274"/>
                  </a:lnTo>
                  <a:lnTo>
                    <a:pt x="95" y="285"/>
                  </a:lnTo>
                  <a:lnTo>
                    <a:pt x="81" y="290"/>
                  </a:lnTo>
                  <a:lnTo>
                    <a:pt x="64" y="292"/>
                  </a:lnTo>
                  <a:lnTo>
                    <a:pt x="48" y="290"/>
                  </a:lnTo>
                  <a:lnTo>
                    <a:pt x="32" y="284"/>
                  </a:lnTo>
                  <a:lnTo>
                    <a:pt x="18" y="273"/>
                  </a:lnTo>
                  <a:lnTo>
                    <a:pt x="8" y="261"/>
                  </a:lnTo>
                  <a:lnTo>
                    <a:pt x="2" y="245"/>
                  </a:lnTo>
                  <a:lnTo>
                    <a:pt x="0" y="230"/>
                  </a:lnTo>
                  <a:lnTo>
                    <a:pt x="2" y="213"/>
                  </a:lnTo>
                  <a:lnTo>
                    <a:pt x="8" y="197"/>
                  </a:lnTo>
                  <a:lnTo>
                    <a:pt x="105" y="32"/>
                  </a:lnTo>
                  <a:lnTo>
                    <a:pt x="115" y="18"/>
                  </a:lnTo>
                  <a:lnTo>
                    <a:pt x="129" y="8"/>
                  </a:lnTo>
                  <a:lnTo>
                    <a:pt x="144" y="2"/>
                  </a:lnTo>
                  <a:lnTo>
                    <a:pt x="1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33"/>
            <p:cNvSpPr>
              <a:spLocks/>
            </p:cNvSpPr>
            <p:nvPr/>
          </p:nvSpPr>
          <p:spPr bwMode="auto">
            <a:xfrm>
              <a:off x="5617" y="970"/>
              <a:ext cx="28" cy="90"/>
            </a:xfrm>
            <a:custGeom>
              <a:avLst/>
              <a:gdLst>
                <a:gd name="T0" fmla="*/ 154 w 308"/>
                <a:gd name="T1" fmla="*/ 0 h 991"/>
                <a:gd name="T2" fmla="*/ 186 w 308"/>
                <a:gd name="T3" fmla="*/ 2 h 991"/>
                <a:gd name="T4" fmla="*/ 213 w 308"/>
                <a:gd name="T5" fmla="*/ 8 h 991"/>
                <a:gd name="T6" fmla="*/ 238 w 308"/>
                <a:gd name="T7" fmla="*/ 17 h 991"/>
                <a:gd name="T8" fmla="*/ 259 w 308"/>
                <a:gd name="T9" fmla="*/ 30 h 991"/>
                <a:gd name="T10" fmla="*/ 277 w 308"/>
                <a:gd name="T11" fmla="*/ 47 h 991"/>
                <a:gd name="T12" fmla="*/ 291 w 308"/>
                <a:gd name="T13" fmla="*/ 67 h 991"/>
                <a:gd name="T14" fmla="*/ 301 w 308"/>
                <a:gd name="T15" fmla="*/ 91 h 991"/>
                <a:gd name="T16" fmla="*/ 306 w 308"/>
                <a:gd name="T17" fmla="*/ 119 h 991"/>
                <a:gd name="T18" fmla="*/ 308 w 308"/>
                <a:gd name="T19" fmla="*/ 150 h 991"/>
                <a:gd name="T20" fmla="*/ 308 w 308"/>
                <a:gd name="T21" fmla="*/ 375 h 991"/>
                <a:gd name="T22" fmla="*/ 307 w 308"/>
                <a:gd name="T23" fmla="*/ 405 h 991"/>
                <a:gd name="T24" fmla="*/ 304 w 308"/>
                <a:gd name="T25" fmla="*/ 435 h 991"/>
                <a:gd name="T26" fmla="*/ 301 w 308"/>
                <a:gd name="T27" fmla="*/ 466 h 991"/>
                <a:gd name="T28" fmla="*/ 240 w 308"/>
                <a:gd name="T29" fmla="*/ 920 h 991"/>
                <a:gd name="T30" fmla="*/ 236 w 308"/>
                <a:gd name="T31" fmla="*/ 942 h 991"/>
                <a:gd name="T32" fmla="*/ 229 w 308"/>
                <a:gd name="T33" fmla="*/ 959 h 991"/>
                <a:gd name="T34" fmla="*/ 219 w 308"/>
                <a:gd name="T35" fmla="*/ 972 h 991"/>
                <a:gd name="T36" fmla="*/ 207 w 308"/>
                <a:gd name="T37" fmla="*/ 981 h 991"/>
                <a:gd name="T38" fmla="*/ 192 w 308"/>
                <a:gd name="T39" fmla="*/ 987 h 991"/>
                <a:gd name="T40" fmla="*/ 174 w 308"/>
                <a:gd name="T41" fmla="*/ 990 h 991"/>
                <a:gd name="T42" fmla="*/ 154 w 308"/>
                <a:gd name="T43" fmla="*/ 991 h 991"/>
                <a:gd name="T44" fmla="*/ 135 w 308"/>
                <a:gd name="T45" fmla="*/ 990 h 991"/>
                <a:gd name="T46" fmla="*/ 117 w 308"/>
                <a:gd name="T47" fmla="*/ 987 h 991"/>
                <a:gd name="T48" fmla="*/ 102 w 308"/>
                <a:gd name="T49" fmla="*/ 981 h 991"/>
                <a:gd name="T50" fmla="*/ 90 w 308"/>
                <a:gd name="T51" fmla="*/ 972 h 991"/>
                <a:gd name="T52" fmla="*/ 80 w 308"/>
                <a:gd name="T53" fmla="*/ 959 h 991"/>
                <a:gd name="T54" fmla="*/ 73 w 308"/>
                <a:gd name="T55" fmla="*/ 942 h 991"/>
                <a:gd name="T56" fmla="*/ 69 w 308"/>
                <a:gd name="T57" fmla="*/ 920 h 991"/>
                <a:gd name="T58" fmla="*/ 8 w 308"/>
                <a:gd name="T59" fmla="*/ 466 h 991"/>
                <a:gd name="T60" fmla="*/ 5 w 308"/>
                <a:gd name="T61" fmla="*/ 435 h 991"/>
                <a:gd name="T62" fmla="*/ 2 w 308"/>
                <a:gd name="T63" fmla="*/ 405 h 991"/>
                <a:gd name="T64" fmla="*/ 0 w 308"/>
                <a:gd name="T65" fmla="*/ 375 h 991"/>
                <a:gd name="T66" fmla="*/ 0 w 308"/>
                <a:gd name="T67" fmla="*/ 150 h 991"/>
                <a:gd name="T68" fmla="*/ 3 w 308"/>
                <a:gd name="T69" fmla="*/ 119 h 991"/>
                <a:gd name="T70" fmla="*/ 8 w 308"/>
                <a:gd name="T71" fmla="*/ 91 h 991"/>
                <a:gd name="T72" fmla="*/ 18 w 308"/>
                <a:gd name="T73" fmla="*/ 67 h 991"/>
                <a:gd name="T74" fmla="*/ 32 w 308"/>
                <a:gd name="T75" fmla="*/ 47 h 991"/>
                <a:gd name="T76" fmla="*/ 50 w 308"/>
                <a:gd name="T77" fmla="*/ 30 h 991"/>
                <a:gd name="T78" fmla="*/ 71 w 308"/>
                <a:gd name="T79" fmla="*/ 17 h 991"/>
                <a:gd name="T80" fmla="*/ 96 w 308"/>
                <a:gd name="T81" fmla="*/ 8 h 991"/>
                <a:gd name="T82" fmla="*/ 123 w 308"/>
                <a:gd name="T83" fmla="*/ 2 h 991"/>
                <a:gd name="T84" fmla="*/ 154 w 308"/>
                <a:gd name="T85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8" h="991">
                  <a:moveTo>
                    <a:pt x="154" y="0"/>
                  </a:moveTo>
                  <a:lnTo>
                    <a:pt x="186" y="2"/>
                  </a:lnTo>
                  <a:lnTo>
                    <a:pt x="213" y="8"/>
                  </a:lnTo>
                  <a:lnTo>
                    <a:pt x="238" y="17"/>
                  </a:lnTo>
                  <a:lnTo>
                    <a:pt x="259" y="30"/>
                  </a:lnTo>
                  <a:lnTo>
                    <a:pt x="277" y="47"/>
                  </a:lnTo>
                  <a:lnTo>
                    <a:pt x="291" y="67"/>
                  </a:lnTo>
                  <a:lnTo>
                    <a:pt x="301" y="91"/>
                  </a:lnTo>
                  <a:lnTo>
                    <a:pt x="306" y="119"/>
                  </a:lnTo>
                  <a:lnTo>
                    <a:pt x="308" y="150"/>
                  </a:lnTo>
                  <a:lnTo>
                    <a:pt x="308" y="375"/>
                  </a:lnTo>
                  <a:lnTo>
                    <a:pt x="307" y="405"/>
                  </a:lnTo>
                  <a:lnTo>
                    <a:pt x="304" y="435"/>
                  </a:lnTo>
                  <a:lnTo>
                    <a:pt x="301" y="466"/>
                  </a:lnTo>
                  <a:lnTo>
                    <a:pt x="240" y="920"/>
                  </a:lnTo>
                  <a:lnTo>
                    <a:pt x="236" y="942"/>
                  </a:lnTo>
                  <a:lnTo>
                    <a:pt x="229" y="959"/>
                  </a:lnTo>
                  <a:lnTo>
                    <a:pt x="219" y="972"/>
                  </a:lnTo>
                  <a:lnTo>
                    <a:pt x="207" y="981"/>
                  </a:lnTo>
                  <a:lnTo>
                    <a:pt x="192" y="987"/>
                  </a:lnTo>
                  <a:lnTo>
                    <a:pt x="174" y="990"/>
                  </a:lnTo>
                  <a:lnTo>
                    <a:pt x="154" y="991"/>
                  </a:lnTo>
                  <a:lnTo>
                    <a:pt x="135" y="990"/>
                  </a:lnTo>
                  <a:lnTo>
                    <a:pt x="117" y="987"/>
                  </a:lnTo>
                  <a:lnTo>
                    <a:pt x="102" y="981"/>
                  </a:lnTo>
                  <a:lnTo>
                    <a:pt x="90" y="972"/>
                  </a:lnTo>
                  <a:lnTo>
                    <a:pt x="80" y="959"/>
                  </a:lnTo>
                  <a:lnTo>
                    <a:pt x="73" y="942"/>
                  </a:lnTo>
                  <a:lnTo>
                    <a:pt x="69" y="920"/>
                  </a:lnTo>
                  <a:lnTo>
                    <a:pt x="8" y="466"/>
                  </a:lnTo>
                  <a:lnTo>
                    <a:pt x="5" y="435"/>
                  </a:lnTo>
                  <a:lnTo>
                    <a:pt x="2" y="405"/>
                  </a:lnTo>
                  <a:lnTo>
                    <a:pt x="0" y="375"/>
                  </a:lnTo>
                  <a:lnTo>
                    <a:pt x="0" y="150"/>
                  </a:lnTo>
                  <a:lnTo>
                    <a:pt x="3" y="119"/>
                  </a:lnTo>
                  <a:lnTo>
                    <a:pt x="8" y="91"/>
                  </a:lnTo>
                  <a:lnTo>
                    <a:pt x="18" y="67"/>
                  </a:lnTo>
                  <a:lnTo>
                    <a:pt x="32" y="47"/>
                  </a:lnTo>
                  <a:lnTo>
                    <a:pt x="50" y="30"/>
                  </a:lnTo>
                  <a:lnTo>
                    <a:pt x="71" y="17"/>
                  </a:lnTo>
                  <a:lnTo>
                    <a:pt x="96" y="8"/>
                  </a:lnTo>
                  <a:lnTo>
                    <a:pt x="123" y="2"/>
                  </a:lnTo>
                  <a:lnTo>
                    <a:pt x="1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34"/>
            <p:cNvSpPr>
              <a:spLocks/>
            </p:cNvSpPr>
            <p:nvPr/>
          </p:nvSpPr>
          <p:spPr bwMode="auto">
            <a:xfrm>
              <a:off x="5616" y="1071"/>
              <a:ext cx="30" cy="29"/>
            </a:xfrm>
            <a:custGeom>
              <a:avLst/>
              <a:gdLst>
                <a:gd name="T0" fmla="*/ 160 w 321"/>
                <a:gd name="T1" fmla="*/ 0 h 319"/>
                <a:gd name="T2" fmla="*/ 193 w 321"/>
                <a:gd name="T3" fmla="*/ 4 h 319"/>
                <a:gd name="T4" fmla="*/ 222 w 321"/>
                <a:gd name="T5" fmla="*/ 14 h 319"/>
                <a:gd name="T6" fmla="*/ 250 w 321"/>
                <a:gd name="T7" fmla="*/ 28 h 319"/>
                <a:gd name="T8" fmla="*/ 274 w 321"/>
                <a:gd name="T9" fmla="*/ 47 h 319"/>
                <a:gd name="T10" fmla="*/ 294 w 321"/>
                <a:gd name="T11" fmla="*/ 71 h 319"/>
                <a:gd name="T12" fmla="*/ 308 w 321"/>
                <a:gd name="T13" fmla="*/ 98 h 319"/>
                <a:gd name="T14" fmla="*/ 318 w 321"/>
                <a:gd name="T15" fmla="*/ 128 h 319"/>
                <a:gd name="T16" fmla="*/ 321 w 321"/>
                <a:gd name="T17" fmla="*/ 159 h 319"/>
                <a:gd name="T18" fmla="*/ 318 w 321"/>
                <a:gd name="T19" fmla="*/ 192 h 319"/>
                <a:gd name="T20" fmla="*/ 308 w 321"/>
                <a:gd name="T21" fmla="*/ 222 h 319"/>
                <a:gd name="T22" fmla="*/ 294 w 321"/>
                <a:gd name="T23" fmla="*/ 249 h 319"/>
                <a:gd name="T24" fmla="*/ 274 w 321"/>
                <a:gd name="T25" fmla="*/ 272 h 319"/>
                <a:gd name="T26" fmla="*/ 250 w 321"/>
                <a:gd name="T27" fmla="*/ 291 h 319"/>
                <a:gd name="T28" fmla="*/ 222 w 321"/>
                <a:gd name="T29" fmla="*/ 306 h 319"/>
                <a:gd name="T30" fmla="*/ 193 w 321"/>
                <a:gd name="T31" fmla="*/ 315 h 319"/>
                <a:gd name="T32" fmla="*/ 160 w 321"/>
                <a:gd name="T33" fmla="*/ 319 h 319"/>
                <a:gd name="T34" fmla="*/ 128 w 321"/>
                <a:gd name="T35" fmla="*/ 315 h 319"/>
                <a:gd name="T36" fmla="*/ 99 w 321"/>
                <a:gd name="T37" fmla="*/ 306 h 319"/>
                <a:gd name="T38" fmla="*/ 71 w 321"/>
                <a:gd name="T39" fmla="*/ 291 h 319"/>
                <a:gd name="T40" fmla="*/ 47 w 321"/>
                <a:gd name="T41" fmla="*/ 272 h 319"/>
                <a:gd name="T42" fmla="*/ 27 w 321"/>
                <a:gd name="T43" fmla="*/ 249 h 319"/>
                <a:gd name="T44" fmla="*/ 13 w 321"/>
                <a:gd name="T45" fmla="*/ 222 h 319"/>
                <a:gd name="T46" fmla="*/ 3 w 321"/>
                <a:gd name="T47" fmla="*/ 192 h 319"/>
                <a:gd name="T48" fmla="*/ 0 w 321"/>
                <a:gd name="T49" fmla="*/ 159 h 319"/>
                <a:gd name="T50" fmla="*/ 3 w 321"/>
                <a:gd name="T51" fmla="*/ 128 h 319"/>
                <a:gd name="T52" fmla="*/ 13 w 321"/>
                <a:gd name="T53" fmla="*/ 98 h 319"/>
                <a:gd name="T54" fmla="*/ 27 w 321"/>
                <a:gd name="T55" fmla="*/ 71 h 319"/>
                <a:gd name="T56" fmla="*/ 47 w 321"/>
                <a:gd name="T57" fmla="*/ 47 h 319"/>
                <a:gd name="T58" fmla="*/ 71 w 321"/>
                <a:gd name="T59" fmla="*/ 28 h 319"/>
                <a:gd name="T60" fmla="*/ 99 w 321"/>
                <a:gd name="T61" fmla="*/ 14 h 319"/>
                <a:gd name="T62" fmla="*/ 128 w 321"/>
                <a:gd name="T63" fmla="*/ 4 h 319"/>
                <a:gd name="T64" fmla="*/ 160 w 321"/>
                <a:gd name="T65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1" h="319">
                  <a:moveTo>
                    <a:pt x="160" y="0"/>
                  </a:moveTo>
                  <a:lnTo>
                    <a:pt x="193" y="4"/>
                  </a:lnTo>
                  <a:lnTo>
                    <a:pt x="222" y="14"/>
                  </a:lnTo>
                  <a:lnTo>
                    <a:pt x="250" y="28"/>
                  </a:lnTo>
                  <a:lnTo>
                    <a:pt x="274" y="47"/>
                  </a:lnTo>
                  <a:lnTo>
                    <a:pt x="294" y="71"/>
                  </a:lnTo>
                  <a:lnTo>
                    <a:pt x="308" y="98"/>
                  </a:lnTo>
                  <a:lnTo>
                    <a:pt x="318" y="128"/>
                  </a:lnTo>
                  <a:lnTo>
                    <a:pt x="321" y="159"/>
                  </a:lnTo>
                  <a:lnTo>
                    <a:pt x="318" y="192"/>
                  </a:lnTo>
                  <a:lnTo>
                    <a:pt x="308" y="222"/>
                  </a:lnTo>
                  <a:lnTo>
                    <a:pt x="294" y="249"/>
                  </a:lnTo>
                  <a:lnTo>
                    <a:pt x="274" y="272"/>
                  </a:lnTo>
                  <a:lnTo>
                    <a:pt x="250" y="291"/>
                  </a:lnTo>
                  <a:lnTo>
                    <a:pt x="222" y="306"/>
                  </a:lnTo>
                  <a:lnTo>
                    <a:pt x="193" y="315"/>
                  </a:lnTo>
                  <a:lnTo>
                    <a:pt x="160" y="319"/>
                  </a:lnTo>
                  <a:lnTo>
                    <a:pt x="128" y="315"/>
                  </a:lnTo>
                  <a:lnTo>
                    <a:pt x="99" y="306"/>
                  </a:lnTo>
                  <a:lnTo>
                    <a:pt x="71" y="291"/>
                  </a:lnTo>
                  <a:lnTo>
                    <a:pt x="47" y="272"/>
                  </a:lnTo>
                  <a:lnTo>
                    <a:pt x="27" y="249"/>
                  </a:lnTo>
                  <a:lnTo>
                    <a:pt x="13" y="222"/>
                  </a:lnTo>
                  <a:lnTo>
                    <a:pt x="3" y="192"/>
                  </a:lnTo>
                  <a:lnTo>
                    <a:pt x="0" y="159"/>
                  </a:lnTo>
                  <a:lnTo>
                    <a:pt x="3" y="128"/>
                  </a:lnTo>
                  <a:lnTo>
                    <a:pt x="13" y="98"/>
                  </a:lnTo>
                  <a:lnTo>
                    <a:pt x="27" y="71"/>
                  </a:lnTo>
                  <a:lnTo>
                    <a:pt x="47" y="47"/>
                  </a:lnTo>
                  <a:lnTo>
                    <a:pt x="71" y="28"/>
                  </a:lnTo>
                  <a:lnTo>
                    <a:pt x="99" y="14"/>
                  </a:lnTo>
                  <a:lnTo>
                    <a:pt x="128" y="4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37</a:t>
            </a:fld>
            <a:r>
              <a:rPr lang="en-US" dirty="0" smtClean="0"/>
              <a:t> -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13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 1"/>
          <p:cNvSpPr/>
          <p:nvPr/>
        </p:nvSpPr>
        <p:spPr>
          <a:xfrm>
            <a:off x="2265491" y="1340395"/>
            <a:ext cx="8201868" cy="502694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2" name="TextBox 28"/>
          <p:cNvSpPr txBox="1"/>
          <p:nvPr/>
        </p:nvSpPr>
        <p:spPr>
          <a:xfrm>
            <a:off x="2305269" y="184711"/>
            <a:ext cx="9332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L’ECOSISTEMA ABILITANTE</a:t>
            </a:r>
          </a:p>
        </p:txBody>
      </p:sp>
      <p:sp>
        <p:nvSpPr>
          <p:cNvPr id="4" name="AutoShape 2" descr="Risultati immagini per obiettiv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4" descr="Risultati immagini per obiettiv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graphicFrame>
        <p:nvGraphicFramePr>
          <p:cNvPr id="13" name="Diagramma 12"/>
          <p:cNvGraphicFramePr/>
          <p:nvPr>
            <p:extLst>
              <p:ext uri="{D42A27DB-BD31-4B8C-83A1-F6EECF244321}">
                <p14:modId xmlns:p14="http://schemas.microsoft.com/office/powerpoint/2010/main" val="1844201854"/>
              </p:ext>
            </p:extLst>
          </p:nvPr>
        </p:nvGraphicFramePr>
        <p:xfrm>
          <a:off x="1967540" y="1605666"/>
          <a:ext cx="8380419" cy="4452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4" name="Group 28"/>
          <p:cNvGrpSpPr>
            <a:grpSpLocks noChangeAspect="1"/>
          </p:cNvGrpSpPr>
          <p:nvPr/>
        </p:nvGrpSpPr>
        <p:grpSpPr bwMode="auto">
          <a:xfrm>
            <a:off x="1167874" y="1203550"/>
            <a:ext cx="10539805" cy="5295086"/>
            <a:chOff x="-2508" y="-947"/>
            <a:chExt cx="12414" cy="6268"/>
          </a:xfrm>
          <a:solidFill>
            <a:schemeClr val="tx1">
              <a:lumMod val="75000"/>
              <a:lumOff val="25000"/>
              <a:alpha val="7000"/>
            </a:schemeClr>
          </a:solidFill>
        </p:grpSpPr>
        <p:sp>
          <p:nvSpPr>
            <p:cNvPr id="15" name="Freeform 29"/>
            <p:cNvSpPr>
              <a:spLocks/>
            </p:cNvSpPr>
            <p:nvPr/>
          </p:nvSpPr>
          <p:spPr bwMode="auto">
            <a:xfrm>
              <a:off x="4964" y="3519"/>
              <a:ext cx="257" cy="494"/>
            </a:xfrm>
            <a:custGeom>
              <a:avLst/>
              <a:gdLst>
                <a:gd name="T0" fmla="*/ 88 w 109"/>
                <a:gd name="T1" fmla="*/ 0 h 209"/>
                <a:gd name="T2" fmla="*/ 84 w 109"/>
                <a:gd name="T3" fmla="*/ 15 h 209"/>
                <a:gd name="T4" fmla="*/ 48 w 109"/>
                <a:gd name="T5" fmla="*/ 51 h 209"/>
                <a:gd name="T6" fmla="*/ 13 w 109"/>
                <a:gd name="T7" fmla="*/ 84 h 209"/>
                <a:gd name="T8" fmla="*/ 21 w 109"/>
                <a:gd name="T9" fmla="*/ 112 h 209"/>
                <a:gd name="T10" fmla="*/ 11 w 109"/>
                <a:gd name="T11" fmla="*/ 135 h 209"/>
                <a:gd name="T12" fmla="*/ 0 w 109"/>
                <a:gd name="T13" fmla="*/ 146 h 209"/>
                <a:gd name="T14" fmla="*/ 6 w 109"/>
                <a:gd name="T15" fmla="*/ 167 h 209"/>
                <a:gd name="T16" fmla="*/ 5 w 109"/>
                <a:gd name="T17" fmla="*/ 180 h 209"/>
                <a:gd name="T18" fmla="*/ 30 w 109"/>
                <a:gd name="T19" fmla="*/ 209 h 209"/>
                <a:gd name="T20" fmla="*/ 77 w 109"/>
                <a:gd name="T21" fmla="*/ 150 h 209"/>
                <a:gd name="T22" fmla="*/ 100 w 109"/>
                <a:gd name="T23" fmla="*/ 55 h 209"/>
                <a:gd name="T24" fmla="*/ 109 w 109"/>
                <a:gd name="T25" fmla="*/ 58 h 209"/>
                <a:gd name="T26" fmla="*/ 109 w 109"/>
                <a:gd name="T27" fmla="*/ 50 h 209"/>
                <a:gd name="T28" fmla="*/ 88 w 109"/>
                <a:gd name="T2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" h="209">
                  <a:moveTo>
                    <a:pt x="88" y="0"/>
                  </a:moveTo>
                  <a:cubicBezTo>
                    <a:pt x="86" y="4"/>
                    <a:pt x="87" y="13"/>
                    <a:pt x="84" y="15"/>
                  </a:cubicBezTo>
                  <a:cubicBezTo>
                    <a:pt x="76" y="24"/>
                    <a:pt x="60" y="44"/>
                    <a:pt x="48" y="51"/>
                  </a:cubicBezTo>
                  <a:cubicBezTo>
                    <a:pt x="32" y="60"/>
                    <a:pt x="13" y="58"/>
                    <a:pt x="13" y="84"/>
                  </a:cubicBezTo>
                  <a:cubicBezTo>
                    <a:pt x="13" y="93"/>
                    <a:pt x="21" y="106"/>
                    <a:pt x="21" y="112"/>
                  </a:cubicBezTo>
                  <a:cubicBezTo>
                    <a:pt x="21" y="113"/>
                    <a:pt x="11" y="135"/>
                    <a:pt x="11" y="135"/>
                  </a:cubicBezTo>
                  <a:cubicBezTo>
                    <a:pt x="10" y="135"/>
                    <a:pt x="0" y="144"/>
                    <a:pt x="0" y="146"/>
                  </a:cubicBezTo>
                  <a:cubicBezTo>
                    <a:pt x="0" y="154"/>
                    <a:pt x="0" y="162"/>
                    <a:pt x="6" y="167"/>
                  </a:cubicBezTo>
                  <a:cubicBezTo>
                    <a:pt x="7" y="171"/>
                    <a:pt x="5" y="173"/>
                    <a:pt x="5" y="180"/>
                  </a:cubicBezTo>
                  <a:cubicBezTo>
                    <a:pt x="5" y="194"/>
                    <a:pt x="17" y="209"/>
                    <a:pt x="30" y="209"/>
                  </a:cubicBezTo>
                  <a:cubicBezTo>
                    <a:pt x="62" y="209"/>
                    <a:pt x="67" y="174"/>
                    <a:pt x="77" y="150"/>
                  </a:cubicBezTo>
                  <a:cubicBezTo>
                    <a:pt x="88" y="120"/>
                    <a:pt x="100" y="94"/>
                    <a:pt x="100" y="55"/>
                  </a:cubicBezTo>
                  <a:cubicBezTo>
                    <a:pt x="101" y="55"/>
                    <a:pt x="107" y="57"/>
                    <a:pt x="109" y="58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04" y="36"/>
                    <a:pt x="106" y="2"/>
                    <a:pt x="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30"/>
            <p:cNvSpPr>
              <a:spLocks/>
            </p:cNvSpPr>
            <p:nvPr/>
          </p:nvSpPr>
          <p:spPr bwMode="auto">
            <a:xfrm>
              <a:off x="2829" y="1672"/>
              <a:ext cx="2426" cy="2710"/>
            </a:xfrm>
            <a:custGeom>
              <a:avLst/>
              <a:gdLst>
                <a:gd name="T0" fmla="*/ 384 w 1026"/>
                <a:gd name="T1" fmla="*/ 8 h 1146"/>
                <a:gd name="T2" fmla="*/ 346 w 1026"/>
                <a:gd name="T3" fmla="*/ 12 h 1146"/>
                <a:gd name="T4" fmla="*/ 244 w 1026"/>
                <a:gd name="T5" fmla="*/ 32 h 1146"/>
                <a:gd name="T6" fmla="*/ 180 w 1026"/>
                <a:gd name="T7" fmla="*/ 28 h 1146"/>
                <a:gd name="T8" fmla="*/ 170 w 1026"/>
                <a:gd name="T9" fmla="*/ 43 h 1146"/>
                <a:gd name="T10" fmla="*/ 116 w 1026"/>
                <a:gd name="T11" fmla="*/ 134 h 1146"/>
                <a:gd name="T12" fmla="*/ 62 w 1026"/>
                <a:gd name="T13" fmla="*/ 172 h 1146"/>
                <a:gd name="T14" fmla="*/ 12 w 1026"/>
                <a:gd name="T15" fmla="*/ 263 h 1146"/>
                <a:gd name="T16" fmla="*/ 0 w 1026"/>
                <a:gd name="T17" fmla="*/ 370 h 1146"/>
                <a:gd name="T18" fmla="*/ 11 w 1026"/>
                <a:gd name="T19" fmla="*/ 404 h 1146"/>
                <a:gd name="T20" fmla="*/ 16 w 1026"/>
                <a:gd name="T21" fmla="*/ 412 h 1146"/>
                <a:gd name="T22" fmla="*/ 74 w 1026"/>
                <a:gd name="T23" fmla="*/ 480 h 1146"/>
                <a:gd name="T24" fmla="*/ 146 w 1026"/>
                <a:gd name="T25" fmla="*/ 530 h 1146"/>
                <a:gd name="T26" fmla="*/ 228 w 1026"/>
                <a:gd name="T27" fmla="*/ 527 h 1146"/>
                <a:gd name="T28" fmla="*/ 313 w 1026"/>
                <a:gd name="T29" fmla="*/ 499 h 1146"/>
                <a:gd name="T30" fmla="*/ 376 w 1026"/>
                <a:gd name="T31" fmla="*/ 530 h 1146"/>
                <a:gd name="T32" fmla="*/ 404 w 1026"/>
                <a:gd name="T33" fmla="*/ 578 h 1146"/>
                <a:gd name="T34" fmla="*/ 392 w 1026"/>
                <a:gd name="T35" fmla="*/ 607 h 1146"/>
                <a:gd name="T36" fmla="*/ 445 w 1026"/>
                <a:gd name="T37" fmla="*/ 700 h 1146"/>
                <a:gd name="T38" fmla="*/ 465 w 1026"/>
                <a:gd name="T39" fmla="*/ 774 h 1146"/>
                <a:gd name="T40" fmla="*/ 462 w 1026"/>
                <a:gd name="T41" fmla="*/ 927 h 1146"/>
                <a:gd name="T42" fmla="*/ 473 w 1026"/>
                <a:gd name="T43" fmla="*/ 959 h 1146"/>
                <a:gd name="T44" fmla="*/ 533 w 1026"/>
                <a:gd name="T45" fmla="*/ 1097 h 1146"/>
                <a:gd name="T46" fmla="*/ 536 w 1026"/>
                <a:gd name="T47" fmla="*/ 1138 h 1146"/>
                <a:gd name="T48" fmla="*/ 558 w 1026"/>
                <a:gd name="T49" fmla="*/ 1146 h 1146"/>
                <a:gd name="T50" fmla="*/ 628 w 1026"/>
                <a:gd name="T51" fmla="*/ 1135 h 1146"/>
                <a:gd name="T52" fmla="*/ 668 w 1026"/>
                <a:gd name="T53" fmla="*/ 1122 h 1146"/>
                <a:gd name="T54" fmla="*/ 730 w 1026"/>
                <a:gd name="T55" fmla="*/ 1046 h 1146"/>
                <a:gd name="T56" fmla="*/ 743 w 1026"/>
                <a:gd name="T57" fmla="*/ 1002 h 1146"/>
                <a:gd name="T58" fmla="*/ 785 w 1026"/>
                <a:gd name="T59" fmla="*/ 973 h 1146"/>
                <a:gd name="T60" fmla="*/ 775 w 1026"/>
                <a:gd name="T61" fmla="*/ 907 h 1146"/>
                <a:gd name="T62" fmla="*/ 866 w 1026"/>
                <a:gd name="T63" fmla="*/ 820 h 1146"/>
                <a:gd name="T64" fmla="*/ 863 w 1026"/>
                <a:gd name="T65" fmla="*/ 776 h 1146"/>
                <a:gd name="T66" fmla="*/ 867 w 1026"/>
                <a:gd name="T67" fmla="*/ 755 h 1146"/>
                <a:gd name="T68" fmla="*/ 843 w 1026"/>
                <a:gd name="T69" fmla="*/ 679 h 1146"/>
                <a:gd name="T70" fmla="*/ 946 w 1026"/>
                <a:gd name="T71" fmla="*/ 564 h 1146"/>
                <a:gd name="T72" fmla="*/ 1026 w 1026"/>
                <a:gd name="T73" fmla="*/ 422 h 1146"/>
                <a:gd name="T74" fmla="*/ 964 w 1026"/>
                <a:gd name="T75" fmla="*/ 430 h 1146"/>
                <a:gd name="T76" fmla="*/ 955 w 1026"/>
                <a:gd name="T77" fmla="*/ 429 h 1146"/>
                <a:gd name="T78" fmla="*/ 943 w 1026"/>
                <a:gd name="T79" fmla="*/ 430 h 1146"/>
                <a:gd name="T80" fmla="*/ 904 w 1026"/>
                <a:gd name="T81" fmla="*/ 416 h 1146"/>
                <a:gd name="T82" fmla="*/ 874 w 1026"/>
                <a:gd name="T83" fmla="*/ 371 h 1146"/>
                <a:gd name="T84" fmla="*/ 837 w 1026"/>
                <a:gd name="T85" fmla="*/ 320 h 1146"/>
                <a:gd name="T86" fmla="*/ 813 w 1026"/>
                <a:gd name="T87" fmla="*/ 267 h 1146"/>
                <a:gd name="T88" fmla="*/ 742 w 1026"/>
                <a:gd name="T89" fmla="*/ 138 h 1146"/>
                <a:gd name="T90" fmla="*/ 771 w 1026"/>
                <a:gd name="T91" fmla="*/ 163 h 1146"/>
                <a:gd name="T92" fmla="*/ 781 w 1026"/>
                <a:gd name="T93" fmla="*/ 130 h 1146"/>
                <a:gd name="T94" fmla="*/ 771 w 1026"/>
                <a:gd name="T95" fmla="*/ 106 h 1146"/>
                <a:gd name="T96" fmla="*/ 729 w 1026"/>
                <a:gd name="T97" fmla="*/ 103 h 1146"/>
                <a:gd name="T98" fmla="*/ 631 w 1026"/>
                <a:gd name="T99" fmla="*/ 97 h 1146"/>
                <a:gd name="T100" fmla="*/ 598 w 1026"/>
                <a:gd name="T101" fmla="*/ 79 h 1146"/>
                <a:gd name="T102" fmla="*/ 585 w 1026"/>
                <a:gd name="T103" fmla="*/ 78 h 1146"/>
                <a:gd name="T104" fmla="*/ 556 w 1026"/>
                <a:gd name="T105" fmla="*/ 111 h 1146"/>
                <a:gd name="T106" fmla="*/ 460 w 1026"/>
                <a:gd name="T107" fmla="*/ 77 h 1146"/>
                <a:gd name="T108" fmla="*/ 421 w 1026"/>
                <a:gd name="T109" fmla="*/ 52 h 1146"/>
                <a:gd name="T110" fmla="*/ 421 w 1026"/>
                <a:gd name="T111" fmla="*/ 20 h 1146"/>
                <a:gd name="T112" fmla="*/ 421 w 1026"/>
                <a:gd name="T113" fmla="*/ 10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26" h="1146">
                  <a:moveTo>
                    <a:pt x="405" y="0"/>
                  </a:moveTo>
                  <a:cubicBezTo>
                    <a:pt x="395" y="0"/>
                    <a:pt x="395" y="8"/>
                    <a:pt x="384" y="8"/>
                  </a:cubicBezTo>
                  <a:cubicBezTo>
                    <a:pt x="378" y="8"/>
                    <a:pt x="375" y="5"/>
                    <a:pt x="368" y="5"/>
                  </a:cubicBezTo>
                  <a:cubicBezTo>
                    <a:pt x="360" y="5"/>
                    <a:pt x="352" y="12"/>
                    <a:pt x="346" y="12"/>
                  </a:cubicBezTo>
                  <a:cubicBezTo>
                    <a:pt x="342" y="12"/>
                    <a:pt x="335" y="7"/>
                    <a:pt x="328" y="7"/>
                  </a:cubicBezTo>
                  <a:cubicBezTo>
                    <a:pt x="304" y="7"/>
                    <a:pt x="265" y="22"/>
                    <a:pt x="244" y="32"/>
                  </a:cubicBezTo>
                  <a:cubicBezTo>
                    <a:pt x="238" y="35"/>
                    <a:pt x="236" y="41"/>
                    <a:pt x="225" y="41"/>
                  </a:cubicBezTo>
                  <a:cubicBezTo>
                    <a:pt x="207" y="41"/>
                    <a:pt x="193" y="38"/>
                    <a:pt x="180" y="28"/>
                  </a:cubicBezTo>
                  <a:cubicBezTo>
                    <a:pt x="174" y="32"/>
                    <a:pt x="173" y="37"/>
                    <a:pt x="169" y="43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57" y="59"/>
                    <a:pt x="139" y="75"/>
                    <a:pt x="125" y="93"/>
                  </a:cubicBezTo>
                  <a:cubicBezTo>
                    <a:pt x="115" y="106"/>
                    <a:pt x="123" y="114"/>
                    <a:pt x="116" y="134"/>
                  </a:cubicBezTo>
                  <a:cubicBezTo>
                    <a:pt x="114" y="142"/>
                    <a:pt x="101" y="153"/>
                    <a:pt x="93" y="158"/>
                  </a:cubicBezTo>
                  <a:cubicBezTo>
                    <a:pt x="83" y="163"/>
                    <a:pt x="69" y="162"/>
                    <a:pt x="62" y="172"/>
                  </a:cubicBezTo>
                  <a:cubicBezTo>
                    <a:pt x="49" y="189"/>
                    <a:pt x="33" y="217"/>
                    <a:pt x="27" y="238"/>
                  </a:cubicBezTo>
                  <a:cubicBezTo>
                    <a:pt x="24" y="246"/>
                    <a:pt x="12" y="253"/>
                    <a:pt x="12" y="263"/>
                  </a:cubicBezTo>
                  <a:cubicBezTo>
                    <a:pt x="12" y="284"/>
                    <a:pt x="22" y="299"/>
                    <a:pt x="22" y="322"/>
                  </a:cubicBezTo>
                  <a:cubicBezTo>
                    <a:pt x="22" y="336"/>
                    <a:pt x="12" y="364"/>
                    <a:pt x="0" y="370"/>
                  </a:cubicBezTo>
                  <a:cubicBezTo>
                    <a:pt x="4" y="377"/>
                    <a:pt x="8" y="380"/>
                    <a:pt x="8" y="387"/>
                  </a:cubicBezTo>
                  <a:cubicBezTo>
                    <a:pt x="8" y="392"/>
                    <a:pt x="11" y="396"/>
                    <a:pt x="11" y="404"/>
                  </a:cubicBezTo>
                  <a:cubicBezTo>
                    <a:pt x="9" y="404"/>
                    <a:pt x="9" y="404"/>
                    <a:pt x="9" y="404"/>
                  </a:cubicBezTo>
                  <a:cubicBezTo>
                    <a:pt x="12" y="407"/>
                    <a:pt x="13" y="408"/>
                    <a:pt x="16" y="412"/>
                  </a:cubicBezTo>
                  <a:cubicBezTo>
                    <a:pt x="16" y="414"/>
                    <a:pt x="44" y="439"/>
                    <a:pt x="48" y="441"/>
                  </a:cubicBezTo>
                  <a:cubicBezTo>
                    <a:pt x="61" y="452"/>
                    <a:pt x="64" y="464"/>
                    <a:pt x="74" y="480"/>
                  </a:cubicBezTo>
                  <a:cubicBezTo>
                    <a:pt x="85" y="497"/>
                    <a:pt x="116" y="515"/>
                    <a:pt x="131" y="526"/>
                  </a:cubicBezTo>
                  <a:cubicBezTo>
                    <a:pt x="133" y="527"/>
                    <a:pt x="140" y="530"/>
                    <a:pt x="146" y="530"/>
                  </a:cubicBezTo>
                  <a:cubicBezTo>
                    <a:pt x="167" y="530"/>
                    <a:pt x="176" y="519"/>
                    <a:pt x="197" y="519"/>
                  </a:cubicBezTo>
                  <a:cubicBezTo>
                    <a:pt x="207" y="519"/>
                    <a:pt x="220" y="527"/>
                    <a:pt x="228" y="527"/>
                  </a:cubicBezTo>
                  <a:cubicBezTo>
                    <a:pt x="236" y="527"/>
                    <a:pt x="239" y="520"/>
                    <a:pt x="247" y="518"/>
                  </a:cubicBezTo>
                  <a:cubicBezTo>
                    <a:pt x="267" y="511"/>
                    <a:pt x="286" y="499"/>
                    <a:pt x="313" y="499"/>
                  </a:cubicBezTo>
                  <a:cubicBezTo>
                    <a:pt x="334" y="499"/>
                    <a:pt x="338" y="530"/>
                    <a:pt x="354" y="530"/>
                  </a:cubicBezTo>
                  <a:cubicBezTo>
                    <a:pt x="359" y="530"/>
                    <a:pt x="367" y="530"/>
                    <a:pt x="376" y="530"/>
                  </a:cubicBezTo>
                  <a:cubicBezTo>
                    <a:pt x="394" y="530"/>
                    <a:pt x="404" y="540"/>
                    <a:pt x="409" y="552"/>
                  </a:cubicBezTo>
                  <a:cubicBezTo>
                    <a:pt x="404" y="556"/>
                    <a:pt x="404" y="572"/>
                    <a:pt x="404" y="578"/>
                  </a:cubicBezTo>
                  <a:cubicBezTo>
                    <a:pt x="404" y="581"/>
                    <a:pt x="402" y="582"/>
                    <a:pt x="404" y="586"/>
                  </a:cubicBezTo>
                  <a:cubicBezTo>
                    <a:pt x="400" y="588"/>
                    <a:pt x="392" y="602"/>
                    <a:pt x="392" y="607"/>
                  </a:cubicBezTo>
                  <a:cubicBezTo>
                    <a:pt x="392" y="632"/>
                    <a:pt x="422" y="651"/>
                    <a:pt x="436" y="668"/>
                  </a:cubicBezTo>
                  <a:cubicBezTo>
                    <a:pt x="443" y="677"/>
                    <a:pt x="441" y="689"/>
                    <a:pt x="445" y="700"/>
                  </a:cubicBezTo>
                  <a:cubicBezTo>
                    <a:pt x="450" y="713"/>
                    <a:pt x="454" y="721"/>
                    <a:pt x="458" y="744"/>
                  </a:cubicBezTo>
                  <a:cubicBezTo>
                    <a:pt x="460" y="755"/>
                    <a:pt x="465" y="761"/>
                    <a:pt x="465" y="774"/>
                  </a:cubicBezTo>
                  <a:cubicBezTo>
                    <a:pt x="465" y="802"/>
                    <a:pt x="432" y="811"/>
                    <a:pt x="432" y="848"/>
                  </a:cubicBezTo>
                  <a:cubicBezTo>
                    <a:pt x="432" y="882"/>
                    <a:pt x="447" y="902"/>
                    <a:pt x="462" y="927"/>
                  </a:cubicBezTo>
                  <a:cubicBezTo>
                    <a:pt x="466" y="934"/>
                    <a:pt x="473" y="937"/>
                    <a:pt x="473" y="944"/>
                  </a:cubicBezTo>
                  <a:cubicBezTo>
                    <a:pt x="473" y="949"/>
                    <a:pt x="473" y="950"/>
                    <a:pt x="473" y="959"/>
                  </a:cubicBezTo>
                  <a:cubicBezTo>
                    <a:pt x="473" y="1005"/>
                    <a:pt x="497" y="1036"/>
                    <a:pt x="516" y="1068"/>
                  </a:cubicBezTo>
                  <a:cubicBezTo>
                    <a:pt x="519" y="1073"/>
                    <a:pt x="533" y="1089"/>
                    <a:pt x="533" y="1097"/>
                  </a:cubicBezTo>
                  <a:cubicBezTo>
                    <a:pt x="533" y="1103"/>
                    <a:pt x="531" y="1107"/>
                    <a:pt x="527" y="1112"/>
                  </a:cubicBezTo>
                  <a:cubicBezTo>
                    <a:pt x="531" y="1116"/>
                    <a:pt x="536" y="1127"/>
                    <a:pt x="536" y="1138"/>
                  </a:cubicBezTo>
                  <a:cubicBezTo>
                    <a:pt x="537" y="1138"/>
                    <a:pt x="538" y="1136"/>
                    <a:pt x="541" y="1135"/>
                  </a:cubicBezTo>
                  <a:cubicBezTo>
                    <a:pt x="545" y="1141"/>
                    <a:pt x="549" y="1146"/>
                    <a:pt x="558" y="1146"/>
                  </a:cubicBezTo>
                  <a:cubicBezTo>
                    <a:pt x="578" y="1146"/>
                    <a:pt x="592" y="1130"/>
                    <a:pt x="614" y="1130"/>
                  </a:cubicBezTo>
                  <a:cubicBezTo>
                    <a:pt x="620" y="1130"/>
                    <a:pt x="623" y="1135"/>
                    <a:pt x="628" y="1135"/>
                  </a:cubicBezTo>
                  <a:cubicBezTo>
                    <a:pt x="633" y="1135"/>
                    <a:pt x="637" y="1132"/>
                    <a:pt x="644" y="1132"/>
                  </a:cubicBezTo>
                  <a:cubicBezTo>
                    <a:pt x="646" y="1122"/>
                    <a:pt x="659" y="1126"/>
                    <a:pt x="668" y="1122"/>
                  </a:cubicBezTo>
                  <a:cubicBezTo>
                    <a:pt x="690" y="1112"/>
                    <a:pt x="696" y="1097"/>
                    <a:pt x="709" y="1080"/>
                  </a:cubicBezTo>
                  <a:cubicBezTo>
                    <a:pt x="717" y="1069"/>
                    <a:pt x="718" y="1057"/>
                    <a:pt x="730" y="1046"/>
                  </a:cubicBezTo>
                  <a:cubicBezTo>
                    <a:pt x="736" y="1039"/>
                    <a:pt x="751" y="1028"/>
                    <a:pt x="751" y="1013"/>
                  </a:cubicBezTo>
                  <a:cubicBezTo>
                    <a:pt x="751" y="1008"/>
                    <a:pt x="748" y="1004"/>
                    <a:pt x="743" y="1002"/>
                  </a:cubicBezTo>
                  <a:cubicBezTo>
                    <a:pt x="749" y="989"/>
                    <a:pt x="757" y="983"/>
                    <a:pt x="769" y="977"/>
                  </a:cubicBezTo>
                  <a:cubicBezTo>
                    <a:pt x="773" y="975"/>
                    <a:pt x="782" y="978"/>
                    <a:pt x="785" y="973"/>
                  </a:cubicBezTo>
                  <a:cubicBezTo>
                    <a:pt x="788" y="969"/>
                    <a:pt x="790" y="951"/>
                    <a:pt x="790" y="943"/>
                  </a:cubicBezTo>
                  <a:cubicBezTo>
                    <a:pt x="790" y="927"/>
                    <a:pt x="775" y="919"/>
                    <a:pt x="775" y="907"/>
                  </a:cubicBezTo>
                  <a:cubicBezTo>
                    <a:pt x="775" y="902"/>
                    <a:pt x="783" y="893"/>
                    <a:pt x="791" y="891"/>
                  </a:cubicBezTo>
                  <a:cubicBezTo>
                    <a:pt x="796" y="857"/>
                    <a:pt x="866" y="861"/>
                    <a:pt x="866" y="820"/>
                  </a:cubicBezTo>
                  <a:cubicBezTo>
                    <a:pt x="866" y="816"/>
                    <a:pt x="865" y="813"/>
                    <a:pt x="862" y="810"/>
                  </a:cubicBezTo>
                  <a:cubicBezTo>
                    <a:pt x="862" y="795"/>
                    <a:pt x="863" y="785"/>
                    <a:pt x="863" y="776"/>
                  </a:cubicBezTo>
                  <a:cubicBezTo>
                    <a:pt x="863" y="763"/>
                    <a:pt x="863" y="763"/>
                    <a:pt x="863" y="763"/>
                  </a:cubicBezTo>
                  <a:cubicBezTo>
                    <a:pt x="864" y="762"/>
                    <a:pt x="867" y="758"/>
                    <a:pt x="867" y="755"/>
                  </a:cubicBezTo>
                  <a:cubicBezTo>
                    <a:pt x="867" y="745"/>
                    <a:pt x="848" y="736"/>
                    <a:pt x="848" y="718"/>
                  </a:cubicBezTo>
                  <a:cubicBezTo>
                    <a:pt x="848" y="702"/>
                    <a:pt x="843" y="695"/>
                    <a:pt x="843" y="679"/>
                  </a:cubicBezTo>
                  <a:cubicBezTo>
                    <a:pt x="843" y="664"/>
                    <a:pt x="857" y="660"/>
                    <a:pt x="861" y="647"/>
                  </a:cubicBezTo>
                  <a:cubicBezTo>
                    <a:pt x="874" y="600"/>
                    <a:pt x="911" y="592"/>
                    <a:pt x="946" y="564"/>
                  </a:cubicBezTo>
                  <a:cubicBezTo>
                    <a:pt x="966" y="549"/>
                    <a:pt x="973" y="530"/>
                    <a:pt x="989" y="509"/>
                  </a:cubicBezTo>
                  <a:cubicBezTo>
                    <a:pt x="1002" y="491"/>
                    <a:pt x="1026" y="452"/>
                    <a:pt x="1026" y="422"/>
                  </a:cubicBezTo>
                  <a:cubicBezTo>
                    <a:pt x="1026" y="418"/>
                    <a:pt x="1023" y="417"/>
                    <a:pt x="1022" y="414"/>
                  </a:cubicBezTo>
                  <a:cubicBezTo>
                    <a:pt x="1003" y="418"/>
                    <a:pt x="984" y="426"/>
                    <a:pt x="964" y="430"/>
                  </a:cubicBezTo>
                  <a:cubicBezTo>
                    <a:pt x="963" y="430"/>
                    <a:pt x="962" y="430"/>
                    <a:pt x="961" y="430"/>
                  </a:cubicBezTo>
                  <a:cubicBezTo>
                    <a:pt x="959" y="430"/>
                    <a:pt x="957" y="429"/>
                    <a:pt x="955" y="429"/>
                  </a:cubicBezTo>
                  <a:cubicBezTo>
                    <a:pt x="953" y="429"/>
                    <a:pt x="951" y="429"/>
                    <a:pt x="949" y="429"/>
                  </a:cubicBezTo>
                  <a:cubicBezTo>
                    <a:pt x="947" y="429"/>
                    <a:pt x="945" y="429"/>
                    <a:pt x="943" y="430"/>
                  </a:cubicBezTo>
                  <a:cubicBezTo>
                    <a:pt x="936" y="432"/>
                    <a:pt x="935" y="439"/>
                    <a:pt x="927" y="439"/>
                  </a:cubicBezTo>
                  <a:cubicBezTo>
                    <a:pt x="918" y="439"/>
                    <a:pt x="911" y="422"/>
                    <a:pt x="904" y="416"/>
                  </a:cubicBezTo>
                  <a:cubicBezTo>
                    <a:pt x="909" y="410"/>
                    <a:pt x="904" y="409"/>
                    <a:pt x="904" y="400"/>
                  </a:cubicBezTo>
                  <a:cubicBezTo>
                    <a:pt x="887" y="400"/>
                    <a:pt x="882" y="378"/>
                    <a:pt x="874" y="371"/>
                  </a:cubicBezTo>
                  <a:cubicBezTo>
                    <a:pt x="864" y="365"/>
                    <a:pt x="859" y="364"/>
                    <a:pt x="850" y="356"/>
                  </a:cubicBezTo>
                  <a:cubicBezTo>
                    <a:pt x="841" y="346"/>
                    <a:pt x="847" y="332"/>
                    <a:pt x="837" y="320"/>
                  </a:cubicBezTo>
                  <a:cubicBezTo>
                    <a:pt x="829" y="309"/>
                    <a:pt x="819" y="309"/>
                    <a:pt x="813" y="295"/>
                  </a:cubicBezTo>
                  <a:cubicBezTo>
                    <a:pt x="813" y="267"/>
                    <a:pt x="813" y="267"/>
                    <a:pt x="813" y="267"/>
                  </a:cubicBezTo>
                  <a:cubicBezTo>
                    <a:pt x="805" y="261"/>
                    <a:pt x="790" y="237"/>
                    <a:pt x="792" y="226"/>
                  </a:cubicBezTo>
                  <a:cubicBezTo>
                    <a:pt x="742" y="138"/>
                    <a:pt x="742" y="138"/>
                    <a:pt x="742" y="138"/>
                  </a:cubicBezTo>
                  <a:cubicBezTo>
                    <a:pt x="742" y="129"/>
                    <a:pt x="742" y="129"/>
                    <a:pt x="742" y="129"/>
                  </a:cubicBezTo>
                  <a:cubicBezTo>
                    <a:pt x="751" y="138"/>
                    <a:pt x="760" y="161"/>
                    <a:pt x="771" y="163"/>
                  </a:cubicBezTo>
                  <a:cubicBezTo>
                    <a:pt x="773" y="158"/>
                    <a:pt x="778" y="144"/>
                    <a:pt x="781" y="137"/>
                  </a:cubicBezTo>
                  <a:cubicBezTo>
                    <a:pt x="781" y="135"/>
                    <a:pt x="781" y="132"/>
                    <a:pt x="781" y="130"/>
                  </a:cubicBezTo>
                  <a:cubicBezTo>
                    <a:pt x="773" y="111"/>
                    <a:pt x="773" y="111"/>
                    <a:pt x="773" y="111"/>
                  </a:cubicBezTo>
                  <a:cubicBezTo>
                    <a:pt x="773" y="109"/>
                    <a:pt x="772" y="108"/>
                    <a:pt x="771" y="106"/>
                  </a:cubicBezTo>
                  <a:cubicBezTo>
                    <a:pt x="764" y="107"/>
                    <a:pt x="764" y="110"/>
                    <a:pt x="756" y="110"/>
                  </a:cubicBezTo>
                  <a:cubicBezTo>
                    <a:pt x="745" y="110"/>
                    <a:pt x="739" y="103"/>
                    <a:pt x="729" y="103"/>
                  </a:cubicBezTo>
                  <a:cubicBezTo>
                    <a:pt x="712" y="103"/>
                    <a:pt x="707" y="111"/>
                    <a:pt x="690" y="111"/>
                  </a:cubicBezTo>
                  <a:cubicBezTo>
                    <a:pt x="672" y="111"/>
                    <a:pt x="648" y="103"/>
                    <a:pt x="631" y="97"/>
                  </a:cubicBezTo>
                  <a:cubicBezTo>
                    <a:pt x="623" y="94"/>
                    <a:pt x="611" y="98"/>
                    <a:pt x="606" y="92"/>
                  </a:cubicBezTo>
                  <a:cubicBezTo>
                    <a:pt x="604" y="88"/>
                    <a:pt x="598" y="87"/>
                    <a:pt x="598" y="79"/>
                  </a:cubicBezTo>
                  <a:cubicBezTo>
                    <a:pt x="586" y="79"/>
                    <a:pt x="586" y="79"/>
                    <a:pt x="586" y="79"/>
                  </a:cubicBezTo>
                  <a:cubicBezTo>
                    <a:pt x="585" y="78"/>
                    <a:pt x="585" y="78"/>
                    <a:pt x="585" y="78"/>
                  </a:cubicBezTo>
                  <a:cubicBezTo>
                    <a:pt x="568" y="84"/>
                    <a:pt x="556" y="84"/>
                    <a:pt x="556" y="101"/>
                  </a:cubicBezTo>
                  <a:cubicBezTo>
                    <a:pt x="556" y="104"/>
                    <a:pt x="556" y="107"/>
                    <a:pt x="556" y="111"/>
                  </a:cubicBezTo>
                  <a:cubicBezTo>
                    <a:pt x="556" y="114"/>
                    <a:pt x="550" y="119"/>
                    <a:pt x="545" y="119"/>
                  </a:cubicBezTo>
                  <a:cubicBezTo>
                    <a:pt x="506" y="119"/>
                    <a:pt x="494" y="77"/>
                    <a:pt x="460" y="77"/>
                  </a:cubicBezTo>
                  <a:cubicBezTo>
                    <a:pt x="455" y="77"/>
                    <a:pt x="451" y="77"/>
                    <a:pt x="445" y="77"/>
                  </a:cubicBezTo>
                  <a:cubicBezTo>
                    <a:pt x="435" y="77"/>
                    <a:pt x="421" y="65"/>
                    <a:pt x="421" y="52"/>
                  </a:cubicBezTo>
                  <a:cubicBezTo>
                    <a:pt x="421" y="44"/>
                    <a:pt x="428" y="40"/>
                    <a:pt x="428" y="32"/>
                  </a:cubicBezTo>
                  <a:cubicBezTo>
                    <a:pt x="428" y="27"/>
                    <a:pt x="421" y="25"/>
                    <a:pt x="421" y="20"/>
                  </a:cubicBezTo>
                  <a:cubicBezTo>
                    <a:pt x="421" y="13"/>
                    <a:pt x="428" y="15"/>
                    <a:pt x="429" y="7"/>
                  </a:cubicBezTo>
                  <a:cubicBezTo>
                    <a:pt x="426" y="7"/>
                    <a:pt x="424" y="10"/>
                    <a:pt x="421" y="10"/>
                  </a:cubicBezTo>
                  <a:cubicBezTo>
                    <a:pt x="413" y="10"/>
                    <a:pt x="415" y="0"/>
                    <a:pt x="40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1"/>
            <p:cNvSpPr>
              <a:spLocks/>
            </p:cNvSpPr>
            <p:nvPr/>
          </p:nvSpPr>
          <p:spPr bwMode="auto">
            <a:xfrm>
              <a:off x="4359" y="1478"/>
              <a:ext cx="1323" cy="1149"/>
            </a:xfrm>
            <a:custGeom>
              <a:avLst/>
              <a:gdLst>
                <a:gd name="T0" fmla="*/ 75 w 560"/>
                <a:gd name="T1" fmla="*/ 16 h 486"/>
                <a:gd name="T2" fmla="*/ 46 w 560"/>
                <a:gd name="T3" fmla="*/ 18 h 486"/>
                <a:gd name="T4" fmla="*/ 9 w 560"/>
                <a:gd name="T5" fmla="*/ 45 h 486"/>
                <a:gd name="T6" fmla="*/ 0 w 560"/>
                <a:gd name="T7" fmla="*/ 66 h 486"/>
                <a:gd name="T8" fmla="*/ 27 w 560"/>
                <a:gd name="T9" fmla="*/ 95 h 486"/>
                <a:gd name="T10" fmla="*/ 59 w 560"/>
                <a:gd name="T11" fmla="*/ 105 h 486"/>
                <a:gd name="T12" fmla="*/ 130 w 560"/>
                <a:gd name="T13" fmla="*/ 93 h 486"/>
                <a:gd name="T14" fmla="*/ 150 w 560"/>
                <a:gd name="T15" fmla="*/ 98 h 486"/>
                <a:gd name="T16" fmla="*/ 136 w 560"/>
                <a:gd name="T17" fmla="*/ 151 h 486"/>
                <a:gd name="T18" fmla="*/ 126 w 560"/>
                <a:gd name="T19" fmla="*/ 193 h 486"/>
                <a:gd name="T20" fmla="*/ 131 w 560"/>
                <a:gd name="T21" fmla="*/ 235 h 486"/>
                <a:gd name="T22" fmla="*/ 165 w 560"/>
                <a:gd name="T23" fmla="*/ 287 h 486"/>
                <a:gd name="T24" fmla="*/ 185 w 560"/>
                <a:gd name="T25" fmla="*/ 311 h 486"/>
                <a:gd name="T26" fmla="*/ 238 w 560"/>
                <a:gd name="T27" fmla="*/ 408 h 486"/>
                <a:gd name="T28" fmla="*/ 260 w 560"/>
                <a:gd name="T29" fmla="*/ 472 h 486"/>
                <a:gd name="T30" fmla="*/ 280 w 560"/>
                <a:gd name="T31" fmla="*/ 484 h 486"/>
                <a:gd name="T32" fmla="*/ 353 w 560"/>
                <a:gd name="T33" fmla="*/ 453 h 486"/>
                <a:gd name="T34" fmla="*/ 438 w 560"/>
                <a:gd name="T35" fmla="*/ 416 h 486"/>
                <a:gd name="T36" fmla="*/ 476 w 560"/>
                <a:gd name="T37" fmla="*/ 370 h 486"/>
                <a:gd name="T38" fmla="*/ 497 w 560"/>
                <a:gd name="T39" fmla="*/ 324 h 486"/>
                <a:gd name="T40" fmla="*/ 454 w 560"/>
                <a:gd name="T41" fmla="*/ 289 h 486"/>
                <a:gd name="T42" fmla="*/ 375 w 560"/>
                <a:gd name="T43" fmla="*/ 295 h 486"/>
                <a:gd name="T44" fmla="*/ 368 w 560"/>
                <a:gd name="T45" fmla="*/ 281 h 486"/>
                <a:gd name="T46" fmla="*/ 333 w 560"/>
                <a:gd name="T47" fmla="*/ 219 h 486"/>
                <a:gd name="T48" fmla="*/ 379 w 560"/>
                <a:gd name="T49" fmla="*/ 240 h 486"/>
                <a:gd name="T50" fmla="*/ 443 w 560"/>
                <a:gd name="T51" fmla="*/ 263 h 486"/>
                <a:gd name="T52" fmla="*/ 489 w 560"/>
                <a:gd name="T53" fmla="*/ 281 h 486"/>
                <a:gd name="T54" fmla="*/ 540 w 560"/>
                <a:gd name="T55" fmla="*/ 288 h 486"/>
                <a:gd name="T56" fmla="*/ 537 w 560"/>
                <a:gd name="T57" fmla="*/ 279 h 486"/>
                <a:gd name="T58" fmla="*/ 527 w 560"/>
                <a:gd name="T59" fmla="*/ 206 h 486"/>
                <a:gd name="T60" fmla="*/ 538 w 560"/>
                <a:gd name="T61" fmla="*/ 187 h 486"/>
                <a:gd name="T62" fmla="*/ 523 w 560"/>
                <a:gd name="T63" fmla="*/ 149 h 486"/>
                <a:gd name="T64" fmla="*/ 521 w 560"/>
                <a:gd name="T65" fmla="*/ 143 h 486"/>
                <a:gd name="T66" fmla="*/ 521 w 560"/>
                <a:gd name="T67" fmla="*/ 138 h 486"/>
                <a:gd name="T68" fmla="*/ 532 w 560"/>
                <a:gd name="T69" fmla="*/ 106 h 486"/>
                <a:gd name="T70" fmla="*/ 526 w 560"/>
                <a:gd name="T71" fmla="*/ 89 h 486"/>
                <a:gd name="T72" fmla="*/ 441 w 560"/>
                <a:gd name="T73" fmla="*/ 69 h 486"/>
                <a:gd name="T74" fmla="*/ 420 w 560"/>
                <a:gd name="T75" fmla="*/ 91 h 486"/>
                <a:gd name="T76" fmla="*/ 371 w 560"/>
                <a:gd name="T77" fmla="*/ 91 h 486"/>
                <a:gd name="T78" fmla="*/ 356 w 560"/>
                <a:gd name="T79" fmla="*/ 82 h 486"/>
                <a:gd name="T80" fmla="*/ 344 w 560"/>
                <a:gd name="T81" fmla="*/ 61 h 486"/>
                <a:gd name="T82" fmla="*/ 337 w 560"/>
                <a:gd name="T83" fmla="*/ 49 h 486"/>
                <a:gd name="T84" fmla="*/ 307 w 560"/>
                <a:gd name="T85" fmla="*/ 53 h 486"/>
                <a:gd name="T86" fmla="*/ 246 w 560"/>
                <a:gd name="T87" fmla="*/ 5 h 486"/>
                <a:gd name="T88" fmla="*/ 246 w 560"/>
                <a:gd name="T89" fmla="*/ 5 h 486"/>
                <a:gd name="T90" fmla="*/ 246 w 560"/>
                <a:gd name="T91" fmla="*/ 5 h 486"/>
                <a:gd name="T92" fmla="*/ 210 w 560"/>
                <a:gd name="T93" fmla="*/ 19 h 486"/>
                <a:gd name="T94" fmla="*/ 127 w 560"/>
                <a:gd name="T95" fmla="*/ 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60" h="486">
                  <a:moveTo>
                    <a:pt x="127" y="0"/>
                  </a:moveTo>
                  <a:cubicBezTo>
                    <a:pt x="118" y="0"/>
                    <a:pt x="103" y="1"/>
                    <a:pt x="97" y="5"/>
                  </a:cubicBezTo>
                  <a:cubicBezTo>
                    <a:pt x="91" y="9"/>
                    <a:pt x="81" y="16"/>
                    <a:pt x="75" y="16"/>
                  </a:cubicBezTo>
                  <a:cubicBezTo>
                    <a:pt x="75" y="16"/>
                    <a:pt x="65" y="16"/>
                    <a:pt x="59" y="16"/>
                  </a:cubicBezTo>
                  <a:cubicBezTo>
                    <a:pt x="57" y="16"/>
                    <a:pt x="54" y="15"/>
                    <a:pt x="52" y="15"/>
                  </a:cubicBezTo>
                  <a:cubicBezTo>
                    <a:pt x="49" y="15"/>
                    <a:pt x="46" y="16"/>
                    <a:pt x="46" y="18"/>
                  </a:cubicBezTo>
                  <a:cubicBezTo>
                    <a:pt x="46" y="22"/>
                    <a:pt x="49" y="21"/>
                    <a:pt x="50" y="25"/>
                  </a:cubicBezTo>
                  <a:cubicBezTo>
                    <a:pt x="41" y="30"/>
                    <a:pt x="3" y="26"/>
                    <a:pt x="3" y="43"/>
                  </a:cubicBezTo>
                  <a:cubicBezTo>
                    <a:pt x="3" y="45"/>
                    <a:pt x="6" y="45"/>
                    <a:pt x="9" y="45"/>
                  </a:cubicBezTo>
                  <a:cubicBezTo>
                    <a:pt x="10" y="45"/>
                    <a:pt x="11" y="45"/>
                    <a:pt x="12" y="45"/>
                  </a:cubicBezTo>
                  <a:cubicBezTo>
                    <a:pt x="11" y="48"/>
                    <a:pt x="12" y="48"/>
                    <a:pt x="12" y="52"/>
                  </a:cubicBezTo>
                  <a:cubicBezTo>
                    <a:pt x="12" y="62"/>
                    <a:pt x="6" y="61"/>
                    <a:pt x="0" y="66"/>
                  </a:cubicBezTo>
                  <a:cubicBezTo>
                    <a:pt x="8" y="70"/>
                    <a:pt x="14" y="69"/>
                    <a:pt x="18" y="76"/>
                  </a:cubicBezTo>
                  <a:cubicBezTo>
                    <a:pt x="13" y="81"/>
                    <a:pt x="28" y="89"/>
                    <a:pt x="32" y="92"/>
                  </a:cubicBezTo>
                  <a:cubicBezTo>
                    <a:pt x="31" y="93"/>
                    <a:pt x="29" y="95"/>
                    <a:pt x="27" y="95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35" y="95"/>
                    <a:pt x="36" y="95"/>
                    <a:pt x="37" y="95"/>
                  </a:cubicBezTo>
                  <a:cubicBezTo>
                    <a:pt x="45" y="95"/>
                    <a:pt x="50" y="105"/>
                    <a:pt x="59" y="105"/>
                  </a:cubicBezTo>
                  <a:cubicBezTo>
                    <a:pt x="68" y="105"/>
                    <a:pt x="66" y="93"/>
                    <a:pt x="77" y="93"/>
                  </a:cubicBezTo>
                  <a:cubicBezTo>
                    <a:pt x="88" y="93"/>
                    <a:pt x="92" y="106"/>
                    <a:pt x="103" y="106"/>
                  </a:cubicBezTo>
                  <a:cubicBezTo>
                    <a:pt x="119" y="106"/>
                    <a:pt x="121" y="99"/>
                    <a:pt x="130" y="93"/>
                  </a:cubicBezTo>
                  <a:cubicBezTo>
                    <a:pt x="132" y="95"/>
                    <a:pt x="135" y="97"/>
                    <a:pt x="140" y="97"/>
                  </a:cubicBezTo>
                  <a:cubicBezTo>
                    <a:pt x="145" y="97"/>
                    <a:pt x="146" y="94"/>
                    <a:pt x="150" y="92"/>
                  </a:cubicBezTo>
                  <a:cubicBezTo>
                    <a:pt x="150" y="98"/>
                    <a:pt x="150" y="98"/>
                    <a:pt x="150" y="98"/>
                  </a:cubicBezTo>
                  <a:cubicBezTo>
                    <a:pt x="149" y="99"/>
                    <a:pt x="147" y="100"/>
                    <a:pt x="147" y="103"/>
                  </a:cubicBezTo>
                  <a:cubicBezTo>
                    <a:pt x="147" y="109"/>
                    <a:pt x="149" y="117"/>
                    <a:pt x="149" y="126"/>
                  </a:cubicBezTo>
                  <a:cubicBezTo>
                    <a:pt x="149" y="138"/>
                    <a:pt x="139" y="140"/>
                    <a:pt x="136" y="151"/>
                  </a:cubicBezTo>
                  <a:cubicBezTo>
                    <a:pt x="132" y="161"/>
                    <a:pt x="131" y="167"/>
                    <a:pt x="127" y="179"/>
                  </a:cubicBezTo>
                  <a:cubicBezTo>
                    <a:pt x="127" y="181"/>
                    <a:pt x="123" y="181"/>
                    <a:pt x="123" y="185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34" y="212"/>
                    <a:pt x="134" y="212"/>
                    <a:pt x="134" y="212"/>
                  </a:cubicBezTo>
                  <a:cubicBezTo>
                    <a:pt x="134" y="214"/>
                    <a:pt x="134" y="217"/>
                    <a:pt x="134" y="219"/>
                  </a:cubicBezTo>
                  <a:cubicBezTo>
                    <a:pt x="133" y="225"/>
                    <a:pt x="131" y="232"/>
                    <a:pt x="131" y="235"/>
                  </a:cubicBezTo>
                  <a:cubicBezTo>
                    <a:pt x="131" y="237"/>
                    <a:pt x="138" y="245"/>
                    <a:pt x="140" y="248"/>
                  </a:cubicBezTo>
                  <a:cubicBezTo>
                    <a:pt x="146" y="257"/>
                    <a:pt x="151" y="265"/>
                    <a:pt x="157" y="274"/>
                  </a:cubicBezTo>
                  <a:cubicBezTo>
                    <a:pt x="159" y="278"/>
                    <a:pt x="163" y="282"/>
                    <a:pt x="165" y="287"/>
                  </a:cubicBezTo>
                  <a:cubicBezTo>
                    <a:pt x="166" y="290"/>
                    <a:pt x="165" y="298"/>
                    <a:pt x="168" y="301"/>
                  </a:cubicBezTo>
                  <a:cubicBezTo>
                    <a:pt x="169" y="303"/>
                    <a:pt x="176" y="302"/>
                    <a:pt x="178" y="304"/>
                  </a:cubicBezTo>
                  <a:cubicBezTo>
                    <a:pt x="180" y="306"/>
                    <a:pt x="183" y="309"/>
                    <a:pt x="185" y="311"/>
                  </a:cubicBezTo>
                  <a:cubicBezTo>
                    <a:pt x="187" y="321"/>
                    <a:pt x="194" y="324"/>
                    <a:pt x="194" y="336"/>
                  </a:cubicBezTo>
                  <a:cubicBezTo>
                    <a:pt x="194" y="356"/>
                    <a:pt x="199" y="367"/>
                    <a:pt x="217" y="371"/>
                  </a:cubicBezTo>
                  <a:cubicBezTo>
                    <a:pt x="217" y="383"/>
                    <a:pt x="232" y="402"/>
                    <a:pt x="238" y="408"/>
                  </a:cubicBezTo>
                  <a:cubicBezTo>
                    <a:pt x="244" y="414"/>
                    <a:pt x="253" y="419"/>
                    <a:pt x="250" y="430"/>
                  </a:cubicBezTo>
                  <a:cubicBezTo>
                    <a:pt x="249" y="435"/>
                    <a:pt x="245" y="445"/>
                    <a:pt x="251" y="446"/>
                  </a:cubicBezTo>
                  <a:cubicBezTo>
                    <a:pt x="251" y="456"/>
                    <a:pt x="255" y="464"/>
                    <a:pt x="260" y="472"/>
                  </a:cubicBezTo>
                  <a:cubicBezTo>
                    <a:pt x="263" y="478"/>
                    <a:pt x="259" y="478"/>
                    <a:pt x="261" y="478"/>
                  </a:cubicBezTo>
                  <a:cubicBezTo>
                    <a:pt x="262" y="479"/>
                    <a:pt x="276" y="486"/>
                    <a:pt x="277" y="486"/>
                  </a:cubicBezTo>
                  <a:cubicBezTo>
                    <a:pt x="280" y="484"/>
                    <a:pt x="280" y="484"/>
                    <a:pt x="280" y="484"/>
                  </a:cubicBezTo>
                  <a:cubicBezTo>
                    <a:pt x="292" y="484"/>
                    <a:pt x="293" y="479"/>
                    <a:pt x="302" y="473"/>
                  </a:cubicBezTo>
                  <a:cubicBezTo>
                    <a:pt x="318" y="473"/>
                    <a:pt x="318" y="473"/>
                    <a:pt x="318" y="473"/>
                  </a:cubicBezTo>
                  <a:cubicBezTo>
                    <a:pt x="325" y="470"/>
                    <a:pt x="346" y="455"/>
                    <a:pt x="353" y="453"/>
                  </a:cubicBezTo>
                  <a:cubicBezTo>
                    <a:pt x="365" y="450"/>
                    <a:pt x="382" y="447"/>
                    <a:pt x="394" y="441"/>
                  </a:cubicBezTo>
                  <a:cubicBezTo>
                    <a:pt x="393" y="440"/>
                    <a:pt x="392" y="438"/>
                    <a:pt x="392" y="436"/>
                  </a:cubicBezTo>
                  <a:cubicBezTo>
                    <a:pt x="392" y="424"/>
                    <a:pt x="424" y="419"/>
                    <a:pt x="438" y="416"/>
                  </a:cubicBezTo>
                  <a:cubicBezTo>
                    <a:pt x="438" y="410"/>
                    <a:pt x="448" y="401"/>
                    <a:pt x="453" y="401"/>
                  </a:cubicBezTo>
                  <a:cubicBezTo>
                    <a:pt x="461" y="401"/>
                    <a:pt x="460" y="385"/>
                    <a:pt x="468" y="385"/>
                  </a:cubicBezTo>
                  <a:cubicBezTo>
                    <a:pt x="475" y="385"/>
                    <a:pt x="474" y="376"/>
                    <a:pt x="476" y="370"/>
                  </a:cubicBezTo>
                  <a:cubicBezTo>
                    <a:pt x="478" y="364"/>
                    <a:pt x="484" y="362"/>
                    <a:pt x="491" y="362"/>
                  </a:cubicBezTo>
                  <a:cubicBezTo>
                    <a:pt x="491" y="349"/>
                    <a:pt x="507" y="345"/>
                    <a:pt x="507" y="333"/>
                  </a:cubicBezTo>
                  <a:cubicBezTo>
                    <a:pt x="507" y="328"/>
                    <a:pt x="499" y="329"/>
                    <a:pt x="497" y="324"/>
                  </a:cubicBezTo>
                  <a:cubicBezTo>
                    <a:pt x="497" y="325"/>
                    <a:pt x="497" y="325"/>
                    <a:pt x="497" y="325"/>
                  </a:cubicBezTo>
                  <a:cubicBezTo>
                    <a:pt x="493" y="323"/>
                    <a:pt x="493" y="314"/>
                    <a:pt x="487" y="312"/>
                  </a:cubicBezTo>
                  <a:cubicBezTo>
                    <a:pt x="471" y="307"/>
                    <a:pt x="461" y="305"/>
                    <a:pt x="454" y="289"/>
                  </a:cubicBezTo>
                  <a:cubicBezTo>
                    <a:pt x="454" y="270"/>
                    <a:pt x="454" y="270"/>
                    <a:pt x="454" y="270"/>
                  </a:cubicBezTo>
                  <a:cubicBezTo>
                    <a:pt x="435" y="284"/>
                    <a:pt x="432" y="306"/>
                    <a:pt x="397" y="306"/>
                  </a:cubicBezTo>
                  <a:cubicBezTo>
                    <a:pt x="389" y="306"/>
                    <a:pt x="375" y="302"/>
                    <a:pt x="375" y="295"/>
                  </a:cubicBezTo>
                  <a:cubicBezTo>
                    <a:pt x="375" y="288"/>
                    <a:pt x="379" y="284"/>
                    <a:pt x="379" y="278"/>
                  </a:cubicBezTo>
                  <a:cubicBezTo>
                    <a:pt x="379" y="276"/>
                    <a:pt x="379" y="274"/>
                    <a:pt x="379" y="272"/>
                  </a:cubicBezTo>
                  <a:cubicBezTo>
                    <a:pt x="373" y="273"/>
                    <a:pt x="374" y="280"/>
                    <a:pt x="368" y="281"/>
                  </a:cubicBezTo>
                  <a:cubicBezTo>
                    <a:pt x="367" y="277"/>
                    <a:pt x="364" y="275"/>
                    <a:pt x="364" y="269"/>
                  </a:cubicBezTo>
                  <a:cubicBezTo>
                    <a:pt x="352" y="267"/>
                    <a:pt x="337" y="244"/>
                    <a:pt x="334" y="231"/>
                  </a:cubicBezTo>
                  <a:cubicBezTo>
                    <a:pt x="333" y="227"/>
                    <a:pt x="333" y="224"/>
                    <a:pt x="333" y="219"/>
                  </a:cubicBezTo>
                  <a:cubicBezTo>
                    <a:pt x="333" y="212"/>
                    <a:pt x="336" y="202"/>
                    <a:pt x="344" y="202"/>
                  </a:cubicBezTo>
                  <a:cubicBezTo>
                    <a:pt x="358" y="202"/>
                    <a:pt x="370" y="219"/>
                    <a:pt x="376" y="230"/>
                  </a:cubicBezTo>
                  <a:cubicBezTo>
                    <a:pt x="377" y="232"/>
                    <a:pt x="375" y="236"/>
                    <a:pt x="379" y="240"/>
                  </a:cubicBezTo>
                  <a:cubicBezTo>
                    <a:pt x="384" y="245"/>
                    <a:pt x="393" y="242"/>
                    <a:pt x="399" y="249"/>
                  </a:cubicBezTo>
                  <a:cubicBezTo>
                    <a:pt x="404" y="254"/>
                    <a:pt x="409" y="261"/>
                    <a:pt x="417" y="263"/>
                  </a:cubicBezTo>
                  <a:cubicBezTo>
                    <a:pt x="443" y="263"/>
                    <a:pt x="443" y="263"/>
                    <a:pt x="443" y="263"/>
                  </a:cubicBezTo>
                  <a:cubicBezTo>
                    <a:pt x="447" y="260"/>
                    <a:pt x="449" y="255"/>
                    <a:pt x="455" y="255"/>
                  </a:cubicBezTo>
                  <a:cubicBezTo>
                    <a:pt x="466" y="255"/>
                    <a:pt x="466" y="271"/>
                    <a:pt x="471" y="277"/>
                  </a:cubicBezTo>
                  <a:cubicBezTo>
                    <a:pt x="471" y="277"/>
                    <a:pt x="487" y="281"/>
                    <a:pt x="489" y="281"/>
                  </a:cubicBezTo>
                  <a:cubicBezTo>
                    <a:pt x="504" y="281"/>
                    <a:pt x="527" y="288"/>
                    <a:pt x="537" y="288"/>
                  </a:cubicBezTo>
                  <a:cubicBezTo>
                    <a:pt x="537" y="288"/>
                    <a:pt x="538" y="288"/>
                    <a:pt x="539" y="288"/>
                  </a:cubicBezTo>
                  <a:cubicBezTo>
                    <a:pt x="539" y="288"/>
                    <a:pt x="540" y="288"/>
                    <a:pt x="540" y="288"/>
                  </a:cubicBezTo>
                  <a:cubicBezTo>
                    <a:pt x="540" y="285"/>
                    <a:pt x="537" y="282"/>
                    <a:pt x="537" y="279"/>
                  </a:cubicBezTo>
                  <a:cubicBezTo>
                    <a:pt x="537" y="279"/>
                    <a:pt x="537" y="279"/>
                    <a:pt x="537" y="279"/>
                  </a:cubicBezTo>
                  <a:cubicBezTo>
                    <a:pt x="537" y="279"/>
                    <a:pt x="537" y="279"/>
                    <a:pt x="537" y="279"/>
                  </a:cubicBezTo>
                  <a:cubicBezTo>
                    <a:pt x="537" y="264"/>
                    <a:pt x="546" y="261"/>
                    <a:pt x="560" y="258"/>
                  </a:cubicBezTo>
                  <a:cubicBezTo>
                    <a:pt x="560" y="235"/>
                    <a:pt x="542" y="233"/>
                    <a:pt x="533" y="215"/>
                  </a:cubicBezTo>
                  <a:cubicBezTo>
                    <a:pt x="532" y="212"/>
                    <a:pt x="527" y="212"/>
                    <a:pt x="527" y="206"/>
                  </a:cubicBezTo>
                  <a:cubicBezTo>
                    <a:pt x="527" y="206"/>
                    <a:pt x="527" y="206"/>
                    <a:pt x="527" y="206"/>
                  </a:cubicBezTo>
                  <a:cubicBezTo>
                    <a:pt x="527" y="206"/>
                    <a:pt x="527" y="206"/>
                    <a:pt x="527" y="206"/>
                  </a:cubicBezTo>
                  <a:cubicBezTo>
                    <a:pt x="527" y="196"/>
                    <a:pt x="538" y="198"/>
                    <a:pt x="538" y="187"/>
                  </a:cubicBezTo>
                  <a:cubicBezTo>
                    <a:pt x="538" y="178"/>
                    <a:pt x="528" y="183"/>
                    <a:pt x="526" y="178"/>
                  </a:cubicBezTo>
                  <a:cubicBezTo>
                    <a:pt x="524" y="174"/>
                    <a:pt x="525" y="170"/>
                    <a:pt x="523" y="166"/>
                  </a:cubicBezTo>
                  <a:cubicBezTo>
                    <a:pt x="523" y="149"/>
                    <a:pt x="523" y="149"/>
                    <a:pt x="523" y="149"/>
                  </a:cubicBezTo>
                  <a:cubicBezTo>
                    <a:pt x="522" y="147"/>
                    <a:pt x="523" y="146"/>
                    <a:pt x="521" y="143"/>
                  </a:cubicBezTo>
                  <a:cubicBezTo>
                    <a:pt x="521" y="143"/>
                    <a:pt x="521" y="143"/>
                    <a:pt x="521" y="143"/>
                  </a:cubicBezTo>
                  <a:cubicBezTo>
                    <a:pt x="521" y="143"/>
                    <a:pt x="521" y="143"/>
                    <a:pt x="521" y="143"/>
                  </a:cubicBezTo>
                  <a:cubicBezTo>
                    <a:pt x="522" y="143"/>
                    <a:pt x="522" y="142"/>
                    <a:pt x="522" y="142"/>
                  </a:cubicBezTo>
                  <a:cubicBezTo>
                    <a:pt x="522" y="140"/>
                    <a:pt x="521" y="139"/>
                    <a:pt x="521" y="138"/>
                  </a:cubicBezTo>
                  <a:cubicBezTo>
                    <a:pt x="521" y="138"/>
                    <a:pt x="521" y="138"/>
                    <a:pt x="521" y="138"/>
                  </a:cubicBezTo>
                  <a:cubicBezTo>
                    <a:pt x="521" y="138"/>
                    <a:pt x="521" y="138"/>
                    <a:pt x="521" y="138"/>
                  </a:cubicBezTo>
                  <a:cubicBezTo>
                    <a:pt x="521" y="137"/>
                    <a:pt x="529" y="118"/>
                    <a:pt x="533" y="116"/>
                  </a:cubicBezTo>
                  <a:cubicBezTo>
                    <a:pt x="531" y="113"/>
                    <a:pt x="532" y="110"/>
                    <a:pt x="532" y="106"/>
                  </a:cubicBezTo>
                  <a:cubicBezTo>
                    <a:pt x="531" y="102"/>
                    <a:pt x="532" y="98"/>
                    <a:pt x="531" y="95"/>
                  </a:cubicBezTo>
                  <a:cubicBezTo>
                    <a:pt x="531" y="95"/>
                    <a:pt x="531" y="95"/>
                    <a:pt x="531" y="95"/>
                  </a:cubicBezTo>
                  <a:cubicBezTo>
                    <a:pt x="530" y="93"/>
                    <a:pt x="527" y="92"/>
                    <a:pt x="526" y="89"/>
                  </a:cubicBezTo>
                  <a:cubicBezTo>
                    <a:pt x="511" y="89"/>
                    <a:pt x="507" y="77"/>
                    <a:pt x="494" y="73"/>
                  </a:cubicBezTo>
                  <a:cubicBezTo>
                    <a:pt x="483" y="69"/>
                    <a:pt x="476" y="69"/>
                    <a:pt x="465" y="62"/>
                  </a:cubicBezTo>
                  <a:cubicBezTo>
                    <a:pt x="457" y="68"/>
                    <a:pt x="451" y="65"/>
                    <a:pt x="441" y="69"/>
                  </a:cubicBezTo>
                  <a:cubicBezTo>
                    <a:pt x="435" y="71"/>
                    <a:pt x="437" y="73"/>
                    <a:pt x="431" y="75"/>
                  </a:cubicBezTo>
                  <a:cubicBezTo>
                    <a:pt x="426" y="77"/>
                    <a:pt x="420" y="77"/>
                    <a:pt x="420" y="82"/>
                  </a:cubicBezTo>
                  <a:cubicBezTo>
                    <a:pt x="420" y="86"/>
                    <a:pt x="420" y="87"/>
                    <a:pt x="420" y="91"/>
                  </a:cubicBezTo>
                  <a:cubicBezTo>
                    <a:pt x="413" y="93"/>
                    <a:pt x="404" y="94"/>
                    <a:pt x="395" y="94"/>
                  </a:cubicBezTo>
                  <a:cubicBezTo>
                    <a:pt x="393" y="94"/>
                    <a:pt x="390" y="95"/>
                    <a:pt x="387" y="95"/>
                  </a:cubicBezTo>
                  <a:cubicBezTo>
                    <a:pt x="380" y="95"/>
                    <a:pt x="373" y="94"/>
                    <a:pt x="371" y="91"/>
                  </a:cubicBezTo>
                  <a:cubicBezTo>
                    <a:pt x="367" y="88"/>
                    <a:pt x="366" y="83"/>
                    <a:pt x="362" y="82"/>
                  </a:cubicBezTo>
                  <a:cubicBezTo>
                    <a:pt x="361" y="82"/>
                    <a:pt x="360" y="82"/>
                    <a:pt x="359" y="82"/>
                  </a:cubicBezTo>
                  <a:cubicBezTo>
                    <a:pt x="358" y="82"/>
                    <a:pt x="357" y="82"/>
                    <a:pt x="356" y="82"/>
                  </a:cubicBezTo>
                  <a:cubicBezTo>
                    <a:pt x="355" y="82"/>
                    <a:pt x="354" y="82"/>
                    <a:pt x="353" y="82"/>
                  </a:cubicBezTo>
                  <a:cubicBezTo>
                    <a:pt x="350" y="82"/>
                    <a:pt x="348" y="81"/>
                    <a:pt x="346" y="78"/>
                  </a:cubicBezTo>
                  <a:cubicBezTo>
                    <a:pt x="343" y="72"/>
                    <a:pt x="348" y="67"/>
                    <a:pt x="344" y="61"/>
                  </a:cubicBezTo>
                  <a:cubicBezTo>
                    <a:pt x="341" y="57"/>
                    <a:pt x="337" y="57"/>
                    <a:pt x="337" y="52"/>
                  </a:cubicBezTo>
                  <a:cubicBezTo>
                    <a:pt x="337" y="52"/>
                    <a:pt x="337" y="51"/>
                    <a:pt x="337" y="50"/>
                  </a:cubicBezTo>
                  <a:cubicBezTo>
                    <a:pt x="337" y="50"/>
                    <a:pt x="337" y="49"/>
                    <a:pt x="337" y="49"/>
                  </a:cubicBezTo>
                  <a:cubicBezTo>
                    <a:pt x="335" y="47"/>
                    <a:pt x="335" y="43"/>
                    <a:pt x="333" y="40"/>
                  </a:cubicBezTo>
                  <a:cubicBezTo>
                    <a:pt x="329" y="40"/>
                    <a:pt x="330" y="40"/>
                    <a:pt x="326" y="41"/>
                  </a:cubicBezTo>
                  <a:cubicBezTo>
                    <a:pt x="318" y="44"/>
                    <a:pt x="318" y="53"/>
                    <a:pt x="307" y="53"/>
                  </a:cubicBezTo>
                  <a:cubicBezTo>
                    <a:pt x="292" y="53"/>
                    <a:pt x="290" y="37"/>
                    <a:pt x="280" y="34"/>
                  </a:cubicBezTo>
                  <a:cubicBezTo>
                    <a:pt x="279" y="34"/>
                    <a:pt x="269" y="28"/>
                    <a:pt x="268" y="26"/>
                  </a:cubicBezTo>
                  <a:cubicBezTo>
                    <a:pt x="262" y="15"/>
                    <a:pt x="263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30" y="5"/>
                    <a:pt x="224" y="19"/>
                    <a:pt x="210" y="19"/>
                  </a:cubicBezTo>
                  <a:cubicBezTo>
                    <a:pt x="204" y="19"/>
                    <a:pt x="195" y="19"/>
                    <a:pt x="179" y="19"/>
                  </a:cubicBezTo>
                  <a:cubicBezTo>
                    <a:pt x="174" y="18"/>
                    <a:pt x="153" y="15"/>
                    <a:pt x="153" y="8"/>
                  </a:cubicBezTo>
                  <a:cubicBezTo>
                    <a:pt x="141" y="8"/>
                    <a:pt x="141" y="0"/>
                    <a:pt x="1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32"/>
            <p:cNvSpPr>
              <a:spLocks/>
            </p:cNvSpPr>
            <p:nvPr/>
          </p:nvSpPr>
          <p:spPr bwMode="auto">
            <a:xfrm>
              <a:off x="6264" y="2726"/>
              <a:ext cx="71" cy="135"/>
            </a:xfrm>
            <a:custGeom>
              <a:avLst/>
              <a:gdLst>
                <a:gd name="T0" fmla="*/ 7 w 30"/>
                <a:gd name="T1" fmla="*/ 0 h 57"/>
                <a:gd name="T2" fmla="*/ 0 w 30"/>
                <a:gd name="T3" fmla="*/ 43 h 57"/>
                <a:gd name="T4" fmla="*/ 13 w 30"/>
                <a:gd name="T5" fmla="*/ 57 h 57"/>
                <a:gd name="T6" fmla="*/ 30 w 30"/>
                <a:gd name="T7" fmla="*/ 36 h 57"/>
                <a:gd name="T8" fmla="*/ 7 w 30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7">
                  <a:moveTo>
                    <a:pt x="7" y="0"/>
                  </a:moveTo>
                  <a:cubicBezTo>
                    <a:pt x="7" y="16"/>
                    <a:pt x="0" y="27"/>
                    <a:pt x="0" y="43"/>
                  </a:cubicBezTo>
                  <a:cubicBezTo>
                    <a:pt x="0" y="50"/>
                    <a:pt x="5" y="57"/>
                    <a:pt x="13" y="57"/>
                  </a:cubicBezTo>
                  <a:cubicBezTo>
                    <a:pt x="23" y="57"/>
                    <a:pt x="30" y="45"/>
                    <a:pt x="30" y="36"/>
                  </a:cubicBezTo>
                  <a:cubicBezTo>
                    <a:pt x="30" y="19"/>
                    <a:pt x="14" y="13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33"/>
            <p:cNvSpPr>
              <a:spLocks/>
            </p:cNvSpPr>
            <p:nvPr/>
          </p:nvSpPr>
          <p:spPr bwMode="auto">
            <a:xfrm>
              <a:off x="5590" y="1622"/>
              <a:ext cx="1440" cy="1161"/>
            </a:xfrm>
            <a:custGeom>
              <a:avLst/>
              <a:gdLst>
                <a:gd name="T0" fmla="*/ 137 w 609"/>
                <a:gd name="T1" fmla="*/ 13 h 491"/>
                <a:gd name="T2" fmla="*/ 137 w 609"/>
                <a:gd name="T3" fmla="*/ 13 h 491"/>
                <a:gd name="T4" fmla="*/ 114 w 609"/>
                <a:gd name="T5" fmla="*/ 26 h 491"/>
                <a:gd name="T6" fmla="*/ 93 w 609"/>
                <a:gd name="T7" fmla="*/ 22 h 491"/>
                <a:gd name="T8" fmla="*/ 87 w 609"/>
                <a:gd name="T9" fmla="*/ 18 h 491"/>
                <a:gd name="T10" fmla="*/ 55 w 609"/>
                <a:gd name="T11" fmla="*/ 39 h 491"/>
                <a:gd name="T12" fmla="*/ 12 w 609"/>
                <a:gd name="T13" fmla="*/ 55 h 491"/>
                <a:gd name="T14" fmla="*/ 1 w 609"/>
                <a:gd name="T15" fmla="*/ 81 h 491"/>
                <a:gd name="T16" fmla="*/ 2 w 609"/>
                <a:gd name="T17" fmla="*/ 105 h 491"/>
                <a:gd name="T18" fmla="*/ 6 w 609"/>
                <a:gd name="T19" fmla="*/ 145 h 491"/>
                <a:gd name="T20" fmla="*/ 39 w 609"/>
                <a:gd name="T21" fmla="*/ 197 h 491"/>
                <a:gd name="T22" fmla="*/ 37 w 609"/>
                <a:gd name="T23" fmla="*/ 226 h 491"/>
                <a:gd name="T24" fmla="*/ 78 w 609"/>
                <a:gd name="T25" fmla="*/ 221 h 491"/>
                <a:gd name="T26" fmla="*/ 142 w 609"/>
                <a:gd name="T27" fmla="*/ 263 h 491"/>
                <a:gd name="T28" fmla="*/ 127 w 609"/>
                <a:gd name="T29" fmla="*/ 271 h 491"/>
                <a:gd name="T30" fmla="*/ 177 w 609"/>
                <a:gd name="T31" fmla="*/ 272 h 491"/>
                <a:gd name="T32" fmla="*/ 177 w 609"/>
                <a:gd name="T33" fmla="*/ 316 h 491"/>
                <a:gd name="T34" fmla="*/ 209 w 609"/>
                <a:gd name="T35" fmla="*/ 408 h 491"/>
                <a:gd name="T36" fmla="*/ 244 w 609"/>
                <a:gd name="T37" fmla="*/ 486 h 491"/>
                <a:gd name="T38" fmla="*/ 269 w 609"/>
                <a:gd name="T39" fmla="*/ 474 h 491"/>
                <a:gd name="T40" fmla="*/ 285 w 609"/>
                <a:gd name="T41" fmla="*/ 440 h 491"/>
                <a:gd name="T42" fmla="*/ 322 w 609"/>
                <a:gd name="T43" fmla="*/ 358 h 491"/>
                <a:gd name="T44" fmla="*/ 408 w 609"/>
                <a:gd name="T45" fmla="*/ 275 h 491"/>
                <a:gd name="T46" fmla="*/ 473 w 609"/>
                <a:gd name="T47" fmla="*/ 294 h 491"/>
                <a:gd name="T48" fmla="*/ 506 w 609"/>
                <a:gd name="T49" fmla="*/ 362 h 491"/>
                <a:gd name="T50" fmla="*/ 554 w 609"/>
                <a:gd name="T51" fmla="*/ 362 h 491"/>
                <a:gd name="T52" fmla="*/ 571 w 609"/>
                <a:gd name="T53" fmla="*/ 460 h 491"/>
                <a:gd name="T54" fmla="*/ 565 w 609"/>
                <a:gd name="T55" fmla="*/ 384 h 491"/>
                <a:gd name="T56" fmla="*/ 565 w 609"/>
                <a:gd name="T57" fmla="*/ 380 h 491"/>
                <a:gd name="T58" fmla="*/ 557 w 609"/>
                <a:gd name="T59" fmla="*/ 331 h 491"/>
                <a:gd name="T60" fmla="*/ 609 w 609"/>
                <a:gd name="T61" fmla="*/ 276 h 491"/>
                <a:gd name="T62" fmla="*/ 562 w 609"/>
                <a:gd name="T63" fmla="*/ 242 h 491"/>
                <a:gd name="T64" fmla="*/ 573 w 609"/>
                <a:gd name="T65" fmla="*/ 195 h 491"/>
                <a:gd name="T66" fmla="*/ 525 w 609"/>
                <a:gd name="T67" fmla="*/ 155 h 491"/>
                <a:gd name="T68" fmla="*/ 522 w 609"/>
                <a:gd name="T69" fmla="*/ 156 h 491"/>
                <a:gd name="T70" fmla="*/ 516 w 609"/>
                <a:gd name="T71" fmla="*/ 155 h 491"/>
                <a:gd name="T72" fmla="*/ 510 w 609"/>
                <a:gd name="T73" fmla="*/ 155 h 491"/>
                <a:gd name="T74" fmla="*/ 507 w 609"/>
                <a:gd name="T75" fmla="*/ 156 h 491"/>
                <a:gd name="T76" fmla="*/ 473 w 609"/>
                <a:gd name="T77" fmla="*/ 179 h 491"/>
                <a:gd name="T78" fmla="*/ 409 w 609"/>
                <a:gd name="T79" fmla="*/ 177 h 491"/>
                <a:gd name="T80" fmla="*/ 362 w 609"/>
                <a:gd name="T81" fmla="*/ 164 h 491"/>
                <a:gd name="T82" fmla="*/ 361 w 609"/>
                <a:gd name="T83" fmla="*/ 163 h 491"/>
                <a:gd name="T84" fmla="*/ 359 w 609"/>
                <a:gd name="T85" fmla="*/ 164 h 491"/>
                <a:gd name="T86" fmla="*/ 358 w 609"/>
                <a:gd name="T87" fmla="*/ 164 h 491"/>
                <a:gd name="T88" fmla="*/ 356 w 609"/>
                <a:gd name="T89" fmla="*/ 164 h 491"/>
                <a:gd name="T90" fmla="*/ 354 w 609"/>
                <a:gd name="T91" fmla="*/ 163 h 491"/>
                <a:gd name="T92" fmla="*/ 328 w 609"/>
                <a:gd name="T93" fmla="*/ 145 h 491"/>
                <a:gd name="T94" fmla="*/ 271 w 609"/>
                <a:gd name="T95" fmla="*/ 107 h 491"/>
                <a:gd name="T96" fmla="*/ 275 w 609"/>
                <a:gd name="T97" fmla="*/ 102 h 491"/>
                <a:gd name="T98" fmla="*/ 275 w 609"/>
                <a:gd name="T99" fmla="*/ 83 h 491"/>
                <a:gd name="T100" fmla="*/ 278 w 609"/>
                <a:gd name="T101" fmla="*/ 42 h 491"/>
                <a:gd name="T102" fmla="*/ 213 w 609"/>
                <a:gd name="T103" fmla="*/ 20 h 491"/>
                <a:gd name="T104" fmla="*/ 162 w 609"/>
                <a:gd name="T105" fmla="*/ 1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09" h="491">
                  <a:moveTo>
                    <a:pt x="157" y="0"/>
                  </a:moveTo>
                  <a:cubicBezTo>
                    <a:pt x="146" y="0"/>
                    <a:pt x="144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6" y="13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2" y="20"/>
                    <a:pt x="124" y="26"/>
                    <a:pt x="114" y="26"/>
                  </a:cubicBezTo>
                  <a:cubicBezTo>
                    <a:pt x="109" y="26"/>
                    <a:pt x="108" y="20"/>
                    <a:pt x="104" y="20"/>
                  </a:cubicBezTo>
                  <a:cubicBezTo>
                    <a:pt x="103" y="20"/>
                    <a:pt x="101" y="21"/>
                    <a:pt x="100" y="21"/>
                  </a:cubicBezTo>
                  <a:cubicBezTo>
                    <a:pt x="98" y="21"/>
                    <a:pt x="95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0" y="22"/>
                    <a:pt x="87" y="21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2" y="18"/>
                    <a:pt x="83" y="16"/>
                    <a:pt x="78" y="16"/>
                  </a:cubicBezTo>
                  <a:cubicBezTo>
                    <a:pt x="65" y="16"/>
                    <a:pt x="64" y="30"/>
                    <a:pt x="55" y="39"/>
                  </a:cubicBezTo>
                  <a:cubicBezTo>
                    <a:pt x="51" y="43"/>
                    <a:pt x="44" y="43"/>
                    <a:pt x="40" y="47"/>
                  </a:cubicBezTo>
                  <a:cubicBezTo>
                    <a:pt x="37" y="50"/>
                    <a:pt x="34" y="56"/>
                    <a:pt x="28" y="56"/>
                  </a:cubicBezTo>
                  <a:cubicBezTo>
                    <a:pt x="23" y="56"/>
                    <a:pt x="20" y="51"/>
                    <a:pt x="15" y="51"/>
                  </a:cubicBezTo>
                  <a:cubicBezTo>
                    <a:pt x="13" y="51"/>
                    <a:pt x="13" y="54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8" y="57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1" y="79"/>
                    <a:pt x="1" y="81"/>
                  </a:cubicBezTo>
                  <a:cubicBezTo>
                    <a:pt x="1" y="81"/>
                    <a:pt x="1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5"/>
                    <a:pt x="1" y="86"/>
                    <a:pt x="2" y="88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4" y="109"/>
                    <a:pt x="3" y="113"/>
                    <a:pt x="5" y="117"/>
                  </a:cubicBezTo>
                  <a:cubicBezTo>
                    <a:pt x="7" y="122"/>
                    <a:pt x="17" y="117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37"/>
                    <a:pt x="6" y="135"/>
                    <a:pt x="6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6" y="151"/>
                    <a:pt x="11" y="151"/>
                    <a:pt x="12" y="154"/>
                  </a:cubicBezTo>
                  <a:cubicBezTo>
                    <a:pt x="21" y="172"/>
                    <a:pt x="39" y="174"/>
                    <a:pt x="39" y="197"/>
                  </a:cubicBezTo>
                  <a:cubicBezTo>
                    <a:pt x="39" y="197"/>
                    <a:pt x="39" y="197"/>
                    <a:pt x="39" y="197"/>
                  </a:cubicBezTo>
                  <a:cubicBezTo>
                    <a:pt x="25" y="200"/>
                    <a:pt x="16" y="203"/>
                    <a:pt x="16" y="218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16" y="221"/>
                    <a:pt x="19" y="224"/>
                    <a:pt x="19" y="227"/>
                  </a:cubicBezTo>
                  <a:cubicBezTo>
                    <a:pt x="37" y="226"/>
                    <a:pt x="37" y="226"/>
                    <a:pt x="37" y="226"/>
                  </a:cubicBezTo>
                  <a:cubicBezTo>
                    <a:pt x="38" y="225"/>
                    <a:pt x="40" y="223"/>
                    <a:pt x="42" y="222"/>
                  </a:cubicBezTo>
                  <a:cubicBezTo>
                    <a:pt x="55" y="226"/>
                    <a:pt x="55" y="226"/>
                    <a:pt x="55" y="226"/>
                  </a:cubicBezTo>
                  <a:cubicBezTo>
                    <a:pt x="61" y="226"/>
                    <a:pt x="62" y="221"/>
                    <a:pt x="69" y="221"/>
                  </a:cubicBezTo>
                  <a:cubicBezTo>
                    <a:pt x="72" y="221"/>
                    <a:pt x="75" y="221"/>
                    <a:pt x="78" y="221"/>
                  </a:cubicBezTo>
                  <a:cubicBezTo>
                    <a:pt x="80" y="221"/>
                    <a:pt x="82" y="221"/>
                    <a:pt x="85" y="222"/>
                  </a:cubicBezTo>
                  <a:cubicBezTo>
                    <a:pt x="91" y="224"/>
                    <a:pt x="94" y="236"/>
                    <a:pt x="98" y="243"/>
                  </a:cubicBezTo>
                  <a:cubicBezTo>
                    <a:pt x="104" y="251"/>
                    <a:pt x="119" y="262"/>
                    <a:pt x="129" y="262"/>
                  </a:cubicBezTo>
                  <a:cubicBezTo>
                    <a:pt x="134" y="262"/>
                    <a:pt x="137" y="262"/>
                    <a:pt x="142" y="263"/>
                  </a:cubicBezTo>
                  <a:cubicBezTo>
                    <a:pt x="139" y="265"/>
                    <a:pt x="139" y="269"/>
                    <a:pt x="135" y="270"/>
                  </a:cubicBezTo>
                  <a:cubicBezTo>
                    <a:pt x="133" y="271"/>
                    <a:pt x="132" y="271"/>
                    <a:pt x="131" y="271"/>
                  </a:cubicBezTo>
                  <a:cubicBezTo>
                    <a:pt x="130" y="271"/>
                    <a:pt x="130" y="271"/>
                    <a:pt x="129" y="271"/>
                  </a:cubicBezTo>
                  <a:cubicBezTo>
                    <a:pt x="128" y="271"/>
                    <a:pt x="128" y="271"/>
                    <a:pt x="127" y="271"/>
                  </a:cubicBezTo>
                  <a:cubicBezTo>
                    <a:pt x="125" y="271"/>
                    <a:pt x="124" y="271"/>
                    <a:pt x="121" y="273"/>
                  </a:cubicBezTo>
                  <a:cubicBezTo>
                    <a:pt x="129" y="281"/>
                    <a:pt x="136" y="297"/>
                    <a:pt x="152" y="297"/>
                  </a:cubicBezTo>
                  <a:cubicBezTo>
                    <a:pt x="166" y="297"/>
                    <a:pt x="166" y="279"/>
                    <a:pt x="173" y="272"/>
                  </a:cubicBezTo>
                  <a:cubicBezTo>
                    <a:pt x="177" y="272"/>
                    <a:pt x="177" y="272"/>
                    <a:pt x="177" y="272"/>
                  </a:cubicBezTo>
                  <a:cubicBezTo>
                    <a:pt x="177" y="274"/>
                    <a:pt x="174" y="278"/>
                    <a:pt x="174" y="279"/>
                  </a:cubicBezTo>
                  <a:cubicBezTo>
                    <a:pt x="174" y="286"/>
                    <a:pt x="180" y="293"/>
                    <a:pt x="180" y="301"/>
                  </a:cubicBezTo>
                  <a:cubicBezTo>
                    <a:pt x="180" y="308"/>
                    <a:pt x="177" y="309"/>
                    <a:pt x="177" y="316"/>
                  </a:cubicBezTo>
                  <a:cubicBezTo>
                    <a:pt x="177" y="316"/>
                    <a:pt x="177" y="316"/>
                    <a:pt x="177" y="316"/>
                  </a:cubicBezTo>
                  <a:cubicBezTo>
                    <a:pt x="177" y="317"/>
                    <a:pt x="177" y="322"/>
                    <a:pt x="177" y="323"/>
                  </a:cubicBezTo>
                  <a:cubicBezTo>
                    <a:pt x="177" y="333"/>
                    <a:pt x="183" y="343"/>
                    <a:pt x="186" y="354"/>
                  </a:cubicBezTo>
                  <a:cubicBezTo>
                    <a:pt x="190" y="366"/>
                    <a:pt x="200" y="383"/>
                    <a:pt x="202" y="391"/>
                  </a:cubicBezTo>
                  <a:cubicBezTo>
                    <a:pt x="204" y="398"/>
                    <a:pt x="204" y="401"/>
                    <a:pt x="209" y="408"/>
                  </a:cubicBezTo>
                  <a:cubicBezTo>
                    <a:pt x="213" y="414"/>
                    <a:pt x="210" y="421"/>
                    <a:pt x="214" y="429"/>
                  </a:cubicBezTo>
                  <a:cubicBezTo>
                    <a:pt x="216" y="434"/>
                    <a:pt x="224" y="439"/>
                    <a:pt x="226" y="446"/>
                  </a:cubicBezTo>
                  <a:cubicBezTo>
                    <a:pt x="230" y="457"/>
                    <a:pt x="236" y="468"/>
                    <a:pt x="240" y="481"/>
                  </a:cubicBezTo>
                  <a:cubicBezTo>
                    <a:pt x="240" y="482"/>
                    <a:pt x="242" y="486"/>
                    <a:pt x="244" y="486"/>
                  </a:cubicBezTo>
                  <a:cubicBezTo>
                    <a:pt x="245" y="489"/>
                    <a:pt x="248" y="491"/>
                    <a:pt x="251" y="491"/>
                  </a:cubicBezTo>
                  <a:cubicBezTo>
                    <a:pt x="252" y="491"/>
                    <a:pt x="252" y="491"/>
                    <a:pt x="252" y="491"/>
                  </a:cubicBezTo>
                  <a:cubicBezTo>
                    <a:pt x="257" y="491"/>
                    <a:pt x="257" y="485"/>
                    <a:pt x="259" y="481"/>
                  </a:cubicBezTo>
                  <a:cubicBezTo>
                    <a:pt x="262" y="475"/>
                    <a:pt x="263" y="477"/>
                    <a:pt x="269" y="474"/>
                  </a:cubicBezTo>
                  <a:cubicBezTo>
                    <a:pt x="274" y="472"/>
                    <a:pt x="272" y="458"/>
                    <a:pt x="279" y="456"/>
                  </a:cubicBezTo>
                  <a:cubicBezTo>
                    <a:pt x="281" y="456"/>
                    <a:pt x="285" y="456"/>
                    <a:pt x="285" y="454"/>
                  </a:cubicBezTo>
                  <a:cubicBezTo>
                    <a:pt x="287" y="454"/>
                    <a:pt x="287" y="454"/>
                    <a:pt x="287" y="454"/>
                  </a:cubicBezTo>
                  <a:cubicBezTo>
                    <a:pt x="285" y="440"/>
                    <a:pt x="285" y="440"/>
                    <a:pt x="285" y="440"/>
                  </a:cubicBezTo>
                  <a:cubicBezTo>
                    <a:pt x="285" y="430"/>
                    <a:pt x="291" y="421"/>
                    <a:pt x="291" y="408"/>
                  </a:cubicBezTo>
                  <a:cubicBezTo>
                    <a:pt x="291" y="400"/>
                    <a:pt x="287" y="395"/>
                    <a:pt x="287" y="385"/>
                  </a:cubicBezTo>
                  <a:cubicBezTo>
                    <a:pt x="287" y="374"/>
                    <a:pt x="298" y="372"/>
                    <a:pt x="308" y="369"/>
                  </a:cubicBezTo>
                  <a:cubicBezTo>
                    <a:pt x="312" y="368"/>
                    <a:pt x="317" y="362"/>
                    <a:pt x="322" y="358"/>
                  </a:cubicBezTo>
                  <a:cubicBezTo>
                    <a:pt x="332" y="348"/>
                    <a:pt x="341" y="337"/>
                    <a:pt x="352" y="326"/>
                  </a:cubicBezTo>
                  <a:cubicBezTo>
                    <a:pt x="360" y="318"/>
                    <a:pt x="375" y="315"/>
                    <a:pt x="385" y="306"/>
                  </a:cubicBezTo>
                  <a:cubicBezTo>
                    <a:pt x="390" y="301"/>
                    <a:pt x="389" y="295"/>
                    <a:pt x="391" y="288"/>
                  </a:cubicBezTo>
                  <a:cubicBezTo>
                    <a:pt x="393" y="283"/>
                    <a:pt x="404" y="283"/>
                    <a:pt x="408" y="275"/>
                  </a:cubicBezTo>
                  <a:cubicBezTo>
                    <a:pt x="412" y="277"/>
                    <a:pt x="412" y="280"/>
                    <a:pt x="420" y="280"/>
                  </a:cubicBezTo>
                  <a:cubicBezTo>
                    <a:pt x="434" y="280"/>
                    <a:pt x="449" y="277"/>
                    <a:pt x="449" y="261"/>
                  </a:cubicBezTo>
                  <a:cubicBezTo>
                    <a:pt x="457" y="263"/>
                    <a:pt x="466" y="266"/>
                    <a:pt x="468" y="273"/>
                  </a:cubicBezTo>
                  <a:cubicBezTo>
                    <a:pt x="470" y="279"/>
                    <a:pt x="469" y="288"/>
                    <a:pt x="473" y="294"/>
                  </a:cubicBezTo>
                  <a:cubicBezTo>
                    <a:pt x="477" y="301"/>
                    <a:pt x="483" y="305"/>
                    <a:pt x="491" y="311"/>
                  </a:cubicBezTo>
                  <a:cubicBezTo>
                    <a:pt x="496" y="320"/>
                    <a:pt x="502" y="328"/>
                    <a:pt x="506" y="339"/>
                  </a:cubicBezTo>
                  <a:cubicBezTo>
                    <a:pt x="506" y="342"/>
                    <a:pt x="509" y="343"/>
                    <a:pt x="509" y="346"/>
                  </a:cubicBezTo>
                  <a:cubicBezTo>
                    <a:pt x="509" y="352"/>
                    <a:pt x="506" y="355"/>
                    <a:pt x="506" y="362"/>
                  </a:cubicBezTo>
                  <a:cubicBezTo>
                    <a:pt x="506" y="369"/>
                    <a:pt x="507" y="375"/>
                    <a:pt x="515" y="375"/>
                  </a:cubicBezTo>
                  <a:cubicBezTo>
                    <a:pt x="530" y="375"/>
                    <a:pt x="533" y="360"/>
                    <a:pt x="542" y="351"/>
                  </a:cubicBezTo>
                  <a:cubicBezTo>
                    <a:pt x="545" y="354"/>
                    <a:pt x="544" y="356"/>
                    <a:pt x="547" y="359"/>
                  </a:cubicBezTo>
                  <a:cubicBezTo>
                    <a:pt x="548" y="360"/>
                    <a:pt x="552" y="359"/>
                    <a:pt x="554" y="362"/>
                  </a:cubicBezTo>
                  <a:cubicBezTo>
                    <a:pt x="559" y="370"/>
                    <a:pt x="550" y="386"/>
                    <a:pt x="557" y="386"/>
                  </a:cubicBezTo>
                  <a:cubicBezTo>
                    <a:pt x="557" y="402"/>
                    <a:pt x="571" y="416"/>
                    <a:pt x="571" y="439"/>
                  </a:cubicBezTo>
                  <a:cubicBezTo>
                    <a:pt x="571" y="445"/>
                    <a:pt x="567" y="457"/>
                    <a:pt x="571" y="460"/>
                  </a:cubicBezTo>
                  <a:cubicBezTo>
                    <a:pt x="571" y="460"/>
                    <a:pt x="571" y="460"/>
                    <a:pt x="571" y="460"/>
                  </a:cubicBezTo>
                  <a:cubicBezTo>
                    <a:pt x="575" y="451"/>
                    <a:pt x="577" y="445"/>
                    <a:pt x="581" y="435"/>
                  </a:cubicBezTo>
                  <a:cubicBezTo>
                    <a:pt x="582" y="433"/>
                    <a:pt x="586" y="432"/>
                    <a:pt x="586" y="429"/>
                  </a:cubicBezTo>
                  <a:cubicBezTo>
                    <a:pt x="586" y="425"/>
                    <a:pt x="578" y="400"/>
                    <a:pt x="574" y="396"/>
                  </a:cubicBezTo>
                  <a:cubicBezTo>
                    <a:pt x="571" y="392"/>
                    <a:pt x="565" y="390"/>
                    <a:pt x="565" y="384"/>
                  </a:cubicBezTo>
                  <a:cubicBezTo>
                    <a:pt x="565" y="384"/>
                    <a:pt x="565" y="384"/>
                    <a:pt x="565" y="384"/>
                  </a:cubicBezTo>
                  <a:cubicBezTo>
                    <a:pt x="565" y="384"/>
                    <a:pt x="565" y="384"/>
                    <a:pt x="565" y="384"/>
                  </a:cubicBezTo>
                  <a:cubicBezTo>
                    <a:pt x="565" y="382"/>
                    <a:pt x="565" y="381"/>
                    <a:pt x="565" y="379"/>
                  </a:cubicBezTo>
                  <a:cubicBezTo>
                    <a:pt x="565" y="380"/>
                    <a:pt x="565" y="380"/>
                    <a:pt x="565" y="380"/>
                  </a:cubicBezTo>
                  <a:cubicBezTo>
                    <a:pt x="567" y="379"/>
                    <a:pt x="571" y="373"/>
                    <a:pt x="571" y="369"/>
                  </a:cubicBezTo>
                  <a:cubicBezTo>
                    <a:pt x="571" y="362"/>
                    <a:pt x="570" y="351"/>
                    <a:pt x="567" y="345"/>
                  </a:cubicBezTo>
                  <a:cubicBezTo>
                    <a:pt x="563" y="341"/>
                    <a:pt x="557" y="341"/>
                    <a:pt x="557" y="331"/>
                  </a:cubicBezTo>
                  <a:cubicBezTo>
                    <a:pt x="557" y="331"/>
                    <a:pt x="557" y="331"/>
                    <a:pt x="557" y="331"/>
                  </a:cubicBezTo>
                  <a:cubicBezTo>
                    <a:pt x="557" y="331"/>
                    <a:pt x="557" y="331"/>
                    <a:pt x="557" y="331"/>
                  </a:cubicBezTo>
                  <a:cubicBezTo>
                    <a:pt x="557" y="322"/>
                    <a:pt x="560" y="314"/>
                    <a:pt x="565" y="309"/>
                  </a:cubicBezTo>
                  <a:cubicBezTo>
                    <a:pt x="568" y="306"/>
                    <a:pt x="574" y="307"/>
                    <a:pt x="578" y="305"/>
                  </a:cubicBezTo>
                  <a:cubicBezTo>
                    <a:pt x="591" y="296"/>
                    <a:pt x="599" y="292"/>
                    <a:pt x="609" y="276"/>
                  </a:cubicBezTo>
                  <a:cubicBezTo>
                    <a:pt x="606" y="276"/>
                    <a:pt x="605" y="277"/>
                    <a:pt x="601" y="277"/>
                  </a:cubicBezTo>
                  <a:cubicBezTo>
                    <a:pt x="590" y="277"/>
                    <a:pt x="584" y="266"/>
                    <a:pt x="584" y="255"/>
                  </a:cubicBezTo>
                  <a:cubicBezTo>
                    <a:pt x="578" y="254"/>
                    <a:pt x="577" y="239"/>
                    <a:pt x="573" y="239"/>
                  </a:cubicBezTo>
                  <a:cubicBezTo>
                    <a:pt x="569" y="239"/>
                    <a:pt x="566" y="242"/>
                    <a:pt x="562" y="242"/>
                  </a:cubicBezTo>
                  <a:cubicBezTo>
                    <a:pt x="560" y="242"/>
                    <a:pt x="560" y="238"/>
                    <a:pt x="560" y="237"/>
                  </a:cubicBezTo>
                  <a:cubicBezTo>
                    <a:pt x="560" y="237"/>
                    <a:pt x="560" y="237"/>
                    <a:pt x="560" y="237"/>
                  </a:cubicBezTo>
                  <a:cubicBezTo>
                    <a:pt x="560" y="237"/>
                    <a:pt x="560" y="237"/>
                    <a:pt x="560" y="237"/>
                  </a:cubicBezTo>
                  <a:cubicBezTo>
                    <a:pt x="560" y="217"/>
                    <a:pt x="573" y="217"/>
                    <a:pt x="573" y="195"/>
                  </a:cubicBezTo>
                  <a:cubicBezTo>
                    <a:pt x="573" y="184"/>
                    <a:pt x="566" y="181"/>
                    <a:pt x="561" y="173"/>
                  </a:cubicBezTo>
                  <a:cubicBezTo>
                    <a:pt x="548" y="166"/>
                    <a:pt x="537" y="168"/>
                    <a:pt x="533" y="151"/>
                  </a:cubicBezTo>
                  <a:cubicBezTo>
                    <a:pt x="530" y="151"/>
                    <a:pt x="530" y="151"/>
                    <a:pt x="530" y="151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4" y="156"/>
                    <a:pt x="523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0" y="156"/>
                    <a:pt x="518" y="155"/>
                    <a:pt x="516" y="155"/>
                  </a:cubicBezTo>
                  <a:cubicBezTo>
                    <a:pt x="515" y="155"/>
                    <a:pt x="513" y="154"/>
                    <a:pt x="512" y="154"/>
                  </a:cubicBezTo>
                  <a:cubicBezTo>
                    <a:pt x="511" y="154"/>
                    <a:pt x="510" y="154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09" y="155"/>
                    <a:pt x="508" y="155"/>
                    <a:pt x="508" y="156"/>
                  </a:cubicBezTo>
                  <a:cubicBezTo>
                    <a:pt x="508" y="156"/>
                    <a:pt x="508" y="156"/>
                    <a:pt x="507" y="156"/>
                  </a:cubicBezTo>
                  <a:cubicBezTo>
                    <a:pt x="507" y="156"/>
                    <a:pt x="507" y="156"/>
                    <a:pt x="507" y="156"/>
                  </a:cubicBezTo>
                  <a:cubicBezTo>
                    <a:pt x="507" y="156"/>
                    <a:pt x="507" y="156"/>
                    <a:pt x="507" y="156"/>
                  </a:cubicBezTo>
                  <a:cubicBezTo>
                    <a:pt x="505" y="158"/>
                    <a:pt x="504" y="160"/>
                    <a:pt x="501" y="162"/>
                  </a:cubicBezTo>
                  <a:cubicBezTo>
                    <a:pt x="497" y="164"/>
                    <a:pt x="480" y="179"/>
                    <a:pt x="473" y="179"/>
                  </a:cubicBezTo>
                  <a:cubicBezTo>
                    <a:pt x="464" y="179"/>
                    <a:pt x="458" y="173"/>
                    <a:pt x="447" y="173"/>
                  </a:cubicBezTo>
                  <a:cubicBezTo>
                    <a:pt x="433" y="173"/>
                    <a:pt x="431" y="182"/>
                    <a:pt x="424" y="186"/>
                  </a:cubicBezTo>
                  <a:cubicBezTo>
                    <a:pt x="423" y="182"/>
                    <a:pt x="421" y="174"/>
                    <a:pt x="419" y="174"/>
                  </a:cubicBezTo>
                  <a:cubicBezTo>
                    <a:pt x="416" y="174"/>
                    <a:pt x="414" y="177"/>
                    <a:pt x="409" y="177"/>
                  </a:cubicBezTo>
                  <a:cubicBezTo>
                    <a:pt x="401" y="177"/>
                    <a:pt x="394" y="177"/>
                    <a:pt x="387" y="177"/>
                  </a:cubicBezTo>
                  <a:cubicBezTo>
                    <a:pt x="375" y="177"/>
                    <a:pt x="370" y="169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1" y="163"/>
                    <a:pt x="361" y="163"/>
                  </a:cubicBezTo>
                  <a:cubicBezTo>
                    <a:pt x="361" y="163"/>
                    <a:pt x="361" y="163"/>
                    <a:pt x="361" y="163"/>
                  </a:cubicBezTo>
                  <a:cubicBezTo>
                    <a:pt x="361" y="163"/>
                    <a:pt x="361" y="163"/>
                    <a:pt x="361" y="163"/>
                  </a:cubicBezTo>
                  <a:cubicBezTo>
                    <a:pt x="360" y="163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7" y="164"/>
                    <a:pt x="357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5" y="164"/>
                    <a:pt x="354" y="164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2" y="159"/>
                    <a:pt x="352" y="155"/>
                    <a:pt x="347" y="153"/>
                  </a:cubicBezTo>
                  <a:cubicBezTo>
                    <a:pt x="340" y="149"/>
                    <a:pt x="334" y="151"/>
                    <a:pt x="328" y="145"/>
                  </a:cubicBezTo>
                  <a:cubicBezTo>
                    <a:pt x="322" y="138"/>
                    <a:pt x="316" y="142"/>
                    <a:pt x="304" y="139"/>
                  </a:cubicBezTo>
                  <a:cubicBezTo>
                    <a:pt x="295" y="137"/>
                    <a:pt x="292" y="130"/>
                    <a:pt x="283" y="127"/>
                  </a:cubicBezTo>
                  <a:cubicBezTo>
                    <a:pt x="280" y="126"/>
                    <a:pt x="275" y="127"/>
                    <a:pt x="274" y="124"/>
                  </a:cubicBezTo>
                  <a:cubicBezTo>
                    <a:pt x="272" y="117"/>
                    <a:pt x="272" y="113"/>
                    <a:pt x="271" y="107"/>
                  </a:cubicBezTo>
                  <a:cubicBezTo>
                    <a:pt x="271" y="102"/>
                    <a:pt x="271" y="102"/>
                    <a:pt x="271" y="102"/>
                  </a:cubicBezTo>
                  <a:cubicBezTo>
                    <a:pt x="271" y="102"/>
                    <a:pt x="271" y="102"/>
                    <a:pt x="271" y="102"/>
                  </a:cubicBezTo>
                  <a:cubicBezTo>
                    <a:pt x="272" y="102"/>
                    <a:pt x="272" y="102"/>
                    <a:pt x="273" y="102"/>
                  </a:cubicBezTo>
                  <a:cubicBezTo>
                    <a:pt x="274" y="102"/>
                    <a:pt x="274" y="102"/>
                    <a:pt x="275" y="102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9" y="102"/>
                    <a:pt x="283" y="101"/>
                    <a:pt x="283" y="96"/>
                  </a:cubicBezTo>
                  <a:cubicBezTo>
                    <a:pt x="283" y="90"/>
                    <a:pt x="275" y="89"/>
                    <a:pt x="275" y="83"/>
                  </a:cubicBezTo>
                  <a:cubicBezTo>
                    <a:pt x="275" y="83"/>
                    <a:pt x="275" y="83"/>
                    <a:pt x="275" y="83"/>
                  </a:cubicBezTo>
                  <a:cubicBezTo>
                    <a:pt x="275" y="83"/>
                    <a:pt x="275" y="83"/>
                    <a:pt x="275" y="83"/>
                  </a:cubicBezTo>
                  <a:cubicBezTo>
                    <a:pt x="275" y="69"/>
                    <a:pt x="295" y="71"/>
                    <a:pt x="295" y="57"/>
                  </a:cubicBezTo>
                  <a:cubicBezTo>
                    <a:pt x="295" y="52"/>
                    <a:pt x="283" y="42"/>
                    <a:pt x="278" y="42"/>
                  </a:cubicBezTo>
                  <a:cubicBezTo>
                    <a:pt x="269" y="42"/>
                    <a:pt x="265" y="50"/>
                    <a:pt x="256" y="52"/>
                  </a:cubicBezTo>
                  <a:cubicBezTo>
                    <a:pt x="246" y="49"/>
                    <a:pt x="240" y="49"/>
                    <a:pt x="232" y="41"/>
                  </a:cubicBezTo>
                  <a:cubicBezTo>
                    <a:pt x="229" y="38"/>
                    <a:pt x="232" y="31"/>
                    <a:pt x="226" y="29"/>
                  </a:cubicBezTo>
                  <a:cubicBezTo>
                    <a:pt x="218" y="27"/>
                    <a:pt x="213" y="29"/>
                    <a:pt x="213" y="20"/>
                  </a:cubicBezTo>
                  <a:cubicBezTo>
                    <a:pt x="206" y="19"/>
                    <a:pt x="202" y="19"/>
                    <a:pt x="195" y="19"/>
                  </a:cubicBezTo>
                  <a:cubicBezTo>
                    <a:pt x="185" y="19"/>
                    <a:pt x="181" y="28"/>
                    <a:pt x="168" y="28"/>
                  </a:cubicBezTo>
                  <a:cubicBezTo>
                    <a:pt x="163" y="28"/>
                    <a:pt x="162" y="22"/>
                    <a:pt x="162" y="16"/>
                  </a:cubicBezTo>
                  <a:cubicBezTo>
                    <a:pt x="162" y="14"/>
                    <a:pt x="162" y="12"/>
                    <a:pt x="162" y="11"/>
                  </a:cubicBezTo>
                  <a:cubicBezTo>
                    <a:pt x="162" y="5"/>
                    <a:pt x="162" y="0"/>
                    <a:pt x="1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4"/>
            <p:cNvSpPr>
              <a:spLocks/>
            </p:cNvSpPr>
            <p:nvPr/>
          </p:nvSpPr>
          <p:spPr bwMode="auto">
            <a:xfrm>
              <a:off x="6819" y="2871"/>
              <a:ext cx="376" cy="409"/>
            </a:xfrm>
            <a:custGeom>
              <a:avLst/>
              <a:gdLst>
                <a:gd name="T0" fmla="*/ 3 w 159"/>
                <a:gd name="T1" fmla="*/ 0 h 173"/>
                <a:gd name="T2" fmla="*/ 0 w 159"/>
                <a:gd name="T3" fmla="*/ 0 h 173"/>
                <a:gd name="T4" fmla="*/ 0 w 159"/>
                <a:gd name="T5" fmla="*/ 4 h 173"/>
                <a:gd name="T6" fmla="*/ 14 w 159"/>
                <a:gd name="T7" fmla="*/ 25 h 173"/>
                <a:gd name="T8" fmla="*/ 26 w 159"/>
                <a:gd name="T9" fmla="*/ 30 h 173"/>
                <a:gd name="T10" fmla="*/ 34 w 159"/>
                <a:gd name="T11" fmla="*/ 46 h 173"/>
                <a:gd name="T12" fmla="*/ 53 w 159"/>
                <a:gd name="T13" fmla="*/ 63 h 173"/>
                <a:gd name="T14" fmla="*/ 61 w 159"/>
                <a:gd name="T15" fmla="*/ 82 h 173"/>
                <a:gd name="T16" fmla="*/ 69 w 159"/>
                <a:gd name="T17" fmla="*/ 85 h 173"/>
                <a:gd name="T18" fmla="*/ 71 w 159"/>
                <a:gd name="T19" fmla="*/ 89 h 173"/>
                <a:gd name="T20" fmla="*/ 80 w 159"/>
                <a:gd name="T21" fmla="*/ 103 h 173"/>
                <a:gd name="T22" fmla="*/ 100 w 159"/>
                <a:gd name="T23" fmla="*/ 135 h 173"/>
                <a:gd name="T24" fmla="*/ 129 w 159"/>
                <a:gd name="T25" fmla="*/ 159 h 173"/>
                <a:gd name="T26" fmla="*/ 142 w 159"/>
                <a:gd name="T27" fmla="*/ 173 h 173"/>
                <a:gd name="T28" fmla="*/ 156 w 159"/>
                <a:gd name="T29" fmla="*/ 165 h 173"/>
                <a:gd name="T30" fmla="*/ 159 w 159"/>
                <a:gd name="T31" fmla="*/ 151 h 173"/>
                <a:gd name="T32" fmla="*/ 159 w 159"/>
                <a:gd name="T33" fmla="*/ 128 h 173"/>
                <a:gd name="T34" fmla="*/ 148 w 159"/>
                <a:gd name="T35" fmla="*/ 118 h 173"/>
                <a:gd name="T36" fmla="*/ 136 w 159"/>
                <a:gd name="T37" fmla="*/ 98 h 173"/>
                <a:gd name="T38" fmla="*/ 126 w 159"/>
                <a:gd name="T39" fmla="*/ 89 h 173"/>
                <a:gd name="T40" fmla="*/ 128 w 159"/>
                <a:gd name="T41" fmla="*/ 84 h 173"/>
                <a:gd name="T42" fmla="*/ 124 w 159"/>
                <a:gd name="T43" fmla="*/ 79 h 173"/>
                <a:gd name="T44" fmla="*/ 119 w 159"/>
                <a:gd name="T45" fmla="*/ 79 h 173"/>
                <a:gd name="T46" fmla="*/ 120 w 159"/>
                <a:gd name="T47" fmla="*/ 77 h 173"/>
                <a:gd name="T48" fmla="*/ 104 w 159"/>
                <a:gd name="T49" fmla="*/ 63 h 173"/>
                <a:gd name="T50" fmla="*/ 73 w 159"/>
                <a:gd name="T51" fmla="*/ 42 h 173"/>
                <a:gd name="T52" fmla="*/ 56 w 159"/>
                <a:gd name="T53" fmla="*/ 28 h 173"/>
                <a:gd name="T54" fmla="*/ 50 w 159"/>
                <a:gd name="T55" fmla="*/ 25 h 173"/>
                <a:gd name="T56" fmla="*/ 31 w 159"/>
                <a:gd name="T57" fmla="*/ 5 h 173"/>
                <a:gd name="T58" fmla="*/ 13 w 159"/>
                <a:gd name="T59" fmla="*/ 5 h 173"/>
                <a:gd name="T60" fmla="*/ 3 w 159"/>
                <a:gd name="T6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9" h="17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10"/>
                    <a:pt x="10" y="24"/>
                    <a:pt x="14" y="25"/>
                  </a:cubicBezTo>
                  <a:cubicBezTo>
                    <a:pt x="19" y="27"/>
                    <a:pt x="24" y="25"/>
                    <a:pt x="26" y="30"/>
                  </a:cubicBezTo>
                  <a:cubicBezTo>
                    <a:pt x="29" y="37"/>
                    <a:pt x="31" y="40"/>
                    <a:pt x="34" y="46"/>
                  </a:cubicBezTo>
                  <a:cubicBezTo>
                    <a:pt x="38" y="53"/>
                    <a:pt x="50" y="51"/>
                    <a:pt x="53" y="63"/>
                  </a:cubicBezTo>
                  <a:cubicBezTo>
                    <a:pt x="54" y="68"/>
                    <a:pt x="58" y="80"/>
                    <a:pt x="61" y="82"/>
                  </a:cubicBezTo>
                  <a:cubicBezTo>
                    <a:pt x="62" y="83"/>
                    <a:pt x="69" y="84"/>
                    <a:pt x="69" y="85"/>
                  </a:cubicBezTo>
                  <a:cubicBezTo>
                    <a:pt x="70" y="86"/>
                    <a:pt x="69" y="89"/>
                    <a:pt x="71" y="89"/>
                  </a:cubicBezTo>
                  <a:cubicBezTo>
                    <a:pt x="72" y="89"/>
                    <a:pt x="79" y="100"/>
                    <a:pt x="80" y="103"/>
                  </a:cubicBezTo>
                  <a:cubicBezTo>
                    <a:pt x="86" y="115"/>
                    <a:pt x="90" y="124"/>
                    <a:pt x="100" y="135"/>
                  </a:cubicBezTo>
                  <a:cubicBezTo>
                    <a:pt x="110" y="144"/>
                    <a:pt x="119" y="148"/>
                    <a:pt x="129" y="159"/>
                  </a:cubicBezTo>
                  <a:cubicBezTo>
                    <a:pt x="130" y="159"/>
                    <a:pt x="139" y="173"/>
                    <a:pt x="142" y="173"/>
                  </a:cubicBezTo>
                  <a:cubicBezTo>
                    <a:pt x="146" y="173"/>
                    <a:pt x="156" y="171"/>
                    <a:pt x="156" y="165"/>
                  </a:cubicBezTo>
                  <a:cubicBezTo>
                    <a:pt x="156" y="160"/>
                    <a:pt x="154" y="153"/>
                    <a:pt x="159" y="151"/>
                  </a:cubicBezTo>
                  <a:cubicBezTo>
                    <a:pt x="159" y="139"/>
                    <a:pt x="159" y="135"/>
                    <a:pt x="159" y="128"/>
                  </a:cubicBezTo>
                  <a:cubicBezTo>
                    <a:pt x="159" y="123"/>
                    <a:pt x="152" y="121"/>
                    <a:pt x="148" y="118"/>
                  </a:cubicBezTo>
                  <a:cubicBezTo>
                    <a:pt x="143" y="112"/>
                    <a:pt x="136" y="109"/>
                    <a:pt x="136" y="98"/>
                  </a:cubicBezTo>
                  <a:cubicBezTo>
                    <a:pt x="130" y="98"/>
                    <a:pt x="126" y="96"/>
                    <a:pt x="126" y="89"/>
                  </a:cubicBezTo>
                  <a:cubicBezTo>
                    <a:pt x="128" y="84"/>
                    <a:pt x="128" y="84"/>
                    <a:pt x="128" y="84"/>
                  </a:cubicBezTo>
                  <a:cubicBezTo>
                    <a:pt x="127" y="82"/>
                    <a:pt x="126" y="79"/>
                    <a:pt x="124" y="79"/>
                  </a:cubicBezTo>
                  <a:cubicBezTo>
                    <a:pt x="122" y="79"/>
                    <a:pt x="121" y="79"/>
                    <a:pt x="119" y="79"/>
                  </a:cubicBezTo>
                  <a:cubicBezTo>
                    <a:pt x="119" y="79"/>
                    <a:pt x="120" y="77"/>
                    <a:pt x="120" y="77"/>
                  </a:cubicBezTo>
                  <a:cubicBezTo>
                    <a:pt x="120" y="69"/>
                    <a:pt x="111" y="66"/>
                    <a:pt x="104" y="63"/>
                  </a:cubicBezTo>
                  <a:cubicBezTo>
                    <a:pt x="89" y="59"/>
                    <a:pt x="83" y="52"/>
                    <a:pt x="73" y="42"/>
                  </a:cubicBezTo>
                  <a:cubicBezTo>
                    <a:pt x="68" y="37"/>
                    <a:pt x="64" y="30"/>
                    <a:pt x="56" y="28"/>
                  </a:cubicBezTo>
                  <a:cubicBezTo>
                    <a:pt x="54" y="27"/>
                    <a:pt x="51" y="28"/>
                    <a:pt x="50" y="25"/>
                  </a:cubicBezTo>
                  <a:cubicBezTo>
                    <a:pt x="46" y="16"/>
                    <a:pt x="42" y="9"/>
                    <a:pt x="31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9" y="3"/>
                    <a:pt x="8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5"/>
            <p:cNvSpPr>
              <a:spLocks/>
            </p:cNvSpPr>
            <p:nvPr/>
          </p:nvSpPr>
          <p:spPr bwMode="auto">
            <a:xfrm>
              <a:off x="7304" y="2821"/>
              <a:ext cx="362" cy="397"/>
            </a:xfrm>
            <a:custGeom>
              <a:avLst/>
              <a:gdLst>
                <a:gd name="T0" fmla="*/ 123 w 153"/>
                <a:gd name="T1" fmla="*/ 0 h 168"/>
                <a:gd name="T2" fmla="*/ 99 w 153"/>
                <a:gd name="T3" fmla="*/ 28 h 168"/>
                <a:gd name="T4" fmla="*/ 80 w 153"/>
                <a:gd name="T5" fmla="*/ 34 h 168"/>
                <a:gd name="T6" fmla="*/ 76 w 153"/>
                <a:gd name="T7" fmla="*/ 39 h 168"/>
                <a:gd name="T8" fmla="*/ 71 w 153"/>
                <a:gd name="T9" fmla="*/ 42 h 168"/>
                <a:gd name="T10" fmla="*/ 68 w 153"/>
                <a:gd name="T11" fmla="*/ 49 h 168"/>
                <a:gd name="T12" fmla="*/ 55 w 153"/>
                <a:gd name="T13" fmla="*/ 60 h 168"/>
                <a:gd name="T14" fmla="*/ 41 w 153"/>
                <a:gd name="T15" fmla="*/ 64 h 168"/>
                <a:gd name="T16" fmla="*/ 19 w 153"/>
                <a:gd name="T17" fmla="*/ 88 h 168"/>
                <a:gd name="T18" fmla="*/ 8 w 153"/>
                <a:gd name="T19" fmla="*/ 87 h 168"/>
                <a:gd name="T20" fmla="*/ 0 w 153"/>
                <a:gd name="T21" fmla="*/ 93 h 168"/>
                <a:gd name="T22" fmla="*/ 8 w 153"/>
                <a:gd name="T23" fmla="*/ 116 h 168"/>
                <a:gd name="T24" fmla="*/ 15 w 153"/>
                <a:gd name="T25" fmla="*/ 119 h 168"/>
                <a:gd name="T26" fmla="*/ 15 w 153"/>
                <a:gd name="T27" fmla="*/ 121 h 168"/>
                <a:gd name="T28" fmla="*/ 33 w 153"/>
                <a:gd name="T29" fmla="*/ 150 h 168"/>
                <a:gd name="T30" fmla="*/ 43 w 153"/>
                <a:gd name="T31" fmla="*/ 148 h 168"/>
                <a:gd name="T32" fmla="*/ 44 w 153"/>
                <a:gd name="T33" fmla="*/ 148 h 168"/>
                <a:gd name="T34" fmla="*/ 45 w 153"/>
                <a:gd name="T35" fmla="*/ 156 h 168"/>
                <a:gd name="T36" fmla="*/ 49 w 153"/>
                <a:gd name="T37" fmla="*/ 158 h 168"/>
                <a:gd name="T38" fmla="*/ 62 w 153"/>
                <a:gd name="T39" fmla="*/ 153 h 168"/>
                <a:gd name="T40" fmla="*/ 85 w 153"/>
                <a:gd name="T41" fmla="*/ 161 h 168"/>
                <a:gd name="T42" fmla="*/ 92 w 153"/>
                <a:gd name="T43" fmla="*/ 168 h 168"/>
                <a:gd name="T44" fmla="*/ 109 w 153"/>
                <a:gd name="T45" fmla="*/ 160 h 168"/>
                <a:gd name="T46" fmla="*/ 115 w 153"/>
                <a:gd name="T47" fmla="*/ 142 h 168"/>
                <a:gd name="T48" fmla="*/ 112 w 153"/>
                <a:gd name="T49" fmla="*/ 135 h 168"/>
                <a:gd name="T50" fmla="*/ 124 w 153"/>
                <a:gd name="T51" fmla="*/ 122 h 168"/>
                <a:gd name="T52" fmla="*/ 131 w 153"/>
                <a:gd name="T53" fmla="*/ 99 h 168"/>
                <a:gd name="T54" fmla="*/ 134 w 153"/>
                <a:gd name="T55" fmla="*/ 93 h 168"/>
                <a:gd name="T56" fmla="*/ 139 w 153"/>
                <a:gd name="T57" fmla="*/ 92 h 168"/>
                <a:gd name="T58" fmla="*/ 145 w 153"/>
                <a:gd name="T59" fmla="*/ 93 h 168"/>
                <a:gd name="T60" fmla="*/ 150 w 153"/>
                <a:gd name="T61" fmla="*/ 87 h 168"/>
                <a:gd name="T62" fmla="*/ 127 w 153"/>
                <a:gd name="T63" fmla="*/ 53 h 168"/>
                <a:gd name="T64" fmla="*/ 130 w 153"/>
                <a:gd name="T65" fmla="*/ 49 h 168"/>
                <a:gd name="T66" fmla="*/ 128 w 153"/>
                <a:gd name="T67" fmla="*/ 44 h 168"/>
                <a:gd name="T68" fmla="*/ 144 w 153"/>
                <a:gd name="T69" fmla="*/ 37 h 168"/>
                <a:gd name="T70" fmla="*/ 141 w 153"/>
                <a:gd name="T71" fmla="*/ 34 h 168"/>
                <a:gd name="T72" fmla="*/ 153 w 153"/>
                <a:gd name="T73" fmla="*/ 28 h 168"/>
                <a:gd name="T74" fmla="*/ 131 w 153"/>
                <a:gd name="T75" fmla="*/ 13 h 168"/>
                <a:gd name="T76" fmla="*/ 123 w 153"/>
                <a:gd name="T7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3" h="168">
                  <a:moveTo>
                    <a:pt x="123" y="0"/>
                  </a:moveTo>
                  <a:cubicBezTo>
                    <a:pt x="115" y="0"/>
                    <a:pt x="103" y="20"/>
                    <a:pt x="99" y="28"/>
                  </a:cubicBezTo>
                  <a:cubicBezTo>
                    <a:pt x="97" y="32"/>
                    <a:pt x="84" y="30"/>
                    <a:pt x="80" y="34"/>
                  </a:cubicBezTo>
                  <a:cubicBezTo>
                    <a:pt x="79" y="35"/>
                    <a:pt x="78" y="38"/>
                    <a:pt x="76" y="39"/>
                  </a:cubicBezTo>
                  <a:cubicBezTo>
                    <a:pt x="74" y="40"/>
                    <a:pt x="74" y="41"/>
                    <a:pt x="71" y="42"/>
                  </a:cubicBezTo>
                  <a:cubicBezTo>
                    <a:pt x="71" y="42"/>
                    <a:pt x="65" y="46"/>
                    <a:pt x="68" y="49"/>
                  </a:cubicBezTo>
                  <a:cubicBezTo>
                    <a:pt x="63" y="53"/>
                    <a:pt x="63" y="58"/>
                    <a:pt x="55" y="60"/>
                  </a:cubicBezTo>
                  <a:cubicBezTo>
                    <a:pt x="50" y="61"/>
                    <a:pt x="44" y="61"/>
                    <a:pt x="41" y="64"/>
                  </a:cubicBezTo>
                  <a:cubicBezTo>
                    <a:pt x="33" y="72"/>
                    <a:pt x="35" y="88"/>
                    <a:pt x="19" y="88"/>
                  </a:cubicBezTo>
                  <a:cubicBezTo>
                    <a:pt x="16" y="88"/>
                    <a:pt x="12" y="87"/>
                    <a:pt x="8" y="87"/>
                  </a:cubicBezTo>
                  <a:cubicBezTo>
                    <a:pt x="4" y="87"/>
                    <a:pt x="0" y="89"/>
                    <a:pt x="0" y="93"/>
                  </a:cubicBezTo>
                  <a:cubicBezTo>
                    <a:pt x="0" y="96"/>
                    <a:pt x="6" y="115"/>
                    <a:pt x="8" y="116"/>
                  </a:cubicBezTo>
                  <a:cubicBezTo>
                    <a:pt x="11" y="116"/>
                    <a:pt x="14" y="116"/>
                    <a:pt x="15" y="119"/>
                  </a:cubicBezTo>
                  <a:cubicBezTo>
                    <a:pt x="15" y="119"/>
                    <a:pt x="15" y="121"/>
                    <a:pt x="15" y="121"/>
                  </a:cubicBezTo>
                  <a:cubicBezTo>
                    <a:pt x="22" y="132"/>
                    <a:pt x="13" y="150"/>
                    <a:pt x="33" y="150"/>
                  </a:cubicBezTo>
                  <a:cubicBezTo>
                    <a:pt x="37" y="150"/>
                    <a:pt x="39" y="148"/>
                    <a:pt x="43" y="148"/>
                  </a:cubicBezTo>
                  <a:cubicBezTo>
                    <a:pt x="43" y="148"/>
                    <a:pt x="43" y="148"/>
                    <a:pt x="44" y="148"/>
                  </a:cubicBezTo>
                  <a:cubicBezTo>
                    <a:pt x="44" y="150"/>
                    <a:pt x="44" y="156"/>
                    <a:pt x="45" y="156"/>
                  </a:cubicBezTo>
                  <a:cubicBezTo>
                    <a:pt x="46" y="156"/>
                    <a:pt x="47" y="158"/>
                    <a:pt x="49" y="158"/>
                  </a:cubicBezTo>
                  <a:cubicBezTo>
                    <a:pt x="55" y="158"/>
                    <a:pt x="58" y="153"/>
                    <a:pt x="62" y="153"/>
                  </a:cubicBezTo>
                  <a:cubicBezTo>
                    <a:pt x="71" y="153"/>
                    <a:pt x="77" y="159"/>
                    <a:pt x="85" y="161"/>
                  </a:cubicBezTo>
                  <a:cubicBezTo>
                    <a:pt x="85" y="164"/>
                    <a:pt x="87" y="168"/>
                    <a:pt x="92" y="168"/>
                  </a:cubicBezTo>
                  <a:cubicBezTo>
                    <a:pt x="99" y="168"/>
                    <a:pt x="100" y="162"/>
                    <a:pt x="109" y="160"/>
                  </a:cubicBezTo>
                  <a:cubicBezTo>
                    <a:pt x="109" y="154"/>
                    <a:pt x="115" y="146"/>
                    <a:pt x="115" y="142"/>
                  </a:cubicBezTo>
                  <a:cubicBezTo>
                    <a:pt x="115" y="139"/>
                    <a:pt x="112" y="138"/>
                    <a:pt x="112" y="135"/>
                  </a:cubicBezTo>
                  <a:cubicBezTo>
                    <a:pt x="112" y="131"/>
                    <a:pt x="118" y="124"/>
                    <a:pt x="124" y="122"/>
                  </a:cubicBezTo>
                  <a:cubicBezTo>
                    <a:pt x="124" y="114"/>
                    <a:pt x="128" y="110"/>
                    <a:pt x="131" y="99"/>
                  </a:cubicBezTo>
                  <a:cubicBezTo>
                    <a:pt x="134" y="93"/>
                    <a:pt x="134" y="93"/>
                    <a:pt x="134" y="93"/>
                  </a:cubicBezTo>
                  <a:cubicBezTo>
                    <a:pt x="135" y="93"/>
                    <a:pt x="137" y="92"/>
                    <a:pt x="139" y="92"/>
                  </a:cubicBezTo>
                  <a:cubicBezTo>
                    <a:pt x="141" y="92"/>
                    <a:pt x="143" y="93"/>
                    <a:pt x="145" y="93"/>
                  </a:cubicBezTo>
                  <a:cubicBezTo>
                    <a:pt x="148" y="93"/>
                    <a:pt x="149" y="92"/>
                    <a:pt x="150" y="87"/>
                  </a:cubicBezTo>
                  <a:cubicBezTo>
                    <a:pt x="141" y="87"/>
                    <a:pt x="127" y="61"/>
                    <a:pt x="127" y="53"/>
                  </a:cubicBezTo>
                  <a:cubicBezTo>
                    <a:pt x="127" y="51"/>
                    <a:pt x="129" y="50"/>
                    <a:pt x="130" y="49"/>
                  </a:cubicBezTo>
                  <a:cubicBezTo>
                    <a:pt x="130" y="48"/>
                    <a:pt x="129" y="46"/>
                    <a:pt x="128" y="44"/>
                  </a:cubicBezTo>
                  <a:cubicBezTo>
                    <a:pt x="128" y="44"/>
                    <a:pt x="142" y="39"/>
                    <a:pt x="144" y="37"/>
                  </a:cubicBezTo>
                  <a:cubicBezTo>
                    <a:pt x="142" y="37"/>
                    <a:pt x="141" y="35"/>
                    <a:pt x="141" y="34"/>
                  </a:cubicBezTo>
                  <a:cubicBezTo>
                    <a:pt x="141" y="30"/>
                    <a:pt x="153" y="33"/>
                    <a:pt x="153" y="28"/>
                  </a:cubicBezTo>
                  <a:cubicBezTo>
                    <a:pt x="153" y="17"/>
                    <a:pt x="131" y="24"/>
                    <a:pt x="131" y="13"/>
                  </a:cubicBezTo>
                  <a:cubicBezTo>
                    <a:pt x="131" y="5"/>
                    <a:pt x="132" y="0"/>
                    <a:pt x="1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6"/>
            <p:cNvSpPr>
              <a:spLocks/>
            </p:cNvSpPr>
            <p:nvPr/>
          </p:nvSpPr>
          <p:spPr bwMode="auto">
            <a:xfrm>
              <a:off x="7654" y="3010"/>
              <a:ext cx="224" cy="265"/>
            </a:xfrm>
            <a:custGeom>
              <a:avLst/>
              <a:gdLst>
                <a:gd name="T0" fmla="*/ 95 w 95"/>
                <a:gd name="T1" fmla="*/ 0 h 112"/>
                <a:gd name="T2" fmla="*/ 92 w 95"/>
                <a:gd name="T3" fmla="*/ 0 h 112"/>
                <a:gd name="T4" fmla="*/ 75 w 95"/>
                <a:gd name="T5" fmla="*/ 12 h 112"/>
                <a:gd name="T6" fmla="*/ 71 w 95"/>
                <a:gd name="T7" fmla="*/ 12 h 112"/>
                <a:gd name="T8" fmla="*/ 34 w 95"/>
                <a:gd name="T9" fmla="*/ 6 h 112"/>
                <a:gd name="T10" fmla="*/ 14 w 95"/>
                <a:gd name="T11" fmla="*/ 36 h 112"/>
                <a:gd name="T12" fmla="*/ 9 w 95"/>
                <a:gd name="T13" fmla="*/ 44 h 112"/>
                <a:gd name="T14" fmla="*/ 0 w 95"/>
                <a:gd name="T15" fmla="*/ 73 h 112"/>
                <a:gd name="T16" fmla="*/ 10 w 95"/>
                <a:gd name="T17" fmla="*/ 79 h 112"/>
                <a:gd name="T18" fmla="*/ 10 w 95"/>
                <a:gd name="T19" fmla="*/ 105 h 112"/>
                <a:gd name="T20" fmla="*/ 19 w 95"/>
                <a:gd name="T21" fmla="*/ 112 h 112"/>
                <a:gd name="T22" fmla="*/ 27 w 95"/>
                <a:gd name="T23" fmla="*/ 91 h 112"/>
                <a:gd name="T24" fmla="*/ 22 w 95"/>
                <a:gd name="T25" fmla="*/ 73 h 112"/>
                <a:gd name="T26" fmla="*/ 30 w 95"/>
                <a:gd name="T27" fmla="*/ 67 h 112"/>
                <a:gd name="T28" fmla="*/ 33 w 95"/>
                <a:gd name="T29" fmla="*/ 67 h 112"/>
                <a:gd name="T30" fmla="*/ 34 w 95"/>
                <a:gd name="T31" fmla="*/ 67 h 112"/>
                <a:gd name="T32" fmla="*/ 32 w 95"/>
                <a:gd name="T33" fmla="*/ 78 h 112"/>
                <a:gd name="T34" fmla="*/ 40 w 95"/>
                <a:gd name="T35" fmla="*/ 94 h 112"/>
                <a:gd name="T36" fmla="*/ 40 w 95"/>
                <a:gd name="T37" fmla="*/ 99 h 112"/>
                <a:gd name="T38" fmla="*/ 47 w 95"/>
                <a:gd name="T39" fmla="*/ 99 h 112"/>
                <a:gd name="T40" fmla="*/ 59 w 95"/>
                <a:gd name="T41" fmla="*/ 88 h 112"/>
                <a:gd name="T42" fmla="*/ 52 w 95"/>
                <a:gd name="T43" fmla="*/ 78 h 112"/>
                <a:gd name="T44" fmla="*/ 54 w 95"/>
                <a:gd name="T45" fmla="*/ 75 h 112"/>
                <a:gd name="T46" fmla="*/ 40 w 95"/>
                <a:gd name="T47" fmla="*/ 53 h 112"/>
                <a:gd name="T48" fmla="*/ 68 w 95"/>
                <a:gd name="T49" fmla="*/ 38 h 112"/>
                <a:gd name="T50" fmla="*/ 68 w 95"/>
                <a:gd name="T51" fmla="*/ 34 h 112"/>
                <a:gd name="T52" fmla="*/ 68 w 95"/>
                <a:gd name="T53" fmla="*/ 34 h 112"/>
                <a:gd name="T54" fmla="*/ 37 w 95"/>
                <a:gd name="T55" fmla="*/ 43 h 112"/>
                <a:gd name="T56" fmla="*/ 38 w 95"/>
                <a:gd name="T57" fmla="*/ 41 h 112"/>
                <a:gd name="T58" fmla="*/ 32 w 95"/>
                <a:gd name="T59" fmla="*/ 46 h 112"/>
                <a:gd name="T60" fmla="*/ 21 w 95"/>
                <a:gd name="T61" fmla="*/ 28 h 112"/>
                <a:gd name="T62" fmla="*/ 31 w 95"/>
                <a:gd name="T63" fmla="*/ 20 h 112"/>
                <a:gd name="T64" fmla="*/ 38 w 95"/>
                <a:gd name="T65" fmla="*/ 20 h 112"/>
                <a:gd name="T66" fmla="*/ 58 w 95"/>
                <a:gd name="T67" fmla="*/ 18 h 112"/>
                <a:gd name="T68" fmla="*/ 77 w 95"/>
                <a:gd name="T69" fmla="*/ 21 h 112"/>
                <a:gd name="T70" fmla="*/ 93 w 95"/>
                <a:gd name="T71" fmla="*/ 4 h 112"/>
                <a:gd name="T72" fmla="*/ 95 w 95"/>
                <a:gd name="T7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5" h="112">
                  <a:moveTo>
                    <a:pt x="95" y="0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86" y="4"/>
                    <a:pt x="78" y="9"/>
                    <a:pt x="75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20" y="6"/>
                    <a:pt x="14" y="24"/>
                    <a:pt x="14" y="36"/>
                  </a:cubicBezTo>
                  <a:cubicBezTo>
                    <a:pt x="14" y="39"/>
                    <a:pt x="10" y="42"/>
                    <a:pt x="9" y="44"/>
                  </a:cubicBezTo>
                  <a:cubicBezTo>
                    <a:pt x="6" y="56"/>
                    <a:pt x="0" y="61"/>
                    <a:pt x="0" y="73"/>
                  </a:cubicBezTo>
                  <a:cubicBezTo>
                    <a:pt x="0" y="79"/>
                    <a:pt x="7" y="79"/>
                    <a:pt x="10" y="79"/>
                  </a:cubicBezTo>
                  <a:cubicBezTo>
                    <a:pt x="10" y="88"/>
                    <a:pt x="10" y="99"/>
                    <a:pt x="10" y="105"/>
                  </a:cubicBezTo>
                  <a:cubicBezTo>
                    <a:pt x="10" y="108"/>
                    <a:pt x="15" y="112"/>
                    <a:pt x="19" y="112"/>
                  </a:cubicBezTo>
                  <a:cubicBezTo>
                    <a:pt x="25" y="112"/>
                    <a:pt x="27" y="93"/>
                    <a:pt x="27" y="91"/>
                  </a:cubicBezTo>
                  <a:cubicBezTo>
                    <a:pt x="27" y="84"/>
                    <a:pt x="22" y="80"/>
                    <a:pt x="22" y="73"/>
                  </a:cubicBezTo>
                  <a:cubicBezTo>
                    <a:pt x="22" y="69"/>
                    <a:pt x="26" y="67"/>
                    <a:pt x="30" y="67"/>
                  </a:cubicBezTo>
                  <a:cubicBezTo>
                    <a:pt x="31" y="67"/>
                    <a:pt x="32" y="67"/>
                    <a:pt x="33" y="67"/>
                  </a:cubicBezTo>
                  <a:cubicBezTo>
                    <a:pt x="33" y="67"/>
                    <a:pt x="34" y="67"/>
                    <a:pt x="34" y="67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2" y="85"/>
                    <a:pt x="40" y="87"/>
                    <a:pt x="40" y="94"/>
                  </a:cubicBezTo>
                  <a:cubicBezTo>
                    <a:pt x="40" y="96"/>
                    <a:pt x="41" y="97"/>
                    <a:pt x="40" y="99"/>
                  </a:cubicBezTo>
                  <a:cubicBezTo>
                    <a:pt x="47" y="99"/>
                    <a:pt x="47" y="99"/>
                    <a:pt x="47" y="99"/>
                  </a:cubicBezTo>
                  <a:cubicBezTo>
                    <a:pt x="47" y="93"/>
                    <a:pt x="59" y="94"/>
                    <a:pt x="59" y="88"/>
                  </a:cubicBezTo>
                  <a:cubicBezTo>
                    <a:pt x="57" y="87"/>
                    <a:pt x="52" y="82"/>
                    <a:pt x="52" y="78"/>
                  </a:cubicBezTo>
                  <a:cubicBezTo>
                    <a:pt x="52" y="77"/>
                    <a:pt x="53" y="76"/>
                    <a:pt x="54" y="75"/>
                  </a:cubicBezTo>
                  <a:cubicBezTo>
                    <a:pt x="50" y="74"/>
                    <a:pt x="40" y="55"/>
                    <a:pt x="40" y="53"/>
                  </a:cubicBezTo>
                  <a:cubicBezTo>
                    <a:pt x="55" y="53"/>
                    <a:pt x="56" y="41"/>
                    <a:pt x="68" y="38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4" y="34"/>
                    <a:pt x="38" y="41"/>
                    <a:pt x="37" y="43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4"/>
                    <a:pt x="35" y="46"/>
                    <a:pt x="32" y="46"/>
                  </a:cubicBezTo>
                  <a:cubicBezTo>
                    <a:pt x="24" y="46"/>
                    <a:pt x="21" y="36"/>
                    <a:pt x="21" y="28"/>
                  </a:cubicBezTo>
                  <a:cubicBezTo>
                    <a:pt x="21" y="21"/>
                    <a:pt x="25" y="20"/>
                    <a:pt x="31" y="20"/>
                  </a:cubicBezTo>
                  <a:cubicBezTo>
                    <a:pt x="33" y="20"/>
                    <a:pt x="36" y="20"/>
                    <a:pt x="38" y="20"/>
                  </a:cubicBezTo>
                  <a:cubicBezTo>
                    <a:pt x="47" y="20"/>
                    <a:pt x="51" y="18"/>
                    <a:pt x="58" y="18"/>
                  </a:cubicBezTo>
                  <a:cubicBezTo>
                    <a:pt x="65" y="18"/>
                    <a:pt x="70" y="21"/>
                    <a:pt x="77" y="21"/>
                  </a:cubicBezTo>
                  <a:cubicBezTo>
                    <a:pt x="87" y="21"/>
                    <a:pt x="91" y="12"/>
                    <a:pt x="93" y="4"/>
                  </a:cubicBezTo>
                  <a:cubicBezTo>
                    <a:pt x="94" y="4"/>
                    <a:pt x="95" y="2"/>
                    <a:pt x="9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7"/>
            <p:cNvSpPr>
              <a:spLocks/>
            </p:cNvSpPr>
            <p:nvPr/>
          </p:nvSpPr>
          <p:spPr bwMode="auto">
            <a:xfrm>
              <a:off x="7181" y="3280"/>
              <a:ext cx="364" cy="106"/>
            </a:xfrm>
            <a:custGeom>
              <a:avLst/>
              <a:gdLst>
                <a:gd name="T0" fmla="*/ 26 w 154"/>
                <a:gd name="T1" fmla="*/ 0 h 45"/>
                <a:gd name="T2" fmla="*/ 18 w 154"/>
                <a:gd name="T3" fmla="*/ 3 h 45"/>
                <a:gd name="T4" fmla="*/ 13 w 154"/>
                <a:gd name="T5" fmla="*/ 1 h 45"/>
                <a:gd name="T6" fmla="*/ 0 w 154"/>
                <a:gd name="T7" fmla="*/ 12 h 45"/>
                <a:gd name="T8" fmla="*/ 18 w 154"/>
                <a:gd name="T9" fmla="*/ 24 h 45"/>
                <a:gd name="T10" fmla="*/ 24 w 154"/>
                <a:gd name="T11" fmla="*/ 26 h 45"/>
                <a:gd name="T12" fmla="*/ 29 w 154"/>
                <a:gd name="T13" fmla="*/ 26 h 45"/>
                <a:gd name="T14" fmla="*/ 33 w 154"/>
                <a:gd name="T15" fmla="*/ 25 h 45"/>
                <a:gd name="T16" fmla="*/ 39 w 154"/>
                <a:gd name="T17" fmla="*/ 26 h 45"/>
                <a:gd name="T18" fmla="*/ 68 w 154"/>
                <a:gd name="T19" fmla="*/ 30 h 45"/>
                <a:gd name="T20" fmla="*/ 81 w 154"/>
                <a:gd name="T21" fmla="*/ 37 h 45"/>
                <a:gd name="T22" fmla="*/ 137 w 154"/>
                <a:gd name="T23" fmla="*/ 45 h 45"/>
                <a:gd name="T24" fmla="*/ 137 w 154"/>
                <a:gd name="T25" fmla="*/ 39 h 45"/>
                <a:gd name="T26" fmla="*/ 148 w 154"/>
                <a:gd name="T27" fmla="*/ 43 h 45"/>
                <a:gd name="T28" fmla="*/ 154 w 154"/>
                <a:gd name="T29" fmla="*/ 37 h 45"/>
                <a:gd name="T30" fmla="*/ 145 w 154"/>
                <a:gd name="T31" fmla="*/ 32 h 45"/>
                <a:gd name="T32" fmla="*/ 143 w 154"/>
                <a:gd name="T33" fmla="*/ 32 h 45"/>
                <a:gd name="T34" fmla="*/ 140 w 154"/>
                <a:gd name="T35" fmla="*/ 33 h 45"/>
                <a:gd name="T36" fmla="*/ 136 w 154"/>
                <a:gd name="T37" fmla="*/ 33 h 45"/>
                <a:gd name="T38" fmla="*/ 133 w 154"/>
                <a:gd name="T39" fmla="*/ 31 h 45"/>
                <a:gd name="T40" fmla="*/ 128 w 154"/>
                <a:gd name="T41" fmla="*/ 27 h 45"/>
                <a:gd name="T42" fmla="*/ 106 w 154"/>
                <a:gd name="T43" fmla="*/ 20 h 45"/>
                <a:gd name="T44" fmla="*/ 107 w 154"/>
                <a:gd name="T45" fmla="*/ 20 h 45"/>
                <a:gd name="T46" fmla="*/ 126 w 154"/>
                <a:gd name="T47" fmla="*/ 16 h 45"/>
                <a:gd name="T48" fmla="*/ 122 w 154"/>
                <a:gd name="T49" fmla="*/ 16 h 45"/>
                <a:gd name="T50" fmla="*/ 106 w 154"/>
                <a:gd name="T51" fmla="*/ 18 h 45"/>
                <a:gd name="T52" fmla="*/ 82 w 154"/>
                <a:gd name="T53" fmla="*/ 9 h 45"/>
                <a:gd name="T54" fmla="*/ 66 w 154"/>
                <a:gd name="T55" fmla="*/ 17 h 45"/>
                <a:gd name="T56" fmla="*/ 26 w 154"/>
                <a:gd name="T5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4" h="45">
                  <a:moveTo>
                    <a:pt x="26" y="0"/>
                  </a:moveTo>
                  <a:cubicBezTo>
                    <a:pt x="23" y="0"/>
                    <a:pt x="21" y="3"/>
                    <a:pt x="18" y="3"/>
                  </a:cubicBezTo>
                  <a:cubicBezTo>
                    <a:pt x="16" y="3"/>
                    <a:pt x="15" y="1"/>
                    <a:pt x="13" y="1"/>
                  </a:cubicBezTo>
                  <a:cubicBezTo>
                    <a:pt x="10" y="1"/>
                    <a:pt x="1" y="10"/>
                    <a:pt x="0" y="12"/>
                  </a:cubicBezTo>
                  <a:cubicBezTo>
                    <a:pt x="8" y="12"/>
                    <a:pt x="12" y="18"/>
                    <a:pt x="18" y="24"/>
                  </a:cubicBezTo>
                  <a:cubicBezTo>
                    <a:pt x="20" y="25"/>
                    <a:pt x="22" y="26"/>
                    <a:pt x="24" y="26"/>
                  </a:cubicBezTo>
                  <a:cubicBezTo>
                    <a:pt x="26" y="26"/>
                    <a:pt x="27" y="26"/>
                    <a:pt x="29" y="26"/>
                  </a:cubicBezTo>
                  <a:cubicBezTo>
                    <a:pt x="30" y="26"/>
                    <a:pt x="32" y="25"/>
                    <a:pt x="33" y="25"/>
                  </a:cubicBezTo>
                  <a:cubicBezTo>
                    <a:pt x="35" y="25"/>
                    <a:pt x="37" y="26"/>
                    <a:pt x="39" y="26"/>
                  </a:cubicBezTo>
                  <a:cubicBezTo>
                    <a:pt x="49" y="29"/>
                    <a:pt x="58" y="30"/>
                    <a:pt x="68" y="30"/>
                  </a:cubicBezTo>
                  <a:cubicBezTo>
                    <a:pt x="73" y="30"/>
                    <a:pt x="75" y="37"/>
                    <a:pt x="81" y="37"/>
                  </a:cubicBezTo>
                  <a:cubicBezTo>
                    <a:pt x="102" y="37"/>
                    <a:pt x="120" y="38"/>
                    <a:pt x="137" y="45"/>
                  </a:cubicBezTo>
                  <a:cubicBezTo>
                    <a:pt x="136" y="43"/>
                    <a:pt x="135" y="39"/>
                    <a:pt x="137" y="39"/>
                  </a:cubicBezTo>
                  <a:cubicBezTo>
                    <a:pt x="143" y="39"/>
                    <a:pt x="143" y="43"/>
                    <a:pt x="148" y="43"/>
                  </a:cubicBezTo>
                  <a:cubicBezTo>
                    <a:pt x="149" y="43"/>
                    <a:pt x="153" y="39"/>
                    <a:pt x="154" y="37"/>
                  </a:cubicBezTo>
                  <a:cubicBezTo>
                    <a:pt x="150" y="36"/>
                    <a:pt x="150" y="34"/>
                    <a:pt x="145" y="32"/>
                  </a:cubicBezTo>
                  <a:cubicBezTo>
                    <a:pt x="145" y="32"/>
                    <a:pt x="144" y="32"/>
                    <a:pt x="143" y="32"/>
                  </a:cubicBezTo>
                  <a:cubicBezTo>
                    <a:pt x="142" y="32"/>
                    <a:pt x="141" y="32"/>
                    <a:pt x="140" y="33"/>
                  </a:cubicBezTo>
                  <a:cubicBezTo>
                    <a:pt x="139" y="33"/>
                    <a:pt x="137" y="33"/>
                    <a:pt x="136" y="33"/>
                  </a:cubicBezTo>
                  <a:cubicBezTo>
                    <a:pt x="135" y="33"/>
                    <a:pt x="134" y="33"/>
                    <a:pt x="133" y="31"/>
                  </a:cubicBezTo>
                  <a:cubicBezTo>
                    <a:pt x="132" y="30"/>
                    <a:pt x="132" y="27"/>
                    <a:pt x="128" y="27"/>
                  </a:cubicBezTo>
                  <a:cubicBezTo>
                    <a:pt x="119" y="27"/>
                    <a:pt x="112" y="26"/>
                    <a:pt x="106" y="20"/>
                  </a:cubicBezTo>
                  <a:cubicBezTo>
                    <a:pt x="106" y="20"/>
                    <a:pt x="107" y="20"/>
                    <a:pt x="107" y="20"/>
                  </a:cubicBezTo>
                  <a:cubicBezTo>
                    <a:pt x="112" y="20"/>
                    <a:pt x="125" y="18"/>
                    <a:pt x="126" y="16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96" y="18"/>
                    <a:pt x="93" y="9"/>
                    <a:pt x="82" y="9"/>
                  </a:cubicBezTo>
                  <a:cubicBezTo>
                    <a:pt x="76" y="9"/>
                    <a:pt x="74" y="17"/>
                    <a:pt x="66" y="17"/>
                  </a:cubicBezTo>
                  <a:cubicBezTo>
                    <a:pt x="49" y="17"/>
                    <a:pt x="42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8"/>
            <p:cNvSpPr>
              <a:spLocks/>
            </p:cNvSpPr>
            <p:nvPr/>
          </p:nvSpPr>
          <p:spPr bwMode="auto">
            <a:xfrm>
              <a:off x="7694" y="3365"/>
              <a:ext cx="109" cy="24"/>
            </a:xfrm>
            <a:custGeom>
              <a:avLst/>
              <a:gdLst>
                <a:gd name="T0" fmla="*/ 46 w 46"/>
                <a:gd name="T1" fmla="*/ 0 h 10"/>
                <a:gd name="T2" fmla="*/ 31 w 46"/>
                <a:gd name="T3" fmla="*/ 5 h 10"/>
                <a:gd name="T4" fmla="*/ 10 w 46"/>
                <a:gd name="T5" fmla="*/ 1 h 10"/>
                <a:gd name="T6" fmla="*/ 7 w 46"/>
                <a:gd name="T7" fmla="*/ 1 h 10"/>
                <a:gd name="T8" fmla="*/ 0 w 46"/>
                <a:gd name="T9" fmla="*/ 5 h 10"/>
                <a:gd name="T10" fmla="*/ 10 w 46"/>
                <a:gd name="T11" fmla="*/ 10 h 10"/>
                <a:gd name="T12" fmla="*/ 12 w 46"/>
                <a:gd name="T13" fmla="*/ 10 h 10"/>
                <a:gd name="T14" fmla="*/ 31 w 46"/>
                <a:gd name="T15" fmla="*/ 10 h 10"/>
                <a:gd name="T16" fmla="*/ 46 w 46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10">
                  <a:moveTo>
                    <a:pt x="46" y="0"/>
                  </a:moveTo>
                  <a:cubicBezTo>
                    <a:pt x="41" y="2"/>
                    <a:pt x="39" y="5"/>
                    <a:pt x="31" y="5"/>
                  </a:cubicBezTo>
                  <a:cubicBezTo>
                    <a:pt x="23" y="5"/>
                    <a:pt x="19" y="1"/>
                    <a:pt x="10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4" y="1"/>
                    <a:pt x="0" y="2"/>
                    <a:pt x="0" y="5"/>
                  </a:cubicBezTo>
                  <a:cubicBezTo>
                    <a:pt x="0" y="10"/>
                    <a:pt x="6" y="10"/>
                    <a:pt x="10" y="10"/>
                  </a:cubicBezTo>
                  <a:cubicBezTo>
                    <a:pt x="11" y="10"/>
                    <a:pt x="11" y="10"/>
                    <a:pt x="12" y="10"/>
                  </a:cubicBezTo>
                  <a:cubicBezTo>
                    <a:pt x="16" y="10"/>
                    <a:pt x="23" y="10"/>
                    <a:pt x="31" y="10"/>
                  </a:cubicBezTo>
                  <a:cubicBezTo>
                    <a:pt x="38" y="8"/>
                    <a:pt x="42" y="7"/>
                    <a:pt x="4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39"/>
            <p:cNvSpPr>
              <a:spLocks/>
            </p:cNvSpPr>
            <p:nvPr/>
          </p:nvSpPr>
          <p:spPr bwMode="auto">
            <a:xfrm>
              <a:off x="7585" y="3370"/>
              <a:ext cx="76" cy="26"/>
            </a:xfrm>
            <a:custGeom>
              <a:avLst/>
              <a:gdLst>
                <a:gd name="T0" fmla="*/ 32 w 32"/>
                <a:gd name="T1" fmla="*/ 0 h 11"/>
                <a:gd name="T2" fmla="*/ 20 w 32"/>
                <a:gd name="T3" fmla="*/ 0 h 11"/>
                <a:gd name="T4" fmla="*/ 19 w 32"/>
                <a:gd name="T5" fmla="*/ 4 h 11"/>
                <a:gd name="T6" fmla="*/ 9 w 32"/>
                <a:gd name="T7" fmla="*/ 2 h 11"/>
                <a:gd name="T8" fmla="*/ 7 w 32"/>
                <a:gd name="T9" fmla="*/ 2 h 11"/>
                <a:gd name="T10" fmla="*/ 0 w 32"/>
                <a:gd name="T11" fmla="*/ 7 h 11"/>
                <a:gd name="T12" fmla="*/ 11 w 32"/>
                <a:gd name="T13" fmla="*/ 11 h 11"/>
                <a:gd name="T14" fmla="*/ 23 w 32"/>
                <a:gd name="T15" fmla="*/ 6 h 11"/>
                <a:gd name="T16" fmla="*/ 28 w 32"/>
                <a:gd name="T17" fmla="*/ 8 h 11"/>
                <a:gd name="T18" fmla="*/ 32 w 32"/>
                <a:gd name="T19" fmla="*/ 8 h 11"/>
                <a:gd name="T20" fmla="*/ 32 w 32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11">
                  <a:moveTo>
                    <a:pt x="32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1"/>
                    <a:pt x="19" y="2"/>
                    <a:pt x="19" y="4"/>
                  </a:cubicBezTo>
                  <a:cubicBezTo>
                    <a:pt x="17" y="3"/>
                    <a:pt x="14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3" y="2"/>
                    <a:pt x="0" y="2"/>
                    <a:pt x="0" y="7"/>
                  </a:cubicBezTo>
                  <a:cubicBezTo>
                    <a:pt x="0" y="9"/>
                    <a:pt x="7" y="11"/>
                    <a:pt x="11" y="11"/>
                  </a:cubicBezTo>
                  <a:cubicBezTo>
                    <a:pt x="16" y="11"/>
                    <a:pt x="18" y="8"/>
                    <a:pt x="23" y="6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7"/>
                    <a:pt x="32" y="4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0"/>
            <p:cNvSpPr>
              <a:spLocks/>
            </p:cNvSpPr>
            <p:nvPr/>
          </p:nvSpPr>
          <p:spPr bwMode="auto">
            <a:xfrm>
              <a:off x="7668" y="3403"/>
              <a:ext cx="54" cy="38"/>
            </a:xfrm>
            <a:custGeom>
              <a:avLst/>
              <a:gdLst>
                <a:gd name="T0" fmla="*/ 5 w 23"/>
                <a:gd name="T1" fmla="*/ 0 h 16"/>
                <a:gd name="T2" fmla="*/ 0 w 23"/>
                <a:gd name="T3" fmla="*/ 4 h 16"/>
                <a:gd name="T4" fmla="*/ 13 w 23"/>
                <a:gd name="T5" fmla="*/ 10 h 16"/>
                <a:gd name="T6" fmla="*/ 16 w 23"/>
                <a:gd name="T7" fmla="*/ 16 h 16"/>
                <a:gd name="T8" fmla="*/ 19 w 23"/>
                <a:gd name="T9" fmla="*/ 16 h 16"/>
                <a:gd name="T10" fmla="*/ 23 w 23"/>
                <a:gd name="T11" fmla="*/ 13 h 16"/>
                <a:gd name="T12" fmla="*/ 15 w 23"/>
                <a:gd name="T13" fmla="*/ 1 h 16"/>
                <a:gd name="T14" fmla="*/ 10 w 23"/>
                <a:gd name="T15" fmla="*/ 1 h 16"/>
                <a:gd name="T16" fmla="*/ 5 w 23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6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9"/>
                    <a:pt x="8" y="10"/>
                    <a:pt x="13" y="10"/>
                  </a:cubicBezTo>
                  <a:cubicBezTo>
                    <a:pt x="13" y="11"/>
                    <a:pt x="14" y="16"/>
                    <a:pt x="16" y="16"/>
                  </a:cubicBezTo>
                  <a:cubicBezTo>
                    <a:pt x="17" y="16"/>
                    <a:pt x="18" y="16"/>
                    <a:pt x="19" y="16"/>
                  </a:cubicBezTo>
                  <a:cubicBezTo>
                    <a:pt x="20" y="16"/>
                    <a:pt x="23" y="14"/>
                    <a:pt x="23" y="13"/>
                  </a:cubicBezTo>
                  <a:cubicBezTo>
                    <a:pt x="23" y="6"/>
                    <a:pt x="15" y="8"/>
                    <a:pt x="15" y="1"/>
                  </a:cubicBezTo>
                  <a:cubicBezTo>
                    <a:pt x="13" y="1"/>
                    <a:pt x="11" y="1"/>
                    <a:pt x="10" y="1"/>
                  </a:cubicBezTo>
                  <a:cubicBezTo>
                    <a:pt x="8" y="1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41"/>
            <p:cNvSpPr>
              <a:spLocks/>
            </p:cNvSpPr>
            <p:nvPr/>
          </p:nvSpPr>
          <p:spPr bwMode="auto">
            <a:xfrm>
              <a:off x="7557" y="3367"/>
              <a:ext cx="23" cy="22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0 h 9"/>
                <a:gd name="T4" fmla="*/ 0 w 10"/>
                <a:gd name="T5" fmla="*/ 6 h 9"/>
                <a:gd name="T6" fmla="*/ 4 w 10"/>
                <a:gd name="T7" fmla="*/ 9 h 9"/>
                <a:gd name="T8" fmla="*/ 10 w 10"/>
                <a:gd name="T9" fmla="*/ 4 h 9"/>
                <a:gd name="T10" fmla="*/ 5 w 10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7" y="9"/>
                    <a:pt x="9" y="7"/>
                    <a:pt x="10" y="4"/>
                  </a:cubicBezTo>
                  <a:cubicBezTo>
                    <a:pt x="8" y="3"/>
                    <a:pt x="8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2"/>
            <p:cNvSpPr>
              <a:spLocks/>
            </p:cNvSpPr>
            <p:nvPr/>
          </p:nvSpPr>
          <p:spPr bwMode="auto">
            <a:xfrm>
              <a:off x="7824" y="3375"/>
              <a:ext cx="125" cy="68"/>
            </a:xfrm>
            <a:custGeom>
              <a:avLst/>
              <a:gdLst>
                <a:gd name="T0" fmla="*/ 44 w 53"/>
                <a:gd name="T1" fmla="*/ 0 h 29"/>
                <a:gd name="T2" fmla="*/ 20 w 53"/>
                <a:gd name="T3" fmla="*/ 6 h 29"/>
                <a:gd name="T4" fmla="*/ 17 w 53"/>
                <a:gd name="T5" fmla="*/ 10 h 29"/>
                <a:gd name="T6" fmla="*/ 0 w 53"/>
                <a:gd name="T7" fmla="*/ 25 h 29"/>
                <a:gd name="T8" fmla="*/ 3 w 53"/>
                <a:gd name="T9" fmla="*/ 29 h 29"/>
                <a:gd name="T10" fmla="*/ 21 w 53"/>
                <a:gd name="T11" fmla="*/ 20 h 29"/>
                <a:gd name="T12" fmla="*/ 22 w 53"/>
                <a:gd name="T13" fmla="*/ 14 h 29"/>
                <a:gd name="T14" fmla="*/ 53 w 53"/>
                <a:gd name="T15" fmla="*/ 1 h 29"/>
                <a:gd name="T16" fmla="*/ 44 w 53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9">
                  <a:moveTo>
                    <a:pt x="44" y="0"/>
                  </a:moveTo>
                  <a:cubicBezTo>
                    <a:pt x="36" y="0"/>
                    <a:pt x="24" y="2"/>
                    <a:pt x="20" y="6"/>
                  </a:cubicBezTo>
                  <a:cubicBezTo>
                    <a:pt x="19" y="7"/>
                    <a:pt x="19" y="10"/>
                    <a:pt x="17" y="10"/>
                  </a:cubicBezTo>
                  <a:cubicBezTo>
                    <a:pt x="10" y="13"/>
                    <a:pt x="0" y="13"/>
                    <a:pt x="0" y="25"/>
                  </a:cubicBezTo>
                  <a:cubicBezTo>
                    <a:pt x="0" y="27"/>
                    <a:pt x="1" y="29"/>
                    <a:pt x="3" y="29"/>
                  </a:cubicBezTo>
                  <a:cubicBezTo>
                    <a:pt x="9" y="29"/>
                    <a:pt x="18" y="23"/>
                    <a:pt x="21" y="20"/>
                  </a:cubicBezTo>
                  <a:cubicBezTo>
                    <a:pt x="22" y="19"/>
                    <a:pt x="20" y="14"/>
                    <a:pt x="22" y="14"/>
                  </a:cubicBezTo>
                  <a:cubicBezTo>
                    <a:pt x="31" y="14"/>
                    <a:pt x="48" y="9"/>
                    <a:pt x="53" y="1"/>
                  </a:cubicBezTo>
                  <a:cubicBezTo>
                    <a:pt x="52" y="0"/>
                    <a:pt x="48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43"/>
            <p:cNvSpPr>
              <a:spLocks/>
            </p:cNvSpPr>
            <p:nvPr/>
          </p:nvSpPr>
          <p:spPr bwMode="auto">
            <a:xfrm>
              <a:off x="8195" y="3268"/>
              <a:ext cx="26" cy="52"/>
            </a:xfrm>
            <a:custGeom>
              <a:avLst/>
              <a:gdLst>
                <a:gd name="T0" fmla="*/ 9 w 11"/>
                <a:gd name="T1" fmla="*/ 0 h 22"/>
                <a:gd name="T2" fmla="*/ 6 w 11"/>
                <a:gd name="T3" fmla="*/ 9 h 22"/>
                <a:gd name="T4" fmla="*/ 0 w 11"/>
                <a:gd name="T5" fmla="*/ 18 h 22"/>
                <a:gd name="T6" fmla="*/ 4 w 11"/>
                <a:gd name="T7" fmla="*/ 22 h 22"/>
                <a:gd name="T8" fmla="*/ 7 w 11"/>
                <a:gd name="T9" fmla="*/ 11 h 22"/>
                <a:gd name="T10" fmla="*/ 11 w 11"/>
                <a:gd name="T11" fmla="*/ 6 h 22"/>
                <a:gd name="T12" fmla="*/ 9 w 11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2">
                  <a:moveTo>
                    <a:pt x="9" y="0"/>
                  </a:moveTo>
                  <a:cubicBezTo>
                    <a:pt x="5" y="1"/>
                    <a:pt x="6" y="5"/>
                    <a:pt x="6" y="9"/>
                  </a:cubicBezTo>
                  <a:cubicBezTo>
                    <a:pt x="6" y="12"/>
                    <a:pt x="0" y="13"/>
                    <a:pt x="0" y="18"/>
                  </a:cubicBezTo>
                  <a:cubicBezTo>
                    <a:pt x="0" y="20"/>
                    <a:pt x="2" y="22"/>
                    <a:pt x="4" y="22"/>
                  </a:cubicBezTo>
                  <a:cubicBezTo>
                    <a:pt x="8" y="22"/>
                    <a:pt x="7" y="16"/>
                    <a:pt x="7" y="11"/>
                  </a:cubicBezTo>
                  <a:cubicBezTo>
                    <a:pt x="9" y="11"/>
                    <a:pt x="11" y="9"/>
                    <a:pt x="11" y="6"/>
                  </a:cubicBezTo>
                  <a:cubicBezTo>
                    <a:pt x="11" y="2"/>
                    <a:pt x="10" y="4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4"/>
            <p:cNvSpPr>
              <a:spLocks/>
            </p:cNvSpPr>
            <p:nvPr/>
          </p:nvSpPr>
          <p:spPr bwMode="auto">
            <a:xfrm>
              <a:off x="7914" y="3181"/>
              <a:ext cx="33" cy="30"/>
            </a:xfrm>
            <a:custGeom>
              <a:avLst/>
              <a:gdLst>
                <a:gd name="T0" fmla="*/ 4 w 14"/>
                <a:gd name="T1" fmla="*/ 0 h 13"/>
                <a:gd name="T2" fmla="*/ 0 w 14"/>
                <a:gd name="T3" fmla="*/ 3 h 13"/>
                <a:gd name="T4" fmla="*/ 9 w 14"/>
                <a:gd name="T5" fmla="*/ 13 h 13"/>
                <a:gd name="T6" fmla="*/ 14 w 14"/>
                <a:gd name="T7" fmla="*/ 6 h 13"/>
                <a:gd name="T8" fmla="*/ 4 w 1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4" y="0"/>
                  </a:moveTo>
                  <a:cubicBezTo>
                    <a:pt x="1" y="0"/>
                    <a:pt x="0" y="0"/>
                    <a:pt x="0" y="3"/>
                  </a:cubicBezTo>
                  <a:cubicBezTo>
                    <a:pt x="0" y="7"/>
                    <a:pt x="6" y="13"/>
                    <a:pt x="9" y="13"/>
                  </a:cubicBezTo>
                  <a:cubicBezTo>
                    <a:pt x="11" y="13"/>
                    <a:pt x="14" y="7"/>
                    <a:pt x="14" y="6"/>
                  </a:cubicBezTo>
                  <a:cubicBezTo>
                    <a:pt x="14" y="2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5"/>
            <p:cNvSpPr>
              <a:spLocks/>
            </p:cNvSpPr>
            <p:nvPr/>
          </p:nvSpPr>
          <p:spPr bwMode="auto">
            <a:xfrm>
              <a:off x="7978" y="3176"/>
              <a:ext cx="101" cy="28"/>
            </a:xfrm>
            <a:custGeom>
              <a:avLst/>
              <a:gdLst>
                <a:gd name="T0" fmla="*/ 27 w 43"/>
                <a:gd name="T1" fmla="*/ 0 h 12"/>
                <a:gd name="T2" fmla="*/ 4 w 43"/>
                <a:gd name="T3" fmla="*/ 0 h 12"/>
                <a:gd name="T4" fmla="*/ 0 w 43"/>
                <a:gd name="T5" fmla="*/ 5 h 12"/>
                <a:gd name="T6" fmla="*/ 10 w 43"/>
                <a:gd name="T7" fmla="*/ 7 h 12"/>
                <a:gd name="T8" fmla="*/ 22 w 43"/>
                <a:gd name="T9" fmla="*/ 7 h 12"/>
                <a:gd name="T10" fmla="*/ 40 w 43"/>
                <a:gd name="T11" fmla="*/ 12 h 12"/>
                <a:gd name="T12" fmla="*/ 43 w 43"/>
                <a:gd name="T13" fmla="*/ 11 h 12"/>
                <a:gd name="T14" fmla="*/ 37 w 43"/>
                <a:gd name="T15" fmla="*/ 2 h 12"/>
                <a:gd name="T16" fmla="*/ 35 w 43"/>
                <a:gd name="T17" fmla="*/ 2 h 12"/>
                <a:gd name="T18" fmla="*/ 31 w 43"/>
                <a:gd name="T19" fmla="*/ 2 h 12"/>
                <a:gd name="T20" fmla="*/ 27 w 4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2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0" y="2"/>
                    <a:pt x="0" y="5"/>
                  </a:cubicBezTo>
                  <a:cubicBezTo>
                    <a:pt x="0" y="5"/>
                    <a:pt x="7" y="7"/>
                    <a:pt x="10" y="7"/>
                  </a:cubicBezTo>
                  <a:cubicBezTo>
                    <a:pt x="14" y="7"/>
                    <a:pt x="16" y="7"/>
                    <a:pt x="22" y="7"/>
                  </a:cubicBezTo>
                  <a:cubicBezTo>
                    <a:pt x="29" y="7"/>
                    <a:pt x="33" y="12"/>
                    <a:pt x="40" y="12"/>
                  </a:cubicBezTo>
                  <a:cubicBezTo>
                    <a:pt x="41" y="12"/>
                    <a:pt x="43" y="12"/>
                    <a:pt x="43" y="11"/>
                  </a:cubicBezTo>
                  <a:cubicBezTo>
                    <a:pt x="43" y="7"/>
                    <a:pt x="38" y="6"/>
                    <a:pt x="37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4" y="2"/>
                    <a:pt x="32" y="2"/>
                    <a:pt x="31" y="2"/>
                  </a:cubicBezTo>
                  <a:cubicBezTo>
                    <a:pt x="29" y="2"/>
                    <a:pt x="28" y="2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6"/>
            <p:cNvSpPr>
              <a:spLocks/>
            </p:cNvSpPr>
            <p:nvPr/>
          </p:nvSpPr>
          <p:spPr bwMode="auto">
            <a:xfrm>
              <a:off x="7961" y="2989"/>
              <a:ext cx="45" cy="99"/>
            </a:xfrm>
            <a:custGeom>
              <a:avLst/>
              <a:gdLst>
                <a:gd name="T0" fmla="*/ 5 w 19"/>
                <a:gd name="T1" fmla="*/ 0 h 42"/>
                <a:gd name="T2" fmla="*/ 0 w 19"/>
                <a:gd name="T3" fmla="*/ 10 h 42"/>
                <a:gd name="T4" fmla="*/ 4 w 19"/>
                <a:gd name="T5" fmla="*/ 25 h 42"/>
                <a:gd name="T6" fmla="*/ 4 w 19"/>
                <a:gd name="T7" fmla="*/ 32 h 42"/>
                <a:gd name="T8" fmla="*/ 11 w 19"/>
                <a:gd name="T9" fmla="*/ 42 h 42"/>
                <a:gd name="T10" fmla="*/ 5 w 19"/>
                <a:gd name="T11" fmla="*/ 33 h 42"/>
                <a:gd name="T12" fmla="*/ 5 w 19"/>
                <a:gd name="T13" fmla="*/ 29 h 42"/>
                <a:gd name="T14" fmla="*/ 18 w 19"/>
                <a:gd name="T15" fmla="*/ 28 h 42"/>
                <a:gd name="T16" fmla="*/ 13 w 19"/>
                <a:gd name="T17" fmla="*/ 20 h 42"/>
                <a:gd name="T18" fmla="*/ 19 w 19"/>
                <a:gd name="T19" fmla="*/ 13 h 42"/>
                <a:gd name="T20" fmla="*/ 5 w 19"/>
                <a:gd name="T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2">
                  <a:moveTo>
                    <a:pt x="5" y="0"/>
                  </a:moveTo>
                  <a:cubicBezTo>
                    <a:pt x="1" y="2"/>
                    <a:pt x="0" y="6"/>
                    <a:pt x="0" y="10"/>
                  </a:cubicBezTo>
                  <a:cubicBezTo>
                    <a:pt x="0" y="17"/>
                    <a:pt x="4" y="19"/>
                    <a:pt x="4" y="25"/>
                  </a:cubicBezTo>
                  <a:cubicBezTo>
                    <a:pt x="4" y="30"/>
                    <a:pt x="4" y="29"/>
                    <a:pt x="4" y="32"/>
                  </a:cubicBezTo>
                  <a:cubicBezTo>
                    <a:pt x="4" y="35"/>
                    <a:pt x="6" y="42"/>
                    <a:pt x="11" y="42"/>
                  </a:cubicBezTo>
                  <a:cubicBezTo>
                    <a:pt x="9" y="38"/>
                    <a:pt x="8" y="36"/>
                    <a:pt x="5" y="3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10" y="29"/>
                    <a:pt x="15" y="29"/>
                    <a:pt x="18" y="28"/>
                  </a:cubicBezTo>
                  <a:cubicBezTo>
                    <a:pt x="17" y="24"/>
                    <a:pt x="13" y="23"/>
                    <a:pt x="13" y="20"/>
                  </a:cubicBezTo>
                  <a:cubicBezTo>
                    <a:pt x="13" y="17"/>
                    <a:pt x="19" y="17"/>
                    <a:pt x="19" y="13"/>
                  </a:cubicBezTo>
                  <a:cubicBezTo>
                    <a:pt x="10" y="11"/>
                    <a:pt x="6" y="7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7"/>
            <p:cNvSpPr>
              <a:spLocks noEditPoints="1"/>
            </p:cNvSpPr>
            <p:nvPr/>
          </p:nvSpPr>
          <p:spPr bwMode="auto">
            <a:xfrm>
              <a:off x="8715" y="3218"/>
              <a:ext cx="139" cy="81"/>
            </a:xfrm>
            <a:custGeom>
              <a:avLst/>
              <a:gdLst>
                <a:gd name="T0" fmla="*/ 14 w 59"/>
                <a:gd name="T1" fmla="*/ 31 h 34"/>
                <a:gd name="T2" fmla="*/ 15 w 59"/>
                <a:gd name="T3" fmla="*/ 32 h 34"/>
                <a:gd name="T4" fmla="*/ 15 w 59"/>
                <a:gd name="T5" fmla="*/ 31 h 34"/>
                <a:gd name="T6" fmla="*/ 14 w 59"/>
                <a:gd name="T7" fmla="*/ 31 h 34"/>
                <a:gd name="T8" fmla="*/ 54 w 59"/>
                <a:gd name="T9" fmla="*/ 0 h 34"/>
                <a:gd name="T10" fmla="*/ 42 w 59"/>
                <a:gd name="T11" fmla="*/ 15 h 34"/>
                <a:gd name="T12" fmla="*/ 22 w 59"/>
                <a:gd name="T13" fmla="*/ 19 h 34"/>
                <a:gd name="T14" fmla="*/ 16 w 59"/>
                <a:gd name="T15" fmla="*/ 21 h 34"/>
                <a:gd name="T16" fmla="*/ 16 w 59"/>
                <a:gd name="T17" fmla="*/ 21 h 34"/>
                <a:gd name="T18" fmla="*/ 0 w 59"/>
                <a:gd name="T19" fmla="*/ 21 h 34"/>
                <a:gd name="T20" fmla="*/ 13 w 59"/>
                <a:gd name="T21" fmla="*/ 30 h 34"/>
                <a:gd name="T22" fmla="*/ 14 w 59"/>
                <a:gd name="T23" fmla="*/ 31 h 34"/>
                <a:gd name="T24" fmla="*/ 14 w 59"/>
                <a:gd name="T25" fmla="*/ 30 h 34"/>
                <a:gd name="T26" fmla="*/ 15 w 59"/>
                <a:gd name="T27" fmla="*/ 31 h 34"/>
                <a:gd name="T28" fmla="*/ 22 w 59"/>
                <a:gd name="T29" fmla="*/ 34 h 34"/>
                <a:gd name="T30" fmla="*/ 48 w 59"/>
                <a:gd name="T31" fmla="*/ 26 h 34"/>
                <a:gd name="T32" fmla="*/ 59 w 59"/>
                <a:gd name="T33" fmla="*/ 8 h 34"/>
                <a:gd name="T34" fmla="*/ 54 w 59"/>
                <a:gd name="T3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34">
                  <a:moveTo>
                    <a:pt x="14" y="31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4" y="31"/>
                  </a:cubicBezTo>
                  <a:moveTo>
                    <a:pt x="54" y="0"/>
                  </a:moveTo>
                  <a:cubicBezTo>
                    <a:pt x="47" y="0"/>
                    <a:pt x="50" y="12"/>
                    <a:pt x="42" y="15"/>
                  </a:cubicBezTo>
                  <a:cubicBezTo>
                    <a:pt x="38" y="17"/>
                    <a:pt x="30" y="17"/>
                    <a:pt x="22" y="19"/>
                  </a:cubicBezTo>
                  <a:cubicBezTo>
                    <a:pt x="22" y="19"/>
                    <a:pt x="18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7"/>
                    <a:pt x="8" y="27"/>
                    <a:pt x="13" y="30"/>
                  </a:cubicBezTo>
                  <a:cubicBezTo>
                    <a:pt x="13" y="30"/>
                    <a:pt x="14" y="30"/>
                    <a:pt x="14" y="31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5" y="31"/>
                    <a:pt x="15" y="31"/>
                  </a:cubicBezTo>
                  <a:cubicBezTo>
                    <a:pt x="17" y="33"/>
                    <a:pt x="21" y="34"/>
                    <a:pt x="22" y="34"/>
                  </a:cubicBezTo>
                  <a:cubicBezTo>
                    <a:pt x="33" y="34"/>
                    <a:pt x="38" y="28"/>
                    <a:pt x="48" y="26"/>
                  </a:cubicBezTo>
                  <a:cubicBezTo>
                    <a:pt x="48" y="17"/>
                    <a:pt x="59" y="19"/>
                    <a:pt x="59" y="8"/>
                  </a:cubicBezTo>
                  <a:cubicBezTo>
                    <a:pt x="59" y="5"/>
                    <a:pt x="57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48"/>
            <p:cNvSpPr>
              <a:spLocks/>
            </p:cNvSpPr>
            <p:nvPr/>
          </p:nvSpPr>
          <p:spPr bwMode="auto">
            <a:xfrm>
              <a:off x="8079" y="3079"/>
              <a:ext cx="721" cy="376"/>
            </a:xfrm>
            <a:custGeom>
              <a:avLst/>
              <a:gdLst>
                <a:gd name="T0" fmla="*/ 7 w 305"/>
                <a:gd name="T1" fmla="*/ 9 h 159"/>
                <a:gd name="T2" fmla="*/ 16 w 305"/>
                <a:gd name="T3" fmla="*/ 26 h 159"/>
                <a:gd name="T4" fmla="*/ 27 w 305"/>
                <a:gd name="T5" fmla="*/ 32 h 159"/>
                <a:gd name="T6" fmla="*/ 46 w 305"/>
                <a:gd name="T7" fmla="*/ 30 h 159"/>
                <a:gd name="T8" fmla="*/ 28 w 305"/>
                <a:gd name="T9" fmla="*/ 45 h 159"/>
                <a:gd name="T10" fmla="*/ 36 w 305"/>
                <a:gd name="T11" fmla="*/ 58 h 159"/>
                <a:gd name="T12" fmla="*/ 44 w 305"/>
                <a:gd name="T13" fmla="*/ 54 h 159"/>
                <a:gd name="T14" fmla="*/ 64 w 305"/>
                <a:gd name="T15" fmla="*/ 65 h 159"/>
                <a:gd name="T16" fmla="*/ 114 w 305"/>
                <a:gd name="T17" fmla="*/ 85 h 159"/>
                <a:gd name="T18" fmla="*/ 108 w 305"/>
                <a:gd name="T19" fmla="*/ 118 h 159"/>
                <a:gd name="T20" fmla="*/ 128 w 305"/>
                <a:gd name="T21" fmla="*/ 122 h 159"/>
                <a:gd name="T22" fmla="*/ 167 w 305"/>
                <a:gd name="T23" fmla="*/ 135 h 159"/>
                <a:gd name="T24" fmla="*/ 189 w 305"/>
                <a:gd name="T25" fmla="*/ 123 h 159"/>
                <a:gd name="T26" fmla="*/ 246 w 305"/>
                <a:gd name="T27" fmla="*/ 135 h 159"/>
                <a:gd name="T28" fmla="*/ 272 w 305"/>
                <a:gd name="T29" fmla="*/ 152 h 159"/>
                <a:gd name="T30" fmla="*/ 295 w 305"/>
                <a:gd name="T31" fmla="*/ 159 h 159"/>
                <a:gd name="T32" fmla="*/ 305 w 305"/>
                <a:gd name="T33" fmla="*/ 150 h 159"/>
                <a:gd name="T34" fmla="*/ 290 w 305"/>
                <a:gd name="T35" fmla="*/ 142 h 159"/>
                <a:gd name="T36" fmla="*/ 287 w 305"/>
                <a:gd name="T37" fmla="*/ 142 h 159"/>
                <a:gd name="T38" fmla="*/ 283 w 305"/>
                <a:gd name="T39" fmla="*/ 141 h 159"/>
                <a:gd name="T40" fmla="*/ 267 w 305"/>
                <a:gd name="T41" fmla="*/ 130 h 159"/>
                <a:gd name="T42" fmla="*/ 249 w 305"/>
                <a:gd name="T43" fmla="*/ 102 h 159"/>
                <a:gd name="T44" fmla="*/ 251 w 305"/>
                <a:gd name="T45" fmla="*/ 86 h 159"/>
                <a:gd name="T46" fmla="*/ 248 w 305"/>
                <a:gd name="T47" fmla="*/ 86 h 159"/>
                <a:gd name="T48" fmla="*/ 214 w 305"/>
                <a:gd name="T49" fmla="*/ 59 h 159"/>
                <a:gd name="T50" fmla="*/ 191 w 305"/>
                <a:gd name="T51" fmla="*/ 46 h 159"/>
                <a:gd name="T52" fmla="*/ 155 w 305"/>
                <a:gd name="T53" fmla="*/ 35 h 159"/>
                <a:gd name="T54" fmla="*/ 152 w 305"/>
                <a:gd name="T55" fmla="*/ 33 h 159"/>
                <a:gd name="T56" fmla="*/ 144 w 305"/>
                <a:gd name="T57" fmla="*/ 30 h 159"/>
                <a:gd name="T58" fmla="*/ 116 w 305"/>
                <a:gd name="T59" fmla="*/ 20 h 159"/>
                <a:gd name="T60" fmla="*/ 93 w 305"/>
                <a:gd name="T61" fmla="*/ 29 h 159"/>
                <a:gd name="T62" fmla="*/ 71 w 305"/>
                <a:gd name="T63" fmla="*/ 45 h 159"/>
                <a:gd name="T64" fmla="*/ 52 w 305"/>
                <a:gd name="T65" fmla="*/ 30 h 159"/>
                <a:gd name="T66" fmla="*/ 27 w 305"/>
                <a:gd name="T6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159">
                  <a:moveTo>
                    <a:pt x="27" y="0"/>
                  </a:moveTo>
                  <a:cubicBezTo>
                    <a:pt x="17" y="0"/>
                    <a:pt x="14" y="9"/>
                    <a:pt x="7" y="9"/>
                  </a:cubicBezTo>
                  <a:cubicBezTo>
                    <a:pt x="4" y="9"/>
                    <a:pt x="0" y="11"/>
                    <a:pt x="0" y="14"/>
                  </a:cubicBezTo>
                  <a:cubicBezTo>
                    <a:pt x="0" y="21"/>
                    <a:pt x="12" y="18"/>
                    <a:pt x="16" y="26"/>
                  </a:cubicBezTo>
                  <a:cubicBezTo>
                    <a:pt x="17" y="27"/>
                    <a:pt x="18" y="30"/>
                    <a:pt x="19" y="30"/>
                  </a:cubicBezTo>
                  <a:cubicBezTo>
                    <a:pt x="22" y="31"/>
                    <a:pt x="24" y="32"/>
                    <a:pt x="27" y="32"/>
                  </a:cubicBezTo>
                  <a:cubicBezTo>
                    <a:pt x="32" y="32"/>
                    <a:pt x="36" y="31"/>
                    <a:pt x="42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2" y="36"/>
                    <a:pt x="26" y="35"/>
                    <a:pt x="19" y="39"/>
                  </a:cubicBezTo>
                  <a:cubicBezTo>
                    <a:pt x="20" y="43"/>
                    <a:pt x="26" y="41"/>
                    <a:pt x="28" y="45"/>
                  </a:cubicBezTo>
                  <a:cubicBezTo>
                    <a:pt x="31" y="49"/>
                    <a:pt x="28" y="52"/>
                    <a:pt x="31" y="57"/>
                  </a:cubicBezTo>
                  <a:cubicBezTo>
                    <a:pt x="31" y="58"/>
                    <a:pt x="35" y="58"/>
                    <a:pt x="36" y="58"/>
                  </a:cubicBezTo>
                  <a:cubicBezTo>
                    <a:pt x="40" y="58"/>
                    <a:pt x="43" y="53"/>
                    <a:pt x="44" y="49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3"/>
                    <a:pt x="46" y="53"/>
                    <a:pt x="46" y="53"/>
                  </a:cubicBezTo>
                  <a:cubicBezTo>
                    <a:pt x="53" y="53"/>
                    <a:pt x="56" y="65"/>
                    <a:pt x="64" y="65"/>
                  </a:cubicBezTo>
                  <a:cubicBezTo>
                    <a:pt x="72" y="65"/>
                    <a:pt x="86" y="67"/>
                    <a:pt x="92" y="70"/>
                  </a:cubicBezTo>
                  <a:cubicBezTo>
                    <a:pt x="97" y="73"/>
                    <a:pt x="112" y="78"/>
                    <a:pt x="114" y="85"/>
                  </a:cubicBezTo>
                  <a:cubicBezTo>
                    <a:pt x="117" y="93"/>
                    <a:pt x="114" y="100"/>
                    <a:pt x="121" y="107"/>
                  </a:cubicBezTo>
                  <a:cubicBezTo>
                    <a:pt x="118" y="109"/>
                    <a:pt x="108" y="112"/>
                    <a:pt x="108" y="118"/>
                  </a:cubicBezTo>
                  <a:cubicBezTo>
                    <a:pt x="108" y="122"/>
                    <a:pt x="113" y="122"/>
                    <a:pt x="116" y="122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8" y="120"/>
                    <a:pt x="133" y="119"/>
                    <a:pt x="135" y="119"/>
                  </a:cubicBezTo>
                  <a:cubicBezTo>
                    <a:pt x="149" y="119"/>
                    <a:pt x="153" y="135"/>
                    <a:pt x="167" y="135"/>
                  </a:cubicBezTo>
                  <a:cubicBezTo>
                    <a:pt x="172" y="135"/>
                    <a:pt x="175" y="135"/>
                    <a:pt x="187" y="135"/>
                  </a:cubicBezTo>
                  <a:cubicBezTo>
                    <a:pt x="187" y="132"/>
                    <a:pt x="191" y="130"/>
                    <a:pt x="189" y="123"/>
                  </a:cubicBezTo>
                  <a:cubicBezTo>
                    <a:pt x="197" y="119"/>
                    <a:pt x="196" y="110"/>
                    <a:pt x="209" y="110"/>
                  </a:cubicBezTo>
                  <a:cubicBezTo>
                    <a:pt x="226" y="110"/>
                    <a:pt x="236" y="124"/>
                    <a:pt x="246" y="135"/>
                  </a:cubicBezTo>
                  <a:cubicBezTo>
                    <a:pt x="247" y="136"/>
                    <a:pt x="252" y="137"/>
                    <a:pt x="252" y="139"/>
                  </a:cubicBezTo>
                  <a:cubicBezTo>
                    <a:pt x="252" y="145"/>
                    <a:pt x="264" y="151"/>
                    <a:pt x="272" y="152"/>
                  </a:cubicBezTo>
                  <a:cubicBezTo>
                    <a:pt x="285" y="152"/>
                    <a:pt x="285" y="152"/>
                    <a:pt x="285" y="152"/>
                  </a:cubicBezTo>
                  <a:cubicBezTo>
                    <a:pt x="286" y="153"/>
                    <a:pt x="294" y="159"/>
                    <a:pt x="295" y="159"/>
                  </a:cubicBezTo>
                  <a:cubicBezTo>
                    <a:pt x="296" y="159"/>
                    <a:pt x="298" y="159"/>
                    <a:pt x="299" y="159"/>
                  </a:cubicBezTo>
                  <a:cubicBezTo>
                    <a:pt x="299" y="155"/>
                    <a:pt x="302" y="152"/>
                    <a:pt x="305" y="150"/>
                  </a:cubicBezTo>
                  <a:cubicBezTo>
                    <a:pt x="304" y="150"/>
                    <a:pt x="296" y="151"/>
                    <a:pt x="295" y="148"/>
                  </a:cubicBezTo>
                  <a:cubicBezTo>
                    <a:pt x="294" y="146"/>
                    <a:pt x="293" y="143"/>
                    <a:pt x="290" y="142"/>
                  </a:cubicBezTo>
                  <a:cubicBezTo>
                    <a:pt x="289" y="142"/>
                    <a:pt x="289" y="142"/>
                    <a:pt x="289" y="142"/>
                  </a:cubicBezTo>
                  <a:cubicBezTo>
                    <a:pt x="288" y="142"/>
                    <a:pt x="288" y="142"/>
                    <a:pt x="287" y="142"/>
                  </a:cubicBezTo>
                  <a:cubicBezTo>
                    <a:pt x="287" y="142"/>
                    <a:pt x="286" y="142"/>
                    <a:pt x="285" y="142"/>
                  </a:cubicBezTo>
                  <a:cubicBezTo>
                    <a:pt x="285" y="142"/>
                    <a:pt x="284" y="142"/>
                    <a:pt x="283" y="141"/>
                  </a:cubicBezTo>
                  <a:cubicBezTo>
                    <a:pt x="282" y="139"/>
                    <a:pt x="281" y="135"/>
                    <a:pt x="279" y="135"/>
                  </a:cubicBezTo>
                  <a:cubicBezTo>
                    <a:pt x="275" y="135"/>
                    <a:pt x="269" y="132"/>
                    <a:pt x="267" y="130"/>
                  </a:cubicBezTo>
                  <a:cubicBezTo>
                    <a:pt x="263" y="123"/>
                    <a:pt x="264" y="120"/>
                    <a:pt x="259" y="114"/>
                  </a:cubicBezTo>
                  <a:cubicBezTo>
                    <a:pt x="258" y="113"/>
                    <a:pt x="249" y="104"/>
                    <a:pt x="249" y="102"/>
                  </a:cubicBezTo>
                  <a:cubicBezTo>
                    <a:pt x="249" y="97"/>
                    <a:pt x="259" y="99"/>
                    <a:pt x="259" y="93"/>
                  </a:cubicBezTo>
                  <a:cubicBezTo>
                    <a:pt x="259" y="86"/>
                    <a:pt x="255" y="86"/>
                    <a:pt x="251" y="86"/>
                  </a:cubicBezTo>
                  <a:cubicBezTo>
                    <a:pt x="250" y="86"/>
                    <a:pt x="250" y="86"/>
                    <a:pt x="249" y="86"/>
                  </a:cubicBezTo>
                  <a:cubicBezTo>
                    <a:pt x="249" y="86"/>
                    <a:pt x="248" y="86"/>
                    <a:pt x="248" y="86"/>
                  </a:cubicBezTo>
                  <a:cubicBezTo>
                    <a:pt x="246" y="86"/>
                    <a:pt x="244" y="85"/>
                    <a:pt x="243" y="85"/>
                  </a:cubicBezTo>
                  <a:cubicBezTo>
                    <a:pt x="230" y="78"/>
                    <a:pt x="231" y="64"/>
                    <a:pt x="214" y="59"/>
                  </a:cubicBezTo>
                  <a:cubicBezTo>
                    <a:pt x="211" y="58"/>
                    <a:pt x="207" y="58"/>
                    <a:pt x="207" y="54"/>
                  </a:cubicBezTo>
                  <a:cubicBezTo>
                    <a:pt x="200" y="54"/>
                    <a:pt x="197" y="46"/>
                    <a:pt x="191" y="46"/>
                  </a:cubicBezTo>
                  <a:cubicBezTo>
                    <a:pt x="179" y="46"/>
                    <a:pt x="163" y="41"/>
                    <a:pt x="155" y="35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5" y="35"/>
                    <a:pt x="154" y="34"/>
                    <a:pt x="154" y="34"/>
                  </a:cubicBezTo>
                  <a:cubicBezTo>
                    <a:pt x="153" y="34"/>
                    <a:pt x="153" y="33"/>
                    <a:pt x="152" y="33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1" y="34"/>
                    <a:pt x="147" y="32"/>
                    <a:pt x="144" y="30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27" y="28"/>
                    <a:pt x="123" y="22"/>
                    <a:pt x="116" y="20"/>
                  </a:cubicBezTo>
                  <a:cubicBezTo>
                    <a:pt x="115" y="19"/>
                    <a:pt x="111" y="20"/>
                    <a:pt x="110" y="17"/>
                  </a:cubicBezTo>
                  <a:cubicBezTo>
                    <a:pt x="104" y="18"/>
                    <a:pt x="97" y="28"/>
                    <a:pt x="93" y="29"/>
                  </a:cubicBezTo>
                  <a:cubicBezTo>
                    <a:pt x="85" y="31"/>
                    <a:pt x="84" y="32"/>
                    <a:pt x="80" y="36"/>
                  </a:cubicBezTo>
                  <a:cubicBezTo>
                    <a:pt x="79" y="37"/>
                    <a:pt x="74" y="45"/>
                    <a:pt x="71" y="45"/>
                  </a:cubicBezTo>
                  <a:cubicBezTo>
                    <a:pt x="67" y="45"/>
                    <a:pt x="60" y="37"/>
                    <a:pt x="60" y="35"/>
                  </a:cubicBezTo>
                  <a:cubicBezTo>
                    <a:pt x="55" y="35"/>
                    <a:pt x="52" y="32"/>
                    <a:pt x="52" y="30"/>
                  </a:cubicBezTo>
                  <a:cubicBezTo>
                    <a:pt x="52" y="26"/>
                    <a:pt x="52" y="18"/>
                    <a:pt x="52" y="11"/>
                  </a:cubicBezTo>
                  <a:cubicBezTo>
                    <a:pt x="43" y="9"/>
                    <a:pt x="36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9"/>
            <p:cNvSpPr>
              <a:spLocks/>
            </p:cNvSpPr>
            <p:nvPr/>
          </p:nvSpPr>
          <p:spPr bwMode="auto">
            <a:xfrm>
              <a:off x="8812" y="3162"/>
              <a:ext cx="73" cy="71"/>
            </a:xfrm>
            <a:custGeom>
              <a:avLst/>
              <a:gdLst>
                <a:gd name="T0" fmla="*/ 0 w 31"/>
                <a:gd name="T1" fmla="*/ 0 h 30"/>
                <a:gd name="T2" fmla="*/ 10 w 31"/>
                <a:gd name="T3" fmla="*/ 6 h 30"/>
                <a:gd name="T4" fmla="*/ 22 w 31"/>
                <a:gd name="T5" fmla="*/ 20 h 30"/>
                <a:gd name="T6" fmla="*/ 28 w 31"/>
                <a:gd name="T7" fmla="*/ 30 h 30"/>
                <a:gd name="T8" fmla="*/ 29 w 31"/>
                <a:gd name="T9" fmla="*/ 30 h 30"/>
                <a:gd name="T10" fmla="*/ 31 w 31"/>
                <a:gd name="T11" fmla="*/ 30 h 30"/>
                <a:gd name="T12" fmla="*/ 31 w 31"/>
                <a:gd name="T13" fmla="*/ 26 h 30"/>
                <a:gd name="T14" fmla="*/ 21 w 31"/>
                <a:gd name="T15" fmla="*/ 15 h 30"/>
                <a:gd name="T16" fmla="*/ 0 w 31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0" y="0"/>
                  </a:moveTo>
                  <a:cubicBezTo>
                    <a:pt x="2" y="4"/>
                    <a:pt x="6" y="4"/>
                    <a:pt x="10" y="6"/>
                  </a:cubicBezTo>
                  <a:cubicBezTo>
                    <a:pt x="17" y="11"/>
                    <a:pt x="16" y="17"/>
                    <a:pt x="22" y="20"/>
                  </a:cubicBezTo>
                  <a:cubicBezTo>
                    <a:pt x="21" y="25"/>
                    <a:pt x="21" y="29"/>
                    <a:pt x="28" y="30"/>
                  </a:cubicBezTo>
                  <a:cubicBezTo>
                    <a:pt x="28" y="30"/>
                    <a:pt x="28" y="30"/>
                    <a:pt x="29" y="30"/>
                  </a:cubicBezTo>
                  <a:cubicBezTo>
                    <a:pt x="29" y="30"/>
                    <a:pt x="30" y="30"/>
                    <a:pt x="31" y="30"/>
                  </a:cubicBezTo>
                  <a:cubicBezTo>
                    <a:pt x="30" y="29"/>
                    <a:pt x="31" y="27"/>
                    <a:pt x="31" y="26"/>
                  </a:cubicBezTo>
                  <a:cubicBezTo>
                    <a:pt x="31" y="19"/>
                    <a:pt x="25" y="20"/>
                    <a:pt x="21" y="15"/>
                  </a:cubicBezTo>
                  <a:cubicBezTo>
                    <a:pt x="15" y="10"/>
                    <a:pt x="10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50"/>
            <p:cNvSpPr>
              <a:spLocks/>
            </p:cNvSpPr>
            <p:nvPr/>
          </p:nvSpPr>
          <p:spPr bwMode="auto">
            <a:xfrm>
              <a:off x="8940" y="3263"/>
              <a:ext cx="35" cy="48"/>
            </a:xfrm>
            <a:custGeom>
              <a:avLst/>
              <a:gdLst>
                <a:gd name="T0" fmla="*/ 1 w 15"/>
                <a:gd name="T1" fmla="*/ 0 h 20"/>
                <a:gd name="T2" fmla="*/ 9 w 15"/>
                <a:gd name="T3" fmla="*/ 12 h 20"/>
                <a:gd name="T4" fmla="*/ 9 w 15"/>
                <a:gd name="T5" fmla="*/ 16 h 20"/>
                <a:gd name="T6" fmla="*/ 12 w 15"/>
                <a:gd name="T7" fmla="*/ 20 h 20"/>
                <a:gd name="T8" fmla="*/ 15 w 15"/>
                <a:gd name="T9" fmla="*/ 16 h 20"/>
                <a:gd name="T10" fmla="*/ 1 w 15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0">
                  <a:moveTo>
                    <a:pt x="1" y="0"/>
                  </a:moveTo>
                  <a:cubicBezTo>
                    <a:pt x="0" y="6"/>
                    <a:pt x="2" y="11"/>
                    <a:pt x="9" y="12"/>
                  </a:cubicBezTo>
                  <a:cubicBezTo>
                    <a:pt x="9" y="14"/>
                    <a:pt x="9" y="15"/>
                    <a:pt x="9" y="16"/>
                  </a:cubicBezTo>
                  <a:cubicBezTo>
                    <a:pt x="9" y="18"/>
                    <a:pt x="10" y="20"/>
                    <a:pt x="12" y="20"/>
                  </a:cubicBezTo>
                  <a:cubicBezTo>
                    <a:pt x="13" y="20"/>
                    <a:pt x="15" y="17"/>
                    <a:pt x="15" y="16"/>
                  </a:cubicBezTo>
                  <a:cubicBezTo>
                    <a:pt x="15" y="14"/>
                    <a:pt x="4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51"/>
            <p:cNvSpPr>
              <a:spLocks/>
            </p:cNvSpPr>
            <p:nvPr/>
          </p:nvSpPr>
          <p:spPr bwMode="auto">
            <a:xfrm>
              <a:off x="9183" y="3431"/>
              <a:ext cx="19" cy="26"/>
            </a:xfrm>
            <a:custGeom>
              <a:avLst/>
              <a:gdLst>
                <a:gd name="T0" fmla="*/ 0 w 8"/>
                <a:gd name="T1" fmla="*/ 0 h 11"/>
                <a:gd name="T2" fmla="*/ 8 w 8"/>
                <a:gd name="T3" fmla="*/ 11 h 11"/>
                <a:gd name="T4" fmla="*/ 8 w 8"/>
                <a:gd name="T5" fmla="*/ 8 h 11"/>
                <a:gd name="T6" fmla="*/ 0 w 8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1">
                  <a:moveTo>
                    <a:pt x="0" y="0"/>
                  </a:moveTo>
                  <a:cubicBezTo>
                    <a:pt x="0" y="3"/>
                    <a:pt x="3" y="11"/>
                    <a:pt x="8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4"/>
                    <a:pt x="4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52"/>
            <p:cNvSpPr>
              <a:spLocks/>
            </p:cNvSpPr>
            <p:nvPr/>
          </p:nvSpPr>
          <p:spPr bwMode="auto">
            <a:xfrm>
              <a:off x="9129" y="3412"/>
              <a:ext cx="40" cy="19"/>
            </a:xfrm>
            <a:custGeom>
              <a:avLst/>
              <a:gdLst>
                <a:gd name="T0" fmla="*/ 0 w 17"/>
                <a:gd name="T1" fmla="*/ 0 h 8"/>
                <a:gd name="T2" fmla="*/ 15 w 17"/>
                <a:gd name="T3" fmla="*/ 8 h 8"/>
                <a:gd name="T4" fmla="*/ 17 w 17"/>
                <a:gd name="T5" fmla="*/ 7 h 8"/>
                <a:gd name="T6" fmla="*/ 0 w 1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cubicBezTo>
                    <a:pt x="0" y="6"/>
                    <a:pt x="8" y="8"/>
                    <a:pt x="15" y="8"/>
                  </a:cubicBezTo>
                  <a:cubicBezTo>
                    <a:pt x="15" y="8"/>
                    <a:pt x="17" y="7"/>
                    <a:pt x="17" y="7"/>
                  </a:cubicBezTo>
                  <a:cubicBezTo>
                    <a:pt x="14" y="2"/>
                    <a:pt x="8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53"/>
            <p:cNvSpPr>
              <a:spLocks/>
            </p:cNvSpPr>
            <p:nvPr/>
          </p:nvSpPr>
          <p:spPr bwMode="auto">
            <a:xfrm>
              <a:off x="9133" y="3363"/>
              <a:ext cx="38" cy="40"/>
            </a:xfrm>
            <a:custGeom>
              <a:avLst/>
              <a:gdLst>
                <a:gd name="T0" fmla="*/ 0 w 16"/>
                <a:gd name="T1" fmla="*/ 0 h 17"/>
                <a:gd name="T2" fmla="*/ 16 w 16"/>
                <a:gd name="T3" fmla="*/ 17 h 17"/>
                <a:gd name="T4" fmla="*/ 0 w 1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0" y="0"/>
                  </a:moveTo>
                  <a:cubicBezTo>
                    <a:pt x="1" y="4"/>
                    <a:pt x="10" y="17"/>
                    <a:pt x="16" y="17"/>
                  </a:cubicBezTo>
                  <a:cubicBezTo>
                    <a:pt x="13" y="9"/>
                    <a:pt x="8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54"/>
            <p:cNvSpPr>
              <a:spLocks/>
            </p:cNvSpPr>
            <p:nvPr/>
          </p:nvSpPr>
          <p:spPr bwMode="auto">
            <a:xfrm>
              <a:off x="9058" y="3332"/>
              <a:ext cx="49" cy="28"/>
            </a:xfrm>
            <a:custGeom>
              <a:avLst/>
              <a:gdLst>
                <a:gd name="T0" fmla="*/ 2 w 21"/>
                <a:gd name="T1" fmla="*/ 0 h 12"/>
                <a:gd name="T2" fmla="*/ 1 w 21"/>
                <a:gd name="T3" fmla="*/ 2 h 12"/>
                <a:gd name="T4" fmla="*/ 0 w 21"/>
                <a:gd name="T5" fmla="*/ 2 h 12"/>
                <a:gd name="T6" fmla="*/ 17 w 21"/>
                <a:gd name="T7" fmla="*/ 12 h 12"/>
                <a:gd name="T8" fmla="*/ 21 w 21"/>
                <a:gd name="T9" fmla="*/ 11 h 12"/>
                <a:gd name="T10" fmla="*/ 2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2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8"/>
                    <a:pt x="12" y="12"/>
                    <a:pt x="17" y="12"/>
                  </a:cubicBezTo>
                  <a:cubicBezTo>
                    <a:pt x="18" y="12"/>
                    <a:pt x="20" y="12"/>
                    <a:pt x="21" y="11"/>
                  </a:cubicBezTo>
                  <a:cubicBezTo>
                    <a:pt x="18" y="6"/>
                    <a:pt x="7" y="3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55"/>
            <p:cNvSpPr>
              <a:spLocks noEditPoints="1"/>
            </p:cNvSpPr>
            <p:nvPr/>
          </p:nvSpPr>
          <p:spPr bwMode="auto">
            <a:xfrm>
              <a:off x="9001" y="3301"/>
              <a:ext cx="31" cy="19"/>
            </a:xfrm>
            <a:custGeom>
              <a:avLst/>
              <a:gdLst>
                <a:gd name="T0" fmla="*/ 3 w 13"/>
                <a:gd name="T1" fmla="*/ 2 h 8"/>
                <a:gd name="T2" fmla="*/ 0 w 13"/>
                <a:gd name="T3" fmla="*/ 2 h 8"/>
                <a:gd name="T4" fmla="*/ 8 w 13"/>
                <a:gd name="T5" fmla="*/ 8 h 8"/>
                <a:gd name="T6" fmla="*/ 13 w 13"/>
                <a:gd name="T7" fmla="*/ 8 h 8"/>
                <a:gd name="T8" fmla="*/ 3 w 13"/>
                <a:gd name="T9" fmla="*/ 2 h 8"/>
                <a:gd name="T10" fmla="*/ 0 w 13"/>
                <a:gd name="T11" fmla="*/ 0 h 8"/>
                <a:gd name="T12" fmla="*/ 3 w 13"/>
                <a:gd name="T13" fmla="*/ 2 h 8"/>
                <a:gd name="T14" fmla="*/ 3 w 13"/>
                <a:gd name="T15" fmla="*/ 2 h 8"/>
                <a:gd name="T16" fmla="*/ 0 w 13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8">
                  <a:moveTo>
                    <a:pt x="3" y="2"/>
                  </a:moveTo>
                  <a:cubicBezTo>
                    <a:pt x="3" y="2"/>
                    <a:pt x="1" y="2"/>
                    <a:pt x="0" y="2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0" y="4"/>
                    <a:pt x="7" y="4"/>
                    <a:pt x="3" y="2"/>
                  </a:cubicBezTo>
                  <a:moveTo>
                    <a:pt x="0" y="0"/>
                  </a:moveTo>
                  <a:cubicBezTo>
                    <a:pt x="1" y="1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56"/>
            <p:cNvSpPr>
              <a:spLocks/>
            </p:cNvSpPr>
            <p:nvPr/>
          </p:nvSpPr>
          <p:spPr bwMode="auto">
            <a:xfrm>
              <a:off x="8573" y="4607"/>
              <a:ext cx="137" cy="130"/>
            </a:xfrm>
            <a:custGeom>
              <a:avLst/>
              <a:gdLst>
                <a:gd name="T0" fmla="*/ 52 w 58"/>
                <a:gd name="T1" fmla="*/ 0 h 55"/>
                <a:gd name="T2" fmla="*/ 29 w 58"/>
                <a:gd name="T3" fmla="*/ 5 h 55"/>
                <a:gd name="T4" fmla="*/ 7 w 58"/>
                <a:gd name="T5" fmla="*/ 2 h 55"/>
                <a:gd name="T6" fmla="*/ 0 w 58"/>
                <a:gd name="T7" fmla="*/ 5 h 55"/>
                <a:gd name="T8" fmla="*/ 33 w 58"/>
                <a:gd name="T9" fmla="*/ 55 h 55"/>
                <a:gd name="T10" fmla="*/ 58 w 58"/>
                <a:gd name="T11" fmla="*/ 16 h 55"/>
                <a:gd name="T12" fmla="*/ 52 w 58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55">
                  <a:moveTo>
                    <a:pt x="52" y="0"/>
                  </a:moveTo>
                  <a:cubicBezTo>
                    <a:pt x="45" y="2"/>
                    <a:pt x="36" y="5"/>
                    <a:pt x="29" y="5"/>
                  </a:cubicBezTo>
                  <a:cubicBezTo>
                    <a:pt x="29" y="5"/>
                    <a:pt x="16" y="2"/>
                    <a:pt x="7" y="2"/>
                  </a:cubicBezTo>
                  <a:cubicBezTo>
                    <a:pt x="3" y="2"/>
                    <a:pt x="0" y="2"/>
                    <a:pt x="0" y="5"/>
                  </a:cubicBezTo>
                  <a:cubicBezTo>
                    <a:pt x="0" y="16"/>
                    <a:pt x="17" y="55"/>
                    <a:pt x="33" y="55"/>
                  </a:cubicBezTo>
                  <a:cubicBezTo>
                    <a:pt x="44" y="55"/>
                    <a:pt x="58" y="27"/>
                    <a:pt x="58" y="16"/>
                  </a:cubicBezTo>
                  <a:cubicBezTo>
                    <a:pt x="58" y="9"/>
                    <a:pt x="54" y="6"/>
                    <a:pt x="5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57"/>
            <p:cNvSpPr>
              <a:spLocks/>
            </p:cNvSpPr>
            <p:nvPr/>
          </p:nvSpPr>
          <p:spPr bwMode="auto">
            <a:xfrm>
              <a:off x="8691" y="4574"/>
              <a:ext cx="17" cy="21"/>
            </a:xfrm>
            <a:custGeom>
              <a:avLst/>
              <a:gdLst>
                <a:gd name="T0" fmla="*/ 7 w 7"/>
                <a:gd name="T1" fmla="*/ 0 h 9"/>
                <a:gd name="T2" fmla="*/ 4 w 7"/>
                <a:gd name="T3" fmla="*/ 0 h 9"/>
                <a:gd name="T4" fmla="*/ 0 w 7"/>
                <a:gd name="T5" fmla="*/ 0 h 9"/>
                <a:gd name="T6" fmla="*/ 5 w 7"/>
                <a:gd name="T7" fmla="*/ 9 h 9"/>
                <a:gd name="T8" fmla="*/ 7 w 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4"/>
                    <a:pt x="1" y="7"/>
                    <a:pt x="5" y="9"/>
                  </a:cubicBezTo>
                  <a:cubicBezTo>
                    <a:pt x="6" y="6"/>
                    <a:pt x="7" y="5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58"/>
            <p:cNvSpPr>
              <a:spLocks/>
            </p:cNvSpPr>
            <p:nvPr/>
          </p:nvSpPr>
          <p:spPr bwMode="auto">
            <a:xfrm>
              <a:off x="8285" y="4403"/>
              <a:ext cx="45" cy="15"/>
            </a:xfrm>
            <a:custGeom>
              <a:avLst/>
              <a:gdLst>
                <a:gd name="T0" fmla="*/ 10 w 19"/>
                <a:gd name="T1" fmla="*/ 0 h 6"/>
                <a:gd name="T2" fmla="*/ 0 w 19"/>
                <a:gd name="T3" fmla="*/ 3 h 6"/>
                <a:gd name="T4" fmla="*/ 9 w 19"/>
                <a:gd name="T5" fmla="*/ 6 h 6"/>
                <a:gd name="T6" fmla="*/ 19 w 19"/>
                <a:gd name="T7" fmla="*/ 3 h 6"/>
                <a:gd name="T8" fmla="*/ 10 w 19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">
                  <a:moveTo>
                    <a:pt x="10" y="0"/>
                  </a:moveTo>
                  <a:cubicBezTo>
                    <a:pt x="8" y="0"/>
                    <a:pt x="5" y="1"/>
                    <a:pt x="0" y="3"/>
                  </a:cubicBezTo>
                  <a:cubicBezTo>
                    <a:pt x="3" y="5"/>
                    <a:pt x="6" y="6"/>
                    <a:pt x="9" y="6"/>
                  </a:cubicBezTo>
                  <a:cubicBezTo>
                    <a:pt x="12" y="6"/>
                    <a:pt x="16" y="5"/>
                    <a:pt x="19" y="3"/>
                  </a:cubicBezTo>
                  <a:cubicBezTo>
                    <a:pt x="15" y="1"/>
                    <a:pt x="13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59"/>
            <p:cNvSpPr>
              <a:spLocks/>
            </p:cNvSpPr>
            <p:nvPr/>
          </p:nvSpPr>
          <p:spPr bwMode="auto">
            <a:xfrm>
              <a:off x="8053" y="3476"/>
              <a:ext cx="50" cy="19"/>
            </a:xfrm>
            <a:custGeom>
              <a:avLst/>
              <a:gdLst>
                <a:gd name="T0" fmla="*/ 17 w 21"/>
                <a:gd name="T1" fmla="*/ 0 h 8"/>
                <a:gd name="T2" fmla="*/ 0 w 21"/>
                <a:gd name="T3" fmla="*/ 3 h 8"/>
                <a:gd name="T4" fmla="*/ 16 w 21"/>
                <a:gd name="T5" fmla="*/ 8 h 8"/>
                <a:gd name="T6" fmla="*/ 21 w 21"/>
                <a:gd name="T7" fmla="*/ 8 h 8"/>
                <a:gd name="T8" fmla="*/ 21 w 21"/>
                <a:gd name="T9" fmla="*/ 0 h 8"/>
                <a:gd name="T10" fmla="*/ 17 w 21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17" y="0"/>
                  </a:moveTo>
                  <a:cubicBezTo>
                    <a:pt x="12" y="0"/>
                    <a:pt x="8" y="1"/>
                    <a:pt x="0" y="3"/>
                  </a:cubicBezTo>
                  <a:cubicBezTo>
                    <a:pt x="2" y="5"/>
                    <a:pt x="9" y="8"/>
                    <a:pt x="16" y="8"/>
                  </a:cubicBezTo>
                  <a:cubicBezTo>
                    <a:pt x="17" y="8"/>
                    <a:pt x="19" y="8"/>
                    <a:pt x="21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60"/>
            <p:cNvSpPr>
              <a:spLocks/>
            </p:cNvSpPr>
            <p:nvPr/>
          </p:nvSpPr>
          <p:spPr bwMode="auto">
            <a:xfrm>
              <a:off x="7455" y="3457"/>
              <a:ext cx="1437" cy="1086"/>
            </a:xfrm>
            <a:custGeom>
              <a:avLst/>
              <a:gdLst>
                <a:gd name="T0" fmla="*/ 431 w 608"/>
                <a:gd name="T1" fmla="*/ 18 h 459"/>
                <a:gd name="T2" fmla="*/ 408 w 608"/>
                <a:gd name="T3" fmla="*/ 108 h 459"/>
                <a:gd name="T4" fmla="*/ 353 w 608"/>
                <a:gd name="T5" fmla="*/ 81 h 459"/>
                <a:gd name="T6" fmla="*/ 337 w 608"/>
                <a:gd name="T7" fmla="*/ 65 h 459"/>
                <a:gd name="T8" fmla="*/ 356 w 608"/>
                <a:gd name="T9" fmla="*/ 28 h 459"/>
                <a:gd name="T10" fmla="*/ 330 w 608"/>
                <a:gd name="T11" fmla="*/ 23 h 459"/>
                <a:gd name="T12" fmla="*/ 292 w 608"/>
                <a:gd name="T13" fmla="*/ 20 h 459"/>
                <a:gd name="T14" fmla="*/ 253 w 608"/>
                <a:gd name="T15" fmla="*/ 36 h 459"/>
                <a:gd name="T16" fmla="*/ 243 w 608"/>
                <a:gd name="T17" fmla="*/ 68 h 459"/>
                <a:gd name="T18" fmla="*/ 224 w 608"/>
                <a:gd name="T19" fmla="*/ 69 h 459"/>
                <a:gd name="T20" fmla="*/ 180 w 608"/>
                <a:gd name="T21" fmla="*/ 60 h 459"/>
                <a:gd name="T22" fmla="*/ 157 w 608"/>
                <a:gd name="T23" fmla="*/ 85 h 459"/>
                <a:gd name="T24" fmla="*/ 143 w 608"/>
                <a:gd name="T25" fmla="*/ 92 h 459"/>
                <a:gd name="T26" fmla="*/ 137 w 608"/>
                <a:gd name="T27" fmla="*/ 114 h 459"/>
                <a:gd name="T28" fmla="*/ 39 w 608"/>
                <a:gd name="T29" fmla="*/ 159 h 459"/>
                <a:gd name="T30" fmla="*/ 10 w 608"/>
                <a:gd name="T31" fmla="*/ 173 h 459"/>
                <a:gd name="T32" fmla="*/ 5 w 608"/>
                <a:gd name="T33" fmla="*/ 210 h 459"/>
                <a:gd name="T34" fmla="*/ 11 w 608"/>
                <a:gd name="T35" fmla="*/ 245 h 459"/>
                <a:gd name="T36" fmla="*/ 3 w 608"/>
                <a:gd name="T37" fmla="*/ 245 h 459"/>
                <a:gd name="T38" fmla="*/ 28 w 608"/>
                <a:gd name="T39" fmla="*/ 314 h 459"/>
                <a:gd name="T40" fmla="*/ 27 w 608"/>
                <a:gd name="T41" fmla="*/ 371 h 459"/>
                <a:gd name="T42" fmla="*/ 111 w 608"/>
                <a:gd name="T43" fmla="*/ 372 h 459"/>
                <a:gd name="T44" fmla="*/ 126 w 608"/>
                <a:gd name="T45" fmla="*/ 372 h 459"/>
                <a:gd name="T46" fmla="*/ 222 w 608"/>
                <a:gd name="T47" fmla="*/ 342 h 459"/>
                <a:gd name="T48" fmla="*/ 313 w 608"/>
                <a:gd name="T49" fmla="*/ 346 h 459"/>
                <a:gd name="T50" fmla="*/ 337 w 608"/>
                <a:gd name="T51" fmla="*/ 387 h 459"/>
                <a:gd name="T52" fmla="*/ 356 w 608"/>
                <a:gd name="T53" fmla="*/ 388 h 459"/>
                <a:gd name="T54" fmla="*/ 374 w 608"/>
                <a:gd name="T55" fmla="*/ 382 h 459"/>
                <a:gd name="T56" fmla="*/ 380 w 608"/>
                <a:gd name="T57" fmla="*/ 387 h 459"/>
                <a:gd name="T58" fmla="*/ 383 w 608"/>
                <a:gd name="T59" fmla="*/ 399 h 459"/>
                <a:gd name="T60" fmla="*/ 394 w 608"/>
                <a:gd name="T61" fmla="*/ 398 h 459"/>
                <a:gd name="T62" fmla="*/ 456 w 608"/>
                <a:gd name="T63" fmla="*/ 454 h 459"/>
                <a:gd name="T64" fmla="*/ 503 w 608"/>
                <a:gd name="T65" fmla="*/ 459 h 459"/>
                <a:gd name="T66" fmla="*/ 557 w 608"/>
                <a:gd name="T67" fmla="*/ 421 h 459"/>
                <a:gd name="T68" fmla="*/ 596 w 608"/>
                <a:gd name="T69" fmla="*/ 337 h 459"/>
                <a:gd name="T70" fmla="*/ 600 w 608"/>
                <a:gd name="T71" fmla="*/ 311 h 459"/>
                <a:gd name="T72" fmla="*/ 594 w 608"/>
                <a:gd name="T73" fmla="*/ 223 h 459"/>
                <a:gd name="T74" fmla="*/ 565 w 608"/>
                <a:gd name="T75" fmla="*/ 181 h 459"/>
                <a:gd name="T76" fmla="*/ 538 w 608"/>
                <a:gd name="T77" fmla="*/ 151 h 459"/>
                <a:gd name="T78" fmla="*/ 489 w 608"/>
                <a:gd name="T79" fmla="*/ 90 h 459"/>
                <a:gd name="T80" fmla="*/ 462 w 608"/>
                <a:gd name="T81" fmla="*/ 55 h 459"/>
                <a:gd name="T82" fmla="*/ 445 w 608"/>
                <a:gd name="T8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8" h="459">
                  <a:moveTo>
                    <a:pt x="445" y="0"/>
                  </a:moveTo>
                  <a:cubicBezTo>
                    <a:pt x="436" y="4"/>
                    <a:pt x="439" y="11"/>
                    <a:pt x="431" y="18"/>
                  </a:cubicBezTo>
                  <a:cubicBezTo>
                    <a:pt x="431" y="65"/>
                    <a:pt x="431" y="65"/>
                    <a:pt x="431" y="65"/>
                  </a:cubicBezTo>
                  <a:cubicBezTo>
                    <a:pt x="428" y="77"/>
                    <a:pt x="425" y="108"/>
                    <a:pt x="408" y="108"/>
                  </a:cubicBezTo>
                  <a:cubicBezTo>
                    <a:pt x="398" y="108"/>
                    <a:pt x="396" y="97"/>
                    <a:pt x="388" y="94"/>
                  </a:cubicBezTo>
                  <a:cubicBezTo>
                    <a:pt x="375" y="89"/>
                    <a:pt x="367" y="86"/>
                    <a:pt x="353" y="81"/>
                  </a:cubicBezTo>
                  <a:cubicBezTo>
                    <a:pt x="351" y="81"/>
                    <a:pt x="351" y="73"/>
                    <a:pt x="348" y="70"/>
                  </a:cubicBezTo>
                  <a:cubicBezTo>
                    <a:pt x="345" y="68"/>
                    <a:pt x="337" y="69"/>
                    <a:pt x="337" y="65"/>
                  </a:cubicBezTo>
                  <a:cubicBezTo>
                    <a:pt x="344" y="39"/>
                    <a:pt x="344" y="39"/>
                    <a:pt x="344" y="39"/>
                  </a:cubicBezTo>
                  <a:cubicBezTo>
                    <a:pt x="348" y="36"/>
                    <a:pt x="356" y="35"/>
                    <a:pt x="356" y="28"/>
                  </a:cubicBezTo>
                  <a:cubicBezTo>
                    <a:pt x="356" y="24"/>
                    <a:pt x="348" y="19"/>
                    <a:pt x="345" y="19"/>
                  </a:cubicBezTo>
                  <a:cubicBezTo>
                    <a:pt x="339" y="19"/>
                    <a:pt x="337" y="23"/>
                    <a:pt x="330" y="23"/>
                  </a:cubicBezTo>
                  <a:cubicBezTo>
                    <a:pt x="311" y="23"/>
                    <a:pt x="301" y="16"/>
                    <a:pt x="283" y="8"/>
                  </a:cubicBezTo>
                  <a:cubicBezTo>
                    <a:pt x="284" y="14"/>
                    <a:pt x="289" y="16"/>
                    <a:pt x="292" y="20"/>
                  </a:cubicBezTo>
                  <a:cubicBezTo>
                    <a:pt x="291" y="21"/>
                    <a:pt x="286" y="24"/>
                    <a:pt x="283" y="24"/>
                  </a:cubicBezTo>
                  <a:cubicBezTo>
                    <a:pt x="274" y="24"/>
                    <a:pt x="253" y="29"/>
                    <a:pt x="253" y="36"/>
                  </a:cubicBezTo>
                  <a:cubicBezTo>
                    <a:pt x="253" y="44"/>
                    <a:pt x="245" y="47"/>
                    <a:pt x="245" y="55"/>
                  </a:cubicBezTo>
                  <a:cubicBezTo>
                    <a:pt x="245" y="59"/>
                    <a:pt x="246" y="63"/>
                    <a:pt x="243" y="68"/>
                  </a:cubicBezTo>
                  <a:cubicBezTo>
                    <a:pt x="242" y="67"/>
                    <a:pt x="238" y="64"/>
                    <a:pt x="235" y="64"/>
                  </a:cubicBezTo>
                  <a:cubicBezTo>
                    <a:pt x="231" y="64"/>
                    <a:pt x="226" y="66"/>
                    <a:pt x="224" y="69"/>
                  </a:cubicBezTo>
                  <a:cubicBezTo>
                    <a:pt x="223" y="60"/>
                    <a:pt x="217" y="49"/>
                    <a:pt x="208" y="49"/>
                  </a:cubicBezTo>
                  <a:cubicBezTo>
                    <a:pt x="197" y="49"/>
                    <a:pt x="194" y="60"/>
                    <a:pt x="180" y="60"/>
                  </a:cubicBezTo>
                  <a:cubicBezTo>
                    <a:pt x="179" y="72"/>
                    <a:pt x="168" y="74"/>
                    <a:pt x="168" y="89"/>
                  </a:cubicBezTo>
                  <a:cubicBezTo>
                    <a:pt x="164" y="89"/>
                    <a:pt x="161" y="87"/>
                    <a:pt x="157" y="85"/>
                  </a:cubicBezTo>
                  <a:cubicBezTo>
                    <a:pt x="154" y="91"/>
                    <a:pt x="157" y="98"/>
                    <a:pt x="151" y="102"/>
                  </a:cubicBezTo>
                  <a:cubicBezTo>
                    <a:pt x="149" y="98"/>
                    <a:pt x="146" y="96"/>
                    <a:pt x="143" y="92"/>
                  </a:cubicBezTo>
                  <a:cubicBezTo>
                    <a:pt x="138" y="94"/>
                    <a:pt x="137" y="100"/>
                    <a:pt x="137" y="105"/>
                  </a:cubicBezTo>
                  <a:cubicBezTo>
                    <a:pt x="137" y="108"/>
                    <a:pt x="137" y="111"/>
                    <a:pt x="137" y="114"/>
                  </a:cubicBezTo>
                  <a:cubicBezTo>
                    <a:pt x="137" y="132"/>
                    <a:pt x="93" y="147"/>
                    <a:pt x="74" y="150"/>
                  </a:cubicBezTo>
                  <a:cubicBezTo>
                    <a:pt x="64" y="151"/>
                    <a:pt x="45" y="152"/>
                    <a:pt x="39" y="159"/>
                  </a:cubicBezTo>
                  <a:cubicBezTo>
                    <a:pt x="33" y="164"/>
                    <a:pt x="21" y="178"/>
                    <a:pt x="11" y="179"/>
                  </a:cubicBezTo>
                  <a:cubicBezTo>
                    <a:pt x="11" y="177"/>
                    <a:pt x="11" y="175"/>
                    <a:pt x="10" y="173"/>
                  </a:cubicBezTo>
                  <a:cubicBezTo>
                    <a:pt x="8" y="174"/>
                    <a:pt x="5" y="176"/>
                    <a:pt x="5" y="180"/>
                  </a:cubicBezTo>
                  <a:cubicBezTo>
                    <a:pt x="5" y="194"/>
                    <a:pt x="5" y="195"/>
                    <a:pt x="5" y="210"/>
                  </a:cubicBezTo>
                  <a:cubicBezTo>
                    <a:pt x="5" y="224"/>
                    <a:pt x="11" y="230"/>
                    <a:pt x="11" y="238"/>
                  </a:cubicBezTo>
                  <a:cubicBezTo>
                    <a:pt x="11" y="240"/>
                    <a:pt x="12" y="243"/>
                    <a:pt x="11" y="245"/>
                  </a:cubicBezTo>
                  <a:cubicBezTo>
                    <a:pt x="9" y="243"/>
                    <a:pt x="7" y="240"/>
                    <a:pt x="6" y="238"/>
                  </a:cubicBezTo>
                  <a:cubicBezTo>
                    <a:pt x="5" y="240"/>
                    <a:pt x="4" y="243"/>
                    <a:pt x="3" y="245"/>
                  </a:cubicBezTo>
                  <a:cubicBezTo>
                    <a:pt x="0" y="253"/>
                    <a:pt x="11" y="255"/>
                    <a:pt x="14" y="263"/>
                  </a:cubicBezTo>
                  <a:cubicBezTo>
                    <a:pt x="20" y="284"/>
                    <a:pt x="22" y="291"/>
                    <a:pt x="28" y="314"/>
                  </a:cubicBezTo>
                  <a:cubicBezTo>
                    <a:pt x="31" y="324"/>
                    <a:pt x="39" y="332"/>
                    <a:pt x="39" y="348"/>
                  </a:cubicBezTo>
                  <a:cubicBezTo>
                    <a:pt x="39" y="360"/>
                    <a:pt x="27" y="364"/>
                    <a:pt x="27" y="371"/>
                  </a:cubicBezTo>
                  <a:cubicBezTo>
                    <a:pt x="27" y="379"/>
                    <a:pt x="52" y="390"/>
                    <a:pt x="61" y="390"/>
                  </a:cubicBezTo>
                  <a:cubicBezTo>
                    <a:pt x="85" y="390"/>
                    <a:pt x="93" y="372"/>
                    <a:pt x="111" y="372"/>
                  </a:cubicBezTo>
                  <a:cubicBezTo>
                    <a:pt x="115" y="372"/>
                    <a:pt x="117" y="371"/>
                    <a:pt x="120" y="371"/>
                  </a:cubicBezTo>
                  <a:cubicBezTo>
                    <a:pt x="121" y="371"/>
                    <a:pt x="123" y="371"/>
                    <a:pt x="126" y="372"/>
                  </a:cubicBezTo>
                  <a:cubicBezTo>
                    <a:pt x="138" y="372"/>
                    <a:pt x="147" y="370"/>
                    <a:pt x="158" y="369"/>
                  </a:cubicBezTo>
                  <a:cubicBezTo>
                    <a:pt x="162" y="342"/>
                    <a:pt x="195" y="351"/>
                    <a:pt x="222" y="342"/>
                  </a:cubicBezTo>
                  <a:cubicBezTo>
                    <a:pt x="234" y="339"/>
                    <a:pt x="237" y="330"/>
                    <a:pt x="256" y="330"/>
                  </a:cubicBezTo>
                  <a:cubicBezTo>
                    <a:pt x="274" y="330"/>
                    <a:pt x="305" y="336"/>
                    <a:pt x="313" y="346"/>
                  </a:cubicBezTo>
                  <a:cubicBezTo>
                    <a:pt x="318" y="352"/>
                    <a:pt x="329" y="378"/>
                    <a:pt x="333" y="378"/>
                  </a:cubicBezTo>
                  <a:cubicBezTo>
                    <a:pt x="333" y="378"/>
                    <a:pt x="331" y="387"/>
                    <a:pt x="337" y="387"/>
                  </a:cubicBezTo>
                  <a:cubicBezTo>
                    <a:pt x="348" y="387"/>
                    <a:pt x="361" y="360"/>
                    <a:pt x="371" y="350"/>
                  </a:cubicBezTo>
                  <a:cubicBezTo>
                    <a:pt x="371" y="358"/>
                    <a:pt x="369" y="386"/>
                    <a:pt x="356" y="388"/>
                  </a:cubicBezTo>
                  <a:cubicBezTo>
                    <a:pt x="356" y="391"/>
                    <a:pt x="358" y="394"/>
                    <a:pt x="361" y="394"/>
                  </a:cubicBezTo>
                  <a:cubicBezTo>
                    <a:pt x="369" y="394"/>
                    <a:pt x="369" y="384"/>
                    <a:pt x="374" y="382"/>
                  </a:cubicBezTo>
                  <a:cubicBezTo>
                    <a:pt x="374" y="380"/>
                    <a:pt x="375" y="378"/>
                    <a:pt x="375" y="377"/>
                  </a:cubicBezTo>
                  <a:cubicBezTo>
                    <a:pt x="377" y="379"/>
                    <a:pt x="380" y="381"/>
                    <a:pt x="380" y="387"/>
                  </a:cubicBezTo>
                  <a:cubicBezTo>
                    <a:pt x="380" y="393"/>
                    <a:pt x="378" y="396"/>
                    <a:pt x="377" y="399"/>
                  </a:cubicBezTo>
                  <a:cubicBezTo>
                    <a:pt x="383" y="399"/>
                    <a:pt x="383" y="399"/>
                    <a:pt x="383" y="399"/>
                  </a:cubicBezTo>
                  <a:cubicBezTo>
                    <a:pt x="387" y="398"/>
                    <a:pt x="390" y="397"/>
                    <a:pt x="394" y="395"/>
                  </a:cubicBezTo>
                  <a:cubicBezTo>
                    <a:pt x="394" y="396"/>
                    <a:pt x="394" y="398"/>
                    <a:pt x="394" y="398"/>
                  </a:cubicBezTo>
                  <a:cubicBezTo>
                    <a:pt x="395" y="405"/>
                    <a:pt x="402" y="411"/>
                    <a:pt x="402" y="419"/>
                  </a:cubicBezTo>
                  <a:cubicBezTo>
                    <a:pt x="402" y="441"/>
                    <a:pt x="435" y="454"/>
                    <a:pt x="456" y="454"/>
                  </a:cubicBezTo>
                  <a:cubicBezTo>
                    <a:pt x="469" y="454"/>
                    <a:pt x="465" y="444"/>
                    <a:pt x="477" y="443"/>
                  </a:cubicBezTo>
                  <a:cubicBezTo>
                    <a:pt x="478" y="446"/>
                    <a:pt x="499" y="458"/>
                    <a:pt x="503" y="459"/>
                  </a:cubicBezTo>
                  <a:cubicBezTo>
                    <a:pt x="508" y="433"/>
                    <a:pt x="551" y="444"/>
                    <a:pt x="557" y="420"/>
                  </a:cubicBezTo>
                  <a:cubicBezTo>
                    <a:pt x="557" y="421"/>
                    <a:pt x="557" y="421"/>
                    <a:pt x="557" y="421"/>
                  </a:cubicBezTo>
                  <a:cubicBezTo>
                    <a:pt x="557" y="403"/>
                    <a:pt x="568" y="386"/>
                    <a:pt x="572" y="374"/>
                  </a:cubicBezTo>
                  <a:cubicBezTo>
                    <a:pt x="577" y="357"/>
                    <a:pt x="587" y="351"/>
                    <a:pt x="596" y="337"/>
                  </a:cubicBezTo>
                  <a:cubicBezTo>
                    <a:pt x="599" y="332"/>
                    <a:pt x="597" y="330"/>
                    <a:pt x="600" y="326"/>
                  </a:cubicBezTo>
                  <a:cubicBezTo>
                    <a:pt x="600" y="311"/>
                    <a:pt x="600" y="311"/>
                    <a:pt x="600" y="311"/>
                  </a:cubicBezTo>
                  <a:cubicBezTo>
                    <a:pt x="605" y="306"/>
                    <a:pt x="608" y="290"/>
                    <a:pt x="608" y="279"/>
                  </a:cubicBezTo>
                  <a:cubicBezTo>
                    <a:pt x="608" y="263"/>
                    <a:pt x="603" y="234"/>
                    <a:pt x="594" y="223"/>
                  </a:cubicBezTo>
                  <a:cubicBezTo>
                    <a:pt x="595" y="221"/>
                    <a:pt x="595" y="221"/>
                    <a:pt x="595" y="221"/>
                  </a:cubicBezTo>
                  <a:cubicBezTo>
                    <a:pt x="585" y="211"/>
                    <a:pt x="565" y="202"/>
                    <a:pt x="565" y="181"/>
                  </a:cubicBezTo>
                  <a:cubicBezTo>
                    <a:pt x="558" y="181"/>
                    <a:pt x="549" y="181"/>
                    <a:pt x="547" y="174"/>
                  </a:cubicBezTo>
                  <a:cubicBezTo>
                    <a:pt x="545" y="167"/>
                    <a:pt x="544" y="157"/>
                    <a:pt x="538" y="151"/>
                  </a:cubicBezTo>
                  <a:cubicBezTo>
                    <a:pt x="529" y="142"/>
                    <a:pt x="506" y="137"/>
                    <a:pt x="502" y="124"/>
                  </a:cubicBezTo>
                  <a:cubicBezTo>
                    <a:pt x="498" y="111"/>
                    <a:pt x="493" y="104"/>
                    <a:pt x="489" y="90"/>
                  </a:cubicBezTo>
                  <a:cubicBezTo>
                    <a:pt x="486" y="82"/>
                    <a:pt x="486" y="65"/>
                    <a:pt x="480" y="60"/>
                  </a:cubicBezTo>
                  <a:cubicBezTo>
                    <a:pt x="478" y="59"/>
                    <a:pt x="468" y="56"/>
                    <a:pt x="462" y="55"/>
                  </a:cubicBezTo>
                  <a:cubicBezTo>
                    <a:pt x="456" y="50"/>
                    <a:pt x="459" y="41"/>
                    <a:pt x="457" y="34"/>
                  </a:cubicBezTo>
                  <a:cubicBezTo>
                    <a:pt x="454" y="23"/>
                    <a:pt x="447" y="14"/>
                    <a:pt x="4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61"/>
            <p:cNvSpPr>
              <a:spLocks/>
            </p:cNvSpPr>
            <p:nvPr/>
          </p:nvSpPr>
          <p:spPr bwMode="auto">
            <a:xfrm>
              <a:off x="9351" y="4607"/>
              <a:ext cx="269" cy="267"/>
            </a:xfrm>
            <a:custGeom>
              <a:avLst/>
              <a:gdLst>
                <a:gd name="T0" fmla="*/ 92 w 114"/>
                <a:gd name="T1" fmla="*/ 0 h 113"/>
                <a:gd name="T2" fmla="*/ 80 w 114"/>
                <a:gd name="T3" fmla="*/ 17 h 113"/>
                <a:gd name="T4" fmla="*/ 79 w 114"/>
                <a:gd name="T5" fmla="*/ 21 h 113"/>
                <a:gd name="T6" fmla="*/ 69 w 114"/>
                <a:gd name="T7" fmla="*/ 26 h 113"/>
                <a:gd name="T8" fmla="*/ 69 w 114"/>
                <a:gd name="T9" fmla="*/ 32 h 113"/>
                <a:gd name="T10" fmla="*/ 59 w 114"/>
                <a:gd name="T11" fmla="*/ 44 h 113"/>
                <a:gd name="T12" fmla="*/ 29 w 114"/>
                <a:gd name="T13" fmla="*/ 62 h 113"/>
                <a:gd name="T14" fmla="*/ 21 w 114"/>
                <a:gd name="T15" fmla="*/ 69 h 113"/>
                <a:gd name="T16" fmla="*/ 0 w 114"/>
                <a:gd name="T17" fmla="*/ 98 h 113"/>
                <a:gd name="T18" fmla="*/ 2 w 114"/>
                <a:gd name="T19" fmla="*/ 100 h 113"/>
                <a:gd name="T20" fmla="*/ 26 w 114"/>
                <a:gd name="T21" fmla="*/ 110 h 113"/>
                <a:gd name="T22" fmla="*/ 38 w 114"/>
                <a:gd name="T23" fmla="*/ 113 h 113"/>
                <a:gd name="T24" fmla="*/ 58 w 114"/>
                <a:gd name="T25" fmla="*/ 100 h 113"/>
                <a:gd name="T26" fmla="*/ 74 w 114"/>
                <a:gd name="T27" fmla="*/ 63 h 113"/>
                <a:gd name="T28" fmla="*/ 94 w 114"/>
                <a:gd name="T29" fmla="*/ 61 h 113"/>
                <a:gd name="T30" fmla="*/ 94 w 114"/>
                <a:gd name="T31" fmla="*/ 44 h 113"/>
                <a:gd name="T32" fmla="*/ 114 w 114"/>
                <a:gd name="T33" fmla="*/ 18 h 113"/>
                <a:gd name="T34" fmla="*/ 111 w 114"/>
                <a:gd name="T35" fmla="*/ 10 h 113"/>
                <a:gd name="T36" fmla="*/ 107 w 114"/>
                <a:gd name="T37" fmla="*/ 8 h 113"/>
                <a:gd name="T38" fmla="*/ 98 w 114"/>
                <a:gd name="T39" fmla="*/ 13 h 113"/>
                <a:gd name="T40" fmla="*/ 96 w 114"/>
                <a:gd name="T41" fmla="*/ 5 h 113"/>
                <a:gd name="T42" fmla="*/ 92 w 114"/>
                <a:gd name="T4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13">
                  <a:moveTo>
                    <a:pt x="92" y="0"/>
                  </a:moveTo>
                  <a:cubicBezTo>
                    <a:pt x="87" y="2"/>
                    <a:pt x="80" y="9"/>
                    <a:pt x="80" y="17"/>
                  </a:cubicBezTo>
                  <a:cubicBezTo>
                    <a:pt x="80" y="18"/>
                    <a:pt x="79" y="20"/>
                    <a:pt x="79" y="21"/>
                  </a:cubicBezTo>
                  <a:cubicBezTo>
                    <a:pt x="75" y="21"/>
                    <a:pt x="72" y="22"/>
                    <a:pt x="69" y="26"/>
                  </a:cubicBezTo>
                  <a:cubicBezTo>
                    <a:pt x="69" y="28"/>
                    <a:pt x="69" y="32"/>
                    <a:pt x="69" y="32"/>
                  </a:cubicBezTo>
                  <a:cubicBezTo>
                    <a:pt x="69" y="32"/>
                    <a:pt x="62" y="43"/>
                    <a:pt x="59" y="44"/>
                  </a:cubicBezTo>
                  <a:cubicBezTo>
                    <a:pt x="50" y="49"/>
                    <a:pt x="42" y="62"/>
                    <a:pt x="29" y="62"/>
                  </a:cubicBezTo>
                  <a:cubicBezTo>
                    <a:pt x="26" y="62"/>
                    <a:pt x="23" y="65"/>
                    <a:pt x="21" y="69"/>
                  </a:cubicBezTo>
                  <a:cubicBezTo>
                    <a:pt x="16" y="77"/>
                    <a:pt x="0" y="84"/>
                    <a:pt x="0" y="98"/>
                  </a:cubicBezTo>
                  <a:cubicBezTo>
                    <a:pt x="0" y="99"/>
                    <a:pt x="1" y="100"/>
                    <a:pt x="2" y="100"/>
                  </a:cubicBezTo>
                  <a:cubicBezTo>
                    <a:pt x="2" y="102"/>
                    <a:pt x="23" y="110"/>
                    <a:pt x="26" y="110"/>
                  </a:cubicBezTo>
                  <a:cubicBezTo>
                    <a:pt x="29" y="110"/>
                    <a:pt x="36" y="113"/>
                    <a:pt x="38" y="113"/>
                  </a:cubicBezTo>
                  <a:cubicBezTo>
                    <a:pt x="44" y="113"/>
                    <a:pt x="53" y="105"/>
                    <a:pt x="58" y="100"/>
                  </a:cubicBezTo>
                  <a:cubicBezTo>
                    <a:pt x="58" y="100"/>
                    <a:pt x="73" y="70"/>
                    <a:pt x="74" y="63"/>
                  </a:cubicBezTo>
                  <a:cubicBezTo>
                    <a:pt x="78" y="63"/>
                    <a:pt x="91" y="61"/>
                    <a:pt x="94" y="61"/>
                  </a:cubicBezTo>
                  <a:cubicBezTo>
                    <a:pt x="95" y="54"/>
                    <a:pt x="92" y="52"/>
                    <a:pt x="94" y="44"/>
                  </a:cubicBezTo>
                  <a:cubicBezTo>
                    <a:pt x="102" y="44"/>
                    <a:pt x="113" y="25"/>
                    <a:pt x="114" y="18"/>
                  </a:cubicBezTo>
                  <a:cubicBezTo>
                    <a:pt x="112" y="17"/>
                    <a:pt x="111" y="14"/>
                    <a:pt x="111" y="10"/>
                  </a:cubicBezTo>
                  <a:cubicBezTo>
                    <a:pt x="110" y="10"/>
                    <a:pt x="108" y="9"/>
                    <a:pt x="107" y="8"/>
                  </a:cubicBezTo>
                  <a:cubicBezTo>
                    <a:pt x="105" y="9"/>
                    <a:pt x="102" y="13"/>
                    <a:pt x="98" y="13"/>
                  </a:cubicBezTo>
                  <a:cubicBezTo>
                    <a:pt x="95" y="13"/>
                    <a:pt x="96" y="9"/>
                    <a:pt x="96" y="5"/>
                  </a:cubicBezTo>
                  <a:cubicBezTo>
                    <a:pt x="94" y="5"/>
                    <a:pt x="92" y="4"/>
                    <a:pt x="9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62"/>
            <p:cNvSpPr>
              <a:spLocks/>
            </p:cNvSpPr>
            <p:nvPr/>
          </p:nvSpPr>
          <p:spPr bwMode="auto">
            <a:xfrm>
              <a:off x="9571" y="4349"/>
              <a:ext cx="203" cy="296"/>
            </a:xfrm>
            <a:custGeom>
              <a:avLst/>
              <a:gdLst>
                <a:gd name="T0" fmla="*/ 0 w 86"/>
                <a:gd name="T1" fmla="*/ 0 h 125"/>
                <a:gd name="T2" fmla="*/ 23 w 86"/>
                <a:gd name="T3" fmla="*/ 32 h 125"/>
                <a:gd name="T4" fmla="*/ 21 w 86"/>
                <a:gd name="T5" fmla="*/ 38 h 125"/>
                <a:gd name="T6" fmla="*/ 27 w 86"/>
                <a:gd name="T7" fmla="*/ 48 h 125"/>
                <a:gd name="T8" fmla="*/ 27 w 86"/>
                <a:gd name="T9" fmla="*/ 47 h 125"/>
                <a:gd name="T10" fmla="*/ 29 w 86"/>
                <a:gd name="T11" fmla="*/ 58 h 125"/>
                <a:gd name="T12" fmla="*/ 23 w 86"/>
                <a:gd name="T13" fmla="*/ 78 h 125"/>
                <a:gd name="T14" fmla="*/ 16 w 86"/>
                <a:gd name="T15" fmla="*/ 87 h 125"/>
                <a:gd name="T16" fmla="*/ 35 w 86"/>
                <a:gd name="T17" fmla="*/ 103 h 125"/>
                <a:gd name="T18" fmla="*/ 29 w 86"/>
                <a:gd name="T19" fmla="*/ 118 h 125"/>
                <a:gd name="T20" fmla="*/ 37 w 86"/>
                <a:gd name="T21" fmla="*/ 125 h 125"/>
                <a:gd name="T22" fmla="*/ 56 w 86"/>
                <a:gd name="T23" fmla="*/ 106 h 125"/>
                <a:gd name="T24" fmla="*/ 64 w 86"/>
                <a:gd name="T25" fmla="*/ 96 h 125"/>
                <a:gd name="T26" fmla="*/ 61 w 86"/>
                <a:gd name="T27" fmla="*/ 91 h 125"/>
                <a:gd name="T28" fmla="*/ 72 w 86"/>
                <a:gd name="T29" fmla="*/ 84 h 125"/>
                <a:gd name="T30" fmla="*/ 74 w 86"/>
                <a:gd name="T31" fmla="*/ 82 h 125"/>
                <a:gd name="T32" fmla="*/ 76 w 86"/>
                <a:gd name="T33" fmla="*/ 85 h 125"/>
                <a:gd name="T34" fmla="*/ 86 w 86"/>
                <a:gd name="T35" fmla="*/ 58 h 125"/>
                <a:gd name="T36" fmla="*/ 82 w 86"/>
                <a:gd name="T37" fmla="*/ 55 h 125"/>
                <a:gd name="T38" fmla="*/ 64 w 86"/>
                <a:gd name="T39" fmla="*/ 60 h 125"/>
                <a:gd name="T40" fmla="*/ 45 w 86"/>
                <a:gd name="T41" fmla="*/ 39 h 125"/>
                <a:gd name="T42" fmla="*/ 41 w 86"/>
                <a:gd name="T43" fmla="*/ 39 h 125"/>
                <a:gd name="T44" fmla="*/ 37 w 86"/>
                <a:gd name="T45" fmla="*/ 44 h 125"/>
                <a:gd name="T46" fmla="*/ 33 w 86"/>
                <a:gd name="T47" fmla="*/ 44 h 125"/>
                <a:gd name="T48" fmla="*/ 25 w 86"/>
                <a:gd name="T49" fmla="*/ 27 h 125"/>
                <a:gd name="T50" fmla="*/ 27 w 86"/>
                <a:gd name="T51" fmla="*/ 23 h 125"/>
                <a:gd name="T52" fmla="*/ 20 w 86"/>
                <a:gd name="T53" fmla="*/ 15 h 125"/>
                <a:gd name="T54" fmla="*/ 0 w 86"/>
                <a:gd name="T5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125">
                  <a:moveTo>
                    <a:pt x="0" y="0"/>
                  </a:moveTo>
                  <a:cubicBezTo>
                    <a:pt x="3" y="13"/>
                    <a:pt x="11" y="30"/>
                    <a:pt x="23" y="32"/>
                  </a:cubicBezTo>
                  <a:cubicBezTo>
                    <a:pt x="22" y="34"/>
                    <a:pt x="21" y="36"/>
                    <a:pt x="21" y="38"/>
                  </a:cubicBezTo>
                  <a:cubicBezTo>
                    <a:pt x="21" y="42"/>
                    <a:pt x="26" y="44"/>
                    <a:pt x="27" y="48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50"/>
                    <a:pt x="29" y="55"/>
                    <a:pt x="29" y="58"/>
                  </a:cubicBezTo>
                  <a:cubicBezTo>
                    <a:pt x="29" y="66"/>
                    <a:pt x="28" y="73"/>
                    <a:pt x="23" y="78"/>
                  </a:cubicBezTo>
                  <a:cubicBezTo>
                    <a:pt x="20" y="81"/>
                    <a:pt x="16" y="82"/>
                    <a:pt x="16" y="87"/>
                  </a:cubicBezTo>
                  <a:cubicBezTo>
                    <a:pt x="16" y="96"/>
                    <a:pt x="35" y="92"/>
                    <a:pt x="35" y="103"/>
                  </a:cubicBezTo>
                  <a:cubicBezTo>
                    <a:pt x="35" y="109"/>
                    <a:pt x="29" y="112"/>
                    <a:pt x="29" y="118"/>
                  </a:cubicBezTo>
                  <a:cubicBezTo>
                    <a:pt x="29" y="122"/>
                    <a:pt x="32" y="125"/>
                    <a:pt x="37" y="125"/>
                  </a:cubicBezTo>
                  <a:cubicBezTo>
                    <a:pt x="48" y="125"/>
                    <a:pt x="51" y="114"/>
                    <a:pt x="56" y="106"/>
                  </a:cubicBezTo>
                  <a:cubicBezTo>
                    <a:pt x="57" y="105"/>
                    <a:pt x="64" y="99"/>
                    <a:pt x="64" y="96"/>
                  </a:cubicBezTo>
                  <a:cubicBezTo>
                    <a:pt x="64" y="94"/>
                    <a:pt x="61" y="92"/>
                    <a:pt x="61" y="91"/>
                  </a:cubicBezTo>
                  <a:cubicBezTo>
                    <a:pt x="61" y="86"/>
                    <a:pt x="67" y="85"/>
                    <a:pt x="72" y="84"/>
                  </a:cubicBezTo>
                  <a:cubicBezTo>
                    <a:pt x="73" y="84"/>
                    <a:pt x="73" y="82"/>
                    <a:pt x="74" y="82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81" y="77"/>
                    <a:pt x="79" y="66"/>
                    <a:pt x="86" y="58"/>
                  </a:cubicBezTo>
                  <a:cubicBezTo>
                    <a:pt x="85" y="57"/>
                    <a:pt x="84" y="55"/>
                    <a:pt x="82" y="55"/>
                  </a:cubicBezTo>
                  <a:cubicBezTo>
                    <a:pt x="74" y="55"/>
                    <a:pt x="74" y="60"/>
                    <a:pt x="64" y="60"/>
                  </a:cubicBezTo>
                  <a:cubicBezTo>
                    <a:pt x="51" y="60"/>
                    <a:pt x="45" y="53"/>
                    <a:pt x="45" y="39"/>
                  </a:cubicBezTo>
                  <a:cubicBezTo>
                    <a:pt x="44" y="39"/>
                    <a:pt x="42" y="39"/>
                    <a:pt x="41" y="39"/>
                  </a:cubicBezTo>
                  <a:cubicBezTo>
                    <a:pt x="39" y="39"/>
                    <a:pt x="37" y="41"/>
                    <a:pt x="37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1" y="41"/>
                    <a:pt x="25" y="30"/>
                    <a:pt x="25" y="27"/>
                  </a:cubicBezTo>
                  <a:cubicBezTo>
                    <a:pt x="25" y="26"/>
                    <a:pt x="26" y="25"/>
                    <a:pt x="27" y="23"/>
                  </a:cubicBezTo>
                  <a:cubicBezTo>
                    <a:pt x="23" y="22"/>
                    <a:pt x="23" y="18"/>
                    <a:pt x="20" y="15"/>
                  </a:cubicBezTo>
                  <a:cubicBezTo>
                    <a:pt x="15" y="10"/>
                    <a:pt x="6" y="9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63"/>
            <p:cNvSpPr>
              <a:spLocks/>
            </p:cNvSpPr>
            <p:nvPr/>
          </p:nvSpPr>
          <p:spPr bwMode="auto">
            <a:xfrm>
              <a:off x="9724" y="3694"/>
              <a:ext cx="45" cy="31"/>
            </a:xfrm>
            <a:custGeom>
              <a:avLst/>
              <a:gdLst>
                <a:gd name="T0" fmla="*/ 12 w 19"/>
                <a:gd name="T1" fmla="*/ 0 h 13"/>
                <a:gd name="T2" fmla="*/ 0 w 19"/>
                <a:gd name="T3" fmla="*/ 10 h 13"/>
                <a:gd name="T4" fmla="*/ 11 w 19"/>
                <a:gd name="T5" fmla="*/ 13 h 13"/>
                <a:gd name="T6" fmla="*/ 15 w 19"/>
                <a:gd name="T7" fmla="*/ 13 h 13"/>
                <a:gd name="T8" fmla="*/ 19 w 19"/>
                <a:gd name="T9" fmla="*/ 11 h 13"/>
                <a:gd name="T10" fmla="*/ 19 w 19"/>
                <a:gd name="T11" fmla="*/ 5 h 13"/>
                <a:gd name="T12" fmla="*/ 12 w 19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3">
                  <a:moveTo>
                    <a:pt x="12" y="0"/>
                  </a:moveTo>
                  <a:cubicBezTo>
                    <a:pt x="8" y="2"/>
                    <a:pt x="0" y="3"/>
                    <a:pt x="0" y="10"/>
                  </a:cubicBezTo>
                  <a:cubicBezTo>
                    <a:pt x="0" y="12"/>
                    <a:pt x="7" y="13"/>
                    <a:pt x="11" y="13"/>
                  </a:cubicBezTo>
                  <a:cubicBezTo>
                    <a:pt x="13" y="13"/>
                    <a:pt x="14" y="13"/>
                    <a:pt x="15" y="13"/>
                  </a:cubicBezTo>
                  <a:cubicBezTo>
                    <a:pt x="16" y="13"/>
                    <a:pt x="17" y="13"/>
                    <a:pt x="19" y="11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6" y="4"/>
                    <a:pt x="14" y="3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64"/>
            <p:cNvSpPr>
              <a:spLocks/>
            </p:cNvSpPr>
            <p:nvPr/>
          </p:nvSpPr>
          <p:spPr bwMode="auto">
            <a:xfrm>
              <a:off x="9774" y="3658"/>
              <a:ext cx="40" cy="26"/>
            </a:xfrm>
            <a:custGeom>
              <a:avLst/>
              <a:gdLst>
                <a:gd name="T0" fmla="*/ 17 w 17"/>
                <a:gd name="T1" fmla="*/ 0 h 11"/>
                <a:gd name="T2" fmla="*/ 0 w 17"/>
                <a:gd name="T3" fmla="*/ 7 h 11"/>
                <a:gd name="T4" fmla="*/ 3 w 17"/>
                <a:gd name="T5" fmla="*/ 11 h 11"/>
                <a:gd name="T6" fmla="*/ 17 w 17"/>
                <a:gd name="T7" fmla="*/ 4 h 11"/>
                <a:gd name="T8" fmla="*/ 17 w 17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">
                  <a:moveTo>
                    <a:pt x="17" y="0"/>
                  </a:moveTo>
                  <a:cubicBezTo>
                    <a:pt x="13" y="0"/>
                    <a:pt x="0" y="0"/>
                    <a:pt x="0" y="7"/>
                  </a:cubicBezTo>
                  <a:cubicBezTo>
                    <a:pt x="0" y="8"/>
                    <a:pt x="2" y="11"/>
                    <a:pt x="3" y="11"/>
                  </a:cubicBezTo>
                  <a:cubicBezTo>
                    <a:pt x="9" y="11"/>
                    <a:pt x="10" y="6"/>
                    <a:pt x="17" y="4"/>
                  </a:cubicBezTo>
                  <a:cubicBezTo>
                    <a:pt x="17" y="3"/>
                    <a:pt x="17" y="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65"/>
            <p:cNvSpPr>
              <a:spLocks/>
            </p:cNvSpPr>
            <p:nvPr/>
          </p:nvSpPr>
          <p:spPr bwMode="auto">
            <a:xfrm>
              <a:off x="7774" y="2719"/>
              <a:ext cx="163" cy="152"/>
            </a:xfrm>
            <a:custGeom>
              <a:avLst/>
              <a:gdLst>
                <a:gd name="T0" fmla="*/ 50 w 69"/>
                <a:gd name="T1" fmla="*/ 0 h 64"/>
                <a:gd name="T2" fmla="*/ 48 w 69"/>
                <a:gd name="T3" fmla="*/ 11 h 64"/>
                <a:gd name="T4" fmla="*/ 38 w 69"/>
                <a:gd name="T5" fmla="*/ 18 h 64"/>
                <a:gd name="T6" fmla="*/ 33 w 69"/>
                <a:gd name="T7" fmla="*/ 24 h 64"/>
                <a:gd name="T8" fmla="*/ 30 w 69"/>
                <a:gd name="T9" fmla="*/ 24 h 64"/>
                <a:gd name="T10" fmla="*/ 22 w 69"/>
                <a:gd name="T11" fmla="*/ 16 h 64"/>
                <a:gd name="T12" fmla="*/ 22 w 69"/>
                <a:gd name="T13" fmla="*/ 16 h 64"/>
                <a:gd name="T14" fmla="*/ 14 w 69"/>
                <a:gd name="T15" fmla="*/ 21 h 64"/>
                <a:gd name="T16" fmla="*/ 6 w 69"/>
                <a:gd name="T17" fmla="*/ 26 h 64"/>
                <a:gd name="T18" fmla="*/ 5 w 69"/>
                <a:gd name="T19" fmla="*/ 26 h 64"/>
                <a:gd name="T20" fmla="*/ 2 w 69"/>
                <a:gd name="T21" fmla="*/ 38 h 64"/>
                <a:gd name="T22" fmla="*/ 4 w 69"/>
                <a:gd name="T23" fmla="*/ 43 h 64"/>
                <a:gd name="T24" fmla="*/ 4 w 69"/>
                <a:gd name="T25" fmla="*/ 53 h 64"/>
                <a:gd name="T26" fmla="*/ 4 w 69"/>
                <a:gd name="T27" fmla="*/ 53 h 64"/>
                <a:gd name="T28" fmla="*/ 13 w 69"/>
                <a:gd name="T29" fmla="*/ 34 h 64"/>
                <a:gd name="T30" fmla="*/ 18 w 69"/>
                <a:gd name="T31" fmla="*/ 38 h 64"/>
                <a:gd name="T32" fmla="*/ 20 w 69"/>
                <a:gd name="T33" fmla="*/ 36 h 64"/>
                <a:gd name="T34" fmla="*/ 24 w 69"/>
                <a:gd name="T35" fmla="*/ 38 h 64"/>
                <a:gd name="T36" fmla="*/ 24 w 69"/>
                <a:gd name="T37" fmla="*/ 34 h 64"/>
                <a:gd name="T38" fmla="*/ 31 w 69"/>
                <a:gd name="T39" fmla="*/ 34 h 64"/>
                <a:gd name="T40" fmla="*/ 33 w 69"/>
                <a:gd name="T41" fmla="*/ 39 h 64"/>
                <a:gd name="T42" fmla="*/ 31 w 69"/>
                <a:gd name="T43" fmla="*/ 44 h 64"/>
                <a:gd name="T44" fmla="*/ 43 w 69"/>
                <a:gd name="T45" fmla="*/ 60 h 64"/>
                <a:gd name="T46" fmla="*/ 45 w 69"/>
                <a:gd name="T47" fmla="*/ 61 h 64"/>
                <a:gd name="T48" fmla="*/ 48 w 69"/>
                <a:gd name="T49" fmla="*/ 60 h 64"/>
                <a:gd name="T50" fmla="*/ 50 w 69"/>
                <a:gd name="T51" fmla="*/ 64 h 64"/>
                <a:gd name="T52" fmla="*/ 50 w 69"/>
                <a:gd name="T53" fmla="*/ 64 h 64"/>
                <a:gd name="T54" fmla="*/ 55 w 69"/>
                <a:gd name="T55" fmla="*/ 57 h 64"/>
                <a:gd name="T56" fmla="*/ 50 w 69"/>
                <a:gd name="T57" fmla="*/ 48 h 64"/>
                <a:gd name="T58" fmla="*/ 54 w 69"/>
                <a:gd name="T59" fmla="*/ 41 h 64"/>
                <a:gd name="T60" fmla="*/ 57 w 69"/>
                <a:gd name="T61" fmla="*/ 45 h 64"/>
                <a:gd name="T62" fmla="*/ 57 w 69"/>
                <a:gd name="T63" fmla="*/ 44 h 64"/>
                <a:gd name="T64" fmla="*/ 63 w 69"/>
                <a:gd name="T65" fmla="*/ 55 h 64"/>
                <a:gd name="T66" fmla="*/ 69 w 69"/>
                <a:gd name="T67" fmla="*/ 39 h 64"/>
                <a:gd name="T68" fmla="*/ 57 w 69"/>
                <a:gd name="T69" fmla="*/ 4 h 64"/>
                <a:gd name="T70" fmla="*/ 50 w 69"/>
                <a:gd name="T7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9" h="64">
                  <a:moveTo>
                    <a:pt x="50" y="0"/>
                  </a:moveTo>
                  <a:cubicBezTo>
                    <a:pt x="49" y="1"/>
                    <a:pt x="50" y="8"/>
                    <a:pt x="48" y="11"/>
                  </a:cubicBezTo>
                  <a:cubicBezTo>
                    <a:pt x="46" y="14"/>
                    <a:pt x="38" y="12"/>
                    <a:pt x="38" y="18"/>
                  </a:cubicBezTo>
                  <a:cubicBezTo>
                    <a:pt x="35" y="18"/>
                    <a:pt x="33" y="21"/>
                    <a:pt x="33" y="24"/>
                  </a:cubicBezTo>
                  <a:cubicBezTo>
                    <a:pt x="32" y="24"/>
                    <a:pt x="31" y="24"/>
                    <a:pt x="30" y="24"/>
                  </a:cubicBezTo>
                  <a:cubicBezTo>
                    <a:pt x="27" y="24"/>
                    <a:pt x="28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8" y="16"/>
                    <a:pt x="16" y="19"/>
                    <a:pt x="14" y="21"/>
                  </a:cubicBezTo>
                  <a:cubicBezTo>
                    <a:pt x="12" y="24"/>
                    <a:pt x="10" y="26"/>
                    <a:pt x="6" y="26"/>
                  </a:cubicBezTo>
                  <a:cubicBezTo>
                    <a:pt x="6" y="26"/>
                    <a:pt x="5" y="26"/>
                    <a:pt x="5" y="26"/>
                  </a:cubicBezTo>
                  <a:cubicBezTo>
                    <a:pt x="4" y="31"/>
                    <a:pt x="2" y="34"/>
                    <a:pt x="2" y="38"/>
                  </a:cubicBezTo>
                  <a:cubicBezTo>
                    <a:pt x="2" y="40"/>
                    <a:pt x="4" y="41"/>
                    <a:pt x="4" y="43"/>
                  </a:cubicBezTo>
                  <a:cubicBezTo>
                    <a:pt x="4" y="45"/>
                    <a:pt x="0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9" y="53"/>
                    <a:pt x="9" y="38"/>
                    <a:pt x="13" y="34"/>
                  </a:cubicBezTo>
                  <a:cubicBezTo>
                    <a:pt x="13" y="34"/>
                    <a:pt x="17" y="37"/>
                    <a:pt x="18" y="38"/>
                  </a:cubicBezTo>
                  <a:cubicBezTo>
                    <a:pt x="19" y="38"/>
                    <a:pt x="20" y="36"/>
                    <a:pt x="20" y="36"/>
                  </a:cubicBezTo>
                  <a:cubicBezTo>
                    <a:pt x="21" y="37"/>
                    <a:pt x="22" y="38"/>
                    <a:pt x="24" y="38"/>
                  </a:cubicBezTo>
                  <a:cubicBezTo>
                    <a:pt x="24" y="37"/>
                    <a:pt x="24" y="35"/>
                    <a:pt x="24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5"/>
                    <a:pt x="33" y="37"/>
                    <a:pt x="33" y="39"/>
                  </a:cubicBezTo>
                  <a:cubicBezTo>
                    <a:pt x="32" y="40"/>
                    <a:pt x="31" y="41"/>
                    <a:pt x="31" y="44"/>
                  </a:cubicBezTo>
                  <a:cubicBezTo>
                    <a:pt x="30" y="53"/>
                    <a:pt x="36" y="60"/>
                    <a:pt x="43" y="60"/>
                  </a:cubicBezTo>
                  <a:cubicBezTo>
                    <a:pt x="44" y="60"/>
                    <a:pt x="44" y="61"/>
                    <a:pt x="45" y="61"/>
                  </a:cubicBezTo>
                  <a:cubicBezTo>
                    <a:pt x="46" y="61"/>
                    <a:pt x="47" y="60"/>
                    <a:pt x="48" y="60"/>
                  </a:cubicBezTo>
                  <a:cubicBezTo>
                    <a:pt x="48" y="61"/>
                    <a:pt x="49" y="64"/>
                    <a:pt x="50" y="64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3" y="64"/>
                    <a:pt x="55" y="61"/>
                    <a:pt x="55" y="57"/>
                  </a:cubicBezTo>
                  <a:cubicBezTo>
                    <a:pt x="55" y="52"/>
                    <a:pt x="50" y="51"/>
                    <a:pt x="50" y="48"/>
                  </a:cubicBezTo>
                  <a:cubicBezTo>
                    <a:pt x="50" y="45"/>
                    <a:pt x="52" y="44"/>
                    <a:pt x="54" y="41"/>
                  </a:cubicBezTo>
                  <a:cubicBezTo>
                    <a:pt x="55" y="43"/>
                    <a:pt x="57" y="44"/>
                    <a:pt x="57" y="45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8" y="47"/>
                    <a:pt x="61" y="54"/>
                    <a:pt x="63" y="55"/>
                  </a:cubicBezTo>
                  <a:cubicBezTo>
                    <a:pt x="63" y="47"/>
                    <a:pt x="69" y="44"/>
                    <a:pt x="69" y="39"/>
                  </a:cubicBezTo>
                  <a:cubicBezTo>
                    <a:pt x="69" y="35"/>
                    <a:pt x="61" y="8"/>
                    <a:pt x="57" y="4"/>
                  </a:cubicBezTo>
                  <a:cubicBezTo>
                    <a:pt x="55" y="2"/>
                    <a:pt x="53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66"/>
            <p:cNvSpPr>
              <a:spLocks/>
            </p:cNvSpPr>
            <p:nvPr/>
          </p:nvSpPr>
          <p:spPr bwMode="auto">
            <a:xfrm>
              <a:off x="7625" y="2679"/>
              <a:ext cx="81" cy="83"/>
            </a:xfrm>
            <a:custGeom>
              <a:avLst/>
              <a:gdLst>
                <a:gd name="T0" fmla="*/ 30 w 34"/>
                <a:gd name="T1" fmla="*/ 0 h 35"/>
                <a:gd name="T2" fmla="*/ 27 w 34"/>
                <a:gd name="T3" fmla="*/ 6 h 35"/>
                <a:gd name="T4" fmla="*/ 0 w 34"/>
                <a:gd name="T5" fmla="*/ 35 h 35"/>
                <a:gd name="T6" fmla="*/ 3 w 34"/>
                <a:gd name="T7" fmla="*/ 35 h 35"/>
                <a:gd name="T8" fmla="*/ 21 w 34"/>
                <a:gd name="T9" fmla="*/ 15 h 35"/>
                <a:gd name="T10" fmla="*/ 21 w 34"/>
                <a:gd name="T11" fmla="*/ 15 h 35"/>
                <a:gd name="T12" fmla="*/ 29 w 34"/>
                <a:gd name="T13" fmla="*/ 10 h 35"/>
                <a:gd name="T14" fmla="*/ 29 w 34"/>
                <a:gd name="T15" fmla="*/ 10 h 35"/>
                <a:gd name="T16" fmla="*/ 34 w 34"/>
                <a:gd name="T17" fmla="*/ 8 h 35"/>
                <a:gd name="T18" fmla="*/ 30 w 34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30" y="0"/>
                  </a:moveTo>
                  <a:cubicBezTo>
                    <a:pt x="28" y="2"/>
                    <a:pt x="28" y="4"/>
                    <a:pt x="27" y="6"/>
                  </a:cubicBezTo>
                  <a:cubicBezTo>
                    <a:pt x="22" y="16"/>
                    <a:pt x="5" y="21"/>
                    <a:pt x="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9" y="32"/>
                    <a:pt x="19" y="26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5" y="15"/>
                    <a:pt x="28" y="14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1" y="10"/>
                    <a:pt x="32" y="9"/>
                    <a:pt x="34" y="8"/>
                  </a:cubicBezTo>
                  <a:cubicBezTo>
                    <a:pt x="32" y="6"/>
                    <a:pt x="30" y="5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67"/>
            <p:cNvSpPr>
              <a:spLocks/>
            </p:cNvSpPr>
            <p:nvPr/>
          </p:nvSpPr>
          <p:spPr bwMode="auto">
            <a:xfrm>
              <a:off x="7684" y="2407"/>
              <a:ext cx="154" cy="218"/>
            </a:xfrm>
            <a:custGeom>
              <a:avLst/>
              <a:gdLst>
                <a:gd name="T0" fmla="*/ 11 w 65"/>
                <a:gd name="T1" fmla="*/ 0 h 92"/>
                <a:gd name="T2" fmla="*/ 6 w 65"/>
                <a:gd name="T3" fmla="*/ 9 h 92"/>
                <a:gd name="T4" fmla="*/ 8 w 65"/>
                <a:gd name="T5" fmla="*/ 24 h 92"/>
                <a:gd name="T6" fmla="*/ 5 w 65"/>
                <a:gd name="T7" fmla="*/ 37 h 92"/>
                <a:gd name="T8" fmla="*/ 4 w 65"/>
                <a:gd name="T9" fmla="*/ 37 h 92"/>
                <a:gd name="T10" fmla="*/ 2 w 65"/>
                <a:gd name="T11" fmla="*/ 53 h 92"/>
                <a:gd name="T12" fmla="*/ 12 w 65"/>
                <a:gd name="T13" fmla="*/ 62 h 92"/>
                <a:gd name="T14" fmla="*/ 12 w 65"/>
                <a:gd name="T15" fmla="*/ 62 h 92"/>
                <a:gd name="T16" fmla="*/ 16 w 65"/>
                <a:gd name="T17" fmla="*/ 59 h 92"/>
                <a:gd name="T18" fmla="*/ 19 w 65"/>
                <a:gd name="T19" fmla="*/ 59 h 92"/>
                <a:gd name="T20" fmla="*/ 19 w 65"/>
                <a:gd name="T21" fmla="*/ 63 h 92"/>
                <a:gd name="T22" fmla="*/ 16 w 65"/>
                <a:gd name="T23" fmla="*/ 68 h 92"/>
                <a:gd name="T24" fmla="*/ 23 w 65"/>
                <a:gd name="T25" fmla="*/ 75 h 92"/>
                <a:gd name="T26" fmla="*/ 23 w 65"/>
                <a:gd name="T27" fmla="*/ 75 h 92"/>
                <a:gd name="T28" fmla="*/ 27 w 65"/>
                <a:gd name="T29" fmla="*/ 73 h 92"/>
                <a:gd name="T30" fmla="*/ 30 w 65"/>
                <a:gd name="T31" fmla="*/ 72 h 92"/>
                <a:gd name="T32" fmla="*/ 30 w 65"/>
                <a:gd name="T33" fmla="*/ 72 h 92"/>
                <a:gd name="T34" fmla="*/ 44 w 65"/>
                <a:gd name="T35" fmla="*/ 82 h 92"/>
                <a:gd name="T36" fmla="*/ 44 w 65"/>
                <a:gd name="T37" fmla="*/ 74 h 92"/>
                <a:gd name="T38" fmla="*/ 61 w 65"/>
                <a:gd name="T39" fmla="*/ 88 h 92"/>
                <a:gd name="T40" fmla="*/ 63 w 65"/>
                <a:gd name="T41" fmla="*/ 92 h 92"/>
                <a:gd name="T42" fmla="*/ 63 w 65"/>
                <a:gd name="T43" fmla="*/ 92 h 92"/>
                <a:gd name="T44" fmla="*/ 65 w 65"/>
                <a:gd name="T45" fmla="*/ 89 h 92"/>
                <a:gd name="T46" fmla="*/ 65 w 65"/>
                <a:gd name="T47" fmla="*/ 85 h 92"/>
                <a:gd name="T48" fmla="*/ 59 w 65"/>
                <a:gd name="T49" fmla="*/ 80 h 92"/>
                <a:gd name="T50" fmla="*/ 57 w 65"/>
                <a:gd name="T51" fmla="*/ 80 h 92"/>
                <a:gd name="T52" fmla="*/ 56 w 65"/>
                <a:gd name="T53" fmla="*/ 79 h 92"/>
                <a:gd name="T54" fmla="*/ 59 w 65"/>
                <a:gd name="T55" fmla="*/ 74 h 92"/>
                <a:gd name="T56" fmla="*/ 56 w 65"/>
                <a:gd name="T57" fmla="*/ 73 h 92"/>
                <a:gd name="T58" fmla="*/ 56 w 65"/>
                <a:gd name="T59" fmla="*/ 73 h 92"/>
                <a:gd name="T60" fmla="*/ 54 w 65"/>
                <a:gd name="T61" fmla="*/ 75 h 92"/>
                <a:gd name="T62" fmla="*/ 52 w 65"/>
                <a:gd name="T63" fmla="*/ 76 h 92"/>
                <a:gd name="T64" fmla="*/ 52 w 65"/>
                <a:gd name="T65" fmla="*/ 76 h 92"/>
                <a:gd name="T66" fmla="*/ 42 w 65"/>
                <a:gd name="T67" fmla="*/ 65 h 92"/>
                <a:gd name="T68" fmla="*/ 42 w 65"/>
                <a:gd name="T69" fmla="*/ 65 h 92"/>
                <a:gd name="T70" fmla="*/ 36 w 65"/>
                <a:gd name="T71" fmla="*/ 69 h 92"/>
                <a:gd name="T72" fmla="*/ 36 w 65"/>
                <a:gd name="T73" fmla="*/ 71 h 92"/>
                <a:gd name="T74" fmla="*/ 25 w 65"/>
                <a:gd name="T75" fmla="*/ 50 h 92"/>
                <a:gd name="T76" fmla="*/ 34 w 65"/>
                <a:gd name="T77" fmla="*/ 30 h 92"/>
                <a:gd name="T78" fmla="*/ 28 w 65"/>
                <a:gd name="T79" fmla="*/ 9 h 92"/>
                <a:gd name="T80" fmla="*/ 27 w 65"/>
                <a:gd name="T81" fmla="*/ 6 h 92"/>
                <a:gd name="T82" fmla="*/ 26 w 65"/>
                <a:gd name="T83" fmla="*/ 4 h 92"/>
                <a:gd name="T84" fmla="*/ 20 w 65"/>
                <a:gd name="T85" fmla="*/ 8 h 92"/>
                <a:gd name="T86" fmla="*/ 19 w 65"/>
                <a:gd name="T87" fmla="*/ 8 h 92"/>
                <a:gd name="T88" fmla="*/ 11 w 65"/>
                <a:gd name="T89" fmla="*/ 0 h 92"/>
                <a:gd name="T90" fmla="*/ 11 w 65"/>
                <a:gd name="T9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5" h="92">
                  <a:moveTo>
                    <a:pt x="11" y="0"/>
                  </a:moveTo>
                  <a:cubicBezTo>
                    <a:pt x="7" y="0"/>
                    <a:pt x="6" y="4"/>
                    <a:pt x="6" y="9"/>
                  </a:cubicBezTo>
                  <a:cubicBezTo>
                    <a:pt x="6" y="14"/>
                    <a:pt x="8" y="18"/>
                    <a:pt x="8" y="24"/>
                  </a:cubicBezTo>
                  <a:cubicBezTo>
                    <a:pt x="8" y="28"/>
                    <a:pt x="7" y="34"/>
                    <a:pt x="5" y="37"/>
                  </a:cubicBezTo>
                  <a:cubicBezTo>
                    <a:pt x="5" y="37"/>
                    <a:pt x="5" y="37"/>
                    <a:pt x="4" y="37"/>
                  </a:cubicBezTo>
                  <a:cubicBezTo>
                    <a:pt x="0" y="37"/>
                    <a:pt x="2" y="46"/>
                    <a:pt x="2" y="53"/>
                  </a:cubicBezTo>
                  <a:cubicBezTo>
                    <a:pt x="2" y="56"/>
                    <a:pt x="10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4" y="62"/>
                    <a:pt x="15" y="60"/>
                    <a:pt x="16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8" y="64"/>
                    <a:pt x="16" y="65"/>
                    <a:pt x="16" y="68"/>
                  </a:cubicBezTo>
                  <a:cubicBezTo>
                    <a:pt x="16" y="70"/>
                    <a:pt x="19" y="75"/>
                    <a:pt x="23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4" y="75"/>
                    <a:pt x="25" y="74"/>
                    <a:pt x="27" y="73"/>
                  </a:cubicBezTo>
                  <a:cubicBezTo>
                    <a:pt x="28" y="73"/>
                    <a:pt x="29" y="72"/>
                    <a:pt x="30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7" y="72"/>
                    <a:pt x="37" y="82"/>
                    <a:pt x="44" y="82"/>
                  </a:cubicBezTo>
                  <a:cubicBezTo>
                    <a:pt x="43" y="79"/>
                    <a:pt x="41" y="77"/>
                    <a:pt x="44" y="74"/>
                  </a:cubicBezTo>
                  <a:cubicBezTo>
                    <a:pt x="47" y="78"/>
                    <a:pt x="58" y="82"/>
                    <a:pt x="61" y="88"/>
                  </a:cubicBezTo>
                  <a:cubicBezTo>
                    <a:pt x="61" y="89"/>
                    <a:pt x="62" y="92"/>
                    <a:pt x="63" y="92"/>
                  </a:cubicBezTo>
                  <a:cubicBezTo>
                    <a:pt x="63" y="92"/>
                    <a:pt x="63" y="92"/>
                    <a:pt x="63" y="92"/>
                  </a:cubicBezTo>
                  <a:cubicBezTo>
                    <a:pt x="64" y="92"/>
                    <a:pt x="65" y="90"/>
                    <a:pt x="65" y="89"/>
                  </a:cubicBezTo>
                  <a:cubicBezTo>
                    <a:pt x="65" y="87"/>
                    <a:pt x="65" y="87"/>
                    <a:pt x="65" y="85"/>
                  </a:cubicBezTo>
                  <a:cubicBezTo>
                    <a:pt x="62" y="85"/>
                    <a:pt x="59" y="83"/>
                    <a:pt x="59" y="80"/>
                  </a:cubicBezTo>
                  <a:cubicBezTo>
                    <a:pt x="59" y="80"/>
                    <a:pt x="58" y="80"/>
                    <a:pt x="57" y="80"/>
                  </a:cubicBezTo>
                  <a:cubicBezTo>
                    <a:pt x="56" y="80"/>
                    <a:pt x="56" y="80"/>
                    <a:pt x="56" y="79"/>
                  </a:cubicBezTo>
                  <a:cubicBezTo>
                    <a:pt x="56" y="77"/>
                    <a:pt x="58" y="77"/>
                    <a:pt x="59" y="74"/>
                  </a:cubicBezTo>
                  <a:cubicBezTo>
                    <a:pt x="58" y="74"/>
                    <a:pt x="57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5" y="73"/>
                    <a:pt x="54" y="74"/>
                    <a:pt x="54" y="75"/>
                  </a:cubicBezTo>
                  <a:cubicBezTo>
                    <a:pt x="53" y="75"/>
                    <a:pt x="53" y="76"/>
                    <a:pt x="52" y="76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49" y="76"/>
                    <a:pt x="47" y="66"/>
                    <a:pt x="42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39" y="65"/>
                    <a:pt x="36" y="67"/>
                    <a:pt x="36" y="69"/>
                  </a:cubicBezTo>
                  <a:cubicBezTo>
                    <a:pt x="36" y="69"/>
                    <a:pt x="36" y="71"/>
                    <a:pt x="36" y="71"/>
                  </a:cubicBezTo>
                  <a:cubicBezTo>
                    <a:pt x="31" y="69"/>
                    <a:pt x="24" y="57"/>
                    <a:pt x="25" y="50"/>
                  </a:cubicBezTo>
                  <a:cubicBezTo>
                    <a:pt x="25" y="41"/>
                    <a:pt x="33" y="40"/>
                    <a:pt x="34" y="30"/>
                  </a:cubicBezTo>
                  <a:cubicBezTo>
                    <a:pt x="34" y="22"/>
                    <a:pt x="28" y="15"/>
                    <a:pt x="28" y="9"/>
                  </a:cubicBezTo>
                  <a:cubicBezTo>
                    <a:pt x="28" y="8"/>
                    <a:pt x="27" y="7"/>
                    <a:pt x="27" y="6"/>
                  </a:cubicBezTo>
                  <a:cubicBezTo>
                    <a:pt x="27" y="5"/>
                    <a:pt x="26" y="4"/>
                    <a:pt x="26" y="4"/>
                  </a:cubicBezTo>
                  <a:cubicBezTo>
                    <a:pt x="24" y="4"/>
                    <a:pt x="22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5" y="8"/>
                    <a:pt x="16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68"/>
            <p:cNvSpPr>
              <a:spLocks/>
            </p:cNvSpPr>
            <p:nvPr/>
          </p:nvSpPr>
          <p:spPr bwMode="auto">
            <a:xfrm>
              <a:off x="7845" y="2627"/>
              <a:ext cx="50" cy="85"/>
            </a:xfrm>
            <a:custGeom>
              <a:avLst/>
              <a:gdLst>
                <a:gd name="T0" fmla="*/ 4 w 21"/>
                <a:gd name="T1" fmla="*/ 0 h 36"/>
                <a:gd name="T2" fmla="*/ 0 w 21"/>
                <a:gd name="T3" fmla="*/ 1 h 36"/>
                <a:gd name="T4" fmla="*/ 11 w 21"/>
                <a:gd name="T5" fmla="*/ 15 h 36"/>
                <a:gd name="T6" fmla="*/ 8 w 21"/>
                <a:gd name="T7" fmla="*/ 18 h 36"/>
                <a:gd name="T8" fmla="*/ 2 w 21"/>
                <a:gd name="T9" fmla="*/ 17 h 36"/>
                <a:gd name="T10" fmla="*/ 2 w 21"/>
                <a:gd name="T11" fmla="*/ 20 h 36"/>
                <a:gd name="T12" fmla="*/ 9 w 21"/>
                <a:gd name="T13" fmla="*/ 26 h 36"/>
                <a:gd name="T14" fmla="*/ 9 w 21"/>
                <a:gd name="T15" fmla="*/ 29 h 36"/>
                <a:gd name="T16" fmla="*/ 12 w 21"/>
                <a:gd name="T17" fmla="*/ 36 h 36"/>
                <a:gd name="T18" fmla="*/ 16 w 21"/>
                <a:gd name="T19" fmla="*/ 36 h 36"/>
                <a:gd name="T20" fmla="*/ 16 w 21"/>
                <a:gd name="T21" fmla="*/ 33 h 36"/>
                <a:gd name="T22" fmla="*/ 12 w 21"/>
                <a:gd name="T23" fmla="*/ 24 h 36"/>
                <a:gd name="T24" fmla="*/ 19 w 21"/>
                <a:gd name="T25" fmla="*/ 24 h 36"/>
                <a:gd name="T26" fmla="*/ 21 w 21"/>
                <a:gd name="T27" fmla="*/ 18 h 36"/>
                <a:gd name="T28" fmla="*/ 17 w 21"/>
                <a:gd name="T29" fmla="*/ 14 h 36"/>
                <a:gd name="T30" fmla="*/ 17 w 21"/>
                <a:gd name="T31" fmla="*/ 6 h 36"/>
                <a:gd name="T32" fmla="*/ 14 w 21"/>
                <a:gd name="T33" fmla="*/ 6 h 36"/>
                <a:gd name="T34" fmla="*/ 14 w 21"/>
                <a:gd name="T35" fmla="*/ 2 h 36"/>
                <a:gd name="T36" fmla="*/ 4 w 21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36">
                  <a:moveTo>
                    <a:pt x="4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5"/>
                    <a:pt x="11" y="8"/>
                    <a:pt x="11" y="15"/>
                  </a:cubicBezTo>
                  <a:cubicBezTo>
                    <a:pt x="11" y="16"/>
                    <a:pt x="9" y="18"/>
                    <a:pt x="8" y="18"/>
                  </a:cubicBezTo>
                  <a:cubicBezTo>
                    <a:pt x="8" y="18"/>
                    <a:pt x="5" y="18"/>
                    <a:pt x="2" y="17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2"/>
                    <a:pt x="6" y="26"/>
                    <a:pt x="9" y="26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7" y="32"/>
                    <a:pt x="8" y="36"/>
                    <a:pt x="12" y="36"/>
                  </a:cubicBezTo>
                  <a:cubicBezTo>
                    <a:pt x="13" y="36"/>
                    <a:pt x="14" y="36"/>
                    <a:pt x="16" y="36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4" y="32"/>
                    <a:pt x="12" y="27"/>
                    <a:pt x="12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2"/>
                    <a:pt x="20" y="21"/>
                    <a:pt x="21" y="18"/>
                  </a:cubicBezTo>
                  <a:cubicBezTo>
                    <a:pt x="20" y="18"/>
                    <a:pt x="17" y="14"/>
                    <a:pt x="17" y="14"/>
                  </a:cubicBezTo>
                  <a:cubicBezTo>
                    <a:pt x="17" y="14"/>
                    <a:pt x="18" y="9"/>
                    <a:pt x="17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5" y="5"/>
                    <a:pt x="14" y="3"/>
                    <a:pt x="14" y="2"/>
                  </a:cubicBezTo>
                  <a:cubicBezTo>
                    <a:pt x="11" y="2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69"/>
            <p:cNvSpPr>
              <a:spLocks noEditPoints="1"/>
            </p:cNvSpPr>
            <p:nvPr/>
          </p:nvSpPr>
          <p:spPr bwMode="auto">
            <a:xfrm>
              <a:off x="7770" y="2648"/>
              <a:ext cx="40" cy="55"/>
            </a:xfrm>
            <a:custGeom>
              <a:avLst/>
              <a:gdLst>
                <a:gd name="T0" fmla="*/ 4 w 17"/>
                <a:gd name="T1" fmla="*/ 1 h 23"/>
                <a:gd name="T2" fmla="*/ 3 w 17"/>
                <a:gd name="T3" fmla="*/ 1 h 23"/>
                <a:gd name="T4" fmla="*/ 4 w 17"/>
                <a:gd name="T5" fmla="*/ 1 h 23"/>
                <a:gd name="T6" fmla="*/ 3 w 17"/>
                <a:gd name="T7" fmla="*/ 0 h 23"/>
                <a:gd name="T8" fmla="*/ 0 w 17"/>
                <a:gd name="T9" fmla="*/ 2 h 23"/>
                <a:gd name="T10" fmla="*/ 2 w 17"/>
                <a:gd name="T11" fmla="*/ 23 h 23"/>
                <a:gd name="T12" fmla="*/ 17 w 17"/>
                <a:gd name="T13" fmla="*/ 9 h 23"/>
                <a:gd name="T14" fmla="*/ 5 w 17"/>
                <a:gd name="T15" fmla="*/ 2 h 23"/>
                <a:gd name="T16" fmla="*/ 3 w 17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3">
                  <a:moveTo>
                    <a:pt x="4" y="1"/>
                  </a:moveTo>
                  <a:cubicBezTo>
                    <a:pt x="4" y="1"/>
                    <a:pt x="4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3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7"/>
                    <a:pt x="2" y="15"/>
                    <a:pt x="2" y="23"/>
                  </a:cubicBezTo>
                  <a:cubicBezTo>
                    <a:pt x="6" y="20"/>
                    <a:pt x="17" y="16"/>
                    <a:pt x="17" y="9"/>
                  </a:cubicBezTo>
                  <a:cubicBezTo>
                    <a:pt x="17" y="5"/>
                    <a:pt x="9" y="4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70"/>
            <p:cNvSpPr>
              <a:spLocks/>
            </p:cNvSpPr>
            <p:nvPr/>
          </p:nvSpPr>
          <p:spPr bwMode="auto">
            <a:xfrm>
              <a:off x="7793" y="2684"/>
              <a:ext cx="40" cy="66"/>
            </a:xfrm>
            <a:custGeom>
              <a:avLst/>
              <a:gdLst>
                <a:gd name="T0" fmla="*/ 12 w 17"/>
                <a:gd name="T1" fmla="*/ 0 h 28"/>
                <a:gd name="T2" fmla="*/ 10 w 17"/>
                <a:gd name="T3" fmla="*/ 0 h 28"/>
                <a:gd name="T4" fmla="*/ 5 w 17"/>
                <a:gd name="T5" fmla="*/ 13 h 28"/>
                <a:gd name="T6" fmla="*/ 5 w 17"/>
                <a:gd name="T7" fmla="*/ 13 h 28"/>
                <a:gd name="T8" fmla="*/ 0 w 17"/>
                <a:gd name="T9" fmla="*/ 16 h 28"/>
                <a:gd name="T10" fmla="*/ 11 w 17"/>
                <a:gd name="T11" fmla="*/ 28 h 28"/>
                <a:gd name="T12" fmla="*/ 14 w 17"/>
                <a:gd name="T13" fmla="*/ 26 h 28"/>
                <a:gd name="T14" fmla="*/ 11 w 17"/>
                <a:gd name="T15" fmla="*/ 20 h 28"/>
                <a:gd name="T16" fmla="*/ 17 w 17"/>
                <a:gd name="T17" fmla="*/ 5 h 28"/>
                <a:gd name="T18" fmla="*/ 12 w 17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28">
                  <a:moveTo>
                    <a:pt x="12" y="0"/>
                  </a:moveTo>
                  <a:cubicBezTo>
                    <a:pt x="11" y="0"/>
                    <a:pt x="10" y="0"/>
                    <a:pt x="10" y="0"/>
                  </a:cubicBezTo>
                  <a:cubicBezTo>
                    <a:pt x="7" y="1"/>
                    <a:pt x="5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3" y="13"/>
                    <a:pt x="0" y="15"/>
                    <a:pt x="0" y="16"/>
                  </a:cubicBezTo>
                  <a:cubicBezTo>
                    <a:pt x="0" y="19"/>
                    <a:pt x="9" y="28"/>
                    <a:pt x="11" y="28"/>
                  </a:cubicBezTo>
                  <a:cubicBezTo>
                    <a:pt x="12" y="28"/>
                    <a:pt x="13" y="27"/>
                    <a:pt x="14" y="26"/>
                  </a:cubicBezTo>
                  <a:cubicBezTo>
                    <a:pt x="14" y="23"/>
                    <a:pt x="11" y="24"/>
                    <a:pt x="11" y="20"/>
                  </a:cubicBezTo>
                  <a:cubicBezTo>
                    <a:pt x="11" y="14"/>
                    <a:pt x="17" y="11"/>
                    <a:pt x="17" y="5"/>
                  </a:cubicBezTo>
                  <a:cubicBezTo>
                    <a:pt x="17" y="3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71"/>
            <p:cNvSpPr>
              <a:spLocks/>
            </p:cNvSpPr>
            <p:nvPr/>
          </p:nvSpPr>
          <p:spPr bwMode="auto">
            <a:xfrm>
              <a:off x="7826" y="2686"/>
              <a:ext cx="22" cy="40"/>
            </a:xfrm>
            <a:custGeom>
              <a:avLst/>
              <a:gdLst>
                <a:gd name="T0" fmla="*/ 5 w 9"/>
                <a:gd name="T1" fmla="*/ 0 h 17"/>
                <a:gd name="T2" fmla="*/ 0 w 9"/>
                <a:gd name="T3" fmla="*/ 17 h 17"/>
                <a:gd name="T4" fmla="*/ 3 w 9"/>
                <a:gd name="T5" fmla="*/ 17 h 17"/>
                <a:gd name="T6" fmla="*/ 9 w 9"/>
                <a:gd name="T7" fmla="*/ 0 h 17"/>
                <a:gd name="T8" fmla="*/ 5 w 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7">
                  <a:moveTo>
                    <a:pt x="5" y="0"/>
                  </a:moveTo>
                  <a:cubicBezTo>
                    <a:pt x="5" y="8"/>
                    <a:pt x="2" y="12"/>
                    <a:pt x="0" y="17"/>
                  </a:cubicBezTo>
                  <a:cubicBezTo>
                    <a:pt x="1" y="17"/>
                    <a:pt x="2" y="17"/>
                    <a:pt x="3" y="17"/>
                  </a:cubicBezTo>
                  <a:cubicBezTo>
                    <a:pt x="3" y="10"/>
                    <a:pt x="9" y="8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72"/>
            <p:cNvSpPr>
              <a:spLocks/>
            </p:cNvSpPr>
            <p:nvPr/>
          </p:nvSpPr>
          <p:spPr bwMode="auto">
            <a:xfrm>
              <a:off x="7836" y="2712"/>
              <a:ext cx="26" cy="22"/>
            </a:xfrm>
            <a:custGeom>
              <a:avLst/>
              <a:gdLst>
                <a:gd name="T0" fmla="*/ 5 w 11"/>
                <a:gd name="T1" fmla="*/ 0 h 9"/>
                <a:gd name="T2" fmla="*/ 0 w 11"/>
                <a:gd name="T3" fmla="*/ 7 h 9"/>
                <a:gd name="T4" fmla="*/ 3 w 11"/>
                <a:gd name="T5" fmla="*/ 9 h 9"/>
                <a:gd name="T6" fmla="*/ 4 w 11"/>
                <a:gd name="T7" fmla="*/ 9 h 9"/>
                <a:gd name="T8" fmla="*/ 11 w 11"/>
                <a:gd name="T9" fmla="*/ 0 h 9"/>
                <a:gd name="T10" fmla="*/ 9 w 11"/>
                <a:gd name="T11" fmla="*/ 1 h 9"/>
                <a:gd name="T12" fmla="*/ 5 w 1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5" y="0"/>
                  </a:moveTo>
                  <a:cubicBezTo>
                    <a:pt x="3" y="3"/>
                    <a:pt x="0" y="4"/>
                    <a:pt x="0" y="7"/>
                  </a:cubicBezTo>
                  <a:cubicBezTo>
                    <a:pt x="0" y="8"/>
                    <a:pt x="2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8" y="9"/>
                    <a:pt x="11" y="5"/>
                    <a:pt x="11" y="0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1"/>
                    <a:pt x="6" y="1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73"/>
            <p:cNvSpPr>
              <a:spLocks/>
            </p:cNvSpPr>
            <p:nvPr/>
          </p:nvSpPr>
          <p:spPr bwMode="auto">
            <a:xfrm>
              <a:off x="7810" y="2625"/>
              <a:ext cx="28" cy="31"/>
            </a:xfrm>
            <a:custGeom>
              <a:avLst/>
              <a:gdLst>
                <a:gd name="T0" fmla="*/ 0 w 12"/>
                <a:gd name="T1" fmla="*/ 0 h 13"/>
                <a:gd name="T2" fmla="*/ 0 w 12"/>
                <a:gd name="T3" fmla="*/ 7 h 13"/>
                <a:gd name="T4" fmla="*/ 0 w 12"/>
                <a:gd name="T5" fmla="*/ 7 h 13"/>
                <a:gd name="T6" fmla="*/ 2 w 12"/>
                <a:gd name="T7" fmla="*/ 7 h 13"/>
                <a:gd name="T8" fmla="*/ 4 w 12"/>
                <a:gd name="T9" fmla="*/ 7 h 13"/>
                <a:gd name="T10" fmla="*/ 7 w 12"/>
                <a:gd name="T11" fmla="*/ 7 h 13"/>
                <a:gd name="T12" fmla="*/ 11 w 12"/>
                <a:gd name="T13" fmla="*/ 13 h 13"/>
                <a:gd name="T14" fmla="*/ 12 w 12"/>
                <a:gd name="T15" fmla="*/ 12 h 13"/>
                <a:gd name="T16" fmla="*/ 4 w 12"/>
                <a:gd name="T17" fmla="*/ 0 h 13"/>
                <a:gd name="T18" fmla="*/ 0 w 12"/>
                <a:gd name="T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3">
                  <a:moveTo>
                    <a:pt x="0" y="0"/>
                  </a:moveTo>
                  <a:cubicBezTo>
                    <a:pt x="0" y="2"/>
                    <a:pt x="0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9"/>
                    <a:pt x="10" y="13"/>
                    <a:pt x="11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6"/>
                    <a:pt x="6" y="5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74"/>
            <p:cNvSpPr>
              <a:spLocks/>
            </p:cNvSpPr>
            <p:nvPr/>
          </p:nvSpPr>
          <p:spPr bwMode="auto">
            <a:xfrm>
              <a:off x="7715" y="2592"/>
              <a:ext cx="43" cy="42"/>
            </a:xfrm>
            <a:custGeom>
              <a:avLst/>
              <a:gdLst>
                <a:gd name="T0" fmla="*/ 0 w 18"/>
                <a:gd name="T1" fmla="*/ 0 h 18"/>
                <a:gd name="T2" fmla="*/ 14 w 18"/>
                <a:gd name="T3" fmla="*/ 18 h 18"/>
                <a:gd name="T4" fmla="*/ 17 w 18"/>
                <a:gd name="T5" fmla="*/ 8 h 18"/>
                <a:gd name="T6" fmla="*/ 5 w 18"/>
                <a:gd name="T7" fmla="*/ 0 h 18"/>
                <a:gd name="T8" fmla="*/ 0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0" y="0"/>
                  </a:moveTo>
                  <a:cubicBezTo>
                    <a:pt x="0" y="0"/>
                    <a:pt x="11" y="17"/>
                    <a:pt x="14" y="18"/>
                  </a:cubicBezTo>
                  <a:cubicBezTo>
                    <a:pt x="16" y="18"/>
                    <a:pt x="18" y="12"/>
                    <a:pt x="17" y="8"/>
                  </a:cubicBezTo>
                  <a:cubicBezTo>
                    <a:pt x="16" y="3"/>
                    <a:pt x="11" y="4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75"/>
            <p:cNvSpPr>
              <a:spLocks/>
            </p:cNvSpPr>
            <p:nvPr/>
          </p:nvSpPr>
          <p:spPr bwMode="auto">
            <a:xfrm>
              <a:off x="7760" y="2596"/>
              <a:ext cx="12" cy="3"/>
            </a:xfrm>
            <a:custGeom>
              <a:avLst/>
              <a:gdLst>
                <a:gd name="T0" fmla="*/ 2 w 5"/>
                <a:gd name="T1" fmla="*/ 0 h 1"/>
                <a:gd name="T2" fmla="*/ 0 w 5"/>
                <a:gd name="T3" fmla="*/ 1 h 1"/>
                <a:gd name="T4" fmla="*/ 2 w 5"/>
                <a:gd name="T5" fmla="*/ 1 h 1"/>
                <a:gd name="T6" fmla="*/ 5 w 5"/>
                <a:gd name="T7" fmla="*/ 1 h 1"/>
                <a:gd name="T8" fmla="*/ 2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76"/>
            <p:cNvSpPr>
              <a:spLocks/>
            </p:cNvSpPr>
            <p:nvPr/>
          </p:nvSpPr>
          <p:spPr bwMode="auto">
            <a:xfrm>
              <a:off x="7696" y="2147"/>
              <a:ext cx="78" cy="109"/>
            </a:xfrm>
            <a:custGeom>
              <a:avLst/>
              <a:gdLst>
                <a:gd name="T0" fmla="*/ 20 w 33"/>
                <a:gd name="T1" fmla="*/ 0 h 46"/>
                <a:gd name="T2" fmla="*/ 1 w 33"/>
                <a:gd name="T3" fmla="*/ 32 h 46"/>
                <a:gd name="T4" fmla="*/ 9 w 33"/>
                <a:gd name="T5" fmla="*/ 46 h 46"/>
                <a:gd name="T6" fmla="*/ 20 w 33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6">
                  <a:moveTo>
                    <a:pt x="20" y="0"/>
                  </a:moveTo>
                  <a:cubicBezTo>
                    <a:pt x="12" y="0"/>
                    <a:pt x="1" y="20"/>
                    <a:pt x="1" y="32"/>
                  </a:cubicBezTo>
                  <a:cubicBezTo>
                    <a:pt x="1" y="40"/>
                    <a:pt x="0" y="46"/>
                    <a:pt x="9" y="46"/>
                  </a:cubicBezTo>
                  <a:cubicBezTo>
                    <a:pt x="21" y="46"/>
                    <a:pt x="33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77"/>
            <p:cNvSpPr>
              <a:spLocks/>
            </p:cNvSpPr>
            <p:nvPr/>
          </p:nvSpPr>
          <p:spPr bwMode="auto">
            <a:xfrm>
              <a:off x="7285" y="2341"/>
              <a:ext cx="90" cy="73"/>
            </a:xfrm>
            <a:custGeom>
              <a:avLst/>
              <a:gdLst>
                <a:gd name="T0" fmla="*/ 32 w 38"/>
                <a:gd name="T1" fmla="*/ 0 h 31"/>
                <a:gd name="T2" fmla="*/ 3 w 38"/>
                <a:gd name="T3" fmla="*/ 13 h 31"/>
                <a:gd name="T4" fmla="*/ 3 w 38"/>
                <a:gd name="T5" fmla="*/ 21 h 31"/>
                <a:gd name="T6" fmla="*/ 14 w 38"/>
                <a:gd name="T7" fmla="*/ 31 h 31"/>
                <a:gd name="T8" fmla="*/ 38 w 38"/>
                <a:gd name="T9" fmla="*/ 8 h 31"/>
                <a:gd name="T10" fmla="*/ 32 w 38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1">
                  <a:moveTo>
                    <a:pt x="32" y="0"/>
                  </a:moveTo>
                  <a:cubicBezTo>
                    <a:pt x="25" y="0"/>
                    <a:pt x="7" y="13"/>
                    <a:pt x="3" y="13"/>
                  </a:cubicBezTo>
                  <a:cubicBezTo>
                    <a:pt x="0" y="13"/>
                    <a:pt x="3" y="18"/>
                    <a:pt x="3" y="21"/>
                  </a:cubicBezTo>
                  <a:cubicBezTo>
                    <a:pt x="3" y="28"/>
                    <a:pt x="6" y="31"/>
                    <a:pt x="14" y="31"/>
                  </a:cubicBezTo>
                  <a:cubicBezTo>
                    <a:pt x="22" y="31"/>
                    <a:pt x="38" y="15"/>
                    <a:pt x="38" y="8"/>
                  </a:cubicBezTo>
                  <a:cubicBezTo>
                    <a:pt x="38" y="5"/>
                    <a:pt x="34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78"/>
            <p:cNvSpPr>
              <a:spLocks/>
            </p:cNvSpPr>
            <p:nvPr/>
          </p:nvSpPr>
          <p:spPr bwMode="auto">
            <a:xfrm>
              <a:off x="6907" y="2220"/>
              <a:ext cx="413" cy="800"/>
            </a:xfrm>
            <a:custGeom>
              <a:avLst/>
              <a:gdLst>
                <a:gd name="T0" fmla="*/ 95 w 175"/>
                <a:gd name="T1" fmla="*/ 8 h 338"/>
                <a:gd name="T2" fmla="*/ 76 w 175"/>
                <a:gd name="T3" fmla="*/ 7 h 338"/>
                <a:gd name="T4" fmla="*/ 61 w 175"/>
                <a:gd name="T5" fmla="*/ 11 h 338"/>
                <a:gd name="T6" fmla="*/ 61 w 175"/>
                <a:gd name="T7" fmla="*/ 24 h 338"/>
                <a:gd name="T8" fmla="*/ 59 w 175"/>
                <a:gd name="T9" fmla="*/ 29 h 338"/>
                <a:gd name="T10" fmla="*/ 52 w 175"/>
                <a:gd name="T11" fmla="*/ 23 h 338"/>
                <a:gd name="T12" fmla="*/ 21 w 175"/>
                <a:gd name="T13" fmla="*/ 52 h 338"/>
                <a:gd name="T14" fmla="*/ 0 w 175"/>
                <a:gd name="T15" fmla="*/ 78 h 338"/>
                <a:gd name="T16" fmla="*/ 10 w 175"/>
                <a:gd name="T17" fmla="*/ 92 h 338"/>
                <a:gd name="T18" fmla="*/ 14 w 175"/>
                <a:gd name="T19" fmla="*/ 116 h 338"/>
                <a:gd name="T20" fmla="*/ 8 w 175"/>
                <a:gd name="T21" fmla="*/ 126 h 338"/>
                <a:gd name="T22" fmla="*/ 8 w 175"/>
                <a:gd name="T23" fmla="*/ 131 h 338"/>
                <a:gd name="T24" fmla="*/ 29 w 175"/>
                <a:gd name="T25" fmla="*/ 176 h 338"/>
                <a:gd name="T26" fmla="*/ 24 w 175"/>
                <a:gd name="T27" fmla="*/ 182 h 338"/>
                <a:gd name="T28" fmla="*/ 14 w 175"/>
                <a:gd name="T29" fmla="*/ 207 h 338"/>
                <a:gd name="T30" fmla="*/ 11 w 175"/>
                <a:gd name="T31" fmla="*/ 207 h 338"/>
                <a:gd name="T32" fmla="*/ 8 w 175"/>
                <a:gd name="T33" fmla="*/ 230 h 338"/>
                <a:gd name="T34" fmla="*/ 15 w 175"/>
                <a:gd name="T35" fmla="*/ 230 h 338"/>
                <a:gd name="T36" fmla="*/ 43 w 175"/>
                <a:gd name="T37" fmla="*/ 295 h 338"/>
                <a:gd name="T38" fmla="*/ 89 w 175"/>
                <a:gd name="T39" fmla="*/ 338 h 338"/>
                <a:gd name="T40" fmla="*/ 99 w 175"/>
                <a:gd name="T41" fmla="*/ 335 h 338"/>
                <a:gd name="T42" fmla="*/ 85 w 175"/>
                <a:gd name="T43" fmla="*/ 301 h 338"/>
                <a:gd name="T44" fmla="*/ 41 w 175"/>
                <a:gd name="T45" fmla="*/ 247 h 338"/>
                <a:gd name="T46" fmla="*/ 36 w 175"/>
                <a:gd name="T47" fmla="*/ 230 h 338"/>
                <a:gd name="T48" fmla="*/ 33 w 175"/>
                <a:gd name="T49" fmla="*/ 171 h 338"/>
                <a:gd name="T50" fmla="*/ 34 w 175"/>
                <a:gd name="T51" fmla="*/ 155 h 338"/>
                <a:gd name="T52" fmla="*/ 51 w 175"/>
                <a:gd name="T53" fmla="*/ 168 h 338"/>
                <a:gd name="T54" fmla="*/ 86 w 175"/>
                <a:gd name="T55" fmla="*/ 193 h 338"/>
                <a:gd name="T56" fmla="*/ 108 w 175"/>
                <a:gd name="T57" fmla="*/ 212 h 338"/>
                <a:gd name="T58" fmla="*/ 110 w 175"/>
                <a:gd name="T59" fmla="*/ 230 h 338"/>
                <a:gd name="T60" fmla="*/ 123 w 175"/>
                <a:gd name="T61" fmla="*/ 211 h 338"/>
                <a:gd name="T62" fmla="*/ 136 w 175"/>
                <a:gd name="T63" fmla="*/ 204 h 338"/>
                <a:gd name="T64" fmla="*/ 175 w 175"/>
                <a:gd name="T65" fmla="*/ 161 h 338"/>
                <a:gd name="T66" fmla="*/ 123 w 175"/>
                <a:gd name="T67" fmla="*/ 77 h 338"/>
                <a:gd name="T68" fmla="*/ 155 w 175"/>
                <a:gd name="T69" fmla="*/ 26 h 338"/>
                <a:gd name="T70" fmla="*/ 114 w 175"/>
                <a:gd name="T7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5" h="338">
                  <a:moveTo>
                    <a:pt x="114" y="0"/>
                  </a:moveTo>
                  <a:cubicBezTo>
                    <a:pt x="107" y="0"/>
                    <a:pt x="102" y="8"/>
                    <a:pt x="95" y="8"/>
                  </a:cubicBezTo>
                  <a:cubicBezTo>
                    <a:pt x="95" y="8"/>
                    <a:pt x="93" y="8"/>
                    <a:pt x="92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2" y="7"/>
                    <a:pt x="61" y="11"/>
                    <a:pt x="61" y="11"/>
                  </a:cubicBezTo>
                  <a:cubicBezTo>
                    <a:pt x="61" y="16"/>
                    <a:pt x="61" y="19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6"/>
                    <a:pt x="60" y="29"/>
                    <a:pt x="59" y="29"/>
                  </a:cubicBezTo>
                  <a:cubicBezTo>
                    <a:pt x="58" y="29"/>
                    <a:pt x="55" y="28"/>
                    <a:pt x="55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2" y="39"/>
                    <a:pt x="34" y="43"/>
                    <a:pt x="21" y="52"/>
                  </a:cubicBezTo>
                  <a:cubicBezTo>
                    <a:pt x="17" y="54"/>
                    <a:pt x="11" y="53"/>
                    <a:pt x="8" y="56"/>
                  </a:cubicBezTo>
                  <a:cubicBezTo>
                    <a:pt x="3" y="61"/>
                    <a:pt x="0" y="69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6" y="88"/>
                    <a:pt x="10" y="92"/>
                  </a:cubicBezTo>
                  <a:cubicBezTo>
                    <a:pt x="13" y="98"/>
                    <a:pt x="14" y="109"/>
                    <a:pt x="14" y="116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4" y="120"/>
                    <a:pt x="10" y="126"/>
                    <a:pt x="8" y="127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8" y="128"/>
                    <a:pt x="8" y="129"/>
                    <a:pt x="8" y="131"/>
                  </a:cubicBezTo>
                  <a:cubicBezTo>
                    <a:pt x="8" y="131"/>
                    <a:pt x="8" y="131"/>
                    <a:pt x="8" y="131"/>
                  </a:cubicBezTo>
                  <a:cubicBezTo>
                    <a:pt x="8" y="137"/>
                    <a:pt x="14" y="139"/>
                    <a:pt x="17" y="143"/>
                  </a:cubicBezTo>
                  <a:cubicBezTo>
                    <a:pt x="21" y="147"/>
                    <a:pt x="29" y="172"/>
                    <a:pt x="29" y="176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9" y="179"/>
                    <a:pt x="25" y="180"/>
                    <a:pt x="24" y="182"/>
                  </a:cubicBezTo>
                  <a:cubicBezTo>
                    <a:pt x="20" y="192"/>
                    <a:pt x="18" y="198"/>
                    <a:pt x="14" y="207"/>
                  </a:cubicBezTo>
                  <a:cubicBezTo>
                    <a:pt x="14" y="207"/>
                    <a:pt x="14" y="207"/>
                    <a:pt x="14" y="207"/>
                  </a:cubicBezTo>
                  <a:cubicBezTo>
                    <a:pt x="12" y="207"/>
                    <a:pt x="12" y="207"/>
                    <a:pt x="12" y="207"/>
                  </a:cubicBezTo>
                  <a:cubicBezTo>
                    <a:pt x="11" y="207"/>
                    <a:pt x="11" y="207"/>
                    <a:pt x="11" y="207"/>
                  </a:cubicBezTo>
                  <a:cubicBezTo>
                    <a:pt x="10" y="214"/>
                    <a:pt x="8" y="219"/>
                    <a:pt x="8" y="227"/>
                  </a:cubicBezTo>
                  <a:cubicBezTo>
                    <a:pt x="8" y="228"/>
                    <a:pt x="7" y="230"/>
                    <a:pt x="8" y="230"/>
                  </a:cubicBezTo>
                  <a:cubicBezTo>
                    <a:pt x="10" y="231"/>
                    <a:pt x="11" y="231"/>
                    <a:pt x="11" y="231"/>
                  </a:cubicBezTo>
                  <a:cubicBezTo>
                    <a:pt x="12" y="231"/>
                    <a:pt x="12" y="230"/>
                    <a:pt x="15" y="230"/>
                  </a:cubicBezTo>
                  <a:cubicBezTo>
                    <a:pt x="24" y="230"/>
                    <a:pt x="28" y="249"/>
                    <a:pt x="31" y="256"/>
                  </a:cubicBezTo>
                  <a:cubicBezTo>
                    <a:pt x="37" y="268"/>
                    <a:pt x="38" y="279"/>
                    <a:pt x="43" y="295"/>
                  </a:cubicBezTo>
                  <a:cubicBezTo>
                    <a:pt x="49" y="312"/>
                    <a:pt x="63" y="328"/>
                    <a:pt x="80" y="333"/>
                  </a:cubicBezTo>
                  <a:cubicBezTo>
                    <a:pt x="83" y="334"/>
                    <a:pt x="83" y="338"/>
                    <a:pt x="89" y="338"/>
                  </a:cubicBezTo>
                  <a:cubicBezTo>
                    <a:pt x="90" y="338"/>
                    <a:pt x="91" y="336"/>
                    <a:pt x="92" y="336"/>
                  </a:cubicBezTo>
                  <a:cubicBezTo>
                    <a:pt x="95" y="336"/>
                    <a:pt x="95" y="336"/>
                    <a:pt x="99" y="335"/>
                  </a:cubicBezTo>
                  <a:cubicBezTo>
                    <a:pt x="97" y="330"/>
                    <a:pt x="97" y="327"/>
                    <a:pt x="95" y="320"/>
                  </a:cubicBezTo>
                  <a:cubicBezTo>
                    <a:pt x="92" y="314"/>
                    <a:pt x="85" y="310"/>
                    <a:pt x="85" y="301"/>
                  </a:cubicBezTo>
                  <a:cubicBezTo>
                    <a:pt x="85" y="296"/>
                    <a:pt x="87" y="296"/>
                    <a:pt x="87" y="291"/>
                  </a:cubicBezTo>
                  <a:cubicBezTo>
                    <a:pt x="87" y="265"/>
                    <a:pt x="55" y="261"/>
                    <a:pt x="41" y="247"/>
                  </a:cubicBezTo>
                  <a:cubicBezTo>
                    <a:pt x="38" y="243"/>
                    <a:pt x="37" y="234"/>
                    <a:pt x="35" y="230"/>
                  </a:cubicBezTo>
                  <a:cubicBezTo>
                    <a:pt x="36" y="230"/>
                    <a:pt x="36" y="230"/>
                    <a:pt x="36" y="230"/>
                  </a:cubicBezTo>
                  <a:cubicBezTo>
                    <a:pt x="36" y="215"/>
                    <a:pt x="18" y="221"/>
                    <a:pt x="18" y="205"/>
                  </a:cubicBezTo>
                  <a:cubicBezTo>
                    <a:pt x="18" y="191"/>
                    <a:pt x="33" y="186"/>
                    <a:pt x="33" y="171"/>
                  </a:cubicBezTo>
                  <a:cubicBezTo>
                    <a:pt x="33" y="166"/>
                    <a:pt x="31" y="165"/>
                    <a:pt x="31" y="161"/>
                  </a:cubicBezTo>
                  <a:cubicBezTo>
                    <a:pt x="31" y="158"/>
                    <a:pt x="30" y="155"/>
                    <a:pt x="34" y="155"/>
                  </a:cubicBezTo>
                  <a:cubicBezTo>
                    <a:pt x="40" y="155"/>
                    <a:pt x="46" y="156"/>
                    <a:pt x="48" y="162"/>
                  </a:cubicBezTo>
                  <a:cubicBezTo>
                    <a:pt x="48" y="162"/>
                    <a:pt x="50" y="168"/>
                    <a:pt x="51" y="168"/>
                  </a:cubicBezTo>
                  <a:cubicBezTo>
                    <a:pt x="59" y="171"/>
                    <a:pt x="67" y="172"/>
                    <a:pt x="74" y="179"/>
                  </a:cubicBezTo>
                  <a:cubicBezTo>
                    <a:pt x="80" y="185"/>
                    <a:pt x="74" y="193"/>
                    <a:pt x="86" y="193"/>
                  </a:cubicBezTo>
                  <a:cubicBezTo>
                    <a:pt x="86" y="201"/>
                    <a:pt x="97" y="204"/>
                    <a:pt x="105" y="204"/>
                  </a:cubicBezTo>
                  <a:cubicBezTo>
                    <a:pt x="105" y="207"/>
                    <a:pt x="106" y="211"/>
                    <a:pt x="108" y="212"/>
                  </a:cubicBezTo>
                  <a:cubicBezTo>
                    <a:pt x="106" y="213"/>
                    <a:pt x="106" y="215"/>
                    <a:pt x="106" y="219"/>
                  </a:cubicBezTo>
                  <a:cubicBezTo>
                    <a:pt x="106" y="222"/>
                    <a:pt x="108" y="230"/>
                    <a:pt x="110" y="230"/>
                  </a:cubicBezTo>
                  <a:cubicBezTo>
                    <a:pt x="112" y="230"/>
                    <a:pt x="123" y="222"/>
                    <a:pt x="123" y="217"/>
                  </a:cubicBezTo>
                  <a:cubicBezTo>
                    <a:pt x="123" y="216"/>
                    <a:pt x="123" y="214"/>
                    <a:pt x="123" y="211"/>
                  </a:cubicBezTo>
                  <a:cubicBezTo>
                    <a:pt x="123" y="212"/>
                    <a:pt x="123" y="215"/>
                    <a:pt x="125" y="215"/>
                  </a:cubicBezTo>
                  <a:cubicBezTo>
                    <a:pt x="131" y="215"/>
                    <a:pt x="130" y="207"/>
                    <a:pt x="136" y="204"/>
                  </a:cubicBezTo>
                  <a:cubicBezTo>
                    <a:pt x="150" y="197"/>
                    <a:pt x="152" y="191"/>
                    <a:pt x="168" y="187"/>
                  </a:cubicBezTo>
                  <a:cubicBezTo>
                    <a:pt x="168" y="177"/>
                    <a:pt x="175" y="173"/>
                    <a:pt x="175" y="161"/>
                  </a:cubicBezTo>
                  <a:cubicBezTo>
                    <a:pt x="175" y="143"/>
                    <a:pt x="166" y="120"/>
                    <a:pt x="154" y="111"/>
                  </a:cubicBezTo>
                  <a:cubicBezTo>
                    <a:pt x="140" y="103"/>
                    <a:pt x="135" y="89"/>
                    <a:pt x="123" y="77"/>
                  </a:cubicBezTo>
                  <a:cubicBezTo>
                    <a:pt x="121" y="75"/>
                    <a:pt x="118" y="74"/>
                    <a:pt x="118" y="69"/>
                  </a:cubicBezTo>
                  <a:cubicBezTo>
                    <a:pt x="118" y="47"/>
                    <a:pt x="144" y="43"/>
                    <a:pt x="155" y="26"/>
                  </a:cubicBezTo>
                  <a:cubicBezTo>
                    <a:pt x="147" y="24"/>
                    <a:pt x="136" y="20"/>
                    <a:pt x="136" y="6"/>
                  </a:cubicBezTo>
                  <a:cubicBezTo>
                    <a:pt x="127" y="6"/>
                    <a:pt x="122" y="0"/>
                    <a:pt x="1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79"/>
            <p:cNvSpPr>
              <a:spLocks/>
            </p:cNvSpPr>
            <p:nvPr/>
          </p:nvSpPr>
          <p:spPr bwMode="auto">
            <a:xfrm>
              <a:off x="7172" y="3121"/>
              <a:ext cx="59" cy="55"/>
            </a:xfrm>
            <a:custGeom>
              <a:avLst/>
              <a:gdLst>
                <a:gd name="T0" fmla="*/ 12 w 25"/>
                <a:gd name="T1" fmla="*/ 0 h 23"/>
                <a:gd name="T2" fmla="*/ 0 w 25"/>
                <a:gd name="T3" fmla="*/ 7 h 23"/>
                <a:gd name="T4" fmla="*/ 11 w 25"/>
                <a:gd name="T5" fmla="*/ 12 h 23"/>
                <a:gd name="T6" fmla="*/ 15 w 25"/>
                <a:gd name="T7" fmla="*/ 20 h 23"/>
                <a:gd name="T8" fmla="*/ 22 w 25"/>
                <a:gd name="T9" fmla="*/ 23 h 23"/>
                <a:gd name="T10" fmla="*/ 25 w 25"/>
                <a:gd name="T11" fmla="*/ 23 h 23"/>
                <a:gd name="T12" fmla="*/ 25 w 25"/>
                <a:gd name="T13" fmla="*/ 18 h 23"/>
                <a:gd name="T14" fmla="*/ 12 w 25"/>
                <a:gd name="T1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3">
                  <a:moveTo>
                    <a:pt x="12" y="0"/>
                  </a:moveTo>
                  <a:cubicBezTo>
                    <a:pt x="8" y="0"/>
                    <a:pt x="0" y="4"/>
                    <a:pt x="0" y="7"/>
                  </a:cubicBezTo>
                  <a:cubicBezTo>
                    <a:pt x="0" y="11"/>
                    <a:pt x="9" y="8"/>
                    <a:pt x="11" y="12"/>
                  </a:cubicBezTo>
                  <a:cubicBezTo>
                    <a:pt x="12" y="14"/>
                    <a:pt x="14" y="20"/>
                    <a:pt x="15" y="20"/>
                  </a:cubicBezTo>
                  <a:cubicBezTo>
                    <a:pt x="17" y="20"/>
                    <a:pt x="18" y="23"/>
                    <a:pt x="22" y="23"/>
                  </a:cubicBezTo>
                  <a:cubicBezTo>
                    <a:pt x="23" y="23"/>
                    <a:pt x="24" y="23"/>
                    <a:pt x="25" y="23"/>
                  </a:cubicBezTo>
                  <a:cubicBezTo>
                    <a:pt x="25" y="21"/>
                    <a:pt x="25" y="19"/>
                    <a:pt x="25" y="18"/>
                  </a:cubicBezTo>
                  <a:cubicBezTo>
                    <a:pt x="17" y="18"/>
                    <a:pt x="14" y="8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80"/>
            <p:cNvSpPr>
              <a:spLocks/>
            </p:cNvSpPr>
            <p:nvPr/>
          </p:nvSpPr>
          <p:spPr bwMode="auto">
            <a:xfrm>
              <a:off x="7261" y="3162"/>
              <a:ext cx="26" cy="21"/>
            </a:xfrm>
            <a:custGeom>
              <a:avLst/>
              <a:gdLst>
                <a:gd name="T0" fmla="*/ 6 w 11"/>
                <a:gd name="T1" fmla="*/ 0 h 9"/>
                <a:gd name="T2" fmla="*/ 1 w 11"/>
                <a:gd name="T3" fmla="*/ 0 h 9"/>
                <a:gd name="T4" fmla="*/ 1 w 11"/>
                <a:gd name="T5" fmla="*/ 3 h 9"/>
                <a:gd name="T6" fmla="*/ 5 w 11"/>
                <a:gd name="T7" fmla="*/ 9 h 9"/>
                <a:gd name="T8" fmla="*/ 11 w 11"/>
                <a:gd name="T9" fmla="*/ 3 h 9"/>
                <a:gd name="T10" fmla="*/ 6 w 11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6" y="0"/>
                  </a:moveTo>
                  <a:cubicBezTo>
                    <a:pt x="4" y="0"/>
                    <a:pt x="2" y="0"/>
                    <a:pt x="1" y="0"/>
                  </a:cubicBezTo>
                  <a:cubicBezTo>
                    <a:pt x="0" y="0"/>
                    <a:pt x="1" y="2"/>
                    <a:pt x="1" y="3"/>
                  </a:cubicBezTo>
                  <a:cubicBezTo>
                    <a:pt x="1" y="5"/>
                    <a:pt x="2" y="9"/>
                    <a:pt x="5" y="9"/>
                  </a:cubicBezTo>
                  <a:cubicBezTo>
                    <a:pt x="8" y="9"/>
                    <a:pt x="10" y="6"/>
                    <a:pt x="11" y="3"/>
                  </a:cubicBezTo>
                  <a:cubicBezTo>
                    <a:pt x="9" y="2"/>
                    <a:pt x="7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81"/>
            <p:cNvSpPr>
              <a:spLocks/>
            </p:cNvSpPr>
            <p:nvPr/>
          </p:nvSpPr>
          <p:spPr bwMode="auto">
            <a:xfrm>
              <a:off x="6945" y="3107"/>
              <a:ext cx="23" cy="36"/>
            </a:xfrm>
            <a:custGeom>
              <a:avLst/>
              <a:gdLst>
                <a:gd name="T0" fmla="*/ 5 w 10"/>
                <a:gd name="T1" fmla="*/ 0 h 15"/>
                <a:gd name="T2" fmla="*/ 3 w 10"/>
                <a:gd name="T3" fmla="*/ 0 h 15"/>
                <a:gd name="T4" fmla="*/ 3 w 10"/>
                <a:gd name="T5" fmla="*/ 0 h 15"/>
                <a:gd name="T6" fmla="*/ 3 w 10"/>
                <a:gd name="T7" fmla="*/ 0 h 15"/>
                <a:gd name="T8" fmla="*/ 0 w 10"/>
                <a:gd name="T9" fmla="*/ 0 h 15"/>
                <a:gd name="T10" fmla="*/ 0 w 10"/>
                <a:gd name="T11" fmla="*/ 2 h 15"/>
                <a:gd name="T12" fmla="*/ 10 w 10"/>
                <a:gd name="T13" fmla="*/ 15 h 15"/>
                <a:gd name="T14" fmla="*/ 5 w 10"/>
                <a:gd name="T15" fmla="*/ 2 h 15"/>
                <a:gd name="T16" fmla="*/ 5 w 10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5">
                  <a:moveTo>
                    <a:pt x="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6"/>
                    <a:pt x="7" y="14"/>
                    <a:pt x="10" y="15"/>
                  </a:cubicBezTo>
                  <a:cubicBezTo>
                    <a:pt x="10" y="9"/>
                    <a:pt x="8" y="6"/>
                    <a:pt x="5" y="2"/>
                  </a:cubicBezTo>
                  <a:cubicBezTo>
                    <a:pt x="5" y="2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82"/>
            <p:cNvSpPr>
              <a:spLocks/>
            </p:cNvSpPr>
            <p:nvPr/>
          </p:nvSpPr>
          <p:spPr bwMode="auto">
            <a:xfrm>
              <a:off x="6900" y="3032"/>
              <a:ext cx="35" cy="28"/>
            </a:xfrm>
            <a:custGeom>
              <a:avLst/>
              <a:gdLst>
                <a:gd name="T0" fmla="*/ 3 w 15"/>
                <a:gd name="T1" fmla="*/ 0 h 12"/>
                <a:gd name="T2" fmla="*/ 0 w 15"/>
                <a:gd name="T3" fmla="*/ 1 h 12"/>
                <a:gd name="T4" fmla="*/ 1 w 15"/>
                <a:gd name="T5" fmla="*/ 1 h 12"/>
                <a:gd name="T6" fmla="*/ 10 w 15"/>
                <a:gd name="T7" fmla="*/ 12 h 12"/>
                <a:gd name="T8" fmla="*/ 3 w 1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4"/>
                    <a:pt x="8" y="12"/>
                    <a:pt x="10" y="12"/>
                  </a:cubicBezTo>
                  <a:cubicBezTo>
                    <a:pt x="15" y="12"/>
                    <a:pt x="6" y="2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83"/>
            <p:cNvSpPr>
              <a:spLocks/>
            </p:cNvSpPr>
            <p:nvPr/>
          </p:nvSpPr>
          <p:spPr bwMode="auto">
            <a:xfrm>
              <a:off x="8039" y="1811"/>
              <a:ext cx="85" cy="107"/>
            </a:xfrm>
            <a:custGeom>
              <a:avLst/>
              <a:gdLst>
                <a:gd name="T0" fmla="*/ 17 w 36"/>
                <a:gd name="T1" fmla="*/ 0 h 45"/>
                <a:gd name="T2" fmla="*/ 0 w 36"/>
                <a:gd name="T3" fmla="*/ 14 h 45"/>
                <a:gd name="T4" fmla="*/ 6 w 36"/>
                <a:gd name="T5" fmla="*/ 19 h 45"/>
                <a:gd name="T6" fmla="*/ 12 w 36"/>
                <a:gd name="T7" fmla="*/ 17 h 45"/>
                <a:gd name="T8" fmla="*/ 12 w 36"/>
                <a:gd name="T9" fmla="*/ 13 h 45"/>
                <a:gd name="T10" fmla="*/ 16 w 36"/>
                <a:gd name="T11" fmla="*/ 19 h 45"/>
                <a:gd name="T12" fmla="*/ 14 w 36"/>
                <a:gd name="T13" fmla="*/ 27 h 45"/>
                <a:gd name="T14" fmla="*/ 9 w 36"/>
                <a:gd name="T15" fmla="*/ 35 h 45"/>
                <a:gd name="T16" fmla="*/ 16 w 36"/>
                <a:gd name="T17" fmla="*/ 44 h 45"/>
                <a:gd name="T18" fmla="*/ 16 w 36"/>
                <a:gd name="T19" fmla="*/ 41 h 45"/>
                <a:gd name="T20" fmla="*/ 18 w 36"/>
                <a:gd name="T21" fmla="*/ 45 h 45"/>
                <a:gd name="T22" fmla="*/ 31 w 36"/>
                <a:gd name="T23" fmla="*/ 19 h 45"/>
                <a:gd name="T24" fmla="*/ 33 w 36"/>
                <a:gd name="T25" fmla="*/ 20 h 45"/>
                <a:gd name="T26" fmla="*/ 36 w 36"/>
                <a:gd name="T27" fmla="*/ 19 h 45"/>
                <a:gd name="T28" fmla="*/ 36 w 36"/>
                <a:gd name="T29" fmla="*/ 14 h 45"/>
                <a:gd name="T30" fmla="*/ 31 w 36"/>
                <a:gd name="T31" fmla="*/ 10 h 45"/>
                <a:gd name="T32" fmla="*/ 31 w 36"/>
                <a:gd name="T33" fmla="*/ 5 h 45"/>
                <a:gd name="T34" fmla="*/ 17 w 36"/>
                <a:gd name="T3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45">
                  <a:moveTo>
                    <a:pt x="17" y="0"/>
                  </a:moveTo>
                  <a:cubicBezTo>
                    <a:pt x="15" y="0"/>
                    <a:pt x="0" y="10"/>
                    <a:pt x="0" y="14"/>
                  </a:cubicBezTo>
                  <a:cubicBezTo>
                    <a:pt x="0" y="16"/>
                    <a:pt x="3" y="19"/>
                    <a:pt x="6" y="19"/>
                  </a:cubicBezTo>
                  <a:cubicBezTo>
                    <a:pt x="7" y="19"/>
                    <a:pt x="9" y="17"/>
                    <a:pt x="12" y="17"/>
                  </a:cubicBezTo>
                  <a:cubicBezTo>
                    <a:pt x="11" y="16"/>
                    <a:pt x="12" y="14"/>
                    <a:pt x="12" y="13"/>
                  </a:cubicBezTo>
                  <a:cubicBezTo>
                    <a:pt x="13" y="15"/>
                    <a:pt x="13" y="18"/>
                    <a:pt x="16" y="19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9" y="34"/>
                    <a:pt x="9" y="35"/>
                  </a:cubicBezTo>
                  <a:cubicBezTo>
                    <a:pt x="9" y="37"/>
                    <a:pt x="12" y="44"/>
                    <a:pt x="16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2"/>
                    <a:pt x="16" y="45"/>
                    <a:pt x="18" y="45"/>
                  </a:cubicBezTo>
                  <a:cubicBezTo>
                    <a:pt x="25" y="45"/>
                    <a:pt x="29" y="29"/>
                    <a:pt x="31" y="19"/>
                  </a:cubicBezTo>
                  <a:cubicBezTo>
                    <a:pt x="32" y="20"/>
                    <a:pt x="32" y="20"/>
                    <a:pt x="33" y="20"/>
                  </a:cubicBezTo>
                  <a:cubicBezTo>
                    <a:pt x="34" y="20"/>
                    <a:pt x="35" y="19"/>
                    <a:pt x="36" y="19"/>
                  </a:cubicBezTo>
                  <a:cubicBezTo>
                    <a:pt x="35" y="18"/>
                    <a:pt x="36" y="16"/>
                    <a:pt x="36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9" y="10"/>
                    <a:pt x="31" y="6"/>
                    <a:pt x="31" y="5"/>
                  </a:cubicBezTo>
                  <a:cubicBezTo>
                    <a:pt x="24" y="5"/>
                    <a:pt x="21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84"/>
            <p:cNvSpPr>
              <a:spLocks/>
            </p:cNvSpPr>
            <p:nvPr/>
          </p:nvSpPr>
          <p:spPr bwMode="auto">
            <a:xfrm>
              <a:off x="8138" y="1788"/>
              <a:ext cx="92" cy="66"/>
            </a:xfrm>
            <a:custGeom>
              <a:avLst/>
              <a:gdLst>
                <a:gd name="T0" fmla="*/ 28 w 39"/>
                <a:gd name="T1" fmla="*/ 0 h 28"/>
                <a:gd name="T2" fmla="*/ 13 w 39"/>
                <a:gd name="T3" fmla="*/ 7 h 28"/>
                <a:gd name="T4" fmla="*/ 10 w 39"/>
                <a:gd name="T5" fmla="*/ 6 h 28"/>
                <a:gd name="T6" fmla="*/ 0 w 39"/>
                <a:gd name="T7" fmla="*/ 14 h 28"/>
                <a:gd name="T8" fmla="*/ 4 w 39"/>
                <a:gd name="T9" fmla="*/ 20 h 28"/>
                <a:gd name="T10" fmla="*/ 7 w 39"/>
                <a:gd name="T11" fmla="*/ 28 h 28"/>
                <a:gd name="T12" fmla="*/ 20 w 39"/>
                <a:gd name="T13" fmla="*/ 15 h 28"/>
                <a:gd name="T14" fmla="*/ 28 w 39"/>
                <a:gd name="T15" fmla="*/ 18 h 28"/>
                <a:gd name="T16" fmla="*/ 28 w 3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8">
                  <a:moveTo>
                    <a:pt x="28" y="0"/>
                  </a:moveTo>
                  <a:cubicBezTo>
                    <a:pt x="21" y="0"/>
                    <a:pt x="19" y="7"/>
                    <a:pt x="13" y="7"/>
                  </a:cubicBezTo>
                  <a:cubicBezTo>
                    <a:pt x="12" y="7"/>
                    <a:pt x="11" y="7"/>
                    <a:pt x="10" y="6"/>
                  </a:cubicBezTo>
                  <a:cubicBezTo>
                    <a:pt x="10" y="7"/>
                    <a:pt x="0" y="14"/>
                    <a:pt x="0" y="14"/>
                  </a:cubicBezTo>
                  <a:cubicBezTo>
                    <a:pt x="0" y="17"/>
                    <a:pt x="1" y="18"/>
                    <a:pt x="4" y="20"/>
                  </a:cubicBezTo>
                  <a:cubicBezTo>
                    <a:pt x="3" y="23"/>
                    <a:pt x="4" y="28"/>
                    <a:pt x="7" y="28"/>
                  </a:cubicBezTo>
                  <a:cubicBezTo>
                    <a:pt x="14" y="28"/>
                    <a:pt x="15" y="19"/>
                    <a:pt x="20" y="15"/>
                  </a:cubicBezTo>
                  <a:cubicBezTo>
                    <a:pt x="21" y="15"/>
                    <a:pt x="23" y="18"/>
                    <a:pt x="28" y="18"/>
                  </a:cubicBezTo>
                  <a:cubicBezTo>
                    <a:pt x="33" y="18"/>
                    <a:pt x="39" y="0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86"/>
            <p:cNvSpPr>
              <a:spLocks/>
            </p:cNvSpPr>
            <p:nvPr/>
          </p:nvSpPr>
          <p:spPr bwMode="auto">
            <a:xfrm>
              <a:off x="8408" y="1322"/>
              <a:ext cx="203" cy="172"/>
            </a:xfrm>
            <a:custGeom>
              <a:avLst/>
              <a:gdLst>
                <a:gd name="T0" fmla="*/ 31 w 86"/>
                <a:gd name="T1" fmla="*/ 0 h 73"/>
                <a:gd name="T2" fmla="*/ 28 w 86"/>
                <a:gd name="T3" fmla="*/ 7 h 73"/>
                <a:gd name="T4" fmla="*/ 30 w 86"/>
                <a:gd name="T5" fmla="*/ 13 h 73"/>
                <a:gd name="T6" fmla="*/ 18 w 86"/>
                <a:gd name="T7" fmla="*/ 40 h 73"/>
                <a:gd name="T8" fmla="*/ 14 w 86"/>
                <a:gd name="T9" fmla="*/ 40 h 73"/>
                <a:gd name="T10" fmla="*/ 12 w 86"/>
                <a:gd name="T11" fmla="*/ 40 h 73"/>
                <a:gd name="T12" fmla="*/ 13 w 86"/>
                <a:gd name="T13" fmla="*/ 41 h 73"/>
                <a:gd name="T14" fmla="*/ 10 w 86"/>
                <a:gd name="T15" fmla="*/ 38 h 73"/>
                <a:gd name="T16" fmla="*/ 10 w 86"/>
                <a:gd name="T17" fmla="*/ 43 h 73"/>
                <a:gd name="T18" fmla="*/ 0 w 86"/>
                <a:gd name="T19" fmla="*/ 56 h 73"/>
                <a:gd name="T20" fmla="*/ 3 w 86"/>
                <a:gd name="T21" fmla="*/ 61 h 73"/>
                <a:gd name="T22" fmla="*/ 3 w 86"/>
                <a:gd name="T23" fmla="*/ 73 h 73"/>
                <a:gd name="T24" fmla="*/ 6 w 86"/>
                <a:gd name="T25" fmla="*/ 73 h 73"/>
                <a:gd name="T26" fmla="*/ 19 w 86"/>
                <a:gd name="T27" fmla="*/ 65 h 73"/>
                <a:gd name="T28" fmla="*/ 9 w 86"/>
                <a:gd name="T29" fmla="*/ 58 h 73"/>
                <a:gd name="T30" fmla="*/ 13 w 86"/>
                <a:gd name="T31" fmla="*/ 53 h 73"/>
                <a:gd name="T32" fmla="*/ 24 w 86"/>
                <a:gd name="T33" fmla="*/ 54 h 73"/>
                <a:gd name="T34" fmla="*/ 28 w 86"/>
                <a:gd name="T35" fmla="*/ 50 h 73"/>
                <a:gd name="T36" fmla="*/ 51 w 86"/>
                <a:gd name="T37" fmla="*/ 62 h 73"/>
                <a:gd name="T38" fmla="*/ 70 w 86"/>
                <a:gd name="T39" fmla="*/ 44 h 73"/>
                <a:gd name="T40" fmla="*/ 86 w 86"/>
                <a:gd name="T41" fmla="*/ 39 h 73"/>
                <a:gd name="T42" fmla="*/ 80 w 86"/>
                <a:gd name="T43" fmla="*/ 32 h 73"/>
                <a:gd name="T44" fmla="*/ 83 w 86"/>
                <a:gd name="T45" fmla="*/ 26 h 73"/>
                <a:gd name="T46" fmla="*/ 81 w 86"/>
                <a:gd name="T47" fmla="*/ 25 h 73"/>
                <a:gd name="T48" fmla="*/ 72 w 86"/>
                <a:gd name="T49" fmla="*/ 27 h 73"/>
                <a:gd name="T50" fmla="*/ 31 w 86"/>
                <a:gd name="T5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73">
                  <a:moveTo>
                    <a:pt x="31" y="0"/>
                  </a:moveTo>
                  <a:cubicBezTo>
                    <a:pt x="30" y="2"/>
                    <a:pt x="28" y="4"/>
                    <a:pt x="28" y="7"/>
                  </a:cubicBezTo>
                  <a:cubicBezTo>
                    <a:pt x="28" y="9"/>
                    <a:pt x="30" y="10"/>
                    <a:pt x="30" y="13"/>
                  </a:cubicBezTo>
                  <a:cubicBezTo>
                    <a:pt x="30" y="19"/>
                    <a:pt x="27" y="40"/>
                    <a:pt x="18" y="40"/>
                  </a:cubicBezTo>
                  <a:cubicBezTo>
                    <a:pt x="17" y="40"/>
                    <a:pt x="15" y="40"/>
                    <a:pt x="14" y="40"/>
                  </a:cubicBezTo>
                  <a:cubicBezTo>
                    <a:pt x="13" y="40"/>
                    <a:pt x="13" y="40"/>
                    <a:pt x="12" y="40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2" y="40"/>
                    <a:pt x="11" y="40"/>
                    <a:pt x="10" y="38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9" y="46"/>
                    <a:pt x="0" y="50"/>
                    <a:pt x="0" y="56"/>
                  </a:cubicBezTo>
                  <a:cubicBezTo>
                    <a:pt x="0" y="58"/>
                    <a:pt x="3" y="59"/>
                    <a:pt x="3" y="61"/>
                  </a:cubicBezTo>
                  <a:cubicBezTo>
                    <a:pt x="3" y="62"/>
                    <a:pt x="3" y="70"/>
                    <a:pt x="3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10" y="69"/>
                    <a:pt x="14" y="71"/>
                    <a:pt x="19" y="65"/>
                  </a:cubicBezTo>
                  <a:cubicBezTo>
                    <a:pt x="17" y="63"/>
                    <a:pt x="9" y="63"/>
                    <a:pt x="9" y="58"/>
                  </a:cubicBezTo>
                  <a:cubicBezTo>
                    <a:pt x="9" y="54"/>
                    <a:pt x="11" y="53"/>
                    <a:pt x="13" y="53"/>
                  </a:cubicBezTo>
                  <a:cubicBezTo>
                    <a:pt x="16" y="53"/>
                    <a:pt x="21" y="54"/>
                    <a:pt x="24" y="54"/>
                  </a:cubicBezTo>
                  <a:cubicBezTo>
                    <a:pt x="24" y="53"/>
                    <a:pt x="27" y="51"/>
                    <a:pt x="28" y="50"/>
                  </a:cubicBezTo>
                  <a:cubicBezTo>
                    <a:pt x="37" y="56"/>
                    <a:pt x="42" y="57"/>
                    <a:pt x="51" y="62"/>
                  </a:cubicBezTo>
                  <a:cubicBezTo>
                    <a:pt x="55" y="56"/>
                    <a:pt x="59" y="44"/>
                    <a:pt x="70" y="44"/>
                  </a:cubicBezTo>
                  <a:cubicBezTo>
                    <a:pt x="78" y="44"/>
                    <a:pt x="81" y="42"/>
                    <a:pt x="86" y="39"/>
                  </a:cubicBezTo>
                  <a:cubicBezTo>
                    <a:pt x="84" y="38"/>
                    <a:pt x="80" y="35"/>
                    <a:pt x="80" y="32"/>
                  </a:cubicBezTo>
                  <a:cubicBezTo>
                    <a:pt x="80" y="29"/>
                    <a:pt x="82" y="28"/>
                    <a:pt x="83" y="26"/>
                  </a:cubicBezTo>
                  <a:cubicBezTo>
                    <a:pt x="82" y="25"/>
                    <a:pt x="81" y="25"/>
                    <a:pt x="81" y="25"/>
                  </a:cubicBezTo>
                  <a:cubicBezTo>
                    <a:pt x="78" y="25"/>
                    <a:pt x="75" y="27"/>
                    <a:pt x="72" y="27"/>
                  </a:cubicBezTo>
                  <a:cubicBezTo>
                    <a:pt x="51" y="27"/>
                    <a:pt x="45" y="10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87"/>
            <p:cNvSpPr>
              <a:spLocks noEditPoints="1"/>
            </p:cNvSpPr>
            <p:nvPr/>
          </p:nvSpPr>
          <p:spPr bwMode="auto">
            <a:xfrm>
              <a:off x="8606" y="1364"/>
              <a:ext cx="36" cy="33"/>
            </a:xfrm>
            <a:custGeom>
              <a:avLst/>
              <a:gdLst>
                <a:gd name="T0" fmla="*/ 13 w 15"/>
                <a:gd name="T1" fmla="*/ 1 h 14"/>
                <a:gd name="T2" fmla="*/ 2 w 15"/>
                <a:gd name="T3" fmla="*/ 9 h 14"/>
                <a:gd name="T4" fmla="*/ 2 w 15"/>
                <a:gd name="T5" fmla="*/ 14 h 14"/>
                <a:gd name="T6" fmla="*/ 15 w 15"/>
                <a:gd name="T7" fmla="*/ 3 h 14"/>
                <a:gd name="T8" fmla="*/ 13 w 15"/>
                <a:gd name="T9" fmla="*/ 1 h 14"/>
                <a:gd name="T10" fmla="*/ 12 w 15"/>
                <a:gd name="T11" fmla="*/ 0 h 14"/>
                <a:gd name="T12" fmla="*/ 13 w 15"/>
                <a:gd name="T13" fmla="*/ 1 h 14"/>
                <a:gd name="T14" fmla="*/ 14 w 15"/>
                <a:gd name="T15" fmla="*/ 1 h 14"/>
                <a:gd name="T16" fmla="*/ 12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3" y="1"/>
                  </a:moveTo>
                  <a:cubicBezTo>
                    <a:pt x="9" y="2"/>
                    <a:pt x="4" y="6"/>
                    <a:pt x="2" y="9"/>
                  </a:cubicBezTo>
                  <a:cubicBezTo>
                    <a:pt x="1" y="10"/>
                    <a:pt x="0" y="14"/>
                    <a:pt x="2" y="14"/>
                  </a:cubicBezTo>
                  <a:cubicBezTo>
                    <a:pt x="6" y="14"/>
                    <a:pt x="13" y="6"/>
                    <a:pt x="15" y="3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2" y="0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88"/>
            <p:cNvSpPr>
              <a:spLocks/>
            </p:cNvSpPr>
            <p:nvPr/>
          </p:nvSpPr>
          <p:spPr bwMode="auto">
            <a:xfrm>
              <a:off x="8677" y="1319"/>
              <a:ext cx="47" cy="36"/>
            </a:xfrm>
            <a:custGeom>
              <a:avLst/>
              <a:gdLst>
                <a:gd name="T0" fmla="*/ 20 w 20"/>
                <a:gd name="T1" fmla="*/ 0 h 15"/>
                <a:gd name="T2" fmla="*/ 17 w 20"/>
                <a:gd name="T3" fmla="*/ 1 h 15"/>
                <a:gd name="T4" fmla="*/ 12 w 20"/>
                <a:gd name="T5" fmla="*/ 0 h 15"/>
                <a:gd name="T6" fmla="*/ 0 w 20"/>
                <a:gd name="T7" fmla="*/ 12 h 15"/>
                <a:gd name="T8" fmla="*/ 0 w 20"/>
                <a:gd name="T9" fmla="*/ 15 h 15"/>
                <a:gd name="T10" fmla="*/ 20 w 20"/>
                <a:gd name="T11" fmla="*/ 4 h 15"/>
                <a:gd name="T12" fmla="*/ 20 w 2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5">
                  <a:moveTo>
                    <a:pt x="20" y="0"/>
                  </a:moveTo>
                  <a:cubicBezTo>
                    <a:pt x="19" y="1"/>
                    <a:pt x="18" y="1"/>
                    <a:pt x="17" y="1"/>
                  </a:cubicBezTo>
                  <a:cubicBezTo>
                    <a:pt x="16" y="1"/>
                    <a:pt x="14" y="0"/>
                    <a:pt x="12" y="0"/>
                  </a:cubicBezTo>
                  <a:cubicBezTo>
                    <a:pt x="6" y="0"/>
                    <a:pt x="0" y="12"/>
                    <a:pt x="0" y="12"/>
                  </a:cubicBezTo>
                  <a:cubicBezTo>
                    <a:pt x="0" y="13"/>
                    <a:pt x="0" y="15"/>
                    <a:pt x="0" y="15"/>
                  </a:cubicBezTo>
                  <a:cubicBezTo>
                    <a:pt x="8" y="15"/>
                    <a:pt x="8" y="4"/>
                    <a:pt x="20" y="4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89"/>
            <p:cNvSpPr>
              <a:spLocks/>
            </p:cNvSpPr>
            <p:nvPr/>
          </p:nvSpPr>
          <p:spPr bwMode="auto">
            <a:xfrm>
              <a:off x="8762" y="1284"/>
              <a:ext cx="24" cy="26"/>
            </a:xfrm>
            <a:custGeom>
              <a:avLst/>
              <a:gdLst>
                <a:gd name="T0" fmla="*/ 10 w 10"/>
                <a:gd name="T1" fmla="*/ 0 h 11"/>
                <a:gd name="T2" fmla="*/ 1 w 10"/>
                <a:gd name="T3" fmla="*/ 3 h 11"/>
                <a:gd name="T4" fmla="*/ 1 w 10"/>
                <a:gd name="T5" fmla="*/ 8 h 11"/>
                <a:gd name="T6" fmla="*/ 1 w 10"/>
                <a:gd name="T7" fmla="*/ 11 h 11"/>
                <a:gd name="T8" fmla="*/ 1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cubicBezTo>
                    <a:pt x="9" y="0"/>
                    <a:pt x="2" y="0"/>
                    <a:pt x="1" y="3"/>
                  </a:cubicBezTo>
                  <a:cubicBezTo>
                    <a:pt x="1" y="5"/>
                    <a:pt x="2" y="8"/>
                    <a:pt x="1" y="8"/>
                  </a:cubicBezTo>
                  <a:cubicBezTo>
                    <a:pt x="0" y="8"/>
                    <a:pt x="0" y="11"/>
                    <a:pt x="1" y="11"/>
                  </a:cubicBezTo>
                  <a:cubicBezTo>
                    <a:pt x="5" y="11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90"/>
            <p:cNvSpPr>
              <a:spLocks/>
            </p:cNvSpPr>
            <p:nvPr/>
          </p:nvSpPr>
          <p:spPr bwMode="auto">
            <a:xfrm>
              <a:off x="8472" y="903"/>
              <a:ext cx="101" cy="390"/>
            </a:xfrm>
            <a:custGeom>
              <a:avLst/>
              <a:gdLst>
                <a:gd name="T0" fmla="*/ 17 w 43"/>
                <a:gd name="T1" fmla="*/ 0 h 165"/>
                <a:gd name="T2" fmla="*/ 13 w 43"/>
                <a:gd name="T3" fmla="*/ 0 h 165"/>
                <a:gd name="T4" fmla="*/ 13 w 43"/>
                <a:gd name="T5" fmla="*/ 11 h 165"/>
                <a:gd name="T6" fmla="*/ 11 w 43"/>
                <a:gd name="T7" fmla="*/ 18 h 165"/>
                <a:gd name="T8" fmla="*/ 0 w 43"/>
                <a:gd name="T9" fmla="*/ 45 h 165"/>
                <a:gd name="T10" fmla="*/ 8 w 43"/>
                <a:gd name="T11" fmla="*/ 64 h 165"/>
                <a:gd name="T12" fmla="*/ 8 w 43"/>
                <a:gd name="T13" fmla="*/ 95 h 165"/>
                <a:gd name="T14" fmla="*/ 5 w 43"/>
                <a:gd name="T15" fmla="*/ 111 h 165"/>
                <a:gd name="T16" fmla="*/ 9 w 43"/>
                <a:gd name="T17" fmla="*/ 126 h 165"/>
                <a:gd name="T18" fmla="*/ 6 w 43"/>
                <a:gd name="T19" fmla="*/ 150 h 165"/>
                <a:gd name="T20" fmla="*/ 6 w 43"/>
                <a:gd name="T21" fmla="*/ 165 h 165"/>
                <a:gd name="T22" fmla="*/ 19 w 43"/>
                <a:gd name="T23" fmla="*/ 154 h 165"/>
                <a:gd name="T24" fmla="*/ 24 w 43"/>
                <a:gd name="T25" fmla="*/ 154 h 165"/>
                <a:gd name="T26" fmla="*/ 29 w 43"/>
                <a:gd name="T27" fmla="*/ 159 h 165"/>
                <a:gd name="T28" fmla="*/ 30 w 43"/>
                <a:gd name="T29" fmla="*/ 159 h 165"/>
                <a:gd name="T30" fmla="*/ 31 w 43"/>
                <a:gd name="T31" fmla="*/ 158 h 165"/>
                <a:gd name="T32" fmla="*/ 16 w 43"/>
                <a:gd name="T33" fmla="*/ 132 h 165"/>
                <a:gd name="T34" fmla="*/ 32 w 43"/>
                <a:gd name="T35" fmla="*/ 101 h 165"/>
                <a:gd name="T36" fmla="*/ 43 w 43"/>
                <a:gd name="T37" fmla="*/ 108 h 165"/>
                <a:gd name="T38" fmla="*/ 29 w 43"/>
                <a:gd name="T39" fmla="*/ 71 h 165"/>
                <a:gd name="T40" fmla="*/ 25 w 43"/>
                <a:gd name="T41" fmla="*/ 57 h 165"/>
                <a:gd name="T42" fmla="*/ 25 w 43"/>
                <a:gd name="T43" fmla="*/ 44 h 165"/>
                <a:gd name="T44" fmla="*/ 23 w 43"/>
                <a:gd name="T45" fmla="*/ 24 h 165"/>
                <a:gd name="T46" fmla="*/ 17 w 43"/>
                <a:gd name="T4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" h="165">
                  <a:moveTo>
                    <a:pt x="17" y="0"/>
                  </a:moveTo>
                  <a:cubicBezTo>
                    <a:pt x="16" y="0"/>
                    <a:pt x="14" y="0"/>
                    <a:pt x="13" y="0"/>
                  </a:cubicBezTo>
                  <a:cubicBezTo>
                    <a:pt x="13" y="4"/>
                    <a:pt x="13" y="6"/>
                    <a:pt x="13" y="11"/>
                  </a:cubicBezTo>
                  <a:cubicBezTo>
                    <a:pt x="13" y="14"/>
                    <a:pt x="11" y="15"/>
                    <a:pt x="11" y="18"/>
                  </a:cubicBezTo>
                  <a:cubicBezTo>
                    <a:pt x="3" y="20"/>
                    <a:pt x="0" y="34"/>
                    <a:pt x="0" y="45"/>
                  </a:cubicBezTo>
                  <a:cubicBezTo>
                    <a:pt x="0" y="53"/>
                    <a:pt x="8" y="56"/>
                    <a:pt x="8" y="64"/>
                  </a:cubicBezTo>
                  <a:cubicBezTo>
                    <a:pt x="8" y="77"/>
                    <a:pt x="8" y="81"/>
                    <a:pt x="8" y="95"/>
                  </a:cubicBezTo>
                  <a:cubicBezTo>
                    <a:pt x="8" y="101"/>
                    <a:pt x="5" y="104"/>
                    <a:pt x="5" y="111"/>
                  </a:cubicBezTo>
                  <a:cubicBezTo>
                    <a:pt x="5" y="118"/>
                    <a:pt x="9" y="119"/>
                    <a:pt x="9" y="126"/>
                  </a:cubicBezTo>
                  <a:cubicBezTo>
                    <a:pt x="9" y="134"/>
                    <a:pt x="6" y="140"/>
                    <a:pt x="6" y="150"/>
                  </a:cubicBezTo>
                  <a:cubicBezTo>
                    <a:pt x="6" y="153"/>
                    <a:pt x="5" y="165"/>
                    <a:pt x="6" y="165"/>
                  </a:cubicBezTo>
                  <a:cubicBezTo>
                    <a:pt x="13" y="165"/>
                    <a:pt x="13" y="154"/>
                    <a:pt x="19" y="154"/>
                  </a:cubicBezTo>
                  <a:cubicBezTo>
                    <a:pt x="21" y="154"/>
                    <a:pt x="23" y="154"/>
                    <a:pt x="24" y="154"/>
                  </a:cubicBezTo>
                  <a:cubicBezTo>
                    <a:pt x="25" y="156"/>
                    <a:pt x="27" y="159"/>
                    <a:pt x="29" y="159"/>
                  </a:cubicBezTo>
                  <a:cubicBezTo>
                    <a:pt x="29" y="159"/>
                    <a:pt x="30" y="159"/>
                    <a:pt x="30" y="159"/>
                  </a:cubicBezTo>
                  <a:cubicBezTo>
                    <a:pt x="30" y="159"/>
                    <a:pt x="31" y="158"/>
                    <a:pt x="31" y="158"/>
                  </a:cubicBezTo>
                  <a:cubicBezTo>
                    <a:pt x="27" y="149"/>
                    <a:pt x="16" y="144"/>
                    <a:pt x="16" y="132"/>
                  </a:cubicBezTo>
                  <a:cubicBezTo>
                    <a:pt x="16" y="118"/>
                    <a:pt x="18" y="101"/>
                    <a:pt x="32" y="101"/>
                  </a:cubicBezTo>
                  <a:cubicBezTo>
                    <a:pt x="37" y="101"/>
                    <a:pt x="40" y="104"/>
                    <a:pt x="43" y="108"/>
                  </a:cubicBezTo>
                  <a:cubicBezTo>
                    <a:pt x="40" y="95"/>
                    <a:pt x="33" y="85"/>
                    <a:pt x="29" y="71"/>
                  </a:cubicBezTo>
                  <a:cubicBezTo>
                    <a:pt x="28" y="68"/>
                    <a:pt x="24" y="62"/>
                    <a:pt x="25" y="57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1" y="37"/>
                    <a:pt x="25" y="32"/>
                    <a:pt x="23" y="24"/>
                  </a:cubicBezTo>
                  <a:cubicBezTo>
                    <a:pt x="21" y="18"/>
                    <a:pt x="17" y="1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93"/>
            <p:cNvSpPr>
              <a:spLocks/>
            </p:cNvSpPr>
            <p:nvPr/>
          </p:nvSpPr>
          <p:spPr bwMode="auto">
            <a:xfrm>
              <a:off x="3621" y="-27"/>
              <a:ext cx="927" cy="895"/>
            </a:xfrm>
            <a:custGeom>
              <a:avLst/>
              <a:gdLst>
                <a:gd name="T0" fmla="*/ 321 w 392"/>
                <a:gd name="T1" fmla="*/ 15 h 378"/>
                <a:gd name="T2" fmla="*/ 297 w 392"/>
                <a:gd name="T3" fmla="*/ 21 h 378"/>
                <a:gd name="T4" fmla="*/ 307 w 392"/>
                <a:gd name="T5" fmla="*/ 4 h 378"/>
                <a:gd name="T6" fmla="*/ 279 w 392"/>
                <a:gd name="T7" fmla="*/ 11 h 378"/>
                <a:gd name="T8" fmla="*/ 257 w 392"/>
                <a:gd name="T9" fmla="*/ 11 h 378"/>
                <a:gd name="T10" fmla="*/ 239 w 392"/>
                <a:gd name="T11" fmla="*/ 32 h 378"/>
                <a:gd name="T12" fmla="*/ 220 w 392"/>
                <a:gd name="T13" fmla="*/ 37 h 378"/>
                <a:gd name="T14" fmla="*/ 197 w 392"/>
                <a:gd name="T15" fmla="*/ 37 h 378"/>
                <a:gd name="T16" fmla="*/ 196 w 392"/>
                <a:gd name="T17" fmla="*/ 43 h 378"/>
                <a:gd name="T18" fmla="*/ 178 w 392"/>
                <a:gd name="T19" fmla="*/ 51 h 378"/>
                <a:gd name="T20" fmla="*/ 187 w 392"/>
                <a:gd name="T21" fmla="*/ 52 h 378"/>
                <a:gd name="T22" fmla="*/ 160 w 392"/>
                <a:gd name="T23" fmla="*/ 60 h 378"/>
                <a:gd name="T24" fmla="*/ 154 w 392"/>
                <a:gd name="T25" fmla="*/ 57 h 378"/>
                <a:gd name="T26" fmla="*/ 141 w 392"/>
                <a:gd name="T27" fmla="*/ 64 h 378"/>
                <a:gd name="T28" fmla="*/ 139 w 392"/>
                <a:gd name="T29" fmla="*/ 73 h 378"/>
                <a:gd name="T30" fmla="*/ 141 w 392"/>
                <a:gd name="T31" fmla="*/ 97 h 378"/>
                <a:gd name="T32" fmla="*/ 111 w 392"/>
                <a:gd name="T33" fmla="*/ 131 h 378"/>
                <a:gd name="T34" fmla="*/ 54 w 392"/>
                <a:gd name="T35" fmla="*/ 189 h 378"/>
                <a:gd name="T36" fmla="*/ 62 w 392"/>
                <a:gd name="T37" fmla="*/ 193 h 378"/>
                <a:gd name="T38" fmla="*/ 12 w 392"/>
                <a:gd name="T39" fmla="*/ 225 h 378"/>
                <a:gd name="T40" fmla="*/ 9 w 392"/>
                <a:gd name="T41" fmla="*/ 274 h 378"/>
                <a:gd name="T42" fmla="*/ 15 w 392"/>
                <a:gd name="T43" fmla="*/ 285 h 378"/>
                <a:gd name="T44" fmla="*/ 6 w 392"/>
                <a:gd name="T45" fmla="*/ 301 h 378"/>
                <a:gd name="T46" fmla="*/ 80 w 392"/>
                <a:gd name="T47" fmla="*/ 280 h 378"/>
                <a:gd name="T48" fmla="*/ 88 w 392"/>
                <a:gd name="T49" fmla="*/ 300 h 378"/>
                <a:gd name="T50" fmla="*/ 110 w 392"/>
                <a:gd name="T51" fmla="*/ 348 h 378"/>
                <a:gd name="T52" fmla="*/ 120 w 392"/>
                <a:gd name="T53" fmla="*/ 378 h 378"/>
                <a:gd name="T54" fmla="*/ 160 w 392"/>
                <a:gd name="T55" fmla="*/ 361 h 378"/>
                <a:gd name="T56" fmla="*/ 168 w 392"/>
                <a:gd name="T57" fmla="*/ 327 h 378"/>
                <a:gd name="T58" fmla="*/ 204 w 392"/>
                <a:gd name="T59" fmla="*/ 279 h 378"/>
                <a:gd name="T60" fmla="*/ 176 w 392"/>
                <a:gd name="T61" fmla="*/ 248 h 378"/>
                <a:gd name="T62" fmla="*/ 183 w 392"/>
                <a:gd name="T63" fmla="*/ 217 h 378"/>
                <a:gd name="T64" fmla="*/ 242 w 392"/>
                <a:gd name="T65" fmla="*/ 171 h 378"/>
                <a:gd name="T66" fmla="*/ 273 w 392"/>
                <a:gd name="T67" fmla="*/ 138 h 378"/>
                <a:gd name="T68" fmla="*/ 284 w 392"/>
                <a:gd name="T69" fmla="*/ 169 h 378"/>
                <a:gd name="T70" fmla="*/ 236 w 392"/>
                <a:gd name="T71" fmla="*/ 217 h 378"/>
                <a:gd name="T72" fmla="*/ 239 w 392"/>
                <a:gd name="T73" fmla="*/ 248 h 378"/>
                <a:gd name="T74" fmla="*/ 273 w 392"/>
                <a:gd name="T75" fmla="*/ 274 h 378"/>
                <a:gd name="T76" fmla="*/ 313 w 392"/>
                <a:gd name="T77" fmla="*/ 266 h 378"/>
                <a:gd name="T78" fmla="*/ 345 w 392"/>
                <a:gd name="T79" fmla="*/ 255 h 378"/>
                <a:gd name="T80" fmla="*/ 392 w 392"/>
                <a:gd name="T81" fmla="*/ 204 h 378"/>
                <a:gd name="T82" fmla="*/ 375 w 392"/>
                <a:gd name="T83" fmla="*/ 181 h 378"/>
                <a:gd name="T84" fmla="*/ 382 w 392"/>
                <a:gd name="T85" fmla="*/ 174 h 378"/>
                <a:gd name="T86" fmla="*/ 366 w 392"/>
                <a:gd name="T87" fmla="*/ 148 h 378"/>
                <a:gd name="T88" fmla="*/ 371 w 392"/>
                <a:gd name="T89" fmla="*/ 132 h 378"/>
                <a:gd name="T90" fmla="*/ 361 w 392"/>
                <a:gd name="T91" fmla="*/ 106 h 378"/>
                <a:gd name="T92" fmla="*/ 370 w 392"/>
                <a:gd name="T93" fmla="*/ 84 h 378"/>
                <a:gd name="T94" fmla="*/ 352 w 392"/>
                <a:gd name="T95" fmla="*/ 63 h 378"/>
                <a:gd name="T96" fmla="*/ 378 w 392"/>
                <a:gd name="T97" fmla="*/ 36 h 378"/>
                <a:gd name="T98" fmla="*/ 352 w 392"/>
                <a:gd name="T99" fmla="*/ 26 h 378"/>
                <a:gd name="T100" fmla="*/ 354 w 392"/>
                <a:gd name="T101" fmla="*/ 4 h 378"/>
                <a:gd name="T102" fmla="*/ 341 w 392"/>
                <a:gd name="T103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92" h="378">
                  <a:moveTo>
                    <a:pt x="341" y="0"/>
                  </a:moveTo>
                  <a:cubicBezTo>
                    <a:pt x="333" y="6"/>
                    <a:pt x="328" y="8"/>
                    <a:pt x="321" y="15"/>
                  </a:cubicBezTo>
                  <a:cubicBezTo>
                    <a:pt x="320" y="12"/>
                    <a:pt x="320" y="9"/>
                    <a:pt x="318" y="6"/>
                  </a:cubicBezTo>
                  <a:cubicBezTo>
                    <a:pt x="310" y="10"/>
                    <a:pt x="306" y="21"/>
                    <a:pt x="297" y="21"/>
                  </a:cubicBezTo>
                  <a:cubicBezTo>
                    <a:pt x="296" y="21"/>
                    <a:pt x="296" y="21"/>
                    <a:pt x="296" y="21"/>
                  </a:cubicBezTo>
                  <a:cubicBezTo>
                    <a:pt x="298" y="14"/>
                    <a:pt x="307" y="12"/>
                    <a:pt x="307" y="4"/>
                  </a:cubicBezTo>
                  <a:cubicBezTo>
                    <a:pt x="307" y="3"/>
                    <a:pt x="306" y="3"/>
                    <a:pt x="304" y="3"/>
                  </a:cubicBezTo>
                  <a:cubicBezTo>
                    <a:pt x="299" y="3"/>
                    <a:pt x="285" y="11"/>
                    <a:pt x="279" y="11"/>
                  </a:cubicBezTo>
                  <a:cubicBezTo>
                    <a:pt x="274" y="11"/>
                    <a:pt x="271" y="7"/>
                    <a:pt x="268" y="3"/>
                  </a:cubicBezTo>
                  <a:cubicBezTo>
                    <a:pt x="266" y="6"/>
                    <a:pt x="257" y="8"/>
                    <a:pt x="257" y="11"/>
                  </a:cubicBezTo>
                  <a:cubicBezTo>
                    <a:pt x="257" y="14"/>
                    <a:pt x="260" y="16"/>
                    <a:pt x="264" y="17"/>
                  </a:cubicBezTo>
                  <a:cubicBezTo>
                    <a:pt x="255" y="22"/>
                    <a:pt x="246" y="19"/>
                    <a:pt x="239" y="32"/>
                  </a:cubicBezTo>
                  <a:cubicBezTo>
                    <a:pt x="239" y="23"/>
                    <a:pt x="239" y="23"/>
                    <a:pt x="239" y="23"/>
                  </a:cubicBezTo>
                  <a:cubicBezTo>
                    <a:pt x="228" y="23"/>
                    <a:pt x="226" y="36"/>
                    <a:pt x="220" y="37"/>
                  </a:cubicBezTo>
                  <a:cubicBezTo>
                    <a:pt x="220" y="31"/>
                    <a:pt x="220" y="31"/>
                    <a:pt x="220" y="31"/>
                  </a:cubicBezTo>
                  <a:cubicBezTo>
                    <a:pt x="212" y="32"/>
                    <a:pt x="202" y="32"/>
                    <a:pt x="197" y="37"/>
                  </a:cubicBezTo>
                  <a:cubicBezTo>
                    <a:pt x="199" y="39"/>
                    <a:pt x="198" y="39"/>
                    <a:pt x="201" y="41"/>
                  </a:cubicBezTo>
                  <a:cubicBezTo>
                    <a:pt x="199" y="42"/>
                    <a:pt x="198" y="43"/>
                    <a:pt x="196" y="43"/>
                  </a:cubicBezTo>
                  <a:cubicBezTo>
                    <a:pt x="194" y="43"/>
                    <a:pt x="192" y="42"/>
                    <a:pt x="191" y="42"/>
                  </a:cubicBezTo>
                  <a:cubicBezTo>
                    <a:pt x="185" y="42"/>
                    <a:pt x="181" y="47"/>
                    <a:pt x="178" y="51"/>
                  </a:cubicBezTo>
                  <a:cubicBezTo>
                    <a:pt x="180" y="51"/>
                    <a:pt x="181" y="51"/>
                    <a:pt x="181" y="51"/>
                  </a:cubicBezTo>
                  <a:cubicBezTo>
                    <a:pt x="183" y="51"/>
                    <a:pt x="184" y="51"/>
                    <a:pt x="187" y="52"/>
                  </a:cubicBezTo>
                  <a:cubicBezTo>
                    <a:pt x="186" y="53"/>
                    <a:pt x="180" y="65"/>
                    <a:pt x="177" y="65"/>
                  </a:cubicBezTo>
                  <a:cubicBezTo>
                    <a:pt x="170" y="65"/>
                    <a:pt x="168" y="60"/>
                    <a:pt x="160" y="60"/>
                  </a:cubicBezTo>
                  <a:cubicBezTo>
                    <a:pt x="161" y="56"/>
                    <a:pt x="161" y="54"/>
                    <a:pt x="158" y="50"/>
                  </a:cubicBezTo>
                  <a:cubicBezTo>
                    <a:pt x="157" y="52"/>
                    <a:pt x="155" y="54"/>
                    <a:pt x="154" y="57"/>
                  </a:cubicBezTo>
                  <a:cubicBezTo>
                    <a:pt x="152" y="57"/>
                    <a:pt x="151" y="56"/>
                    <a:pt x="149" y="56"/>
                  </a:cubicBezTo>
                  <a:cubicBezTo>
                    <a:pt x="145" y="56"/>
                    <a:pt x="142" y="59"/>
                    <a:pt x="141" y="64"/>
                  </a:cubicBezTo>
                  <a:cubicBezTo>
                    <a:pt x="141" y="64"/>
                    <a:pt x="147" y="66"/>
                    <a:pt x="149" y="66"/>
                  </a:cubicBezTo>
                  <a:cubicBezTo>
                    <a:pt x="147" y="67"/>
                    <a:pt x="141" y="69"/>
                    <a:pt x="139" y="73"/>
                  </a:cubicBezTo>
                  <a:cubicBezTo>
                    <a:pt x="151" y="73"/>
                    <a:pt x="157" y="66"/>
                    <a:pt x="170" y="64"/>
                  </a:cubicBezTo>
                  <a:cubicBezTo>
                    <a:pt x="167" y="75"/>
                    <a:pt x="152" y="93"/>
                    <a:pt x="141" y="97"/>
                  </a:cubicBezTo>
                  <a:cubicBezTo>
                    <a:pt x="130" y="101"/>
                    <a:pt x="123" y="109"/>
                    <a:pt x="117" y="119"/>
                  </a:cubicBezTo>
                  <a:cubicBezTo>
                    <a:pt x="117" y="120"/>
                    <a:pt x="111" y="131"/>
                    <a:pt x="111" y="131"/>
                  </a:cubicBezTo>
                  <a:cubicBezTo>
                    <a:pt x="107" y="131"/>
                    <a:pt x="108" y="148"/>
                    <a:pt x="102" y="152"/>
                  </a:cubicBezTo>
                  <a:cubicBezTo>
                    <a:pt x="86" y="165"/>
                    <a:pt x="77" y="183"/>
                    <a:pt x="54" y="189"/>
                  </a:cubicBezTo>
                  <a:cubicBezTo>
                    <a:pt x="59" y="190"/>
                    <a:pt x="61" y="191"/>
                    <a:pt x="66" y="193"/>
                  </a:cubicBezTo>
                  <a:cubicBezTo>
                    <a:pt x="65" y="193"/>
                    <a:pt x="64" y="193"/>
                    <a:pt x="62" y="193"/>
                  </a:cubicBezTo>
                  <a:cubicBezTo>
                    <a:pt x="47" y="193"/>
                    <a:pt x="45" y="204"/>
                    <a:pt x="36" y="206"/>
                  </a:cubicBezTo>
                  <a:cubicBezTo>
                    <a:pt x="24" y="209"/>
                    <a:pt x="18" y="216"/>
                    <a:pt x="12" y="225"/>
                  </a:cubicBezTo>
                  <a:cubicBezTo>
                    <a:pt x="9" y="229"/>
                    <a:pt x="0" y="229"/>
                    <a:pt x="0" y="237"/>
                  </a:cubicBezTo>
                  <a:cubicBezTo>
                    <a:pt x="0" y="252"/>
                    <a:pt x="2" y="265"/>
                    <a:pt x="9" y="274"/>
                  </a:cubicBezTo>
                  <a:cubicBezTo>
                    <a:pt x="7" y="278"/>
                    <a:pt x="1" y="284"/>
                    <a:pt x="1" y="288"/>
                  </a:cubicBezTo>
                  <a:cubicBezTo>
                    <a:pt x="7" y="285"/>
                    <a:pt x="7" y="285"/>
                    <a:pt x="15" y="285"/>
                  </a:cubicBezTo>
                  <a:cubicBezTo>
                    <a:pt x="15" y="293"/>
                    <a:pt x="15" y="293"/>
                    <a:pt x="15" y="293"/>
                  </a:cubicBezTo>
                  <a:cubicBezTo>
                    <a:pt x="13" y="294"/>
                    <a:pt x="6" y="297"/>
                    <a:pt x="6" y="301"/>
                  </a:cubicBezTo>
                  <a:cubicBezTo>
                    <a:pt x="6" y="303"/>
                    <a:pt x="26" y="316"/>
                    <a:pt x="29" y="316"/>
                  </a:cubicBezTo>
                  <a:cubicBezTo>
                    <a:pt x="52" y="316"/>
                    <a:pt x="69" y="296"/>
                    <a:pt x="80" y="280"/>
                  </a:cubicBezTo>
                  <a:cubicBezTo>
                    <a:pt x="83" y="285"/>
                    <a:pt x="84" y="290"/>
                    <a:pt x="90" y="293"/>
                  </a:cubicBezTo>
                  <a:cubicBezTo>
                    <a:pt x="89" y="295"/>
                    <a:pt x="88" y="298"/>
                    <a:pt x="88" y="300"/>
                  </a:cubicBezTo>
                  <a:cubicBezTo>
                    <a:pt x="88" y="310"/>
                    <a:pt x="96" y="312"/>
                    <a:pt x="98" y="320"/>
                  </a:cubicBezTo>
                  <a:cubicBezTo>
                    <a:pt x="102" y="331"/>
                    <a:pt x="101" y="339"/>
                    <a:pt x="110" y="348"/>
                  </a:cubicBezTo>
                  <a:cubicBezTo>
                    <a:pt x="110" y="349"/>
                    <a:pt x="109" y="351"/>
                    <a:pt x="109" y="353"/>
                  </a:cubicBezTo>
                  <a:cubicBezTo>
                    <a:pt x="109" y="356"/>
                    <a:pt x="116" y="378"/>
                    <a:pt x="120" y="378"/>
                  </a:cubicBezTo>
                  <a:cubicBezTo>
                    <a:pt x="133" y="378"/>
                    <a:pt x="137" y="361"/>
                    <a:pt x="146" y="361"/>
                  </a:cubicBezTo>
                  <a:cubicBezTo>
                    <a:pt x="150" y="361"/>
                    <a:pt x="152" y="361"/>
                    <a:pt x="160" y="361"/>
                  </a:cubicBezTo>
                  <a:cubicBezTo>
                    <a:pt x="161" y="351"/>
                    <a:pt x="174" y="350"/>
                    <a:pt x="176" y="335"/>
                  </a:cubicBezTo>
                  <a:cubicBezTo>
                    <a:pt x="173" y="335"/>
                    <a:pt x="168" y="333"/>
                    <a:pt x="168" y="327"/>
                  </a:cubicBezTo>
                  <a:cubicBezTo>
                    <a:pt x="168" y="315"/>
                    <a:pt x="172" y="300"/>
                    <a:pt x="183" y="300"/>
                  </a:cubicBezTo>
                  <a:cubicBezTo>
                    <a:pt x="188" y="300"/>
                    <a:pt x="204" y="287"/>
                    <a:pt x="204" y="279"/>
                  </a:cubicBezTo>
                  <a:cubicBezTo>
                    <a:pt x="204" y="269"/>
                    <a:pt x="189" y="260"/>
                    <a:pt x="180" y="258"/>
                  </a:cubicBezTo>
                  <a:cubicBezTo>
                    <a:pt x="180" y="254"/>
                    <a:pt x="178" y="251"/>
                    <a:pt x="176" y="248"/>
                  </a:cubicBezTo>
                  <a:cubicBezTo>
                    <a:pt x="176" y="238"/>
                    <a:pt x="176" y="238"/>
                    <a:pt x="176" y="238"/>
                  </a:cubicBezTo>
                  <a:cubicBezTo>
                    <a:pt x="184" y="234"/>
                    <a:pt x="178" y="224"/>
                    <a:pt x="183" y="217"/>
                  </a:cubicBezTo>
                  <a:cubicBezTo>
                    <a:pt x="188" y="207"/>
                    <a:pt x="197" y="205"/>
                    <a:pt x="206" y="200"/>
                  </a:cubicBezTo>
                  <a:cubicBezTo>
                    <a:pt x="217" y="193"/>
                    <a:pt x="242" y="183"/>
                    <a:pt x="242" y="171"/>
                  </a:cubicBezTo>
                  <a:cubicBezTo>
                    <a:pt x="243" y="168"/>
                    <a:pt x="242" y="165"/>
                    <a:pt x="242" y="159"/>
                  </a:cubicBezTo>
                  <a:cubicBezTo>
                    <a:pt x="242" y="144"/>
                    <a:pt x="256" y="138"/>
                    <a:pt x="273" y="138"/>
                  </a:cubicBezTo>
                  <a:cubicBezTo>
                    <a:pt x="287" y="138"/>
                    <a:pt x="304" y="140"/>
                    <a:pt x="304" y="153"/>
                  </a:cubicBezTo>
                  <a:cubicBezTo>
                    <a:pt x="304" y="162"/>
                    <a:pt x="291" y="165"/>
                    <a:pt x="284" y="169"/>
                  </a:cubicBezTo>
                  <a:cubicBezTo>
                    <a:pt x="270" y="177"/>
                    <a:pt x="259" y="206"/>
                    <a:pt x="236" y="206"/>
                  </a:cubicBezTo>
                  <a:cubicBezTo>
                    <a:pt x="238" y="210"/>
                    <a:pt x="236" y="213"/>
                    <a:pt x="236" y="217"/>
                  </a:cubicBezTo>
                  <a:cubicBezTo>
                    <a:pt x="236" y="223"/>
                    <a:pt x="241" y="235"/>
                    <a:pt x="246" y="237"/>
                  </a:cubicBezTo>
                  <a:cubicBezTo>
                    <a:pt x="245" y="239"/>
                    <a:pt x="239" y="243"/>
                    <a:pt x="239" y="248"/>
                  </a:cubicBezTo>
                  <a:cubicBezTo>
                    <a:pt x="239" y="260"/>
                    <a:pt x="251" y="267"/>
                    <a:pt x="262" y="267"/>
                  </a:cubicBezTo>
                  <a:cubicBezTo>
                    <a:pt x="262" y="273"/>
                    <a:pt x="267" y="274"/>
                    <a:pt x="273" y="274"/>
                  </a:cubicBezTo>
                  <a:cubicBezTo>
                    <a:pt x="282" y="274"/>
                    <a:pt x="295" y="269"/>
                    <a:pt x="305" y="266"/>
                  </a:cubicBezTo>
                  <a:cubicBezTo>
                    <a:pt x="307" y="266"/>
                    <a:pt x="310" y="266"/>
                    <a:pt x="313" y="266"/>
                  </a:cubicBezTo>
                  <a:cubicBezTo>
                    <a:pt x="324" y="266"/>
                    <a:pt x="341" y="264"/>
                    <a:pt x="345" y="255"/>
                  </a:cubicBezTo>
                  <a:cubicBezTo>
                    <a:pt x="345" y="255"/>
                    <a:pt x="345" y="255"/>
                    <a:pt x="345" y="255"/>
                  </a:cubicBezTo>
                  <a:cubicBezTo>
                    <a:pt x="345" y="255"/>
                    <a:pt x="345" y="255"/>
                    <a:pt x="345" y="255"/>
                  </a:cubicBezTo>
                  <a:cubicBezTo>
                    <a:pt x="356" y="240"/>
                    <a:pt x="392" y="221"/>
                    <a:pt x="392" y="204"/>
                  </a:cubicBezTo>
                  <a:cubicBezTo>
                    <a:pt x="392" y="192"/>
                    <a:pt x="380" y="190"/>
                    <a:pt x="375" y="181"/>
                  </a:cubicBezTo>
                  <a:cubicBezTo>
                    <a:pt x="375" y="181"/>
                    <a:pt x="375" y="181"/>
                    <a:pt x="375" y="181"/>
                  </a:cubicBezTo>
                  <a:cubicBezTo>
                    <a:pt x="375" y="181"/>
                    <a:pt x="375" y="181"/>
                    <a:pt x="375" y="181"/>
                  </a:cubicBezTo>
                  <a:cubicBezTo>
                    <a:pt x="377" y="180"/>
                    <a:pt x="382" y="178"/>
                    <a:pt x="382" y="174"/>
                  </a:cubicBezTo>
                  <a:cubicBezTo>
                    <a:pt x="382" y="163"/>
                    <a:pt x="366" y="160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2"/>
                    <a:pt x="371" y="139"/>
                    <a:pt x="371" y="132"/>
                  </a:cubicBezTo>
                  <a:cubicBezTo>
                    <a:pt x="371" y="122"/>
                    <a:pt x="361" y="116"/>
                    <a:pt x="361" y="106"/>
                  </a:cubicBezTo>
                  <a:cubicBezTo>
                    <a:pt x="361" y="106"/>
                    <a:pt x="361" y="106"/>
                    <a:pt x="361" y="106"/>
                  </a:cubicBezTo>
                  <a:cubicBezTo>
                    <a:pt x="361" y="106"/>
                    <a:pt x="361" y="106"/>
                    <a:pt x="361" y="106"/>
                  </a:cubicBezTo>
                  <a:cubicBezTo>
                    <a:pt x="361" y="97"/>
                    <a:pt x="370" y="93"/>
                    <a:pt x="370" y="84"/>
                  </a:cubicBezTo>
                  <a:cubicBezTo>
                    <a:pt x="370" y="72"/>
                    <a:pt x="352" y="73"/>
                    <a:pt x="352" y="63"/>
                  </a:cubicBezTo>
                  <a:cubicBezTo>
                    <a:pt x="352" y="63"/>
                    <a:pt x="352" y="63"/>
                    <a:pt x="352" y="63"/>
                  </a:cubicBezTo>
                  <a:cubicBezTo>
                    <a:pt x="352" y="63"/>
                    <a:pt x="352" y="63"/>
                    <a:pt x="352" y="63"/>
                  </a:cubicBezTo>
                  <a:cubicBezTo>
                    <a:pt x="352" y="50"/>
                    <a:pt x="371" y="41"/>
                    <a:pt x="378" y="36"/>
                  </a:cubicBezTo>
                  <a:cubicBezTo>
                    <a:pt x="376" y="36"/>
                    <a:pt x="365" y="34"/>
                    <a:pt x="361" y="34"/>
                  </a:cubicBezTo>
                  <a:cubicBezTo>
                    <a:pt x="361" y="30"/>
                    <a:pt x="357" y="30"/>
                    <a:pt x="352" y="26"/>
                  </a:cubicBezTo>
                  <a:cubicBezTo>
                    <a:pt x="364" y="21"/>
                    <a:pt x="368" y="26"/>
                    <a:pt x="373" y="13"/>
                  </a:cubicBezTo>
                  <a:cubicBezTo>
                    <a:pt x="368" y="11"/>
                    <a:pt x="357" y="4"/>
                    <a:pt x="354" y="4"/>
                  </a:cubicBezTo>
                  <a:cubicBezTo>
                    <a:pt x="350" y="4"/>
                    <a:pt x="348" y="8"/>
                    <a:pt x="346" y="12"/>
                  </a:cubicBezTo>
                  <a:cubicBezTo>
                    <a:pt x="340" y="12"/>
                    <a:pt x="342" y="7"/>
                    <a:pt x="3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95"/>
            <p:cNvSpPr>
              <a:spLocks/>
            </p:cNvSpPr>
            <p:nvPr/>
          </p:nvSpPr>
          <p:spPr bwMode="auto">
            <a:xfrm>
              <a:off x="6051" y="953"/>
              <a:ext cx="2179" cy="1374"/>
            </a:xfrm>
            <a:custGeom>
              <a:avLst/>
              <a:gdLst>
                <a:gd name="T0" fmla="*/ 668 w 922"/>
                <a:gd name="T1" fmla="*/ 71 h 581"/>
                <a:gd name="T2" fmla="*/ 655 w 922"/>
                <a:gd name="T3" fmla="*/ 68 h 581"/>
                <a:gd name="T4" fmla="*/ 631 w 922"/>
                <a:gd name="T5" fmla="*/ 64 h 581"/>
                <a:gd name="T6" fmla="*/ 549 w 922"/>
                <a:gd name="T7" fmla="*/ 81 h 581"/>
                <a:gd name="T8" fmla="*/ 463 w 922"/>
                <a:gd name="T9" fmla="*/ 57 h 581"/>
                <a:gd name="T10" fmla="*/ 448 w 922"/>
                <a:gd name="T11" fmla="*/ 60 h 581"/>
                <a:gd name="T12" fmla="*/ 425 w 922"/>
                <a:gd name="T13" fmla="*/ 39 h 581"/>
                <a:gd name="T14" fmla="*/ 341 w 922"/>
                <a:gd name="T15" fmla="*/ 66 h 581"/>
                <a:gd name="T16" fmla="*/ 182 w 922"/>
                <a:gd name="T17" fmla="*/ 97 h 581"/>
                <a:gd name="T18" fmla="*/ 157 w 922"/>
                <a:gd name="T19" fmla="*/ 130 h 581"/>
                <a:gd name="T20" fmla="*/ 148 w 922"/>
                <a:gd name="T21" fmla="*/ 129 h 581"/>
                <a:gd name="T22" fmla="*/ 147 w 922"/>
                <a:gd name="T23" fmla="*/ 129 h 581"/>
                <a:gd name="T24" fmla="*/ 103 w 922"/>
                <a:gd name="T25" fmla="*/ 163 h 581"/>
                <a:gd name="T26" fmla="*/ 0 w 922"/>
                <a:gd name="T27" fmla="*/ 282 h 581"/>
                <a:gd name="T28" fmla="*/ 18 w 922"/>
                <a:gd name="T29" fmla="*/ 303 h 581"/>
                <a:gd name="T30" fmla="*/ 83 w 922"/>
                <a:gd name="T31" fmla="*/ 325 h 581"/>
                <a:gd name="T32" fmla="*/ 80 w 922"/>
                <a:gd name="T33" fmla="*/ 366 h 581"/>
                <a:gd name="T34" fmla="*/ 80 w 922"/>
                <a:gd name="T35" fmla="*/ 385 h 581"/>
                <a:gd name="T36" fmla="*/ 76 w 922"/>
                <a:gd name="T37" fmla="*/ 385 h 581"/>
                <a:gd name="T38" fmla="*/ 88 w 922"/>
                <a:gd name="T39" fmla="*/ 410 h 581"/>
                <a:gd name="T40" fmla="*/ 159 w 922"/>
                <a:gd name="T41" fmla="*/ 446 h 581"/>
                <a:gd name="T42" fmla="*/ 159 w 922"/>
                <a:gd name="T43" fmla="*/ 446 h 581"/>
                <a:gd name="T44" fmla="*/ 161 w 922"/>
                <a:gd name="T45" fmla="*/ 447 h 581"/>
                <a:gd name="T46" fmla="*/ 164 w 922"/>
                <a:gd name="T47" fmla="*/ 447 h 581"/>
                <a:gd name="T48" fmla="*/ 166 w 922"/>
                <a:gd name="T49" fmla="*/ 446 h 581"/>
                <a:gd name="T50" fmla="*/ 167 w 922"/>
                <a:gd name="T51" fmla="*/ 447 h 581"/>
                <a:gd name="T52" fmla="*/ 167 w 922"/>
                <a:gd name="T53" fmla="*/ 447 h 581"/>
                <a:gd name="T54" fmla="*/ 229 w 922"/>
                <a:gd name="T55" fmla="*/ 469 h 581"/>
                <a:gd name="T56" fmla="*/ 312 w 922"/>
                <a:gd name="T57" fmla="*/ 439 h 581"/>
                <a:gd name="T58" fmla="*/ 315 w 922"/>
                <a:gd name="T59" fmla="*/ 438 h 581"/>
                <a:gd name="T60" fmla="*/ 315 w 922"/>
                <a:gd name="T61" fmla="*/ 438 h 581"/>
                <a:gd name="T62" fmla="*/ 327 w 922"/>
                <a:gd name="T63" fmla="*/ 439 h 581"/>
                <a:gd name="T64" fmla="*/ 330 w 922"/>
                <a:gd name="T65" fmla="*/ 438 h 581"/>
                <a:gd name="T66" fmla="*/ 338 w 922"/>
                <a:gd name="T67" fmla="*/ 434 h 581"/>
                <a:gd name="T68" fmla="*/ 365 w 922"/>
                <a:gd name="T69" fmla="*/ 520 h 581"/>
                <a:gd name="T70" fmla="*/ 389 w 922"/>
                <a:gd name="T71" fmla="*/ 538 h 581"/>
                <a:gd name="T72" fmla="*/ 421 w 922"/>
                <a:gd name="T73" fmla="*/ 565 h 581"/>
                <a:gd name="T74" fmla="*/ 423 w 922"/>
                <a:gd name="T75" fmla="*/ 547 h 581"/>
                <a:gd name="T76" fmla="*/ 457 w 922"/>
                <a:gd name="T77" fmla="*/ 544 h 581"/>
                <a:gd name="T78" fmla="*/ 542 w 922"/>
                <a:gd name="T79" fmla="*/ 568 h 581"/>
                <a:gd name="T80" fmla="*/ 596 w 922"/>
                <a:gd name="T81" fmla="*/ 554 h 581"/>
                <a:gd name="T82" fmla="*/ 669 w 922"/>
                <a:gd name="T83" fmla="*/ 515 h 581"/>
                <a:gd name="T84" fmla="*/ 708 w 922"/>
                <a:gd name="T85" fmla="*/ 379 h 581"/>
                <a:gd name="T86" fmla="*/ 701 w 922"/>
                <a:gd name="T87" fmla="*/ 357 h 581"/>
                <a:gd name="T88" fmla="*/ 729 w 922"/>
                <a:gd name="T89" fmla="*/ 303 h 581"/>
                <a:gd name="T90" fmla="*/ 705 w 922"/>
                <a:gd name="T91" fmla="*/ 295 h 581"/>
                <a:gd name="T92" fmla="*/ 673 w 922"/>
                <a:gd name="T93" fmla="*/ 291 h 581"/>
                <a:gd name="T94" fmla="*/ 716 w 922"/>
                <a:gd name="T95" fmla="*/ 243 h 581"/>
                <a:gd name="T96" fmla="*/ 776 w 922"/>
                <a:gd name="T97" fmla="*/ 265 h 581"/>
                <a:gd name="T98" fmla="*/ 783 w 922"/>
                <a:gd name="T99" fmla="*/ 294 h 581"/>
                <a:gd name="T100" fmla="*/ 794 w 922"/>
                <a:gd name="T101" fmla="*/ 320 h 581"/>
                <a:gd name="T102" fmla="*/ 792 w 922"/>
                <a:gd name="T103" fmla="*/ 353 h 581"/>
                <a:gd name="T104" fmla="*/ 837 w 922"/>
                <a:gd name="T105" fmla="*/ 322 h 581"/>
                <a:gd name="T106" fmla="*/ 840 w 922"/>
                <a:gd name="T107" fmla="*/ 238 h 581"/>
                <a:gd name="T108" fmla="*/ 865 w 922"/>
                <a:gd name="T109" fmla="*/ 169 h 581"/>
                <a:gd name="T110" fmla="*/ 922 w 922"/>
                <a:gd name="T111" fmla="*/ 97 h 581"/>
                <a:gd name="T112" fmla="*/ 747 w 922"/>
                <a:gd name="T113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22" h="581">
                  <a:moveTo>
                    <a:pt x="747" y="0"/>
                  </a:moveTo>
                  <a:cubicBezTo>
                    <a:pt x="747" y="0"/>
                    <a:pt x="747" y="0"/>
                    <a:pt x="747" y="0"/>
                  </a:cubicBezTo>
                  <a:cubicBezTo>
                    <a:pt x="728" y="0"/>
                    <a:pt x="717" y="7"/>
                    <a:pt x="709" y="17"/>
                  </a:cubicBezTo>
                  <a:cubicBezTo>
                    <a:pt x="692" y="38"/>
                    <a:pt x="691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4" y="71"/>
                    <a:pt x="660" y="70"/>
                    <a:pt x="655" y="68"/>
                  </a:cubicBezTo>
                  <a:cubicBezTo>
                    <a:pt x="655" y="68"/>
                    <a:pt x="655" y="68"/>
                    <a:pt x="655" y="68"/>
                  </a:cubicBezTo>
                  <a:cubicBezTo>
                    <a:pt x="655" y="68"/>
                    <a:pt x="655" y="68"/>
                    <a:pt x="655" y="68"/>
                  </a:cubicBezTo>
                  <a:cubicBezTo>
                    <a:pt x="647" y="65"/>
                    <a:pt x="639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14" y="64"/>
                    <a:pt x="597" y="70"/>
                    <a:pt x="582" y="75"/>
                  </a:cubicBezTo>
                  <a:cubicBezTo>
                    <a:pt x="570" y="78"/>
                    <a:pt x="559" y="81"/>
                    <a:pt x="549" y="81"/>
                  </a:cubicBezTo>
                  <a:cubicBezTo>
                    <a:pt x="549" y="81"/>
                    <a:pt x="549" y="81"/>
                    <a:pt x="549" y="81"/>
                  </a:cubicBezTo>
                  <a:cubicBezTo>
                    <a:pt x="515" y="81"/>
                    <a:pt x="506" y="55"/>
                    <a:pt x="473" y="55"/>
                  </a:cubicBezTo>
                  <a:cubicBezTo>
                    <a:pt x="473" y="55"/>
                    <a:pt x="473" y="55"/>
                    <a:pt x="473" y="55"/>
                  </a:cubicBezTo>
                  <a:cubicBezTo>
                    <a:pt x="470" y="55"/>
                    <a:pt x="466" y="56"/>
                    <a:pt x="463" y="57"/>
                  </a:cubicBezTo>
                  <a:cubicBezTo>
                    <a:pt x="458" y="58"/>
                    <a:pt x="453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0" y="60"/>
                    <a:pt x="432" y="56"/>
                    <a:pt x="426" y="40"/>
                  </a:cubicBezTo>
                  <a:cubicBezTo>
                    <a:pt x="426" y="40"/>
                    <a:pt x="426" y="40"/>
                    <a:pt x="426" y="40"/>
                  </a:cubicBezTo>
                  <a:cubicBezTo>
                    <a:pt x="426" y="40"/>
                    <a:pt x="426" y="40"/>
                    <a:pt x="426" y="40"/>
                  </a:cubicBezTo>
                  <a:cubicBezTo>
                    <a:pt x="426" y="40"/>
                    <a:pt x="426" y="40"/>
                    <a:pt x="425" y="39"/>
                  </a:cubicBezTo>
                  <a:cubicBezTo>
                    <a:pt x="425" y="39"/>
                    <a:pt x="425" y="39"/>
                    <a:pt x="425" y="39"/>
                  </a:cubicBezTo>
                  <a:cubicBezTo>
                    <a:pt x="425" y="39"/>
                    <a:pt x="425" y="39"/>
                    <a:pt x="425" y="39"/>
                  </a:cubicBezTo>
                  <a:cubicBezTo>
                    <a:pt x="422" y="31"/>
                    <a:pt x="390" y="26"/>
                    <a:pt x="381" y="26"/>
                  </a:cubicBezTo>
                  <a:cubicBezTo>
                    <a:pt x="364" y="26"/>
                    <a:pt x="370" y="66"/>
                    <a:pt x="341" y="66"/>
                  </a:cubicBezTo>
                  <a:cubicBezTo>
                    <a:pt x="319" y="66"/>
                    <a:pt x="297" y="50"/>
                    <a:pt x="283" y="50"/>
                  </a:cubicBezTo>
                  <a:cubicBezTo>
                    <a:pt x="274" y="50"/>
                    <a:pt x="265" y="61"/>
                    <a:pt x="262" y="63"/>
                  </a:cubicBezTo>
                  <a:cubicBezTo>
                    <a:pt x="236" y="78"/>
                    <a:pt x="204" y="79"/>
                    <a:pt x="183" y="97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2" y="98"/>
                    <a:pt x="182" y="98"/>
                    <a:pt x="182" y="98"/>
                  </a:cubicBezTo>
                  <a:cubicBezTo>
                    <a:pt x="182" y="98"/>
                    <a:pt x="182" y="98"/>
                    <a:pt x="182" y="98"/>
                  </a:cubicBezTo>
                  <a:cubicBezTo>
                    <a:pt x="175" y="105"/>
                    <a:pt x="188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5" y="130"/>
                    <a:pt x="152" y="129"/>
                    <a:pt x="148" y="129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48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37" y="129"/>
                    <a:pt x="133" y="141"/>
                    <a:pt x="124" y="151"/>
                  </a:cubicBezTo>
                  <a:cubicBezTo>
                    <a:pt x="119" y="157"/>
                    <a:pt x="113" y="162"/>
                    <a:pt x="103" y="163"/>
                  </a:cubicBezTo>
                  <a:cubicBezTo>
                    <a:pt x="103" y="163"/>
                    <a:pt x="103" y="163"/>
                    <a:pt x="103" y="163"/>
                  </a:cubicBezTo>
                  <a:cubicBezTo>
                    <a:pt x="103" y="222"/>
                    <a:pt x="70" y="248"/>
                    <a:pt x="21" y="248"/>
                  </a:cubicBezTo>
                  <a:cubicBezTo>
                    <a:pt x="13" y="248"/>
                    <a:pt x="2" y="272"/>
                    <a:pt x="0" y="282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4" y="285"/>
                    <a:pt x="17" y="288"/>
                    <a:pt x="19" y="301"/>
                  </a:cubicBezTo>
                  <a:cubicBezTo>
                    <a:pt x="19" y="301"/>
                    <a:pt x="19" y="301"/>
                    <a:pt x="19" y="301"/>
                  </a:cubicBezTo>
                  <a:cubicBezTo>
                    <a:pt x="18" y="303"/>
                    <a:pt x="18" y="303"/>
                    <a:pt x="18" y="303"/>
                  </a:cubicBezTo>
                  <a:cubicBezTo>
                    <a:pt x="18" y="303"/>
                    <a:pt x="18" y="303"/>
                    <a:pt x="18" y="303"/>
                  </a:cubicBezTo>
                  <a:cubicBezTo>
                    <a:pt x="18" y="312"/>
                    <a:pt x="23" y="310"/>
                    <a:pt x="31" y="312"/>
                  </a:cubicBezTo>
                  <a:cubicBezTo>
                    <a:pt x="37" y="314"/>
                    <a:pt x="34" y="321"/>
                    <a:pt x="37" y="324"/>
                  </a:cubicBezTo>
                  <a:cubicBezTo>
                    <a:pt x="45" y="332"/>
                    <a:pt x="51" y="332"/>
                    <a:pt x="61" y="335"/>
                  </a:cubicBezTo>
                  <a:cubicBezTo>
                    <a:pt x="70" y="333"/>
                    <a:pt x="74" y="325"/>
                    <a:pt x="83" y="325"/>
                  </a:cubicBezTo>
                  <a:cubicBezTo>
                    <a:pt x="88" y="325"/>
                    <a:pt x="100" y="335"/>
                    <a:pt x="100" y="340"/>
                  </a:cubicBezTo>
                  <a:cubicBezTo>
                    <a:pt x="100" y="340"/>
                    <a:pt x="100" y="340"/>
                    <a:pt x="100" y="340"/>
                  </a:cubicBezTo>
                  <a:cubicBezTo>
                    <a:pt x="100" y="354"/>
                    <a:pt x="80" y="352"/>
                    <a:pt x="80" y="366"/>
                  </a:cubicBezTo>
                  <a:cubicBezTo>
                    <a:pt x="80" y="366"/>
                    <a:pt x="80" y="366"/>
                    <a:pt x="80" y="366"/>
                  </a:cubicBezTo>
                  <a:cubicBezTo>
                    <a:pt x="80" y="372"/>
                    <a:pt x="88" y="373"/>
                    <a:pt x="88" y="379"/>
                  </a:cubicBezTo>
                  <a:cubicBezTo>
                    <a:pt x="88" y="379"/>
                    <a:pt x="88" y="379"/>
                    <a:pt x="88" y="379"/>
                  </a:cubicBezTo>
                  <a:cubicBezTo>
                    <a:pt x="88" y="384"/>
                    <a:pt x="84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79" y="385"/>
                    <a:pt x="79" y="385"/>
                    <a:pt x="78" y="385"/>
                  </a:cubicBezTo>
                  <a:cubicBezTo>
                    <a:pt x="77" y="385"/>
                    <a:pt x="77" y="385"/>
                    <a:pt x="76" y="385"/>
                  </a:cubicBezTo>
                  <a:cubicBezTo>
                    <a:pt x="76" y="385"/>
                    <a:pt x="76" y="385"/>
                    <a:pt x="76" y="385"/>
                  </a:cubicBezTo>
                  <a:cubicBezTo>
                    <a:pt x="76" y="390"/>
                    <a:pt x="76" y="390"/>
                    <a:pt x="76" y="390"/>
                  </a:cubicBezTo>
                  <a:cubicBezTo>
                    <a:pt x="77" y="396"/>
                    <a:pt x="77" y="400"/>
                    <a:pt x="79" y="407"/>
                  </a:cubicBezTo>
                  <a:cubicBezTo>
                    <a:pt x="80" y="410"/>
                    <a:pt x="85" y="409"/>
                    <a:pt x="88" y="410"/>
                  </a:cubicBezTo>
                  <a:cubicBezTo>
                    <a:pt x="97" y="413"/>
                    <a:pt x="100" y="420"/>
                    <a:pt x="109" y="422"/>
                  </a:cubicBezTo>
                  <a:cubicBezTo>
                    <a:pt x="121" y="425"/>
                    <a:pt x="127" y="421"/>
                    <a:pt x="133" y="428"/>
                  </a:cubicBezTo>
                  <a:cubicBezTo>
                    <a:pt x="139" y="434"/>
                    <a:pt x="145" y="432"/>
                    <a:pt x="152" y="436"/>
                  </a:cubicBezTo>
                  <a:cubicBezTo>
                    <a:pt x="157" y="438"/>
                    <a:pt x="157" y="442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7"/>
                    <a:pt x="160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2" y="447"/>
                    <a:pt x="162" y="447"/>
                    <a:pt x="163" y="447"/>
                  </a:cubicBezTo>
                  <a:cubicBezTo>
                    <a:pt x="163" y="447"/>
                    <a:pt x="163" y="447"/>
                    <a:pt x="163" y="447"/>
                  </a:cubicBezTo>
                  <a:cubicBezTo>
                    <a:pt x="163" y="447"/>
                    <a:pt x="163" y="447"/>
                    <a:pt x="163" y="447"/>
                  </a:cubicBezTo>
                  <a:cubicBezTo>
                    <a:pt x="163" y="447"/>
                    <a:pt x="163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5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75" y="452"/>
                    <a:pt x="180" y="460"/>
                    <a:pt x="192" y="460"/>
                  </a:cubicBezTo>
                  <a:cubicBezTo>
                    <a:pt x="199" y="460"/>
                    <a:pt x="206" y="460"/>
                    <a:pt x="214" y="460"/>
                  </a:cubicBezTo>
                  <a:cubicBezTo>
                    <a:pt x="219" y="460"/>
                    <a:pt x="221" y="457"/>
                    <a:pt x="224" y="457"/>
                  </a:cubicBezTo>
                  <a:cubicBezTo>
                    <a:pt x="226" y="457"/>
                    <a:pt x="228" y="465"/>
                    <a:pt x="229" y="469"/>
                  </a:cubicBezTo>
                  <a:cubicBezTo>
                    <a:pt x="236" y="465"/>
                    <a:pt x="238" y="456"/>
                    <a:pt x="252" y="456"/>
                  </a:cubicBezTo>
                  <a:cubicBezTo>
                    <a:pt x="263" y="456"/>
                    <a:pt x="269" y="462"/>
                    <a:pt x="278" y="462"/>
                  </a:cubicBezTo>
                  <a:cubicBezTo>
                    <a:pt x="285" y="462"/>
                    <a:pt x="302" y="447"/>
                    <a:pt x="306" y="445"/>
                  </a:cubicBezTo>
                  <a:cubicBezTo>
                    <a:pt x="309" y="443"/>
                    <a:pt x="310" y="441"/>
                    <a:pt x="312" y="439"/>
                  </a:cubicBezTo>
                  <a:cubicBezTo>
                    <a:pt x="312" y="439"/>
                    <a:pt x="312" y="439"/>
                    <a:pt x="312" y="439"/>
                  </a:cubicBezTo>
                  <a:cubicBezTo>
                    <a:pt x="312" y="439"/>
                    <a:pt x="312" y="439"/>
                    <a:pt x="312" y="439"/>
                  </a:cubicBezTo>
                  <a:cubicBezTo>
                    <a:pt x="313" y="439"/>
                    <a:pt x="313" y="439"/>
                    <a:pt x="313" y="439"/>
                  </a:cubicBezTo>
                  <a:cubicBezTo>
                    <a:pt x="313" y="438"/>
                    <a:pt x="314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7"/>
                    <a:pt x="316" y="437"/>
                    <a:pt x="317" y="437"/>
                  </a:cubicBezTo>
                  <a:cubicBezTo>
                    <a:pt x="317" y="437"/>
                    <a:pt x="317" y="437"/>
                    <a:pt x="317" y="437"/>
                  </a:cubicBezTo>
                  <a:cubicBezTo>
                    <a:pt x="318" y="437"/>
                    <a:pt x="320" y="438"/>
                    <a:pt x="321" y="438"/>
                  </a:cubicBezTo>
                  <a:cubicBezTo>
                    <a:pt x="323" y="438"/>
                    <a:pt x="325" y="439"/>
                    <a:pt x="327" y="439"/>
                  </a:cubicBezTo>
                  <a:cubicBezTo>
                    <a:pt x="327" y="439"/>
                    <a:pt x="327" y="439"/>
                    <a:pt x="327" y="439"/>
                  </a:cubicBezTo>
                  <a:cubicBezTo>
                    <a:pt x="327" y="439"/>
                    <a:pt x="327" y="439"/>
                    <a:pt x="327" y="439"/>
                  </a:cubicBezTo>
                  <a:cubicBezTo>
                    <a:pt x="328" y="439"/>
                    <a:pt x="329" y="439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5" y="434"/>
                    <a:pt x="335" y="434"/>
                    <a:pt x="335" y="434"/>
                  </a:cubicBezTo>
                  <a:cubicBezTo>
                    <a:pt x="338" y="434"/>
                    <a:pt x="338" y="434"/>
                    <a:pt x="338" y="434"/>
                  </a:cubicBezTo>
                  <a:cubicBezTo>
                    <a:pt x="342" y="451"/>
                    <a:pt x="353" y="449"/>
                    <a:pt x="366" y="456"/>
                  </a:cubicBezTo>
                  <a:cubicBezTo>
                    <a:pt x="371" y="464"/>
                    <a:pt x="378" y="467"/>
                    <a:pt x="378" y="478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8" y="500"/>
                    <a:pt x="365" y="500"/>
                    <a:pt x="365" y="520"/>
                  </a:cubicBezTo>
                  <a:cubicBezTo>
                    <a:pt x="365" y="520"/>
                    <a:pt x="365" y="520"/>
                    <a:pt x="365" y="520"/>
                  </a:cubicBezTo>
                  <a:cubicBezTo>
                    <a:pt x="365" y="521"/>
                    <a:pt x="365" y="525"/>
                    <a:pt x="367" y="525"/>
                  </a:cubicBezTo>
                  <a:cubicBezTo>
                    <a:pt x="371" y="525"/>
                    <a:pt x="374" y="522"/>
                    <a:pt x="378" y="522"/>
                  </a:cubicBezTo>
                  <a:cubicBezTo>
                    <a:pt x="382" y="522"/>
                    <a:pt x="383" y="537"/>
                    <a:pt x="389" y="538"/>
                  </a:cubicBezTo>
                  <a:cubicBezTo>
                    <a:pt x="389" y="549"/>
                    <a:pt x="395" y="560"/>
                    <a:pt x="406" y="560"/>
                  </a:cubicBezTo>
                  <a:cubicBezTo>
                    <a:pt x="410" y="560"/>
                    <a:pt x="411" y="559"/>
                    <a:pt x="414" y="559"/>
                  </a:cubicBezTo>
                  <a:cubicBezTo>
                    <a:pt x="417" y="559"/>
                    <a:pt x="417" y="559"/>
                    <a:pt x="417" y="559"/>
                  </a:cubicBezTo>
                  <a:cubicBezTo>
                    <a:pt x="417" y="564"/>
                    <a:pt x="420" y="565"/>
                    <a:pt x="421" y="565"/>
                  </a:cubicBezTo>
                  <a:cubicBezTo>
                    <a:pt x="422" y="565"/>
                    <a:pt x="423" y="562"/>
                    <a:pt x="423" y="560"/>
                  </a:cubicBezTo>
                  <a:cubicBezTo>
                    <a:pt x="423" y="560"/>
                    <a:pt x="423" y="560"/>
                    <a:pt x="423" y="560"/>
                  </a:cubicBezTo>
                  <a:cubicBezTo>
                    <a:pt x="423" y="555"/>
                    <a:pt x="423" y="552"/>
                    <a:pt x="423" y="547"/>
                  </a:cubicBezTo>
                  <a:cubicBezTo>
                    <a:pt x="423" y="547"/>
                    <a:pt x="423" y="547"/>
                    <a:pt x="423" y="547"/>
                  </a:cubicBezTo>
                  <a:cubicBezTo>
                    <a:pt x="423" y="547"/>
                    <a:pt x="434" y="543"/>
                    <a:pt x="437" y="543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54" y="543"/>
                    <a:pt x="454" y="543"/>
                    <a:pt x="454" y="543"/>
                  </a:cubicBezTo>
                  <a:cubicBezTo>
                    <a:pt x="455" y="544"/>
                    <a:pt x="457" y="544"/>
                    <a:pt x="457" y="544"/>
                  </a:cubicBezTo>
                  <a:cubicBezTo>
                    <a:pt x="464" y="544"/>
                    <a:pt x="469" y="536"/>
                    <a:pt x="476" y="536"/>
                  </a:cubicBezTo>
                  <a:cubicBezTo>
                    <a:pt x="484" y="536"/>
                    <a:pt x="489" y="542"/>
                    <a:pt x="498" y="542"/>
                  </a:cubicBezTo>
                  <a:cubicBezTo>
                    <a:pt x="498" y="556"/>
                    <a:pt x="509" y="560"/>
                    <a:pt x="517" y="562"/>
                  </a:cubicBezTo>
                  <a:cubicBezTo>
                    <a:pt x="526" y="567"/>
                    <a:pt x="532" y="564"/>
                    <a:pt x="542" y="568"/>
                  </a:cubicBezTo>
                  <a:cubicBezTo>
                    <a:pt x="542" y="571"/>
                    <a:pt x="540" y="581"/>
                    <a:pt x="545" y="581"/>
                  </a:cubicBezTo>
                  <a:cubicBezTo>
                    <a:pt x="551" y="581"/>
                    <a:pt x="547" y="575"/>
                    <a:pt x="552" y="570"/>
                  </a:cubicBezTo>
                  <a:cubicBezTo>
                    <a:pt x="555" y="567"/>
                    <a:pt x="566" y="565"/>
                    <a:pt x="570" y="563"/>
                  </a:cubicBezTo>
                  <a:cubicBezTo>
                    <a:pt x="580" y="558"/>
                    <a:pt x="590" y="560"/>
                    <a:pt x="596" y="554"/>
                  </a:cubicBezTo>
                  <a:cubicBezTo>
                    <a:pt x="596" y="554"/>
                    <a:pt x="602" y="544"/>
                    <a:pt x="603" y="544"/>
                  </a:cubicBezTo>
                  <a:cubicBezTo>
                    <a:pt x="608" y="544"/>
                    <a:pt x="611" y="548"/>
                    <a:pt x="616" y="548"/>
                  </a:cubicBezTo>
                  <a:cubicBezTo>
                    <a:pt x="640" y="548"/>
                    <a:pt x="646" y="533"/>
                    <a:pt x="661" y="525"/>
                  </a:cubicBezTo>
                  <a:cubicBezTo>
                    <a:pt x="665" y="523"/>
                    <a:pt x="668" y="521"/>
                    <a:pt x="669" y="515"/>
                  </a:cubicBezTo>
                  <a:cubicBezTo>
                    <a:pt x="681" y="515"/>
                    <a:pt x="685" y="496"/>
                    <a:pt x="690" y="486"/>
                  </a:cubicBezTo>
                  <a:cubicBezTo>
                    <a:pt x="693" y="480"/>
                    <a:pt x="707" y="458"/>
                    <a:pt x="715" y="457"/>
                  </a:cubicBezTo>
                  <a:cubicBezTo>
                    <a:pt x="715" y="445"/>
                    <a:pt x="723" y="440"/>
                    <a:pt x="723" y="425"/>
                  </a:cubicBezTo>
                  <a:cubicBezTo>
                    <a:pt x="723" y="402"/>
                    <a:pt x="718" y="394"/>
                    <a:pt x="708" y="379"/>
                  </a:cubicBezTo>
                  <a:cubicBezTo>
                    <a:pt x="707" y="377"/>
                    <a:pt x="707" y="370"/>
                    <a:pt x="702" y="368"/>
                  </a:cubicBezTo>
                  <a:cubicBezTo>
                    <a:pt x="703" y="367"/>
                    <a:pt x="703" y="367"/>
                    <a:pt x="703" y="367"/>
                  </a:cubicBezTo>
                  <a:cubicBezTo>
                    <a:pt x="701" y="367"/>
                    <a:pt x="701" y="367"/>
                    <a:pt x="701" y="367"/>
                  </a:cubicBezTo>
                  <a:cubicBezTo>
                    <a:pt x="701" y="367"/>
                    <a:pt x="701" y="359"/>
                    <a:pt x="701" y="357"/>
                  </a:cubicBezTo>
                  <a:cubicBezTo>
                    <a:pt x="697" y="357"/>
                    <a:pt x="687" y="351"/>
                    <a:pt x="687" y="344"/>
                  </a:cubicBezTo>
                  <a:cubicBezTo>
                    <a:pt x="687" y="338"/>
                    <a:pt x="696" y="337"/>
                    <a:pt x="698" y="331"/>
                  </a:cubicBezTo>
                  <a:cubicBezTo>
                    <a:pt x="703" y="316"/>
                    <a:pt x="725" y="316"/>
                    <a:pt x="736" y="306"/>
                  </a:cubicBezTo>
                  <a:cubicBezTo>
                    <a:pt x="734" y="303"/>
                    <a:pt x="732" y="303"/>
                    <a:pt x="729" y="303"/>
                  </a:cubicBezTo>
                  <a:cubicBezTo>
                    <a:pt x="728" y="303"/>
                    <a:pt x="728" y="303"/>
                    <a:pt x="727" y="303"/>
                  </a:cubicBezTo>
                  <a:cubicBezTo>
                    <a:pt x="726" y="303"/>
                    <a:pt x="725" y="303"/>
                    <a:pt x="724" y="303"/>
                  </a:cubicBezTo>
                  <a:cubicBezTo>
                    <a:pt x="722" y="303"/>
                    <a:pt x="719" y="303"/>
                    <a:pt x="716" y="301"/>
                  </a:cubicBezTo>
                  <a:cubicBezTo>
                    <a:pt x="713" y="299"/>
                    <a:pt x="711" y="295"/>
                    <a:pt x="705" y="295"/>
                  </a:cubicBezTo>
                  <a:cubicBezTo>
                    <a:pt x="700" y="295"/>
                    <a:pt x="700" y="306"/>
                    <a:pt x="697" y="306"/>
                  </a:cubicBezTo>
                  <a:cubicBezTo>
                    <a:pt x="695" y="306"/>
                    <a:pt x="692" y="307"/>
                    <a:pt x="690" y="307"/>
                  </a:cubicBezTo>
                  <a:cubicBezTo>
                    <a:pt x="688" y="307"/>
                    <a:pt x="686" y="307"/>
                    <a:pt x="684" y="305"/>
                  </a:cubicBezTo>
                  <a:cubicBezTo>
                    <a:pt x="677" y="301"/>
                    <a:pt x="679" y="296"/>
                    <a:pt x="673" y="291"/>
                  </a:cubicBezTo>
                  <a:cubicBezTo>
                    <a:pt x="671" y="289"/>
                    <a:pt x="662" y="287"/>
                    <a:pt x="662" y="282"/>
                  </a:cubicBezTo>
                  <a:cubicBezTo>
                    <a:pt x="662" y="271"/>
                    <a:pt x="677" y="275"/>
                    <a:pt x="685" y="269"/>
                  </a:cubicBezTo>
                  <a:cubicBezTo>
                    <a:pt x="691" y="265"/>
                    <a:pt x="703" y="257"/>
                    <a:pt x="707" y="250"/>
                  </a:cubicBezTo>
                  <a:cubicBezTo>
                    <a:pt x="708" y="248"/>
                    <a:pt x="711" y="243"/>
                    <a:pt x="716" y="243"/>
                  </a:cubicBezTo>
                  <a:cubicBezTo>
                    <a:pt x="720" y="243"/>
                    <a:pt x="726" y="250"/>
                    <a:pt x="726" y="253"/>
                  </a:cubicBezTo>
                  <a:cubicBezTo>
                    <a:pt x="726" y="262"/>
                    <a:pt x="716" y="265"/>
                    <a:pt x="716" y="275"/>
                  </a:cubicBezTo>
                  <a:cubicBezTo>
                    <a:pt x="731" y="275"/>
                    <a:pt x="743" y="259"/>
                    <a:pt x="760" y="259"/>
                  </a:cubicBezTo>
                  <a:cubicBezTo>
                    <a:pt x="766" y="259"/>
                    <a:pt x="769" y="265"/>
                    <a:pt x="776" y="265"/>
                  </a:cubicBezTo>
                  <a:cubicBezTo>
                    <a:pt x="774" y="270"/>
                    <a:pt x="776" y="270"/>
                    <a:pt x="776" y="276"/>
                  </a:cubicBezTo>
                  <a:cubicBezTo>
                    <a:pt x="776" y="282"/>
                    <a:pt x="771" y="281"/>
                    <a:pt x="771" y="287"/>
                  </a:cubicBezTo>
                  <a:cubicBezTo>
                    <a:pt x="771" y="290"/>
                    <a:pt x="772" y="296"/>
                    <a:pt x="776" y="296"/>
                  </a:cubicBezTo>
                  <a:cubicBezTo>
                    <a:pt x="778" y="296"/>
                    <a:pt x="780" y="294"/>
                    <a:pt x="783" y="294"/>
                  </a:cubicBezTo>
                  <a:cubicBezTo>
                    <a:pt x="790" y="294"/>
                    <a:pt x="798" y="298"/>
                    <a:pt x="798" y="304"/>
                  </a:cubicBezTo>
                  <a:cubicBezTo>
                    <a:pt x="798" y="308"/>
                    <a:pt x="793" y="311"/>
                    <a:pt x="789" y="311"/>
                  </a:cubicBezTo>
                  <a:cubicBezTo>
                    <a:pt x="789" y="316"/>
                    <a:pt x="789" y="316"/>
                    <a:pt x="789" y="316"/>
                  </a:cubicBezTo>
                  <a:cubicBezTo>
                    <a:pt x="790" y="317"/>
                    <a:pt x="791" y="320"/>
                    <a:pt x="794" y="320"/>
                  </a:cubicBezTo>
                  <a:cubicBezTo>
                    <a:pt x="794" y="323"/>
                    <a:pt x="797" y="326"/>
                    <a:pt x="797" y="329"/>
                  </a:cubicBezTo>
                  <a:cubicBezTo>
                    <a:pt x="797" y="331"/>
                    <a:pt x="792" y="338"/>
                    <a:pt x="792" y="341"/>
                  </a:cubicBezTo>
                  <a:cubicBezTo>
                    <a:pt x="792" y="343"/>
                    <a:pt x="792" y="346"/>
                    <a:pt x="795" y="347"/>
                  </a:cubicBezTo>
                  <a:cubicBezTo>
                    <a:pt x="794" y="349"/>
                    <a:pt x="792" y="351"/>
                    <a:pt x="792" y="353"/>
                  </a:cubicBezTo>
                  <a:cubicBezTo>
                    <a:pt x="800" y="353"/>
                    <a:pt x="800" y="353"/>
                    <a:pt x="800" y="353"/>
                  </a:cubicBezTo>
                  <a:cubicBezTo>
                    <a:pt x="803" y="350"/>
                    <a:pt x="804" y="350"/>
                    <a:pt x="810" y="349"/>
                  </a:cubicBezTo>
                  <a:cubicBezTo>
                    <a:pt x="810" y="344"/>
                    <a:pt x="823" y="343"/>
                    <a:pt x="827" y="342"/>
                  </a:cubicBezTo>
                  <a:cubicBezTo>
                    <a:pt x="834" y="340"/>
                    <a:pt x="837" y="334"/>
                    <a:pt x="837" y="322"/>
                  </a:cubicBezTo>
                  <a:cubicBezTo>
                    <a:pt x="837" y="302"/>
                    <a:pt x="829" y="289"/>
                    <a:pt x="818" y="278"/>
                  </a:cubicBezTo>
                  <a:cubicBezTo>
                    <a:pt x="813" y="273"/>
                    <a:pt x="808" y="268"/>
                    <a:pt x="809" y="259"/>
                  </a:cubicBezTo>
                  <a:cubicBezTo>
                    <a:pt x="815" y="259"/>
                    <a:pt x="820" y="256"/>
                    <a:pt x="825" y="252"/>
                  </a:cubicBezTo>
                  <a:cubicBezTo>
                    <a:pt x="828" y="248"/>
                    <a:pt x="838" y="243"/>
                    <a:pt x="840" y="238"/>
                  </a:cubicBezTo>
                  <a:cubicBezTo>
                    <a:pt x="847" y="224"/>
                    <a:pt x="851" y="216"/>
                    <a:pt x="864" y="206"/>
                  </a:cubicBezTo>
                  <a:cubicBezTo>
                    <a:pt x="864" y="206"/>
                    <a:pt x="873" y="195"/>
                    <a:pt x="873" y="184"/>
                  </a:cubicBezTo>
                  <a:cubicBezTo>
                    <a:pt x="873" y="179"/>
                    <a:pt x="872" y="175"/>
                    <a:pt x="866" y="171"/>
                  </a:cubicBezTo>
                  <a:cubicBezTo>
                    <a:pt x="865" y="171"/>
                    <a:pt x="865" y="170"/>
                    <a:pt x="865" y="169"/>
                  </a:cubicBezTo>
                  <a:cubicBezTo>
                    <a:pt x="865" y="166"/>
                    <a:pt x="882" y="164"/>
                    <a:pt x="893" y="158"/>
                  </a:cubicBezTo>
                  <a:cubicBezTo>
                    <a:pt x="906" y="150"/>
                    <a:pt x="910" y="122"/>
                    <a:pt x="922" y="111"/>
                  </a:cubicBezTo>
                  <a:cubicBezTo>
                    <a:pt x="922" y="111"/>
                    <a:pt x="922" y="111"/>
                    <a:pt x="922" y="111"/>
                  </a:cubicBezTo>
                  <a:cubicBezTo>
                    <a:pt x="922" y="97"/>
                    <a:pt x="922" y="97"/>
                    <a:pt x="922" y="97"/>
                  </a:cubicBezTo>
                  <a:cubicBezTo>
                    <a:pt x="900" y="97"/>
                    <a:pt x="897" y="113"/>
                    <a:pt x="879" y="113"/>
                  </a:cubicBezTo>
                  <a:cubicBezTo>
                    <a:pt x="864" y="113"/>
                    <a:pt x="857" y="94"/>
                    <a:pt x="850" y="87"/>
                  </a:cubicBezTo>
                  <a:cubicBezTo>
                    <a:pt x="841" y="78"/>
                    <a:pt x="818" y="77"/>
                    <a:pt x="811" y="66"/>
                  </a:cubicBezTo>
                  <a:cubicBezTo>
                    <a:pt x="793" y="37"/>
                    <a:pt x="794" y="0"/>
                    <a:pt x="7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96"/>
            <p:cNvSpPr>
              <a:spLocks/>
            </p:cNvSpPr>
            <p:nvPr/>
          </p:nvSpPr>
          <p:spPr bwMode="auto">
            <a:xfrm>
              <a:off x="9781" y="-76"/>
              <a:ext cx="125" cy="54"/>
            </a:xfrm>
            <a:custGeom>
              <a:avLst/>
              <a:gdLst>
                <a:gd name="T0" fmla="*/ 25 w 53"/>
                <a:gd name="T1" fmla="*/ 0 h 23"/>
                <a:gd name="T2" fmla="*/ 0 w 53"/>
                <a:gd name="T3" fmla="*/ 18 h 23"/>
                <a:gd name="T4" fmla="*/ 5 w 53"/>
                <a:gd name="T5" fmla="*/ 23 h 23"/>
                <a:gd name="T6" fmla="*/ 53 w 53"/>
                <a:gd name="T7" fmla="*/ 13 h 23"/>
                <a:gd name="T8" fmla="*/ 25 w 5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3">
                  <a:moveTo>
                    <a:pt x="25" y="0"/>
                  </a:moveTo>
                  <a:cubicBezTo>
                    <a:pt x="16" y="0"/>
                    <a:pt x="0" y="10"/>
                    <a:pt x="0" y="18"/>
                  </a:cubicBezTo>
                  <a:cubicBezTo>
                    <a:pt x="0" y="20"/>
                    <a:pt x="2" y="23"/>
                    <a:pt x="5" y="23"/>
                  </a:cubicBezTo>
                  <a:cubicBezTo>
                    <a:pt x="11" y="23"/>
                    <a:pt x="53" y="20"/>
                    <a:pt x="53" y="13"/>
                  </a:cubicBezTo>
                  <a:cubicBezTo>
                    <a:pt x="53" y="5"/>
                    <a:pt x="33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97"/>
            <p:cNvSpPr>
              <a:spLocks/>
            </p:cNvSpPr>
            <p:nvPr/>
          </p:nvSpPr>
          <p:spPr bwMode="auto">
            <a:xfrm>
              <a:off x="9403" y="28"/>
              <a:ext cx="49" cy="28"/>
            </a:xfrm>
            <a:custGeom>
              <a:avLst/>
              <a:gdLst>
                <a:gd name="T0" fmla="*/ 17 w 21"/>
                <a:gd name="T1" fmla="*/ 0 h 12"/>
                <a:gd name="T2" fmla="*/ 0 w 21"/>
                <a:gd name="T3" fmla="*/ 0 h 12"/>
                <a:gd name="T4" fmla="*/ 16 w 21"/>
                <a:gd name="T5" fmla="*/ 12 h 12"/>
                <a:gd name="T6" fmla="*/ 21 w 21"/>
                <a:gd name="T7" fmla="*/ 6 h 12"/>
                <a:gd name="T8" fmla="*/ 17 w 21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6"/>
                    <a:pt x="8" y="12"/>
                    <a:pt x="16" y="12"/>
                  </a:cubicBezTo>
                  <a:cubicBezTo>
                    <a:pt x="18" y="12"/>
                    <a:pt x="21" y="9"/>
                    <a:pt x="21" y="6"/>
                  </a:cubicBezTo>
                  <a:cubicBezTo>
                    <a:pt x="21" y="3"/>
                    <a:pt x="18" y="2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98"/>
            <p:cNvSpPr>
              <a:spLocks/>
            </p:cNvSpPr>
            <p:nvPr/>
          </p:nvSpPr>
          <p:spPr bwMode="auto">
            <a:xfrm>
              <a:off x="8242" y="-369"/>
              <a:ext cx="22" cy="28"/>
            </a:xfrm>
            <a:custGeom>
              <a:avLst/>
              <a:gdLst>
                <a:gd name="T0" fmla="*/ 4 w 9"/>
                <a:gd name="T1" fmla="*/ 0 h 12"/>
                <a:gd name="T2" fmla="*/ 0 w 9"/>
                <a:gd name="T3" fmla="*/ 8 h 12"/>
                <a:gd name="T4" fmla="*/ 4 w 9"/>
                <a:gd name="T5" fmla="*/ 12 h 12"/>
                <a:gd name="T6" fmla="*/ 9 w 9"/>
                <a:gd name="T7" fmla="*/ 5 h 12"/>
                <a:gd name="T8" fmla="*/ 9 w 9"/>
                <a:gd name="T9" fmla="*/ 5 h 12"/>
                <a:gd name="T10" fmla="*/ 9 w 9"/>
                <a:gd name="T11" fmla="*/ 5 h 12"/>
                <a:gd name="T12" fmla="*/ 9 w 9"/>
                <a:gd name="T13" fmla="*/ 4 h 12"/>
                <a:gd name="T14" fmla="*/ 8 w 9"/>
                <a:gd name="T15" fmla="*/ 4 h 12"/>
                <a:gd name="T16" fmla="*/ 4 w 9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2">
                  <a:moveTo>
                    <a:pt x="4" y="0"/>
                  </a:moveTo>
                  <a:cubicBezTo>
                    <a:pt x="2" y="3"/>
                    <a:pt x="0" y="5"/>
                    <a:pt x="0" y="8"/>
                  </a:cubicBezTo>
                  <a:cubicBezTo>
                    <a:pt x="0" y="11"/>
                    <a:pt x="2" y="12"/>
                    <a:pt x="4" y="12"/>
                  </a:cubicBezTo>
                  <a:cubicBezTo>
                    <a:pt x="8" y="12"/>
                    <a:pt x="9" y="8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99"/>
            <p:cNvSpPr>
              <a:spLocks noEditPoints="1"/>
            </p:cNvSpPr>
            <p:nvPr/>
          </p:nvSpPr>
          <p:spPr bwMode="auto">
            <a:xfrm>
              <a:off x="7403" y="-277"/>
              <a:ext cx="57" cy="33"/>
            </a:xfrm>
            <a:custGeom>
              <a:avLst/>
              <a:gdLst>
                <a:gd name="T0" fmla="*/ 24 w 24"/>
                <a:gd name="T1" fmla="*/ 10 h 14"/>
                <a:gd name="T2" fmla="*/ 23 w 24"/>
                <a:gd name="T3" fmla="*/ 11 h 14"/>
                <a:gd name="T4" fmla="*/ 20 w 24"/>
                <a:gd name="T5" fmla="*/ 14 h 14"/>
                <a:gd name="T6" fmla="*/ 24 w 24"/>
                <a:gd name="T7" fmla="*/ 10 h 14"/>
                <a:gd name="T8" fmla="*/ 12 w 24"/>
                <a:gd name="T9" fmla="*/ 0 h 14"/>
                <a:gd name="T10" fmla="*/ 0 w 24"/>
                <a:gd name="T11" fmla="*/ 8 h 14"/>
                <a:gd name="T12" fmla="*/ 12 w 24"/>
                <a:gd name="T13" fmla="*/ 14 h 14"/>
                <a:gd name="T14" fmla="*/ 23 w 24"/>
                <a:gd name="T15" fmla="*/ 11 h 14"/>
                <a:gd name="T16" fmla="*/ 24 w 24"/>
                <a:gd name="T17" fmla="*/ 8 h 14"/>
                <a:gd name="T18" fmla="*/ 12 w 24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14">
                  <a:moveTo>
                    <a:pt x="24" y="10"/>
                  </a:moveTo>
                  <a:cubicBezTo>
                    <a:pt x="24" y="10"/>
                    <a:pt x="23" y="11"/>
                    <a:pt x="23" y="11"/>
                  </a:cubicBezTo>
                  <a:cubicBezTo>
                    <a:pt x="22" y="12"/>
                    <a:pt x="21" y="13"/>
                    <a:pt x="20" y="14"/>
                  </a:cubicBezTo>
                  <a:cubicBezTo>
                    <a:pt x="24" y="10"/>
                    <a:pt x="24" y="10"/>
                    <a:pt x="24" y="10"/>
                  </a:cubicBezTo>
                  <a:moveTo>
                    <a:pt x="12" y="0"/>
                  </a:moveTo>
                  <a:cubicBezTo>
                    <a:pt x="7" y="0"/>
                    <a:pt x="0" y="2"/>
                    <a:pt x="0" y="8"/>
                  </a:cubicBezTo>
                  <a:cubicBezTo>
                    <a:pt x="0" y="12"/>
                    <a:pt x="6" y="14"/>
                    <a:pt x="12" y="14"/>
                  </a:cubicBezTo>
                  <a:cubicBezTo>
                    <a:pt x="16" y="14"/>
                    <a:pt x="19" y="13"/>
                    <a:pt x="23" y="11"/>
                  </a:cubicBezTo>
                  <a:cubicBezTo>
                    <a:pt x="23" y="10"/>
                    <a:pt x="24" y="9"/>
                    <a:pt x="24" y="8"/>
                  </a:cubicBezTo>
                  <a:cubicBezTo>
                    <a:pt x="24" y="1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00"/>
            <p:cNvSpPr>
              <a:spLocks/>
            </p:cNvSpPr>
            <p:nvPr/>
          </p:nvSpPr>
          <p:spPr bwMode="auto">
            <a:xfrm>
              <a:off x="6964" y="-639"/>
              <a:ext cx="215" cy="121"/>
            </a:xfrm>
            <a:custGeom>
              <a:avLst/>
              <a:gdLst>
                <a:gd name="T0" fmla="*/ 54 w 91"/>
                <a:gd name="T1" fmla="*/ 0 h 51"/>
                <a:gd name="T2" fmla="*/ 47 w 91"/>
                <a:gd name="T3" fmla="*/ 0 h 51"/>
                <a:gd name="T4" fmla="*/ 9 w 91"/>
                <a:gd name="T5" fmla="*/ 31 h 51"/>
                <a:gd name="T6" fmla="*/ 0 w 91"/>
                <a:gd name="T7" fmla="*/ 43 h 51"/>
                <a:gd name="T8" fmla="*/ 8 w 91"/>
                <a:gd name="T9" fmla="*/ 51 h 51"/>
                <a:gd name="T10" fmla="*/ 36 w 91"/>
                <a:gd name="T11" fmla="*/ 43 h 51"/>
                <a:gd name="T12" fmla="*/ 54 w 91"/>
                <a:gd name="T13" fmla="*/ 40 h 51"/>
                <a:gd name="T14" fmla="*/ 61 w 91"/>
                <a:gd name="T15" fmla="*/ 41 h 51"/>
                <a:gd name="T16" fmla="*/ 91 w 91"/>
                <a:gd name="T17" fmla="*/ 27 h 51"/>
                <a:gd name="T18" fmla="*/ 62 w 91"/>
                <a:gd name="T19" fmla="*/ 6 h 51"/>
                <a:gd name="T20" fmla="*/ 53 w 91"/>
                <a:gd name="T21" fmla="*/ 11 h 51"/>
                <a:gd name="T22" fmla="*/ 54 w 91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51">
                  <a:moveTo>
                    <a:pt x="54" y="0"/>
                  </a:moveTo>
                  <a:cubicBezTo>
                    <a:pt x="52" y="0"/>
                    <a:pt x="52" y="0"/>
                    <a:pt x="47" y="0"/>
                  </a:cubicBezTo>
                  <a:cubicBezTo>
                    <a:pt x="26" y="0"/>
                    <a:pt x="21" y="19"/>
                    <a:pt x="9" y="31"/>
                  </a:cubicBezTo>
                  <a:cubicBezTo>
                    <a:pt x="6" y="34"/>
                    <a:pt x="0" y="34"/>
                    <a:pt x="0" y="43"/>
                  </a:cubicBezTo>
                  <a:cubicBezTo>
                    <a:pt x="0" y="48"/>
                    <a:pt x="1" y="51"/>
                    <a:pt x="8" y="5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52" y="40"/>
                    <a:pt x="54" y="40"/>
                  </a:cubicBezTo>
                  <a:cubicBezTo>
                    <a:pt x="56" y="40"/>
                    <a:pt x="58" y="41"/>
                    <a:pt x="61" y="41"/>
                  </a:cubicBezTo>
                  <a:cubicBezTo>
                    <a:pt x="73" y="41"/>
                    <a:pt x="91" y="37"/>
                    <a:pt x="91" y="27"/>
                  </a:cubicBezTo>
                  <a:cubicBezTo>
                    <a:pt x="91" y="20"/>
                    <a:pt x="69" y="6"/>
                    <a:pt x="62" y="6"/>
                  </a:cubicBezTo>
                  <a:cubicBezTo>
                    <a:pt x="58" y="6"/>
                    <a:pt x="56" y="10"/>
                    <a:pt x="53" y="11"/>
                  </a:cubicBezTo>
                  <a:cubicBezTo>
                    <a:pt x="57" y="7"/>
                    <a:pt x="54" y="7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01"/>
            <p:cNvSpPr>
              <a:spLocks/>
            </p:cNvSpPr>
            <p:nvPr/>
          </p:nvSpPr>
          <p:spPr bwMode="auto">
            <a:xfrm>
              <a:off x="6661" y="-701"/>
              <a:ext cx="83" cy="45"/>
            </a:xfrm>
            <a:custGeom>
              <a:avLst/>
              <a:gdLst>
                <a:gd name="T0" fmla="*/ 14 w 35"/>
                <a:gd name="T1" fmla="*/ 0 h 19"/>
                <a:gd name="T2" fmla="*/ 0 w 35"/>
                <a:gd name="T3" fmla="*/ 5 h 19"/>
                <a:gd name="T4" fmla="*/ 11 w 35"/>
                <a:gd name="T5" fmla="*/ 19 h 19"/>
                <a:gd name="T6" fmla="*/ 35 w 35"/>
                <a:gd name="T7" fmla="*/ 8 h 19"/>
                <a:gd name="T8" fmla="*/ 14 w 3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9">
                  <a:moveTo>
                    <a:pt x="14" y="0"/>
                  </a:moveTo>
                  <a:cubicBezTo>
                    <a:pt x="11" y="0"/>
                    <a:pt x="0" y="0"/>
                    <a:pt x="0" y="5"/>
                  </a:cubicBezTo>
                  <a:cubicBezTo>
                    <a:pt x="0" y="10"/>
                    <a:pt x="7" y="19"/>
                    <a:pt x="11" y="19"/>
                  </a:cubicBezTo>
                  <a:cubicBezTo>
                    <a:pt x="17" y="19"/>
                    <a:pt x="34" y="18"/>
                    <a:pt x="35" y="8"/>
                  </a:cubicBezTo>
                  <a:cubicBezTo>
                    <a:pt x="32" y="7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102"/>
            <p:cNvSpPr>
              <a:spLocks/>
            </p:cNvSpPr>
            <p:nvPr/>
          </p:nvSpPr>
          <p:spPr bwMode="auto">
            <a:xfrm>
              <a:off x="6689" y="-793"/>
              <a:ext cx="296" cy="208"/>
            </a:xfrm>
            <a:custGeom>
              <a:avLst/>
              <a:gdLst>
                <a:gd name="T0" fmla="*/ 55 w 125"/>
                <a:gd name="T1" fmla="*/ 0 h 88"/>
                <a:gd name="T2" fmla="*/ 0 w 125"/>
                <a:gd name="T3" fmla="*/ 31 h 88"/>
                <a:gd name="T4" fmla="*/ 38 w 125"/>
                <a:gd name="T5" fmla="*/ 42 h 88"/>
                <a:gd name="T6" fmla="*/ 60 w 125"/>
                <a:gd name="T7" fmla="*/ 43 h 88"/>
                <a:gd name="T8" fmla="*/ 21 w 125"/>
                <a:gd name="T9" fmla="*/ 60 h 88"/>
                <a:gd name="T10" fmla="*/ 49 w 125"/>
                <a:gd name="T11" fmla="*/ 79 h 88"/>
                <a:gd name="T12" fmla="*/ 108 w 125"/>
                <a:gd name="T13" fmla="*/ 88 h 88"/>
                <a:gd name="T14" fmla="*/ 118 w 125"/>
                <a:gd name="T15" fmla="*/ 80 h 88"/>
                <a:gd name="T16" fmla="*/ 111 w 125"/>
                <a:gd name="T17" fmla="*/ 74 h 88"/>
                <a:gd name="T18" fmla="*/ 121 w 125"/>
                <a:gd name="T19" fmla="*/ 67 h 88"/>
                <a:gd name="T20" fmla="*/ 125 w 125"/>
                <a:gd name="T21" fmla="*/ 57 h 88"/>
                <a:gd name="T22" fmla="*/ 108 w 125"/>
                <a:gd name="T23" fmla="*/ 46 h 88"/>
                <a:gd name="T24" fmla="*/ 97 w 125"/>
                <a:gd name="T25" fmla="*/ 46 h 88"/>
                <a:gd name="T26" fmla="*/ 81 w 125"/>
                <a:gd name="T27" fmla="*/ 41 h 88"/>
                <a:gd name="T28" fmla="*/ 75 w 125"/>
                <a:gd name="T29" fmla="*/ 40 h 88"/>
                <a:gd name="T30" fmla="*/ 70 w 125"/>
                <a:gd name="T31" fmla="*/ 41 h 88"/>
                <a:gd name="T32" fmla="*/ 80 w 125"/>
                <a:gd name="T33" fmla="*/ 31 h 88"/>
                <a:gd name="T34" fmla="*/ 80 w 125"/>
                <a:gd name="T35" fmla="*/ 21 h 88"/>
                <a:gd name="T36" fmla="*/ 83 w 125"/>
                <a:gd name="T37" fmla="*/ 21 h 88"/>
                <a:gd name="T38" fmla="*/ 87 w 125"/>
                <a:gd name="T39" fmla="*/ 20 h 88"/>
                <a:gd name="T40" fmla="*/ 55 w 125"/>
                <a:gd name="T4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5" h="88">
                  <a:moveTo>
                    <a:pt x="55" y="0"/>
                  </a:moveTo>
                  <a:cubicBezTo>
                    <a:pt x="30" y="0"/>
                    <a:pt x="22" y="24"/>
                    <a:pt x="0" y="31"/>
                  </a:cubicBezTo>
                  <a:cubicBezTo>
                    <a:pt x="13" y="38"/>
                    <a:pt x="23" y="42"/>
                    <a:pt x="38" y="42"/>
                  </a:cubicBezTo>
                  <a:cubicBezTo>
                    <a:pt x="41" y="42"/>
                    <a:pt x="55" y="43"/>
                    <a:pt x="60" y="43"/>
                  </a:cubicBezTo>
                  <a:cubicBezTo>
                    <a:pt x="43" y="48"/>
                    <a:pt x="38" y="54"/>
                    <a:pt x="21" y="60"/>
                  </a:cubicBezTo>
                  <a:cubicBezTo>
                    <a:pt x="29" y="64"/>
                    <a:pt x="42" y="79"/>
                    <a:pt x="49" y="79"/>
                  </a:cubicBezTo>
                  <a:cubicBezTo>
                    <a:pt x="68" y="79"/>
                    <a:pt x="85" y="88"/>
                    <a:pt x="108" y="88"/>
                  </a:cubicBezTo>
                  <a:cubicBezTo>
                    <a:pt x="113" y="88"/>
                    <a:pt x="118" y="85"/>
                    <a:pt x="118" y="80"/>
                  </a:cubicBezTo>
                  <a:cubicBezTo>
                    <a:pt x="118" y="77"/>
                    <a:pt x="114" y="75"/>
                    <a:pt x="111" y="74"/>
                  </a:cubicBezTo>
                  <a:cubicBezTo>
                    <a:pt x="114" y="73"/>
                    <a:pt x="121" y="72"/>
                    <a:pt x="121" y="67"/>
                  </a:cubicBezTo>
                  <a:cubicBezTo>
                    <a:pt x="121" y="62"/>
                    <a:pt x="120" y="61"/>
                    <a:pt x="125" y="57"/>
                  </a:cubicBezTo>
                  <a:cubicBezTo>
                    <a:pt x="118" y="50"/>
                    <a:pt x="118" y="46"/>
                    <a:pt x="108" y="46"/>
                  </a:cubicBezTo>
                  <a:cubicBezTo>
                    <a:pt x="104" y="46"/>
                    <a:pt x="101" y="46"/>
                    <a:pt x="97" y="46"/>
                  </a:cubicBezTo>
                  <a:cubicBezTo>
                    <a:pt x="91" y="46"/>
                    <a:pt x="88" y="41"/>
                    <a:pt x="81" y="41"/>
                  </a:cubicBezTo>
                  <a:cubicBezTo>
                    <a:pt x="79" y="41"/>
                    <a:pt x="77" y="40"/>
                    <a:pt x="75" y="40"/>
                  </a:cubicBezTo>
                  <a:cubicBezTo>
                    <a:pt x="73" y="40"/>
                    <a:pt x="72" y="40"/>
                    <a:pt x="70" y="41"/>
                  </a:cubicBezTo>
                  <a:cubicBezTo>
                    <a:pt x="75" y="39"/>
                    <a:pt x="80" y="34"/>
                    <a:pt x="80" y="31"/>
                  </a:cubicBezTo>
                  <a:cubicBezTo>
                    <a:pt x="80" y="29"/>
                    <a:pt x="81" y="27"/>
                    <a:pt x="80" y="21"/>
                  </a:cubicBezTo>
                  <a:cubicBezTo>
                    <a:pt x="82" y="21"/>
                    <a:pt x="82" y="21"/>
                    <a:pt x="83" y="21"/>
                  </a:cubicBezTo>
                  <a:cubicBezTo>
                    <a:pt x="83" y="21"/>
                    <a:pt x="84" y="21"/>
                    <a:pt x="87" y="20"/>
                  </a:cubicBezTo>
                  <a:cubicBezTo>
                    <a:pt x="78" y="14"/>
                    <a:pt x="70" y="0"/>
                    <a:pt x="5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03"/>
            <p:cNvSpPr>
              <a:spLocks/>
            </p:cNvSpPr>
            <p:nvPr/>
          </p:nvSpPr>
          <p:spPr bwMode="auto">
            <a:xfrm>
              <a:off x="6817" y="-464"/>
              <a:ext cx="38" cy="26"/>
            </a:xfrm>
            <a:custGeom>
              <a:avLst/>
              <a:gdLst>
                <a:gd name="T0" fmla="*/ 16 w 16"/>
                <a:gd name="T1" fmla="*/ 0 h 11"/>
                <a:gd name="T2" fmla="*/ 8 w 16"/>
                <a:gd name="T3" fmla="*/ 0 h 11"/>
                <a:gd name="T4" fmla="*/ 0 w 16"/>
                <a:gd name="T5" fmla="*/ 6 h 11"/>
                <a:gd name="T6" fmla="*/ 5 w 16"/>
                <a:gd name="T7" fmla="*/ 11 h 11"/>
                <a:gd name="T8" fmla="*/ 16 w 1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6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2"/>
                    <a:pt x="3" y="4"/>
                    <a:pt x="0" y="6"/>
                  </a:cubicBezTo>
                  <a:cubicBezTo>
                    <a:pt x="1" y="8"/>
                    <a:pt x="3" y="11"/>
                    <a:pt x="5" y="11"/>
                  </a:cubicBezTo>
                  <a:cubicBezTo>
                    <a:pt x="12" y="11"/>
                    <a:pt x="15" y="8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04"/>
            <p:cNvSpPr>
              <a:spLocks/>
            </p:cNvSpPr>
            <p:nvPr/>
          </p:nvSpPr>
          <p:spPr bwMode="auto">
            <a:xfrm>
              <a:off x="6630" y="-788"/>
              <a:ext cx="50" cy="12"/>
            </a:xfrm>
            <a:custGeom>
              <a:avLst/>
              <a:gdLst>
                <a:gd name="T0" fmla="*/ 19 w 21"/>
                <a:gd name="T1" fmla="*/ 0 h 5"/>
                <a:gd name="T2" fmla="*/ 0 w 21"/>
                <a:gd name="T3" fmla="*/ 0 h 5"/>
                <a:gd name="T4" fmla="*/ 11 w 21"/>
                <a:gd name="T5" fmla="*/ 5 h 5"/>
                <a:gd name="T6" fmla="*/ 21 w 21"/>
                <a:gd name="T7" fmla="*/ 4 h 5"/>
                <a:gd name="T8" fmla="*/ 19 w 2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">
                  <a:moveTo>
                    <a:pt x="1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4"/>
                    <a:pt x="6" y="5"/>
                    <a:pt x="11" y="5"/>
                  </a:cubicBezTo>
                  <a:cubicBezTo>
                    <a:pt x="14" y="5"/>
                    <a:pt x="18" y="5"/>
                    <a:pt x="21" y="4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105"/>
            <p:cNvSpPr>
              <a:spLocks/>
            </p:cNvSpPr>
            <p:nvPr/>
          </p:nvSpPr>
          <p:spPr bwMode="auto">
            <a:xfrm>
              <a:off x="7219" y="-547"/>
              <a:ext cx="40" cy="19"/>
            </a:xfrm>
            <a:custGeom>
              <a:avLst/>
              <a:gdLst>
                <a:gd name="T0" fmla="*/ 17 w 17"/>
                <a:gd name="T1" fmla="*/ 0 h 8"/>
                <a:gd name="T2" fmla="*/ 13 w 17"/>
                <a:gd name="T3" fmla="*/ 1 h 8"/>
                <a:gd name="T4" fmla="*/ 11 w 17"/>
                <a:gd name="T5" fmla="*/ 1 h 8"/>
                <a:gd name="T6" fmla="*/ 8 w 17"/>
                <a:gd name="T7" fmla="*/ 1 h 8"/>
                <a:gd name="T8" fmla="*/ 0 w 17"/>
                <a:gd name="T9" fmla="*/ 2 h 8"/>
                <a:gd name="T10" fmla="*/ 11 w 17"/>
                <a:gd name="T11" fmla="*/ 8 h 8"/>
                <a:gd name="T12" fmla="*/ 17 w 17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17" y="0"/>
                  </a:moveTo>
                  <a:cubicBezTo>
                    <a:pt x="16" y="1"/>
                    <a:pt x="15" y="1"/>
                    <a:pt x="13" y="1"/>
                  </a:cubicBezTo>
                  <a:cubicBezTo>
                    <a:pt x="13" y="1"/>
                    <a:pt x="12" y="1"/>
                    <a:pt x="11" y="1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6" y="1"/>
                    <a:pt x="4" y="1"/>
                    <a:pt x="0" y="2"/>
                  </a:cubicBezTo>
                  <a:cubicBezTo>
                    <a:pt x="2" y="4"/>
                    <a:pt x="4" y="8"/>
                    <a:pt x="11" y="8"/>
                  </a:cubicBezTo>
                  <a:cubicBezTo>
                    <a:pt x="14" y="8"/>
                    <a:pt x="17" y="4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06"/>
            <p:cNvSpPr>
              <a:spLocks noEditPoints="1"/>
            </p:cNvSpPr>
            <p:nvPr/>
          </p:nvSpPr>
          <p:spPr bwMode="auto">
            <a:xfrm>
              <a:off x="5002" y="-757"/>
              <a:ext cx="253" cy="75"/>
            </a:xfrm>
            <a:custGeom>
              <a:avLst/>
              <a:gdLst>
                <a:gd name="T0" fmla="*/ 91 w 107"/>
                <a:gd name="T1" fmla="*/ 16 h 32"/>
                <a:gd name="T2" fmla="*/ 87 w 107"/>
                <a:gd name="T3" fmla="*/ 18 h 32"/>
                <a:gd name="T4" fmla="*/ 87 w 107"/>
                <a:gd name="T5" fmla="*/ 20 h 32"/>
                <a:gd name="T6" fmla="*/ 91 w 107"/>
                <a:gd name="T7" fmla="*/ 16 h 32"/>
                <a:gd name="T8" fmla="*/ 91 w 107"/>
                <a:gd name="T9" fmla="*/ 0 h 32"/>
                <a:gd name="T10" fmla="*/ 71 w 107"/>
                <a:gd name="T11" fmla="*/ 7 h 32"/>
                <a:gd name="T12" fmla="*/ 41 w 107"/>
                <a:gd name="T13" fmla="*/ 0 h 32"/>
                <a:gd name="T14" fmla="*/ 0 w 107"/>
                <a:gd name="T15" fmla="*/ 10 h 32"/>
                <a:gd name="T16" fmla="*/ 11 w 107"/>
                <a:gd name="T17" fmla="*/ 13 h 32"/>
                <a:gd name="T18" fmla="*/ 35 w 107"/>
                <a:gd name="T19" fmla="*/ 6 h 32"/>
                <a:gd name="T20" fmla="*/ 47 w 107"/>
                <a:gd name="T21" fmla="*/ 10 h 32"/>
                <a:gd name="T22" fmla="*/ 39 w 107"/>
                <a:gd name="T23" fmla="*/ 15 h 32"/>
                <a:gd name="T24" fmla="*/ 49 w 107"/>
                <a:gd name="T25" fmla="*/ 16 h 32"/>
                <a:gd name="T26" fmla="*/ 38 w 107"/>
                <a:gd name="T27" fmla="*/ 20 h 32"/>
                <a:gd name="T28" fmla="*/ 53 w 107"/>
                <a:gd name="T29" fmla="*/ 27 h 32"/>
                <a:gd name="T30" fmla="*/ 52 w 107"/>
                <a:gd name="T31" fmla="*/ 27 h 32"/>
                <a:gd name="T32" fmla="*/ 58 w 107"/>
                <a:gd name="T33" fmla="*/ 32 h 32"/>
                <a:gd name="T34" fmla="*/ 58 w 107"/>
                <a:gd name="T35" fmla="*/ 32 h 32"/>
                <a:gd name="T36" fmla="*/ 68 w 107"/>
                <a:gd name="T37" fmla="*/ 20 h 32"/>
                <a:gd name="T38" fmla="*/ 75 w 107"/>
                <a:gd name="T39" fmla="*/ 19 h 32"/>
                <a:gd name="T40" fmla="*/ 79 w 107"/>
                <a:gd name="T41" fmla="*/ 19 h 32"/>
                <a:gd name="T42" fmla="*/ 82 w 107"/>
                <a:gd name="T43" fmla="*/ 19 h 32"/>
                <a:gd name="T44" fmla="*/ 87 w 107"/>
                <a:gd name="T45" fmla="*/ 18 h 32"/>
                <a:gd name="T46" fmla="*/ 87 w 107"/>
                <a:gd name="T47" fmla="*/ 15 h 32"/>
                <a:gd name="T48" fmla="*/ 90 w 107"/>
                <a:gd name="T49" fmla="*/ 16 h 32"/>
                <a:gd name="T50" fmla="*/ 92 w 107"/>
                <a:gd name="T51" fmla="*/ 15 h 32"/>
                <a:gd name="T52" fmla="*/ 107 w 107"/>
                <a:gd name="T53" fmla="*/ 6 h 32"/>
                <a:gd name="T54" fmla="*/ 91 w 107"/>
                <a:gd name="T5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7" h="32">
                  <a:moveTo>
                    <a:pt x="91" y="16"/>
                  </a:moveTo>
                  <a:cubicBezTo>
                    <a:pt x="89" y="17"/>
                    <a:pt x="88" y="18"/>
                    <a:pt x="87" y="18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91" y="16"/>
                    <a:pt x="91" y="16"/>
                    <a:pt x="91" y="16"/>
                  </a:cubicBezTo>
                  <a:moveTo>
                    <a:pt x="91" y="0"/>
                  </a:moveTo>
                  <a:cubicBezTo>
                    <a:pt x="83" y="0"/>
                    <a:pt x="79" y="7"/>
                    <a:pt x="71" y="7"/>
                  </a:cubicBezTo>
                  <a:cubicBezTo>
                    <a:pt x="61" y="7"/>
                    <a:pt x="54" y="0"/>
                    <a:pt x="41" y="0"/>
                  </a:cubicBezTo>
                  <a:cubicBezTo>
                    <a:pt x="29" y="0"/>
                    <a:pt x="5" y="2"/>
                    <a:pt x="0" y="10"/>
                  </a:cubicBezTo>
                  <a:cubicBezTo>
                    <a:pt x="4" y="11"/>
                    <a:pt x="7" y="13"/>
                    <a:pt x="11" y="13"/>
                  </a:cubicBezTo>
                  <a:cubicBezTo>
                    <a:pt x="19" y="13"/>
                    <a:pt x="29" y="6"/>
                    <a:pt x="35" y="6"/>
                  </a:cubicBezTo>
                  <a:cubicBezTo>
                    <a:pt x="40" y="6"/>
                    <a:pt x="43" y="9"/>
                    <a:pt x="47" y="10"/>
                  </a:cubicBezTo>
                  <a:cubicBezTo>
                    <a:pt x="45" y="13"/>
                    <a:pt x="42" y="14"/>
                    <a:pt x="39" y="15"/>
                  </a:cubicBezTo>
                  <a:cubicBezTo>
                    <a:pt x="42" y="16"/>
                    <a:pt x="44" y="16"/>
                    <a:pt x="49" y="16"/>
                  </a:cubicBezTo>
                  <a:cubicBezTo>
                    <a:pt x="45" y="17"/>
                    <a:pt x="42" y="18"/>
                    <a:pt x="38" y="20"/>
                  </a:cubicBezTo>
                  <a:cubicBezTo>
                    <a:pt x="39" y="25"/>
                    <a:pt x="45" y="27"/>
                    <a:pt x="53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4" y="29"/>
                    <a:pt x="55" y="32"/>
                    <a:pt x="58" y="32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63" y="32"/>
                    <a:pt x="64" y="23"/>
                    <a:pt x="68" y="20"/>
                  </a:cubicBezTo>
                  <a:cubicBezTo>
                    <a:pt x="71" y="19"/>
                    <a:pt x="73" y="19"/>
                    <a:pt x="75" y="19"/>
                  </a:cubicBezTo>
                  <a:cubicBezTo>
                    <a:pt x="76" y="19"/>
                    <a:pt x="77" y="19"/>
                    <a:pt x="79" y="19"/>
                  </a:cubicBezTo>
                  <a:cubicBezTo>
                    <a:pt x="80" y="19"/>
                    <a:pt x="81" y="19"/>
                    <a:pt x="82" y="19"/>
                  </a:cubicBezTo>
                  <a:cubicBezTo>
                    <a:pt x="84" y="19"/>
                    <a:pt x="85" y="19"/>
                    <a:pt x="87" y="18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8" y="15"/>
                    <a:pt x="89" y="16"/>
                    <a:pt x="90" y="16"/>
                  </a:cubicBezTo>
                  <a:cubicBezTo>
                    <a:pt x="91" y="16"/>
                    <a:pt x="91" y="15"/>
                    <a:pt x="92" y="15"/>
                  </a:cubicBezTo>
                  <a:cubicBezTo>
                    <a:pt x="99" y="10"/>
                    <a:pt x="105" y="15"/>
                    <a:pt x="107" y="6"/>
                  </a:cubicBezTo>
                  <a:cubicBezTo>
                    <a:pt x="103" y="5"/>
                    <a:pt x="97" y="0"/>
                    <a:pt x="9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07"/>
            <p:cNvSpPr>
              <a:spLocks/>
            </p:cNvSpPr>
            <p:nvPr/>
          </p:nvSpPr>
          <p:spPr bwMode="auto">
            <a:xfrm>
              <a:off x="5656" y="-807"/>
              <a:ext cx="88" cy="57"/>
            </a:xfrm>
            <a:custGeom>
              <a:avLst/>
              <a:gdLst>
                <a:gd name="T0" fmla="*/ 30 w 37"/>
                <a:gd name="T1" fmla="*/ 0 h 24"/>
                <a:gd name="T2" fmla="*/ 0 w 37"/>
                <a:gd name="T3" fmla="*/ 16 h 24"/>
                <a:gd name="T4" fmla="*/ 9 w 37"/>
                <a:gd name="T5" fmla="*/ 24 h 24"/>
                <a:gd name="T6" fmla="*/ 37 w 37"/>
                <a:gd name="T7" fmla="*/ 17 h 24"/>
                <a:gd name="T8" fmla="*/ 30 w 3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4">
                  <a:moveTo>
                    <a:pt x="30" y="0"/>
                  </a:moveTo>
                  <a:cubicBezTo>
                    <a:pt x="22" y="0"/>
                    <a:pt x="0" y="9"/>
                    <a:pt x="0" y="16"/>
                  </a:cubicBezTo>
                  <a:cubicBezTo>
                    <a:pt x="0" y="21"/>
                    <a:pt x="3" y="24"/>
                    <a:pt x="9" y="24"/>
                  </a:cubicBezTo>
                  <a:cubicBezTo>
                    <a:pt x="13" y="24"/>
                    <a:pt x="33" y="20"/>
                    <a:pt x="37" y="17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108"/>
            <p:cNvSpPr>
              <a:spLocks/>
            </p:cNvSpPr>
            <p:nvPr/>
          </p:nvSpPr>
          <p:spPr bwMode="auto">
            <a:xfrm>
              <a:off x="5541" y="-769"/>
              <a:ext cx="94" cy="54"/>
            </a:xfrm>
            <a:custGeom>
              <a:avLst/>
              <a:gdLst>
                <a:gd name="T0" fmla="*/ 28 w 40"/>
                <a:gd name="T1" fmla="*/ 0 h 23"/>
                <a:gd name="T2" fmla="*/ 10 w 40"/>
                <a:gd name="T3" fmla="*/ 0 h 23"/>
                <a:gd name="T4" fmla="*/ 10 w 40"/>
                <a:gd name="T5" fmla="*/ 7 h 23"/>
                <a:gd name="T6" fmla="*/ 0 w 40"/>
                <a:gd name="T7" fmla="*/ 21 h 23"/>
                <a:gd name="T8" fmla="*/ 11 w 40"/>
                <a:gd name="T9" fmla="*/ 23 h 23"/>
                <a:gd name="T10" fmla="*/ 29 w 40"/>
                <a:gd name="T11" fmla="*/ 21 h 23"/>
                <a:gd name="T12" fmla="*/ 26 w 40"/>
                <a:gd name="T13" fmla="*/ 15 h 23"/>
                <a:gd name="T14" fmla="*/ 33 w 40"/>
                <a:gd name="T15" fmla="*/ 15 h 23"/>
                <a:gd name="T16" fmla="*/ 40 w 40"/>
                <a:gd name="T17" fmla="*/ 12 h 23"/>
                <a:gd name="T18" fmla="*/ 40 w 40"/>
                <a:gd name="T19" fmla="*/ 4 h 23"/>
                <a:gd name="T20" fmla="*/ 32 w 40"/>
                <a:gd name="T21" fmla="*/ 5 h 23"/>
                <a:gd name="T22" fmla="*/ 23 w 40"/>
                <a:gd name="T23" fmla="*/ 4 h 23"/>
                <a:gd name="T24" fmla="*/ 28 w 40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23">
                  <a:moveTo>
                    <a:pt x="2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0" y="3"/>
                    <a:pt x="10" y="7"/>
                  </a:cubicBezTo>
                  <a:cubicBezTo>
                    <a:pt x="4" y="9"/>
                    <a:pt x="0" y="13"/>
                    <a:pt x="0" y="21"/>
                  </a:cubicBezTo>
                  <a:cubicBezTo>
                    <a:pt x="0" y="22"/>
                    <a:pt x="5" y="23"/>
                    <a:pt x="11" y="23"/>
                  </a:cubicBezTo>
                  <a:cubicBezTo>
                    <a:pt x="18" y="23"/>
                    <a:pt x="27" y="22"/>
                    <a:pt x="29" y="21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9" y="15"/>
                    <a:pt x="31" y="15"/>
                    <a:pt x="33" y="15"/>
                  </a:cubicBezTo>
                  <a:cubicBezTo>
                    <a:pt x="36" y="15"/>
                    <a:pt x="38" y="15"/>
                    <a:pt x="40" y="12"/>
                  </a:cubicBezTo>
                  <a:cubicBezTo>
                    <a:pt x="40" y="10"/>
                    <a:pt x="40" y="9"/>
                    <a:pt x="40" y="4"/>
                  </a:cubicBezTo>
                  <a:cubicBezTo>
                    <a:pt x="37" y="5"/>
                    <a:pt x="35" y="5"/>
                    <a:pt x="32" y="5"/>
                  </a:cubicBezTo>
                  <a:cubicBezTo>
                    <a:pt x="28" y="5"/>
                    <a:pt x="24" y="5"/>
                    <a:pt x="23" y="4"/>
                  </a:cubicBezTo>
                  <a:cubicBezTo>
                    <a:pt x="24" y="4"/>
                    <a:pt x="27" y="3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09"/>
            <p:cNvSpPr>
              <a:spLocks/>
            </p:cNvSpPr>
            <p:nvPr/>
          </p:nvSpPr>
          <p:spPr bwMode="auto">
            <a:xfrm>
              <a:off x="5415" y="-722"/>
              <a:ext cx="97" cy="33"/>
            </a:xfrm>
            <a:custGeom>
              <a:avLst/>
              <a:gdLst>
                <a:gd name="T0" fmla="*/ 27 w 41"/>
                <a:gd name="T1" fmla="*/ 0 h 14"/>
                <a:gd name="T2" fmla="*/ 0 w 41"/>
                <a:gd name="T3" fmla="*/ 11 h 14"/>
                <a:gd name="T4" fmla="*/ 5 w 41"/>
                <a:gd name="T5" fmla="*/ 14 h 14"/>
                <a:gd name="T6" fmla="*/ 13 w 41"/>
                <a:gd name="T7" fmla="*/ 9 h 14"/>
                <a:gd name="T8" fmla="*/ 24 w 41"/>
                <a:gd name="T9" fmla="*/ 14 h 14"/>
                <a:gd name="T10" fmla="*/ 41 w 41"/>
                <a:gd name="T11" fmla="*/ 7 h 14"/>
                <a:gd name="T12" fmla="*/ 27 w 4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">
                  <a:moveTo>
                    <a:pt x="27" y="0"/>
                  </a:moveTo>
                  <a:cubicBezTo>
                    <a:pt x="21" y="0"/>
                    <a:pt x="0" y="3"/>
                    <a:pt x="0" y="11"/>
                  </a:cubicBezTo>
                  <a:cubicBezTo>
                    <a:pt x="0" y="13"/>
                    <a:pt x="3" y="14"/>
                    <a:pt x="5" y="14"/>
                  </a:cubicBezTo>
                  <a:cubicBezTo>
                    <a:pt x="10" y="14"/>
                    <a:pt x="12" y="14"/>
                    <a:pt x="13" y="9"/>
                  </a:cubicBezTo>
                  <a:cubicBezTo>
                    <a:pt x="17" y="9"/>
                    <a:pt x="21" y="14"/>
                    <a:pt x="24" y="14"/>
                  </a:cubicBezTo>
                  <a:cubicBezTo>
                    <a:pt x="31" y="14"/>
                    <a:pt x="31" y="7"/>
                    <a:pt x="41" y="7"/>
                  </a:cubicBezTo>
                  <a:cubicBezTo>
                    <a:pt x="39" y="3"/>
                    <a:pt x="33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10"/>
            <p:cNvSpPr>
              <a:spLocks/>
            </p:cNvSpPr>
            <p:nvPr/>
          </p:nvSpPr>
          <p:spPr bwMode="auto">
            <a:xfrm>
              <a:off x="5359" y="-833"/>
              <a:ext cx="151" cy="102"/>
            </a:xfrm>
            <a:custGeom>
              <a:avLst/>
              <a:gdLst>
                <a:gd name="T0" fmla="*/ 61 w 64"/>
                <a:gd name="T1" fmla="*/ 0 h 43"/>
                <a:gd name="T2" fmla="*/ 52 w 64"/>
                <a:gd name="T3" fmla="*/ 9 h 43"/>
                <a:gd name="T4" fmla="*/ 20 w 64"/>
                <a:gd name="T5" fmla="*/ 19 h 43"/>
                <a:gd name="T6" fmla="*/ 20 w 64"/>
                <a:gd name="T7" fmla="*/ 26 h 43"/>
                <a:gd name="T8" fmla="*/ 24 w 64"/>
                <a:gd name="T9" fmla="*/ 24 h 43"/>
                <a:gd name="T10" fmla="*/ 29 w 64"/>
                <a:gd name="T11" fmla="*/ 27 h 43"/>
                <a:gd name="T12" fmla="*/ 7 w 64"/>
                <a:gd name="T13" fmla="*/ 27 h 43"/>
                <a:gd name="T14" fmla="*/ 0 w 64"/>
                <a:gd name="T15" fmla="*/ 33 h 43"/>
                <a:gd name="T16" fmla="*/ 27 w 64"/>
                <a:gd name="T17" fmla="*/ 43 h 43"/>
                <a:gd name="T18" fmla="*/ 48 w 64"/>
                <a:gd name="T19" fmla="*/ 37 h 43"/>
                <a:gd name="T20" fmla="*/ 55 w 64"/>
                <a:gd name="T21" fmla="*/ 37 h 43"/>
                <a:gd name="T22" fmla="*/ 64 w 64"/>
                <a:gd name="T23" fmla="*/ 35 h 43"/>
                <a:gd name="T24" fmla="*/ 34 w 64"/>
                <a:gd name="T25" fmla="*/ 27 h 43"/>
                <a:gd name="T26" fmla="*/ 58 w 64"/>
                <a:gd name="T27" fmla="*/ 13 h 43"/>
                <a:gd name="T28" fmla="*/ 63 w 64"/>
                <a:gd name="T29" fmla="*/ 6 h 43"/>
                <a:gd name="T30" fmla="*/ 61 w 64"/>
                <a:gd name="T3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3">
                  <a:moveTo>
                    <a:pt x="61" y="0"/>
                  </a:moveTo>
                  <a:cubicBezTo>
                    <a:pt x="56" y="0"/>
                    <a:pt x="53" y="4"/>
                    <a:pt x="52" y="9"/>
                  </a:cubicBezTo>
                  <a:cubicBezTo>
                    <a:pt x="37" y="9"/>
                    <a:pt x="36" y="19"/>
                    <a:pt x="20" y="19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5"/>
                    <a:pt x="23" y="24"/>
                    <a:pt x="24" y="24"/>
                  </a:cubicBezTo>
                  <a:cubicBezTo>
                    <a:pt x="25" y="24"/>
                    <a:pt x="26" y="26"/>
                    <a:pt x="29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5" y="29"/>
                    <a:pt x="4" y="30"/>
                    <a:pt x="0" y="33"/>
                  </a:cubicBezTo>
                  <a:cubicBezTo>
                    <a:pt x="1" y="33"/>
                    <a:pt x="23" y="43"/>
                    <a:pt x="27" y="43"/>
                  </a:cubicBezTo>
                  <a:cubicBezTo>
                    <a:pt x="33" y="43"/>
                    <a:pt x="42" y="37"/>
                    <a:pt x="48" y="37"/>
                  </a:cubicBezTo>
                  <a:cubicBezTo>
                    <a:pt x="50" y="37"/>
                    <a:pt x="53" y="37"/>
                    <a:pt x="55" y="37"/>
                  </a:cubicBezTo>
                  <a:cubicBezTo>
                    <a:pt x="58" y="37"/>
                    <a:pt x="61" y="36"/>
                    <a:pt x="64" y="35"/>
                  </a:cubicBezTo>
                  <a:cubicBezTo>
                    <a:pt x="52" y="30"/>
                    <a:pt x="48" y="29"/>
                    <a:pt x="34" y="27"/>
                  </a:cubicBezTo>
                  <a:cubicBezTo>
                    <a:pt x="39" y="21"/>
                    <a:pt x="49" y="18"/>
                    <a:pt x="58" y="13"/>
                  </a:cubicBezTo>
                  <a:cubicBezTo>
                    <a:pt x="58" y="10"/>
                    <a:pt x="61" y="8"/>
                    <a:pt x="63" y="6"/>
                  </a:cubicBezTo>
                  <a:cubicBezTo>
                    <a:pt x="63" y="4"/>
                    <a:pt x="62" y="0"/>
                    <a:pt x="6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111"/>
            <p:cNvSpPr>
              <a:spLocks/>
            </p:cNvSpPr>
            <p:nvPr/>
          </p:nvSpPr>
          <p:spPr bwMode="auto">
            <a:xfrm>
              <a:off x="3813" y="-684"/>
              <a:ext cx="496" cy="274"/>
            </a:xfrm>
            <a:custGeom>
              <a:avLst/>
              <a:gdLst>
                <a:gd name="T0" fmla="*/ 86 w 210"/>
                <a:gd name="T1" fmla="*/ 0 h 116"/>
                <a:gd name="T2" fmla="*/ 75 w 210"/>
                <a:gd name="T3" fmla="*/ 8 h 116"/>
                <a:gd name="T4" fmla="*/ 82 w 210"/>
                <a:gd name="T5" fmla="*/ 31 h 116"/>
                <a:gd name="T6" fmla="*/ 58 w 210"/>
                <a:gd name="T7" fmla="*/ 8 h 116"/>
                <a:gd name="T8" fmla="*/ 49 w 210"/>
                <a:gd name="T9" fmla="*/ 17 h 116"/>
                <a:gd name="T10" fmla="*/ 51 w 210"/>
                <a:gd name="T11" fmla="*/ 22 h 116"/>
                <a:gd name="T12" fmla="*/ 38 w 210"/>
                <a:gd name="T13" fmla="*/ 16 h 116"/>
                <a:gd name="T14" fmla="*/ 45 w 210"/>
                <a:gd name="T15" fmla="*/ 8 h 116"/>
                <a:gd name="T16" fmla="*/ 18 w 210"/>
                <a:gd name="T17" fmla="*/ 6 h 116"/>
                <a:gd name="T18" fmla="*/ 0 w 210"/>
                <a:gd name="T19" fmla="*/ 19 h 116"/>
                <a:gd name="T20" fmla="*/ 13 w 210"/>
                <a:gd name="T21" fmla="*/ 32 h 116"/>
                <a:gd name="T22" fmla="*/ 17 w 210"/>
                <a:gd name="T23" fmla="*/ 34 h 116"/>
                <a:gd name="T24" fmla="*/ 32 w 210"/>
                <a:gd name="T25" fmla="*/ 51 h 116"/>
                <a:gd name="T26" fmla="*/ 28 w 210"/>
                <a:gd name="T27" fmla="*/ 52 h 116"/>
                <a:gd name="T28" fmla="*/ 45 w 210"/>
                <a:gd name="T29" fmla="*/ 61 h 116"/>
                <a:gd name="T30" fmla="*/ 60 w 210"/>
                <a:gd name="T31" fmla="*/ 47 h 116"/>
                <a:gd name="T32" fmla="*/ 65 w 210"/>
                <a:gd name="T33" fmla="*/ 47 h 116"/>
                <a:gd name="T34" fmla="*/ 73 w 210"/>
                <a:gd name="T35" fmla="*/ 51 h 116"/>
                <a:gd name="T36" fmla="*/ 86 w 210"/>
                <a:gd name="T37" fmla="*/ 51 h 116"/>
                <a:gd name="T38" fmla="*/ 59 w 210"/>
                <a:gd name="T39" fmla="*/ 64 h 116"/>
                <a:gd name="T40" fmla="*/ 45 w 210"/>
                <a:gd name="T41" fmla="*/ 70 h 116"/>
                <a:gd name="T42" fmla="*/ 53 w 210"/>
                <a:gd name="T43" fmla="*/ 78 h 116"/>
                <a:gd name="T44" fmla="*/ 65 w 210"/>
                <a:gd name="T45" fmla="*/ 77 h 116"/>
                <a:gd name="T46" fmla="*/ 88 w 210"/>
                <a:gd name="T47" fmla="*/ 79 h 116"/>
                <a:gd name="T48" fmla="*/ 71 w 210"/>
                <a:gd name="T49" fmla="*/ 83 h 116"/>
                <a:gd name="T50" fmla="*/ 58 w 210"/>
                <a:gd name="T51" fmla="*/ 83 h 116"/>
                <a:gd name="T52" fmla="*/ 51 w 210"/>
                <a:gd name="T53" fmla="*/ 83 h 116"/>
                <a:gd name="T54" fmla="*/ 93 w 210"/>
                <a:gd name="T55" fmla="*/ 116 h 116"/>
                <a:gd name="T56" fmla="*/ 108 w 210"/>
                <a:gd name="T57" fmla="*/ 87 h 116"/>
                <a:gd name="T58" fmla="*/ 116 w 210"/>
                <a:gd name="T59" fmla="*/ 83 h 116"/>
                <a:gd name="T60" fmla="*/ 145 w 210"/>
                <a:gd name="T61" fmla="*/ 46 h 116"/>
                <a:gd name="T62" fmla="*/ 158 w 210"/>
                <a:gd name="T63" fmla="*/ 54 h 116"/>
                <a:gd name="T64" fmla="*/ 150 w 210"/>
                <a:gd name="T65" fmla="*/ 55 h 116"/>
                <a:gd name="T66" fmla="*/ 161 w 210"/>
                <a:gd name="T67" fmla="*/ 70 h 116"/>
                <a:gd name="T68" fmla="*/ 153 w 210"/>
                <a:gd name="T69" fmla="*/ 85 h 116"/>
                <a:gd name="T70" fmla="*/ 177 w 210"/>
                <a:gd name="T71" fmla="*/ 86 h 116"/>
                <a:gd name="T72" fmla="*/ 177 w 210"/>
                <a:gd name="T73" fmla="*/ 95 h 116"/>
                <a:gd name="T74" fmla="*/ 210 w 210"/>
                <a:gd name="T75" fmla="*/ 77 h 116"/>
                <a:gd name="T76" fmla="*/ 190 w 210"/>
                <a:gd name="T77" fmla="*/ 58 h 116"/>
                <a:gd name="T78" fmla="*/ 173 w 210"/>
                <a:gd name="T79" fmla="*/ 58 h 116"/>
                <a:gd name="T80" fmla="*/ 173 w 210"/>
                <a:gd name="T81" fmla="*/ 50 h 116"/>
                <a:gd name="T82" fmla="*/ 168 w 210"/>
                <a:gd name="T83" fmla="*/ 51 h 116"/>
                <a:gd name="T84" fmla="*/ 163 w 210"/>
                <a:gd name="T85" fmla="*/ 50 h 116"/>
                <a:gd name="T86" fmla="*/ 169 w 210"/>
                <a:gd name="T87" fmla="*/ 50 h 116"/>
                <a:gd name="T88" fmla="*/ 126 w 210"/>
                <a:gd name="T89" fmla="*/ 27 h 116"/>
                <a:gd name="T90" fmla="*/ 121 w 210"/>
                <a:gd name="T91" fmla="*/ 27 h 116"/>
                <a:gd name="T92" fmla="*/ 115 w 210"/>
                <a:gd name="T93" fmla="*/ 14 h 116"/>
                <a:gd name="T94" fmla="*/ 105 w 210"/>
                <a:gd name="T95" fmla="*/ 21 h 116"/>
                <a:gd name="T96" fmla="*/ 107 w 210"/>
                <a:gd name="T97" fmla="*/ 11 h 116"/>
                <a:gd name="T98" fmla="*/ 86 w 210"/>
                <a:gd name="T9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0" h="116">
                  <a:moveTo>
                    <a:pt x="86" y="0"/>
                  </a:moveTo>
                  <a:cubicBezTo>
                    <a:pt x="79" y="0"/>
                    <a:pt x="75" y="0"/>
                    <a:pt x="75" y="8"/>
                  </a:cubicBezTo>
                  <a:cubicBezTo>
                    <a:pt x="75" y="18"/>
                    <a:pt x="78" y="23"/>
                    <a:pt x="82" y="31"/>
                  </a:cubicBezTo>
                  <a:cubicBezTo>
                    <a:pt x="68" y="26"/>
                    <a:pt x="72" y="8"/>
                    <a:pt x="58" y="8"/>
                  </a:cubicBezTo>
                  <a:cubicBezTo>
                    <a:pt x="53" y="8"/>
                    <a:pt x="49" y="12"/>
                    <a:pt x="49" y="17"/>
                  </a:cubicBezTo>
                  <a:cubicBezTo>
                    <a:pt x="49" y="19"/>
                    <a:pt x="50" y="21"/>
                    <a:pt x="51" y="22"/>
                  </a:cubicBezTo>
                  <a:cubicBezTo>
                    <a:pt x="47" y="20"/>
                    <a:pt x="43" y="19"/>
                    <a:pt x="38" y="16"/>
                  </a:cubicBezTo>
                  <a:cubicBezTo>
                    <a:pt x="40" y="13"/>
                    <a:pt x="42" y="12"/>
                    <a:pt x="45" y="8"/>
                  </a:cubicBezTo>
                  <a:cubicBezTo>
                    <a:pt x="32" y="6"/>
                    <a:pt x="27" y="6"/>
                    <a:pt x="18" y="6"/>
                  </a:cubicBezTo>
                  <a:cubicBezTo>
                    <a:pt x="13" y="6"/>
                    <a:pt x="2" y="16"/>
                    <a:pt x="0" y="19"/>
                  </a:cubicBezTo>
                  <a:cubicBezTo>
                    <a:pt x="3" y="23"/>
                    <a:pt x="9" y="32"/>
                    <a:pt x="13" y="32"/>
                  </a:cubicBezTo>
                  <a:cubicBezTo>
                    <a:pt x="15" y="32"/>
                    <a:pt x="16" y="33"/>
                    <a:pt x="17" y="34"/>
                  </a:cubicBezTo>
                  <a:cubicBezTo>
                    <a:pt x="15" y="42"/>
                    <a:pt x="23" y="47"/>
                    <a:pt x="32" y="51"/>
                  </a:cubicBezTo>
                  <a:cubicBezTo>
                    <a:pt x="30" y="51"/>
                    <a:pt x="29" y="52"/>
                    <a:pt x="28" y="52"/>
                  </a:cubicBezTo>
                  <a:cubicBezTo>
                    <a:pt x="30" y="58"/>
                    <a:pt x="36" y="61"/>
                    <a:pt x="45" y="61"/>
                  </a:cubicBezTo>
                  <a:cubicBezTo>
                    <a:pt x="56" y="61"/>
                    <a:pt x="56" y="49"/>
                    <a:pt x="60" y="47"/>
                  </a:cubicBezTo>
                  <a:cubicBezTo>
                    <a:pt x="62" y="47"/>
                    <a:pt x="63" y="47"/>
                    <a:pt x="65" y="47"/>
                  </a:cubicBezTo>
                  <a:cubicBezTo>
                    <a:pt x="67" y="48"/>
                    <a:pt x="71" y="51"/>
                    <a:pt x="73" y="51"/>
                  </a:cubicBezTo>
                  <a:cubicBezTo>
                    <a:pt x="75" y="51"/>
                    <a:pt x="79" y="51"/>
                    <a:pt x="86" y="51"/>
                  </a:cubicBezTo>
                  <a:cubicBezTo>
                    <a:pt x="80" y="56"/>
                    <a:pt x="66" y="62"/>
                    <a:pt x="59" y="64"/>
                  </a:cubicBezTo>
                  <a:cubicBezTo>
                    <a:pt x="57" y="65"/>
                    <a:pt x="45" y="65"/>
                    <a:pt x="45" y="70"/>
                  </a:cubicBezTo>
                  <a:cubicBezTo>
                    <a:pt x="45" y="76"/>
                    <a:pt x="48" y="78"/>
                    <a:pt x="53" y="78"/>
                  </a:cubicBezTo>
                  <a:cubicBezTo>
                    <a:pt x="57" y="78"/>
                    <a:pt x="62" y="77"/>
                    <a:pt x="65" y="77"/>
                  </a:cubicBezTo>
                  <a:cubicBezTo>
                    <a:pt x="68" y="77"/>
                    <a:pt x="85" y="77"/>
                    <a:pt x="88" y="79"/>
                  </a:cubicBezTo>
                  <a:cubicBezTo>
                    <a:pt x="82" y="81"/>
                    <a:pt x="76" y="79"/>
                    <a:pt x="71" y="83"/>
                  </a:cubicBezTo>
                  <a:cubicBezTo>
                    <a:pt x="71" y="83"/>
                    <a:pt x="64" y="83"/>
                    <a:pt x="58" y="83"/>
                  </a:cubicBezTo>
                  <a:cubicBezTo>
                    <a:pt x="55" y="83"/>
                    <a:pt x="53" y="83"/>
                    <a:pt x="51" y="83"/>
                  </a:cubicBezTo>
                  <a:cubicBezTo>
                    <a:pt x="51" y="101"/>
                    <a:pt x="80" y="108"/>
                    <a:pt x="93" y="116"/>
                  </a:cubicBezTo>
                  <a:cubicBezTo>
                    <a:pt x="100" y="109"/>
                    <a:pt x="99" y="94"/>
                    <a:pt x="108" y="87"/>
                  </a:cubicBezTo>
                  <a:cubicBezTo>
                    <a:pt x="111" y="85"/>
                    <a:pt x="115" y="86"/>
                    <a:pt x="116" y="83"/>
                  </a:cubicBezTo>
                  <a:cubicBezTo>
                    <a:pt x="121" y="69"/>
                    <a:pt x="127" y="46"/>
                    <a:pt x="145" y="46"/>
                  </a:cubicBezTo>
                  <a:cubicBezTo>
                    <a:pt x="145" y="46"/>
                    <a:pt x="149" y="53"/>
                    <a:pt x="158" y="54"/>
                  </a:cubicBezTo>
                  <a:cubicBezTo>
                    <a:pt x="155" y="54"/>
                    <a:pt x="153" y="54"/>
                    <a:pt x="150" y="55"/>
                  </a:cubicBezTo>
                  <a:cubicBezTo>
                    <a:pt x="152" y="59"/>
                    <a:pt x="157" y="69"/>
                    <a:pt x="161" y="70"/>
                  </a:cubicBezTo>
                  <a:cubicBezTo>
                    <a:pt x="160" y="78"/>
                    <a:pt x="154" y="75"/>
                    <a:pt x="153" y="85"/>
                  </a:cubicBezTo>
                  <a:cubicBezTo>
                    <a:pt x="160" y="85"/>
                    <a:pt x="171" y="85"/>
                    <a:pt x="177" y="86"/>
                  </a:cubicBezTo>
                  <a:cubicBezTo>
                    <a:pt x="176" y="88"/>
                    <a:pt x="176" y="91"/>
                    <a:pt x="177" y="95"/>
                  </a:cubicBezTo>
                  <a:cubicBezTo>
                    <a:pt x="190" y="91"/>
                    <a:pt x="196" y="82"/>
                    <a:pt x="210" y="77"/>
                  </a:cubicBezTo>
                  <a:cubicBezTo>
                    <a:pt x="205" y="70"/>
                    <a:pt x="190" y="74"/>
                    <a:pt x="190" y="58"/>
                  </a:cubicBezTo>
                  <a:cubicBezTo>
                    <a:pt x="183" y="58"/>
                    <a:pt x="181" y="58"/>
                    <a:pt x="173" y="58"/>
                  </a:cubicBezTo>
                  <a:cubicBezTo>
                    <a:pt x="174" y="56"/>
                    <a:pt x="174" y="53"/>
                    <a:pt x="173" y="50"/>
                  </a:cubicBezTo>
                  <a:cubicBezTo>
                    <a:pt x="171" y="50"/>
                    <a:pt x="169" y="51"/>
                    <a:pt x="168" y="51"/>
                  </a:cubicBezTo>
                  <a:cubicBezTo>
                    <a:pt x="166" y="51"/>
                    <a:pt x="165" y="51"/>
                    <a:pt x="163" y="50"/>
                  </a:cubicBezTo>
                  <a:cubicBezTo>
                    <a:pt x="165" y="50"/>
                    <a:pt x="167" y="50"/>
                    <a:pt x="169" y="50"/>
                  </a:cubicBezTo>
                  <a:cubicBezTo>
                    <a:pt x="163" y="43"/>
                    <a:pt x="135" y="27"/>
                    <a:pt x="126" y="27"/>
                  </a:cubicBezTo>
                  <a:cubicBezTo>
                    <a:pt x="125" y="27"/>
                    <a:pt x="123" y="27"/>
                    <a:pt x="121" y="27"/>
                  </a:cubicBezTo>
                  <a:cubicBezTo>
                    <a:pt x="122" y="23"/>
                    <a:pt x="123" y="14"/>
                    <a:pt x="115" y="14"/>
                  </a:cubicBezTo>
                  <a:cubicBezTo>
                    <a:pt x="111" y="14"/>
                    <a:pt x="110" y="19"/>
                    <a:pt x="105" y="21"/>
                  </a:cubicBezTo>
                  <a:cubicBezTo>
                    <a:pt x="105" y="17"/>
                    <a:pt x="107" y="14"/>
                    <a:pt x="107" y="11"/>
                  </a:cubicBezTo>
                  <a:cubicBezTo>
                    <a:pt x="107" y="5"/>
                    <a:pt x="9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112"/>
            <p:cNvSpPr>
              <a:spLocks/>
            </p:cNvSpPr>
            <p:nvPr/>
          </p:nvSpPr>
          <p:spPr bwMode="auto">
            <a:xfrm>
              <a:off x="4073" y="-724"/>
              <a:ext cx="324" cy="116"/>
            </a:xfrm>
            <a:custGeom>
              <a:avLst/>
              <a:gdLst>
                <a:gd name="T0" fmla="*/ 80 w 137"/>
                <a:gd name="T1" fmla="*/ 0 h 49"/>
                <a:gd name="T2" fmla="*/ 73 w 137"/>
                <a:gd name="T3" fmla="*/ 0 h 49"/>
                <a:gd name="T4" fmla="*/ 60 w 137"/>
                <a:gd name="T5" fmla="*/ 12 h 49"/>
                <a:gd name="T6" fmla="*/ 39 w 137"/>
                <a:gd name="T7" fmla="*/ 1 h 49"/>
                <a:gd name="T8" fmla="*/ 24 w 137"/>
                <a:gd name="T9" fmla="*/ 1 h 49"/>
                <a:gd name="T10" fmla="*/ 27 w 137"/>
                <a:gd name="T11" fmla="*/ 6 h 49"/>
                <a:gd name="T12" fmla="*/ 18 w 137"/>
                <a:gd name="T13" fmla="*/ 6 h 49"/>
                <a:gd name="T14" fmla="*/ 18 w 137"/>
                <a:gd name="T15" fmla="*/ 9 h 49"/>
                <a:gd name="T16" fmla="*/ 15 w 137"/>
                <a:gd name="T17" fmla="*/ 10 h 49"/>
                <a:gd name="T18" fmla="*/ 7 w 137"/>
                <a:gd name="T19" fmla="*/ 8 h 49"/>
                <a:gd name="T20" fmla="*/ 0 w 137"/>
                <a:gd name="T21" fmla="*/ 8 h 49"/>
                <a:gd name="T22" fmla="*/ 7 w 137"/>
                <a:gd name="T23" fmla="*/ 20 h 49"/>
                <a:gd name="T24" fmla="*/ 13 w 137"/>
                <a:gd name="T25" fmla="*/ 28 h 49"/>
                <a:gd name="T26" fmla="*/ 26 w 137"/>
                <a:gd name="T27" fmla="*/ 26 h 49"/>
                <a:gd name="T28" fmla="*/ 51 w 137"/>
                <a:gd name="T29" fmla="*/ 28 h 49"/>
                <a:gd name="T30" fmla="*/ 38 w 137"/>
                <a:gd name="T31" fmla="*/ 30 h 49"/>
                <a:gd name="T32" fmla="*/ 27 w 137"/>
                <a:gd name="T33" fmla="*/ 31 h 49"/>
                <a:gd name="T34" fmla="*/ 34 w 137"/>
                <a:gd name="T35" fmla="*/ 39 h 49"/>
                <a:gd name="T36" fmla="*/ 64 w 137"/>
                <a:gd name="T37" fmla="*/ 39 h 49"/>
                <a:gd name="T38" fmla="*/ 82 w 137"/>
                <a:gd name="T39" fmla="*/ 49 h 49"/>
                <a:gd name="T40" fmla="*/ 137 w 137"/>
                <a:gd name="T41" fmla="*/ 22 h 49"/>
                <a:gd name="T42" fmla="*/ 113 w 137"/>
                <a:gd name="T43" fmla="*/ 8 h 49"/>
                <a:gd name="T44" fmla="*/ 96 w 137"/>
                <a:gd name="T45" fmla="*/ 8 h 49"/>
                <a:gd name="T46" fmla="*/ 80 w 137"/>
                <a:gd name="T47" fmla="*/ 13 h 49"/>
                <a:gd name="T48" fmla="*/ 80 w 137"/>
                <a:gd name="T4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7" h="49">
                  <a:moveTo>
                    <a:pt x="80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1" y="2"/>
                    <a:pt x="67" y="12"/>
                    <a:pt x="60" y="12"/>
                  </a:cubicBezTo>
                  <a:cubicBezTo>
                    <a:pt x="58" y="12"/>
                    <a:pt x="42" y="4"/>
                    <a:pt x="39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2" y="10"/>
                    <a:pt x="10" y="9"/>
                    <a:pt x="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3"/>
                    <a:pt x="3" y="17"/>
                    <a:pt x="7" y="20"/>
                  </a:cubicBezTo>
                  <a:cubicBezTo>
                    <a:pt x="7" y="26"/>
                    <a:pt x="9" y="28"/>
                    <a:pt x="13" y="28"/>
                  </a:cubicBezTo>
                  <a:cubicBezTo>
                    <a:pt x="16" y="28"/>
                    <a:pt x="21" y="26"/>
                    <a:pt x="26" y="26"/>
                  </a:cubicBezTo>
                  <a:cubicBezTo>
                    <a:pt x="27" y="26"/>
                    <a:pt x="49" y="28"/>
                    <a:pt x="51" y="28"/>
                  </a:cubicBezTo>
                  <a:cubicBezTo>
                    <a:pt x="48" y="29"/>
                    <a:pt x="42" y="29"/>
                    <a:pt x="38" y="30"/>
                  </a:cubicBezTo>
                  <a:cubicBezTo>
                    <a:pt x="36" y="30"/>
                    <a:pt x="31" y="30"/>
                    <a:pt x="27" y="31"/>
                  </a:cubicBezTo>
                  <a:cubicBezTo>
                    <a:pt x="28" y="35"/>
                    <a:pt x="29" y="38"/>
                    <a:pt x="3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8" y="46"/>
                    <a:pt x="73" y="49"/>
                    <a:pt x="82" y="49"/>
                  </a:cubicBezTo>
                  <a:cubicBezTo>
                    <a:pt x="98" y="49"/>
                    <a:pt x="124" y="30"/>
                    <a:pt x="137" y="22"/>
                  </a:cubicBezTo>
                  <a:cubicBezTo>
                    <a:pt x="134" y="15"/>
                    <a:pt x="124" y="8"/>
                    <a:pt x="113" y="8"/>
                  </a:cubicBezTo>
                  <a:cubicBezTo>
                    <a:pt x="105" y="8"/>
                    <a:pt x="108" y="8"/>
                    <a:pt x="96" y="8"/>
                  </a:cubicBezTo>
                  <a:cubicBezTo>
                    <a:pt x="88" y="8"/>
                    <a:pt x="85" y="13"/>
                    <a:pt x="80" y="13"/>
                  </a:cubicBezTo>
                  <a:cubicBezTo>
                    <a:pt x="79" y="9"/>
                    <a:pt x="80" y="6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13"/>
            <p:cNvSpPr>
              <a:spLocks noEditPoints="1"/>
            </p:cNvSpPr>
            <p:nvPr/>
          </p:nvSpPr>
          <p:spPr bwMode="auto">
            <a:xfrm>
              <a:off x="3794" y="-594"/>
              <a:ext cx="61" cy="54"/>
            </a:xfrm>
            <a:custGeom>
              <a:avLst/>
              <a:gdLst>
                <a:gd name="T0" fmla="*/ 8 w 26"/>
                <a:gd name="T1" fmla="*/ 1 h 23"/>
                <a:gd name="T2" fmla="*/ 26 w 26"/>
                <a:gd name="T3" fmla="*/ 23 h 23"/>
                <a:gd name="T4" fmla="*/ 8 w 26"/>
                <a:gd name="T5" fmla="*/ 1 h 23"/>
                <a:gd name="T6" fmla="*/ 8 w 26"/>
                <a:gd name="T7" fmla="*/ 0 h 23"/>
                <a:gd name="T8" fmla="*/ 8 w 26"/>
                <a:gd name="T9" fmla="*/ 1 h 23"/>
                <a:gd name="T10" fmla="*/ 8 w 26"/>
                <a:gd name="T11" fmla="*/ 1 h 23"/>
                <a:gd name="T12" fmla="*/ 8 w 26"/>
                <a:gd name="T13" fmla="*/ 0 h 23"/>
                <a:gd name="T14" fmla="*/ 9 w 26"/>
                <a:gd name="T15" fmla="*/ 0 h 23"/>
                <a:gd name="T16" fmla="*/ 8 w 26"/>
                <a:gd name="T17" fmla="*/ 1 h 23"/>
                <a:gd name="T18" fmla="*/ 9 w 26"/>
                <a:gd name="T19" fmla="*/ 2 h 23"/>
                <a:gd name="T20" fmla="*/ 9 w 26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3">
                  <a:moveTo>
                    <a:pt x="8" y="1"/>
                  </a:moveTo>
                  <a:cubicBezTo>
                    <a:pt x="0" y="6"/>
                    <a:pt x="16" y="20"/>
                    <a:pt x="26" y="23"/>
                  </a:cubicBezTo>
                  <a:cubicBezTo>
                    <a:pt x="22" y="11"/>
                    <a:pt x="15" y="9"/>
                    <a:pt x="8" y="1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14"/>
            <p:cNvSpPr>
              <a:spLocks/>
            </p:cNvSpPr>
            <p:nvPr/>
          </p:nvSpPr>
          <p:spPr bwMode="auto">
            <a:xfrm>
              <a:off x="3087" y="872"/>
              <a:ext cx="156" cy="187"/>
            </a:xfrm>
            <a:custGeom>
              <a:avLst/>
              <a:gdLst>
                <a:gd name="T0" fmla="*/ 48 w 66"/>
                <a:gd name="T1" fmla="*/ 0 h 79"/>
                <a:gd name="T2" fmla="*/ 39 w 66"/>
                <a:gd name="T3" fmla="*/ 0 h 79"/>
                <a:gd name="T4" fmla="*/ 23 w 66"/>
                <a:gd name="T5" fmla="*/ 10 h 79"/>
                <a:gd name="T6" fmla="*/ 26 w 66"/>
                <a:gd name="T7" fmla="*/ 17 h 79"/>
                <a:gd name="T8" fmla="*/ 11 w 66"/>
                <a:gd name="T9" fmla="*/ 23 h 79"/>
                <a:gd name="T10" fmla="*/ 10 w 66"/>
                <a:gd name="T11" fmla="*/ 22 h 79"/>
                <a:gd name="T12" fmla="*/ 5 w 66"/>
                <a:gd name="T13" fmla="*/ 28 h 79"/>
                <a:gd name="T14" fmla="*/ 15 w 66"/>
                <a:gd name="T15" fmla="*/ 39 h 79"/>
                <a:gd name="T16" fmla="*/ 0 w 66"/>
                <a:gd name="T17" fmla="*/ 66 h 79"/>
                <a:gd name="T18" fmla="*/ 13 w 66"/>
                <a:gd name="T19" fmla="*/ 79 h 79"/>
                <a:gd name="T20" fmla="*/ 23 w 66"/>
                <a:gd name="T21" fmla="*/ 76 h 79"/>
                <a:gd name="T22" fmla="*/ 42 w 66"/>
                <a:gd name="T23" fmla="*/ 65 h 79"/>
                <a:gd name="T24" fmla="*/ 46 w 66"/>
                <a:gd name="T25" fmla="*/ 65 h 79"/>
                <a:gd name="T26" fmla="*/ 56 w 66"/>
                <a:gd name="T27" fmla="*/ 62 h 79"/>
                <a:gd name="T28" fmla="*/ 56 w 66"/>
                <a:gd name="T29" fmla="*/ 47 h 79"/>
                <a:gd name="T30" fmla="*/ 56 w 66"/>
                <a:gd name="T31" fmla="*/ 29 h 79"/>
                <a:gd name="T32" fmla="*/ 66 w 66"/>
                <a:gd name="T33" fmla="*/ 22 h 79"/>
                <a:gd name="T34" fmla="*/ 48 w 66"/>
                <a:gd name="T3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79">
                  <a:moveTo>
                    <a:pt x="48" y="0"/>
                  </a:moveTo>
                  <a:cubicBezTo>
                    <a:pt x="45" y="0"/>
                    <a:pt x="42" y="0"/>
                    <a:pt x="39" y="0"/>
                  </a:cubicBezTo>
                  <a:cubicBezTo>
                    <a:pt x="34" y="0"/>
                    <a:pt x="23" y="6"/>
                    <a:pt x="23" y="10"/>
                  </a:cubicBezTo>
                  <a:cubicBezTo>
                    <a:pt x="23" y="13"/>
                    <a:pt x="24" y="14"/>
                    <a:pt x="26" y="17"/>
                  </a:cubicBezTo>
                  <a:cubicBezTo>
                    <a:pt x="23" y="20"/>
                    <a:pt x="14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8" y="22"/>
                    <a:pt x="5" y="23"/>
                    <a:pt x="5" y="28"/>
                  </a:cubicBezTo>
                  <a:cubicBezTo>
                    <a:pt x="5" y="34"/>
                    <a:pt x="10" y="37"/>
                    <a:pt x="15" y="39"/>
                  </a:cubicBezTo>
                  <a:cubicBezTo>
                    <a:pt x="13" y="52"/>
                    <a:pt x="0" y="53"/>
                    <a:pt x="0" y="66"/>
                  </a:cubicBezTo>
                  <a:cubicBezTo>
                    <a:pt x="0" y="73"/>
                    <a:pt x="7" y="79"/>
                    <a:pt x="13" y="79"/>
                  </a:cubicBezTo>
                  <a:cubicBezTo>
                    <a:pt x="16" y="79"/>
                    <a:pt x="21" y="78"/>
                    <a:pt x="23" y="76"/>
                  </a:cubicBezTo>
                  <a:cubicBezTo>
                    <a:pt x="27" y="74"/>
                    <a:pt x="34" y="65"/>
                    <a:pt x="42" y="65"/>
                  </a:cubicBezTo>
                  <a:cubicBezTo>
                    <a:pt x="43" y="65"/>
                    <a:pt x="45" y="65"/>
                    <a:pt x="46" y="65"/>
                  </a:cubicBezTo>
                  <a:cubicBezTo>
                    <a:pt x="50" y="65"/>
                    <a:pt x="54" y="65"/>
                    <a:pt x="56" y="62"/>
                  </a:cubicBezTo>
                  <a:cubicBezTo>
                    <a:pt x="60" y="58"/>
                    <a:pt x="56" y="52"/>
                    <a:pt x="56" y="47"/>
                  </a:cubicBezTo>
                  <a:cubicBezTo>
                    <a:pt x="56" y="47"/>
                    <a:pt x="56" y="33"/>
                    <a:pt x="56" y="29"/>
                  </a:cubicBezTo>
                  <a:cubicBezTo>
                    <a:pt x="56" y="25"/>
                    <a:pt x="66" y="26"/>
                    <a:pt x="66" y="22"/>
                  </a:cubicBezTo>
                  <a:cubicBezTo>
                    <a:pt x="66" y="13"/>
                    <a:pt x="60" y="0"/>
                    <a:pt x="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15"/>
            <p:cNvSpPr>
              <a:spLocks/>
            </p:cNvSpPr>
            <p:nvPr/>
          </p:nvSpPr>
          <p:spPr bwMode="auto">
            <a:xfrm>
              <a:off x="3191" y="714"/>
              <a:ext cx="33" cy="28"/>
            </a:xfrm>
            <a:custGeom>
              <a:avLst/>
              <a:gdLst>
                <a:gd name="T0" fmla="*/ 14 w 14"/>
                <a:gd name="T1" fmla="*/ 0 h 12"/>
                <a:gd name="T2" fmla="*/ 0 w 14"/>
                <a:gd name="T3" fmla="*/ 6 h 12"/>
                <a:gd name="T4" fmla="*/ 3 w 14"/>
                <a:gd name="T5" fmla="*/ 12 h 12"/>
                <a:gd name="T6" fmla="*/ 14 w 1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4" y="0"/>
                  </a:moveTo>
                  <a:cubicBezTo>
                    <a:pt x="9" y="0"/>
                    <a:pt x="0" y="2"/>
                    <a:pt x="0" y="6"/>
                  </a:cubicBezTo>
                  <a:cubicBezTo>
                    <a:pt x="0" y="8"/>
                    <a:pt x="2" y="12"/>
                    <a:pt x="3" y="12"/>
                  </a:cubicBezTo>
                  <a:cubicBezTo>
                    <a:pt x="9" y="12"/>
                    <a:pt x="14" y="6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16"/>
            <p:cNvSpPr>
              <a:spLocks/>
            </p:cNvSpPr>
            <p:nvPr/>
          </p:nvSpPr>
          <p:spPr bwMode="auto">
            <a:xfrm>
              <a:off x="3210" y="697"/>
              <a:ext cx="295" cy="431"/>
            </a:xfrm>
            <a:custGeom>
              <a:avLst/>
              <a:gdLst>
                <a:gd name="T0" fmla="*/ 30 w 125"/>
                <a:gd name="T1" fmla="*/ 0 h 182"/>
                <a:gd name="T2" fmla="*/ 19 w 125"/>
                <a:gd name="T3" fmla="*/ 16 h 182"/>
                <a:gd name="T4" fmla="*/ 14 w 125"/>
                <a:gd name="T5" fmla="*/ 26 h 182"/>
                <a:gd name="T6" fmla="*/ 9 w 125"/>
                <a:gd name="T7" fmla="*/ 24 h 182"/>
                <a:gd name="T8" fmla="*/ 12 w 125"/>
                <a:gd name="T9" fmla="*/ 34 h 182"/>
                <a:gd name="T10" fmla="*/ 9 w 125"/>
                <a:gd name="T11" fmla="*/ 45 h 182"/>
                <a:gd name="T12" fmla="*/ 17 w 125"/>
                <a:gd name="T13" fmla="*/ 54 h 182"/>
                <a:gd name="T14" fmla="*/ 14 w 125"/>
                <a:gd name="T15" fmla="*/ 66 h 182"/>
                <a:gd name="T16" fmla="*/ 19 w 125"/>
                <a:gd name="T17" fmla="*/ 59 h 182"/>
                <a:gd name="T18" fmla="*/ 28 w 125"/>
                <a:gd name="T19" fmla="*/ 71 h 182"/>
                <a:gd name="T20" fmla="*/ 31 w 125"/>
                <a:gd name="T21" fmla="*/ 87 h 182"/>
                <a:gd name="T22" fmla="*/ 48 w 125"/>
                <a:gd name="T23" fmla="*/ 84 h 182"/>
                <a:gd name="T24" fmla="*/ 54 w 125"/>
                <a:gd name="T25" fmla="*/ 98 h 182"/>
                <a:gd name="T26" fmla="*/ 57 w 125"/>
                <a:gd name="T27" fmla="*/ 106 h 182"/>
                <a:gd name="T28" fmla="*/ 37 w 125"/>
                <a:gd name="T29" fmla="*/ 131 h 182"/>
                <a:gd name="T30" fmla="*/ 25 w 125"/>
                <a:gd name="T31" fmla="*/ 150 h 182"/>
                <a:gd name="T32" fmla="*/ 45 w 125"/>
                <a:gd name="T33" fmla="*/ 154 h 182"/>
                <a:gd name="T34" fmla="*/ 56 w 125"/>
                <a:gd name="T35" fmla="*/ 152 h 182"/>
                <a:gd name="T36" fmla="*/ 19 w 125"/>
                <a:gd name="T37" fmla="*/ 178 h 182"/>
                <a:gd name="T38" fmla="*/ 23 w 125"/>
                <a:gd name="T39" fmla="*/ 182 h 182"/>
                <a:gd name="T40" fmla="*/ 38 w 125"/>
                <a:gd name="T41" fmla="*/ 177 h 182"/>
                <a:gd name="T42" fmla="*/ 56 w 125"/>
                <a:gd name="T43" fmla="*/ 172 h 182"/>
                <a:gd name="T44" fmla="*/ 104 w 125"/>
                <a:gd name="T45" fmla="*/ 167 h 182"/>
                <a:gd name="T46" fmla="*/ 119 w 125"/>
                <a:gd name="T47" fmla="*/ 155 h 182"/>
                <a:gd name="T48" fmla="*/ 125 w 125"/>
                <a:gd name="T49" fmla="*/ 132 h 182"/>
                <a:gd name="T50" fmla="*/ 112 w 125"/>
                <a:gd name="T51" fmla="*/ 122 h 182"/>
                <a:gd name="T52" fmla="*/ 110 w 125"/>
                <a:gd name="T53" fmla="*/ 122 h 182"/>
                <a:gd name="T54" fmla="*/ 104 w 125"/>
                <a:gd name="T55" fmla="*/ 122 h 182"/>
                <a:gd name="T56" fmla="*/ 101 w 125"/>
                <a:gd name="T57" fmla="*/ 107 h 182"/>
                <a:gd name="T58" fmla="*/ 64 w 125"/>
                <a:gd name="T59" fmla="*/ 60 h 182"/>
                <a:gd name="T60" fmla="*/ 58 w 125"/>
                <a:gd name="T61" fmla="*/ 60 h 182"/>
                <a:gd name="T62" fmla="*/ 51 w 125"/>
                <a:gd name="T63" fmla="*/ 60 h 182"/>
                <a:gd name="T64" fmla="*/ 70 w 125"/>
                <a:gd name="T65" fmla="*/ 23 h 182"/>
                <a:gd name="T66" fmla="*/ 37 w 125"/>
                <a:gd name="T67" fmla="*/ 19 h 182"/>
                <a:gd name="T68" fmla="*/ 45 w 125"/>
                <a:gd name="T6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5" h="182">
                  <a:moveTo>
                    <a:pt x="45" y="0"/>
                  </a:moveTo>
                  <a:cubicBezTo>
                    <a:pt x="41" y="0"/>
                    <a:pt x="36" y="0"/>
                    <a:pt x="30" y="0"/>
                  </a:cubicBezTo>
                  <a:cubicBezTo>
                    <a:pt x="27" y="0"/>
                    <a:pt x="21" y="5"/>
                    <a:pt x="21" y="7"/>
                  </a:cubicBezTo>
                  <a:cubicBezTo>
                    <a:pt x="21" y="10"/>
                    <a:pt x="19" y="12"/>
                    <a:pt x="19" y="16"/>
                  </a:cubicBezTo>
                  <a:cubicBezTo>
                    <a:pt x="16" y="16"/>
                    <a:pt x="12" y="18"/>
                    <a:pt x="12" y="23"/>
                  </a:cubicBezTo>
                  <a:cubicBezTo>
                    <a:pt x="12" y="24"/>
                    <a:pt x="13" y="25"/>
                    <a:pt x="14" y="26"/>
                  </a:cubicBezTo>
                  <a:cubicBezTo>
                    <a:pt x="14" y="27"/>
                    <a:pt x="13" y="29"/>
                    <a:pt x="12" y="29"/>
                  </a:cubicBezTo>
                  <a:cubicBezTo>
                    <a:pt x="11" y="29"/>
                    <a:pt x="9" y="27"/>
                    <a:pt x="9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1"/>
                    <a:pt x="4" y="33"/>
                    <a:pt x="12" y="34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9"/>
                    <a:pt x="9" y="43"/>
                    <a:pt x="9" y="45"/>
                  </a:cubicBezTo>
                  <a:cubicBezTo>
                    <a:pt x="9" y="47"/>
                    <a:pt x="13" y="49"/>
                    <a:pt x="17" y="50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5" y="55"/>
                    <a:pt x="14" y="56"/>
                    <a:pt x="14" y="58"/>
                  </a:cubicBezTo>
                  <a:cubicBezTo>
                    <a:pt x="14" y="61"/>
                    <a:pt x="14" y="62"/>
                    <a:pt x="14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8" y="64"/>
                    <a:pt x="16" y="63"/>
                    <a:pt x="19" y="59"/>
                  </a:cubicBezTo>
                  <a:cubicBezTo>
                    <a:pt x="20" y="60"/>
                    <a:pt x="23" y="61"/>
                    <a:pt x="28" y="61"/>
                  </a:cubicBezTo>
                  <a:cubicBezTo>
                    <a:pt x="26" y="65"/>
                    <a:pt x="28" y="66"/>
                    <a:pt x="28" y="71"/>
                  </a:cubicBezTo>
                  <a:cubicBezTo>
                    <a:pt x="28" y="75"/>
                    <a:pt x="22" y="78"/>
                    <a:pt x="22" y="82"/>
                  </a:cubicBezTo>
                  <a:cubicBezTo>
                    <a:pt x="22" y="87"/>
                    <a:pt x="26" y="87"/>
                    <a:pt x="31" y="87"/>
                  </a:cubicBezTo>
                  <a:cubicBezTo>
                    <a:pt x="35" y="87"/>
                    <a:pt x="38" y="84"/>
                    <a:pt x="43" y="84"/>
                  </a:cubicBezTo>
                  <a:cubicBezTo>
                    <a:pt x="45" y="84"/>
                    <a:pt x="46" y="84"/>
                    <a:pt x="48" y="84"/>
                  </a:cubicBezTo>
                  <a:cubicBezTo>
                    <a:pt x="47" y="87"/>
                    <a:pt x="44" y="88"/>
                    <a:pt x="44" y="92"/>
                  </a:cubicBezTo>
                  <a:cubicBezTo>
                    <a:pt x="44" y="96"/>
                    <a:pt x="49" y="98"/>
                    <a:pt x="54" y="98"/>
                  </a:cubicBezTo>
                  <a:cubicBezTo>
                    <a:pt x="55" y="98"/>
                    <a:pt x="56" y="98"/>
                    <a:pt x="57" y="98"/>
                  </a:cubicBezTo>
                  <a:cubicBezTo>
                    <a:pt x="57" y="106"/>
                    <a:pt x="57" y="106"/>
                    <a:pt x="57" y="106"/>
                  </a:cubicBezTo>
                  <a:cubicBezTo>
                    <a:pt x="54" y="111"/>
                    <a:pt x="42" y="116"/>
                    <a:pt x="33" y="116"/>
                  </a:cubicBezTo>
                  <a:cubicBezTo>
                    <a:pt x="33" y="121"/>
                    <a:pt x="37" y="124"/>
                    <a:pt x="37" y="131"/>
                  </a:cubicBezTo>
                  <a:cubicBezTo>
                    <a:pt x="37" y="139"/>
                    <a:pt x="22" y="139"/>
                    <a:pt x="22" y="147"/>
                  </a:cubicBezTo>
                  <a:cubicBezTo>
                    <a:pt x="22" y="148"/>
                    <a:pt x="24" y="150"/>
                    <a:pt x="25" y="150"/>
                  </a:cubicBezTo>
                  <a:cubicBezTo>
                    <a:pt x="28" y="150"/>
                    <a:pt x="27" y="147"/>
                    <a:pt x="30" y="147"/>
                  </a:cubicBezTo>
                  <a:cubicBezTo>
                    <a:pt x="36" y="147"/>
                    <a:pt x="38" y="154"/>
                    <a:pt x="45" y="154"/>
                  </a:cubicBezTo>
                  <a:cubicBezTo>
                    <a:pt x="49" y="154"/>
                    <a:pt x="52" y="151"/>
                    <a:pt x="55" y="148"/>
                  </a:cubicBezTo>
                  <a:cubicBezTo>
                    <a:pt x="55" y="149"/>
                    <a:pt x="56" y="151"/>
                    <a:pt x="56" y="152"/>
                  </a:cubicBezTo>
                  <a:cubicBezTo>
                    <a:pt x="56" y="159"/>
                    <a:pt x="45" y="157"/>
                    <a:pt x="38" y="159"/>
                  </a:cubicBezTo>
                  <a:cubicBezTo>
                    <a:pt x="36" y="159"/>
                    <a:pt x="20" y="176"/>
                    <a:pt x="19" y="178"/>
                  </a:cubicBezTo>
                  <a:cubicBezTo>
                    <a:pt x="19" y="182"/>
                    <a:pt x="19" y="182"/>
                    <a:pt x="19" y="182"/>
                  </a:cubicBezTo>
                  <a:cubicBezTo>
                    <a:pt x="23" y="182"/>
                    <a:pt x="23" y="182"/>
                    <a:pt x="23" y="182"/>
                  </a:cubicBezTo>
                  <a:cubicBezTo>
                    <a:pt x="25" y="179"/>
                    <a:pt x="27" y="177"/>
                    <a:pt x="30" y="177"/>
                  </a:cubicBezTo>
                  <a:cubicBezTo>
                    <a:pt x="38" y="177"/>
                    <a:pt x="38" y="177"/>
                    <a:pt x="38" y="177"/>
                  </a:cubicBezTo>
                  <a:cubicBezTo>
                    <a:pt x="38" y="173"/>
                    <a:pt x="41" y="168"/>
                    <a:pt x="46" y="168"/>
                  </a:cubicBezTo>
                  <a:cubicBezTo>
                    <a:pt x="50" y="168"/>
                    <a:pt x="52" y="172"/>
                    <a:pt x="56" y="172"/>
                  </a:cubicBezTo>
                  <a:cubicBezTo>
                    <a:pt x="64" y="172"/>
                    <a:pt x="78" y="167"/>
                    <a:pt x="83" y="167"/>
                  </a:cubicBezTo>
                  <a:cubicBezTo>
                    <a:pt x="86" y="167"/>
                    <a:pt x="98" y="167"/>
                    <a:pt x="104" y="167"/>
                  </a:cubicBezTo>
                  <a:cubicBezTo>
                    <a:pt x="111" y="167"/>
                    <a:pt x="114" y="164"/>
                    <a:pt x="119" y="159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6" y="155"/>
                    <a:pt x="114" y="155"/>
                    <a:pt x="108" y="153"/>
                  </a:cubicBezTo>
                  <a:cubicBezTo>
                    <a:pt x="113" y="146"/>
                    <a:pt x="125" y="141"/>
                    <a:pt x="125" y="132"/>
                  </a:cubicBezTo>
                  <a:cubicBezTo>
                    <a:pt x="125" y="127"/>
                    <a:pt x="121" y="122"/>
                    <a:pt x="114" y="122"/>
                  </a:cubicBezTo>
                  <a:cubicBezTo>
                    <a:pt x="113" y="122"/>
                    <a:pt x="112" y="122"/>
                    <a:pt x="112" y="122"/>
                  </a:cubicBezTo>
                  <a:cubicBezTo>
                    <a:pt x="110" y="122"/>
                    <a:pt x="110" y="122"/>
                    <a:pt x="107" y="124"/>
                  </a:cubicBezTo>
                  <a:cubicBezTo>
                    <a:pt x="110" y="122"/>
                    <a:pt x="110" y="122"/>
                    <a:pt x="110" y="122"/>
                  </a:cubicBezTo>
                  <a:cubicBezTo>
                    <a:pt x="108" y="123"/>
                    <a:pt x="107" y="125"/>
                    <a:pt x="104" y="126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5" y="121"/>
                    <a:pt x="106" y="120"/>
                    <a:pt x="106" y="118"/>
                  </a:cubicBezTo>
                  <a:cubicBezTo>
                    <a:pt x="106" y="114"/>
                    <a:pt x="101" y="111"/>
                    <a:pt x="101" y="107"/>
                  </a:cubicBezTo>
                  <a:cubicBezTo>
                    <a:pt x="101" y="94"/>
                    <a:pt x="87" y="91"/>
                    <a:pt x="78" y="82"/>
                  </a:cubicBezTo>
                  <a:cubicBezTo>
                    <a:pt x="72" y="76"/>
                    <a:pt x="74" y="63"/>
                    <a:pt x="64" y="60"/>
                  </a:cubicBezTo>
                  <a:cubicBezTo>
                    <a:pt x="63" y="60"/>
                    <a:pt x="62" y="60"/>
                    <a:pt x="61" y="60"/>
                  </a:cubicBezTo>
                  <a:cubicBezTo>
                    <a:pt x="60" y="60"/>
                    <a:pt x="59" y="60"/>
                    <a:pt x="58" y="60"/>
                  </a:cubicBezTo>
                  <a:cubicBezTo>
                    <a:pt x="57" y="60"/>
                    <a:pt x="57" y="60"/>
                    <a:pt x="56" y="60"/>
                  </a:cubicBezTo>
                  <a:cubicBezTo>
                    <a:pt x="54" y="60"/>
                    <a:pt x="53" y="60"/>
                    <a:pt x="51" y="60"/>
                  </a:cubicBezTo>
                  <a:cubicBezTo>
                    <a:pt x="52" y="58"/>
                    <a:pt x="54" y="56"/>
                    <a:pt x="56" y="55"/>
                  </a:cubicBezTo>
                  <a:cubicBezTo>
                    <a:pt x="56" y="44"/>
                    <a:pt x="72" y="38"/>
                    <a:pt x="70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2"/>
                    <a:pt x="37" y="21"/>
                    <a:pt x="37" y="19"/>
                  </a:cubicBezTo>
                  <a:cubicBezTo>
                    <a:pt x="39" y="12"/>
                    <a:pt x="50" y="13"/>
                    <a:pt x="50" y="5"/>
                  </a:cubicBezTo>
                  <a:cubicBezTo>
                    <a:pt x="50" y="4"/>
                    <a:pt x="47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17"/>
            <p:cNvSpPr>
              <a:spLocks/>
            </p:cNvSpPr>
            <p:nvPr/>
          </p:nvSpPr>
          <p:spPr bwMode="auto">
            <a:xfrm>
              <a:off x="3274" y="920"/>
              <a:ext cx="14" cy="14"/>
            </a:xfrm>
            <a:custGeom>
              <a:avLst/>
              <a:gdLst>
                <a:gd name="T0" fmla="*/ 6 w 6"/>
                <a:gd name="T1" fmla="*/ 0 h 6"/>
                <a:gd name="T2" fmla="*/ 3 w 6"/>
                <a:gd name="T3" fmla="*/ 0 h 6"/>
                <a:gd name="T4" fmla="*/ 0 w 6"/>
                <a:gd name="T5" fmla="*/ 6 h 6"/>
                <a:gd name="T6" fmla="*/ 5 w 6"/>
                <a:gd name="T7" fmla="*/ 6 h 6"/>
                <a:gd name="T8" fmla="*/ 6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3" y="6"/>
                    <a:pt x="4" y="6"/>
                    <a:pt x="5" y="6"/>
                  </a:cubicBezTo>
                  <a:cubicBezTo>
                    <a:pt x="5" y="4"/>
                    <a:pt x="6" y="2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18"/>
            <p:cNvSpPr>
              <a:spLocks/>
            </p:cNvSpPr>
            <p:nvPr/>
          </p:nvSpPr>
          <p:spPr bwMode="auto">
            <a:xfrm>
              <a:off x="2600" y="260"/>
              <a:ext cx="362" cy="163"/>
            </a:xfrm>
            <a:custGeom>
              <a:avLst/>
              <a:gdLst>
                <a:gd name="T0" fmla="*/ 24 w 153"/>
                <a:gd name="T1" fmla="*/ 0 h 69"/>
                <a:gd name="T2" fmla="*/ 20 w 153"/>
                <a:gd name="T3" fmla="*/ 0 h 69"/>
                <a:gd name="T4" fmla="*/ 10 w 153"/>
                <a:gd name="T5" fmla="*/ 6 h 69"/>
                <a:gd name="T6" fmla="*/ 10 w 153"/>
                <a:gd name="T7" fmla="*/ 10 h 69"/>
                <a:gd name="T8" fmla="*/ 4 w 153"/>
                <a:gd name="T9" fmla="*/ 8 h 69"/>
                <a:gd name="T10" fmla="*/ 0 w 153"/>
                <a:gd name="T11" fmla="*/ 9 h 69"/>
                <a:gd name="T12" fmla="*/ 26 w 153"/>
                <a:gd name="T13" fmla="*/ 21 h 69"/>
                <a:gd name="T14" fmla="*/ 29 w 153"/>
                <a:gd name="T15" fmla="*/ 25 h 69"/>
                <a:gd name="T16" fmla="*/ 1 w 153"/>
                <a:gd name="T17" fmla="*/ 30 h 69"/>
                <a:gd name="T18" fmla="*/ 8 w 153"/>
                <a:gd name="T19" fmla="*/ 32 h 69"/>
                <a:gd name="T20" fmla="*/ 13 w 153"/>
                <a:gd name="T21" fmla="*/ 32 h 69"/>
                <a:gd name="T22" fmla="*/ 19 w 153"/>
                <a:gd name="T23" fmla="*/ 31 h 69"/>
                <a:gd name="T24" fmla="*/ 24 w 153"/>
                <a:gd name="T25" fmla="*/ 32 h 69"/>
                <a:gd name="T26" fmla="*/ 21 w 153"/>
                <a:gd name="T27" fmla="*/ 48 h 69"/>
                <a:gd name="T28" fmla="*/ 16 w 153"/>
                <a:gd name="T29" fmla="*/ 50 h 69"/>
                <a:gd name="T30" fmla="*/ 40 w 153"/>
                <a:gd name="T31" fmla="*/ 60 h 69"/>
                <a:gd name="T32" fmla="*/ 87 w 153"/>
                <a:gd name="T33" fmla="*/ 69 h 69"/>
                <a:gd name="T34" fmla="*/ 128 w 153"/>
                <a:gd name="T35" fmla="*/ 56 h 69"/>
                <a:gd name="T36" fmla="*/ 152 w 153"/>
                <a:gd name="T37" fmla="*/ 37 h 69"/>
                <a:gd name="T38" fmla="*/ 153 w 153"/>
                <a:gd name="T39" fmla="*/ 36 h 69"/>
                <a:gd name="T40" fmla="*/ 133 w 153"/>
                <a:gd name="T41" fmla="*/ 10 h 69"/>
                <a:gd name="T42" fmla="*/ 136 w 153"/>
                <a:gd name="T43" fmla="*/ 5 h 69"/>
                <a:gd name="T44" fmla="*/ 124 w 153"/>
                <a:gd name="T45" fmla="*/ 8 h 69"/>
                <a:gd name="T46" fmla="*/ 114 w 153"/>
                <a:gd name="T47" fmla="*/ 1 h 69"/>
                <a:gd name="T48" fmla="*/ 112 w 153"/>
                <a:gd name="T49" fmla="*/ 2 h 69"/>
                <a:gd name="T50" fmla="*/ 108 w 153"/>
                <a:gd name="T51" fmla="*/ 1 h 69"/>
                <a:gd name="T52" fmla="*/ 106 w 153"/>
                <a:gd name="T53" fmla="*/ 9 h 69"/>
                <a:gd name="T54" fmla="*/ 102 w 153"/>
                <a:gd name="T55" fmla="*/ 7 h 69"/>
                <a:gd name="T56" fmla="*/ 88 w 153"/>
                <a:gd name="T57" fmla="*/ 10 h 69"/>
                <a:gd name="T58" fmla="*/ 71 w 153"/>
                <a:gd name="T59" fmla="*/ 9 h 69"/>
                <a:gd name="T60" fmla="*/ 71 w 153"/>
                <a:gd name="T61" fmla="*/ 14 h 69"/>
                <a:gd name="T62" fmla="*/ 64 w 153"/>
                <a:gd name="T63" fmla="*/ 10 h 69"/>
                <a:gd name="T64" fmla="*/ 51 w 153"/>
                <a:gd name="T65" fmla="*/ 13 h 69"/>
                <a:gd name="T66" fmla="*/ 44 w 153"/>
                <a:gd name="T67" fmla="*/ 9 h 69"/>
                <a:gd name="T68" fmla="*/ 44 w 153"/>
                <a:gd name="T69" fmla="*/ 15 h 69"/>
                <a:gd name="T70" fmla="*/ 35 w 153"/>
                <a:gd name="T71" fmla="*/ 19 h 69"/>
                <a:gd name="T72" fmla="*/ 27 w 153"/>
                <a:gd name="T73" fmla="*/ 8 h 69"/>
                <a:gd name="T74" fmla="*/ 24 w 153"/>
                <a:gd name="T7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3" h="69">
                  <a:moveTo>
                    <a:pt x="24" y="0"/>
                  </a:moveTo>
                  <a:cubicBezTo>
                    <a:pt x="22" y="0"/>
                    <a:pt x="21" y="0"/>
                    <a:pt x="20" y="0"/>
                  </a:cubicBezTo>
                  <a:cubicBezTo>
                    <a:pt x="15" y="0"/>
                    <a:pt x="14" y="6"/>
                    <a:pt x="10" y="6"/>
                  </a:cubicBezTo>
                  <a:cubicBezTo>
                    <a:pt x="10" y="8"/>
                    <a:pt x="10" y="9"/>
                    <a:pt x="10" y="10"/>
                  </a:cubicBezTo>
                  <a:cubicBezTo>
                    <a:pt x="8" y="9"/>
                    <a:pt x="6" y="8"/>
                    <a:pt x="4" y="8"/>
                  </a:cubicBezTo>
                  <a:cubicBezTo>
                    <a:pt x="3" y="8"/>
                    <a:pt x="1" y="9"/>
                    <a:pt x="0" y="9"/>
                  </a:cubicBezTo>
                  <a:cubicBezTo>
                    <a:pt x="1" y="15"/>
                    <a:pt x="20" y="21"/>
                    <a:pt x="26" y="21"/>
                  </a:cubicBezTo>
                  <a:cubicBezTo>
                    <a:pt x="26" y="22"/>
                    <a:pt x="27" y="24"/>
                    <a:pt x="29" y="25"/>
                  </a:cubicBezTo>
                  <a:cubicBezTo>
                    <a:pt x="23" y="27"/>
                    <a:pt x="9" y="30"/>
                    <a:pt x="1" y="30"/>
                  </a:cubicBezTo>
                  <a:cubicBezTo>
                    <a:pt x="3" y="32"/>
                    <a:pt x="5" y="32"/>
                    <a:pt x="8" y="32"/>
                  </a:cubicBezTo>
                  <a:cubicBezTo>
                    <a:pt x="10" y="32"/>
                    <a:pt x="12" y="32"/>
                    <a:pt x="13" y="32"/>
                  </a:cubicBezTo>
                  <a:cubicBezTo>
                    <a:pt x="15" y="32"/>
                    <a:pt x="17" y="31"/>
                    <a:pt x="19" y="31"/>
                  </a:cubicBezTo>
                  <a:cubicBezTo>
                    <a:pt x="21" y="31"/>
                    <a:pt x="22" y="31"/>
                    <a:pt x="24" y="32"/>
                  </a:cubicBezTo>
                  <a:cubicBezTo>
                    <a:pt x="23" y="38"/>
                    <a:pt x="21" y="41"/>
                    <a:pt x="21" y="48"/>
                  </a:cubicBezTo>
                  <a:cubicBezTo>
                    <a:pt x="20" y="48"/>
                    <a:pt x="18" y="49"/>
                    <a:pt x="16" y="50"/>
                  </a:cubicBezTo>
                  <a:cubicBezTo>
                    <a:pt x="28" y="50"/>
                    <a:pt x="32" y="58"/>
                    <a:pt x="40" y="60"/>
                  </a:cubicBezTo>
                  <a:cubicBezTo>
                    <a:pt x="54" y="65"/>
                    <a:pt x="68" y="69"/>
                    <a:pt x="87" y="69"/>
                  </a:cubicBezTo>
                  <a:cubicBezTo>
                    <a:pt x="105" y="69"/>
                    <a:pt x="115" y="60"/>
                    <a:pt x="128" y="56"/>
                  </a:cubicBezTo>
                  <a:cubicBezTo>
                    <a:pt x="135" y="54"/>
                    <a:pt x="147" y="45"/>
                    <a:pt x="152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21"/>
                    <a:pt x="133" y="25"/>
                    <a:pt x="133" y="10"/>
                  </a:cubicBezTo>
                  <a:cubicBezTo>
                    <a:pt x="133" y="8"/>
                    <a:pt x="135" y="6"/>
                    <a:pt x="136" y="5"/>
                  </a:cubicBezTo>
                  <a:cubicBezTo>
                    <a:pt x="132" y="5"/>
                    <a:pt x="128" y="8"/>
                    <a:pt x="124" y="8"/>
                  </a:cubicBezTo>
                  <a:cubicBezTo>
                    <a:pt x="118" y="8"/>
                    <a:pt x="114" y="7"/>
                    <a:pt x="114" y="1"/>
                  </a:cubicBezTo>
                  <a:cubicBezTo>
                    <a:pt x="113" y="1"/>
                    <a:pt x="113" y="2"/>
                    <a:pt x="112" y="2"/>
                  </a:cubicBezTo>
                  <a:cubicBezTo>
                    <a:pt x="111" y="2"/>
                    <a:pt x="110" y="1"/>
                    <a:pt x="108" y="1"/>
                  </a:cubicBezTo>
                  <a:cubicBezTo>
                    <a:pt x="107" y="3"/>
                    <a:pt x="106" y="4"/>
                    <a:pt x="106" y="9"/>
                  </a:cubicBezTo>
                  <a:cubicBezTo>
                    <a:pt x="105" y="7"/>
                    <a:pt x="103" y="7"/>
                    <a:pt x="102" y="7"/>
                  </a:cubicBezTo>
                  <a:cubicBezTo>
                    <a:pt x="98" y="7"/>
                    <a:pt x="93" y="10"/>
                    <a:pt x="88" y="10"/>
                  </a:cubicBezTo>
                  <a:cubicBezTo>
                    <a:pt x="83" y="10"/>
                    <a:pt x="79" y="9"/>
                    <a:pt x="71" y="9"/>
                  </a:cubicBezTo>
                  <a:cubicBezTo>
                    <a:pt x="71" y="10"/>
                    <a:pt x="71" y="12"/>
                    <a:pt x="71" y="14"/>
                  </a:cubicBezTo>
                  <a:cubicBezTo>
                    <a:pt x="69" y="13"/>
                    <a:pt x="68" y="11"/>
                    <a:pt x="64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48" y="13"/>
                    <a:pt x="47" y="11"/>
                    <a:pt x="44" y="9"/>
                  </a:cubicBezTo>
                  <a:cubicBezTo>
                    <a:pt x="43" y="11"/>
                    <a:pt x="43" y="12"/>
                    <a:pt x="44" y="15"/>
                  </a:cubicBezTo>
                  <a:cubicBezTo>
                    <a:pt x="42" y="16"/>
                    <a:pt x="39" y="19"/>
                    <a:pt x="35" y="19"/>
                  </a:cubicBezTo>
                  <a:cubicBezTo>
                    <a:pt x="31" y="19"/>
                    <a:pt x="26" y="12"/>
                    <a:pt x="27" y="8"/>
                  </a:cubicBezTo>
                  <a:cubicBezTo>
                    <a:pt x="26" y="5"/>
                    <a:pt x="24" y="3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19"/>
            <p:cNvSpPr>
              <a:spLocks/>
            </p:cNvSpPr>
            <p:nvPr/>
          </p:nvSpPr>
          <p:spPr bwMode="auto">
            <a:xfrm>
              <a:off x="435" y="2246"/>
              <a:ext cx="371" cy="128"/>
            </a:xfrm>
            <a:custGeom>
              <a:avLst/>
              <a:gdLst>
                <a:gd name="T0" fmla="*/ 43 w 157"/>
                <a:gd name="T1" fmla="*/ 0 h 54"/>
                <a:gd name="T2" fmla="*/ 0 w 157"/>
                <a:gd name="T3" fmla="*/ 23 h 54"/>
                <a:gd name="T4" fmla="*/ 5 w 157"/>
                <a:gd name="T5" fmla="*/ 23 h 54"/>
                <a:gd name="T6" fmla="*/ 34 w 157"/>
                <a:gd name="T7" fmla="*/ 11 h 54"/>
                <a:gd name="T8" fmla="*/ 37 w 157"/>
                <a:gd name="T9" fmla="*/ 11 h 54"/>
                <a:gd name="T10" fmla="*/ 42 w 157"/>
                <a:gd name="T11" fmla="*/ 12 h 54"/>
                <a:gd name="T12" fmla="*/ 43 w 157"/>
                <a:gd name="T13" fmla="*/ 18 h 54"/>
                <a:gd name="T14" fmla="*/ 58 w 157"/>
                <a:gd name="T15" fmla="*/ 18 h 54"/>
                <a:gd name="T16" fmla="*/ 77 w 157"/>
                <a:gd name="T17" fmla="*/ 26 h 54"/>
                <a:gd name="T18" fmla="*/ 83 w 157"/>
                <a:gd name="T19" fmla="*/ 25 h 54"/>
                <a:gd name="T20" fmla="*/ 88 w 157"/>
                <a:gd name="T21" fmla="*/ 27 h 54"/>
                <a:gd name="T22" fmla="*/ 93 w 157"/>
                <a:gd name="T23" fmla="*/ 31 h 54"/>
                <a:gd name="T24" fmla="*/ 111 w 157"/>
                <a:gd name="T25" fmla="*/ 42 h 54"/>
                <a:gd name="T26" fmla="*/ 106 w 157"/>
                <a:gd name="T27" fmla="*/ 47 h 54"/>
                <a:gd name="T28" fmla="*/ 106 w 157"/>
                <a:gd name="T29" fmla="*/ 50 h 54"/>
                <a:gd name="T30" fmla="*/ 137 w 157"/>
                <a:gd name="T31" fmla="*/ 54 h 54"/>
                <a:gd name="T32" fmla="*/ 157 w 157"/>
                <a:gd name="T33" fmla="*/ 48 h 54"/>
                <a:gd name="T34" fmla="*/ 145 w 157"/>
                <a:gd name="T35" fmla="*/ 37 h 54"/>
                <a:gd name="T36" fmla="*/ 137 w 157"/>
                <a:gd name="T37" fmla="*/ 37 h 54"/>
                <a:gd name="T38" fmla="*/ 137 w 157"/>
                <a:gd name="T39" fmla="*/ 33 h 54"/>
                <a:gd name="T40" fmla="*/ 104 w 157"/>
                <a:gd name="T41" fmla="*/ 20 h 54"/>
                <a:gd name="T42" fmla="*/ 95 w 157"/>
                <a:gd name="T43" fmla="*/ 13 h 54"/>
                <a:gd name="T44" fmla="*/ 43 w 157"/>
                <a:gd name="T4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7" h="54">
                  <a:moveTo>
                    <a:pt x="43" y="0"/>
                  </a:moveTo>
                  <a:cubicBezTo>
                    <a:pt x="20" y="0"/>
                    <a:pt x="8" y="9"/>
                    <a:pt x="0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10" y="18"/>
                    <a:pt x="24" y="11"/>
                    <a:pt x="34" y="11"/>
                  </a:cubicBezTo>
                  <a:cubicBezTo>
                    <a:pt x="35" y="11"/>
                    <a:pt x="36" y="11"/>
                    <a:pt x="37" y="11"/>
                  </a:cubicBezTo>
                  <a:cubicBezTo>
                    <a:pt x="39" y="11"/>
                    <a:pt x="40" y="11"/>
                    <a:pt x="42" y="12"/>
                  </a:cubicBezTo>
                  <a:cubicBezTo>
                    <a:pt x="40" y="14"/>
                    <a:pt x="40" y="16"/>
                    <a:pt x="43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66" y="18"/>
                    <a:pt x="69" y="26"/>
                    <a:pt x="77" y="26"/>
                  </a:cubicBezTo>
                  <a:cubicBezTo>
                    <a:pt x="79" y="26"/>
                    <a:pt x="81" y="25"/>
                    <a:pt x="83" y="25"/>
                  </a:cubicBezTo>
                  <a:cubicBezTo>
                    <a:pt x="85" y="25"/>
                    <a:pt x="86" y="26"/>
                    <a:pt x="88" y="27"/>
                  </a:cubicBezTo>
                  <a:cubicBezTo>
                    <a:pt x="90" y="28"/>
                    <a:pt x="89" y="31"/>
                    <a:pt x="93" y="31"/>
                  </a:cubicBezTo>
                  <a:cubicBezTo>
                    <a:pt x="95" y="39"/>
                    <a:pt x="104" y="39"/>
                    <a:pt x="111" y="42"/>
                  </a:cubicBezTo>
                  <a:cubicBezTo>
                    <a:pt x="111" y="45"/>
                    <a:pt x="109" y="47"/>
                    <a:pt x="106" y="47"/>
                  </a:cubicBezTo>
                  <a:cubicBezTo>
                    <a:pt x="106" y="48"/>
                    <a:pt x="106" y="49"/>
                    <a:pt x="106" y="50"/>
                  </a:cubicBezTo>
                  <a:cubicBezTo>
                    <a:pt x="116" y="50"/>
                    <a:pt x="125" y="54"/>
                    <a:pt x="137" y="54"/>
                  </a:cubicBezTo>
                  <a:cubicBezTo>
                    <a:pt x="143" y="54"/>
                    <a:pt x="153" y="54"/>
                    <a:pt x="157" y="48"/>
                  </a:cubicBezTo>
                  <a:cubicBezTo>
                    <a:pt x="153" y="46"/>
                    <a:pt x="151" y="39"/>
                    <a:pt x="145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6" y="36"/>
                    <a:pt x="137" y="34"/>
                    <a:pt x="137" y="33"/>
                  </a:cubicBezTo>
                  <a:cubicBezTo>
                    <a:pt x="125" y="33"/>
                    <a:pt x="111" y="27"/>
                    <a:pt x="104" y="20"/>
                  </a:cubicBezTo>
                  <a:cubicBezTo>
                    <a:pt x="103" y="19"/>
                    <a:pt x="99" y="13"/>
                    <a:pt x="95" y="13"/>
                  </a:cubicBezTo>
                  <a:cubicBezTo>
                    <a:pt x="78" y="13"/>
                    <a:pt x="67" y="0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20"/>
            <p:cNvSpPr>
              <a:spLocks/>
            </p:cNvSpPr>
            <p:nvPr/>
          </p:nvSpPr>
          <p:spPr bwMode="auto">
            <a:xfrm>
              <a:off x="487" y="2294"/>
              <a:ext cx="19" cy="21"/>
            </a:xfrm>
            <a:custGeom>
              <a:avLst/>
              <a:gdLst>
                <a:gd name="T0" fmla="*/ 6 w 8"/>
                <a:gd name="T1" fmla="*/ 0 h 9"/>
                <a:gd name="T2" fmla="*/ 4 w 8"/>
                <a:gd name="T3" fmla="*/ 0 h 9"/>
                <a:gd name="T4" fmla="*/ 4 w 8"/>
                <a:gd name="T5" fmla="*/ 4 h 9"/>
                <a:gd name="T6" fmla="*/ 0 w 8"/>
                <a:gd name="T7" fmla="*/ 9 h 9"/>
                <a:gd name="T8" fmla="*/ 1 w 8"/>
                <a:gd name="T9" fmla="*/ 9 h 9"/>
                <a:gd name="T10" fmla="*/ 7 w 8"/>
                <a:gd name="T11" fmla="*/ 9 h 9"/>
                <a:gd name="T12" fmla="*/ 7 w 8"/>
                <a:gd name="T13" fmla="*/ 1 h 9"/>
                <a:gd name="T14" fmla="*/ 6 w 8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9">
                  <a:moveTo>
                    <a:pt x="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0" y="5"/>
                    <a:pt x="0" y="9"/>
                  </a:cubicBezTo>
                  <a:cubicBezTo>
                    <a:pt x="0" y="9"/>
                    <a:pt x="0" y="9"/>
                    <a:pt x="1" y="9"/>
                  </a:cubicBezTo>
                  <a:cubicBezTo>
                    <a:pt x="4" y="9"/>
                    <a:pt x="7" y="9"/>
                    <a:pt x="7" y="9"/>
                  </a:cubicBezTo>
                  <a:cubicBezTo>
                    <a:pt x="8" y="6"/>
                    <a:pt x="8" y="3"/>
                    <a:pt x="7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21"/>
            <p:cNvSpPr>
              <a:spLocks/>
            </p:cNvSpPr>
            <p:nvPr/>
          </p:nvSpPr>
          <p:spPr bwMode="auto">
            <a:xfrm>
              <a:off x="671" y="2421"/>
              <a:ext cx="62" cy="26"/>
            </a:xfrm>
            <a:custGeom>
              <a:avLst/>
              <a:gdLst>
                <a:gd name="T0" fmla="*/ 6 w 26"/>
                <a:gd name="T1" fmla="*/ 0 h 11"/>
                <a:gd name="T2" fmla="*/ 0 w 26"/>
                <a:gd name="T3" fmla="*/ 3 h 11"/>
                <a:gd name="T4" fmla="*/ 9 w 26"/>
                <a:gd name="T5" fmla="*/ 11 h 11"/>
                <a:gd name="T6" fmla="*/ 26 w 26"/>
                <a:gd name="T7" fmla="*/ 7 h 11"/>
                <a:gd name="T8" fmla="*/ 21 w 26"/>
                <a:gd name="T9" fmla="*/ 3 h 11"/>
                <a:gd name="T10" fmla="*/ 23 w 26"/>
                <a:gd name="T11" fmla="*/ 4 h 11"/>
                <a:gd name="T12" fmla="*/ 6 w 2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1">
                  <a:moveTo>
                    <a:pt x="6" y="0"/>
                  </a:moveTo>
                  <a:cubicBezTo>
                    <a:pt x="4" y="0"/>
                    <a:pt x="0" y="1"/>
                    <a:pt x="0" y="3"/>
                  </a:cubicBezTo>
                  <a:cubicBezTo>
                    <a:pt x="0" y="7"/>
                    <a:pt x="5" y="11"/>
                    <a:pt x="9" y="11"/>
                  </a:cubicBezTo>
                  <a:cubicBezTo>
                    <a:pt x="15" y="11"/>
                    <a:pt x="20" y="8"/>
                    <a:pt x="26" y="7"/>
                  </a:cubicBezTo>
                  <a:cubicBezTo>
                    <a:pt x="26" y="5"/>
                    <a:pt x="25" y="4"/>
                    <a:pt x="21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9" y="3"/>
                    <a:pt x="12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22"/>
            <p:cNvSpPr>
              <a:spLocks/>
            </p:cNvSpPr>
            <p:nvPr/>
          </p:nvSpPr>
          <p:spPr bwMode="auto">
            <a:xfrm>
              <a:off x="1066" y="2417"/>
              <a:ext cx="50" cy="21"/>
            </a:xfrm>
            <a:custGeom>
              <a:avLst/>
              <a:gdLst>
                <a:gd name="T0" fmla="*/ 5 w 21"/>
                <a:gd name="T1" fmla="*/ 0 h 9"/>
                <a:gd name="T2" fmla="*/ 0 w 21"/>
                <a:gd name="T3" fmla="*/ 4 h 9"/>
                <a:gd name="T4" fmla="*/ 13 w 21"/>
                <a:gd name="T5" fmla="*/ 9 h 9"/>
                <a:gd name="T6" fmla="*/ 21 w 21"/>
                <a:gd name="T7" fmla="*/ 6 h 9"/>
                <a:gd name="T8" fmla="*/ 5 w 2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9">
                  <a:moveTo>
                    <a:pt x="5" y="0"/>
                  </a:moveTo>
                  <a:cubicBezTo>
                    <a:pt x="4" y="0"/>
                    <a:pt x="0" y="1"/>
                    <a:pt x="0" y="4"/>
                  </a:cubicBezTo>
                  <a:cubicBezTo>
                    <a:pt x="0" y="9"/>
                    <a:pt x="7" y="9"/>
                    <a:pt x="13" y="9"/>
                  </a:cubicBezTo>
                  <a:cubicBezTo>
                    <a:pt x="16" y="9"/>
                    <a:pt x="20" y="9"/>
                    <a:pt x="21" y="6"/>
                  </a:cubicBezTo>
                  <a:cubicBezTo>
                    <a:pt x="20" y="3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23"/>
            <p:cNvSpPr>
              <a:spLocks/>
            </p:cNvSpPr>
            <p:nvPr/>
          </p:nvSpPr>
          <p:spPr bwMode="auto">
            <a:xfrm>
              <a:off x="809" y="2365"/>
              <a:ext cx="212" cy="85"/>
            </a:xfrm>
            <a:custGeom>
              <a:avLst/>
              <a:gdLst>
                <a:gd name="T0" fmla="*/ 20 w 90"/>
                <a:gd name="T1" fmla="*/ 0 h 36"/>
                <a:gd name="T2" fmla="*/ 16 w 90"/>
                <a:gd name="T3" fmla="*/ 4 h 36"/>
                <a:gd name="T4" fmla="*/ 23 w 90"/>
                <a:gd name="T5" fmla="*/ 10 h 36"/>
                <a:gd name="T6" fmla="*/ 26 w 90"/>
                <a:gd name="T7" fmla="*/ 21 h 36"/>
                <a:gd name="T8" fmla="*/ 19 w 90"/>
                <a:gd name="T9" fmla="*/ 22 h 36"/>
                <a:gd name="T10" fmla="*/ 3 w 90"/>
                <a:gd name="T11" fmla="*/ 21 h 36"/>
                <a:gd name="T12" fmla="*/ 0 w 90"/>
                <a:gd name="T13" fmla="*/ 24 h 36"/>
                <a:gd name="T14" fmla="*/ 6 w 90"/>
                <a:gd name="T15" fmla="*/ 32 h 36"/>
                <a:gd name="T16" fmla="*/ 7 w 90"/>
                <a:gd name="T17" fmla="*/ 28 h 36"/>
                <a:gd name="T18" fmla="*/ 9 w 90"/>
                <a:gd name="T19" fmla="*/ 28 h 36"/>
                <a:gd name="T20" fmla="*/ 13 w 90"/>
                <a:gd name="T21" fmla="*/ 28 h 36"/>
                <a:gd name="T22" fmla="*/ 26 w 90"/>
                <a:gd name="T23" fmla="*/ 27 h 36"/>
                <a:gd name="T24" fmla="*/ 37 w 90"/>
                <a:gd name="T25" fmla="*/ 29 h 36"/>
                <a:gd name="T26" fmla="*/ 43 w 90"/>
                <a:gd name="T27" fmla="*/ 36 h 36"/>
                <a:gd name="T28" fmla="*/ 55 w 90"/>
                <a:gd name="T29" fmla="*/ 27 h 36"/>
                <a:gd name="T30" fmla="*/ 61 w 90"/>
                <a:gd name="T31" fmla="*/ 29 h 36"/>
                <a:gd name="T32" fmla="*/ 70 w 90"/>
                <a:gd name="T33" fmla="*/ 25 h 36"/>
                <a:gd name="T34" fmla="*/ 90 w 90"/>
                <a:gd name="T35" fmla="*/ 25 h 36"/>
                <a:gd name="T36" fmla="*/ 75 w 90"/>
                <a:gd name="T37" fmla="*/ 13 h 36"/>
                <a:gd name="T38" fmla="*/ 78 w 90"/>
                <a:gd name="T39" fmla="*/ 16 h 36"/>
                <a:gd name="T40" fmla="*/ 48 w 90"/>
                <a:gd name="T41" fmla="*/ 2 h 36"/>
                <a:gd name="T42" fmla="*/ 33 w 90"/>
                <a:gd name="T43" fmla="*/ 4 h 36"/>
                <a:gd name="T44" fmla="*/ 20 w 90"/>
                <a:gd name="T4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36">
                  <a:moveTo>
                    <a:pt x="20" y="0"/>
                  </a:moveTo>
                  <a:cubicBezTo>
                    <a:pt x="18" y="0"/>
                    <a:pt x="16" y="2"/>
                    <a:pt x="16" y="4"/>
                  </a:cubicBezTo>
                  <a:cubicBezTo>
                    <a:pt x="16" y="7"/>
                    <a:pt x="19" y="10"/>
                    <a:pt x="23" y="10"/>
                  </a:cubicBezTo>
                  <a:cubicBezTo>
                    <a:pt x="23" y="14"/>
                    <a:pt x="23" y="18"/>
                    <a:pt x="26" y="21"/>
                  </a:cubicBezTo>
                  <a:cubicBezTo>
                    <a:pt x="24" y="22"/>
                    <a:pt x="22" y="22"/>
                    <a:pt x="19" y="22"/>
                  </a:cubicBezTo>
                  <a:cubicBezTo>
                    <a:pt x="15" y="22"/>
                    <a:pt x="10" y="21"/>
                    <a:pt x="3" y="21"/>
                  </a:cubicBezTo>
                  <a:cubicBezTo>
                    <a:pt x="2" y="22"/>
                    <a:pt x="1" y="24"/>
                    <a:pt x="0" y="24"/>
                  </a:cubicBezTo>
                  <a:cubicBezTo>
                    <a:pt x="0" y="27"/>
                    <a:pt x="3" y="31"/>
                    <a:pt x="6" y="32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8"/>
                    <a:pt x="8" y="28"/>
                    <a:pt x="9" y="28"/>
                  </a:cubicBezTo>
                  <a:cubicBezTo>
                    <a:pt x="10" y="28"/>
                    <a:pt x="11" y="28"/>
                    <a:pt x="13" y="28"/>
                  </a:cubicBezTo>
                  <a:cubicBezTo>
                    <a:pt x="16" y="28"/>
                    <a:pt x="21" y="27"/>
                    <a:pt x="26" y="27"/>
                  </a:cubicBezTo>
                  <a:cubicBezTo>
                    <a:pt x="30" y="27"/>
                    <a:pt x="34" y="28"/>
                    <a:pt x="37" y="29"/>
                  </a:cubicBezTo>
                  <a:cubicBezTo>
                    <a:pt x="40" y="31"/>
                    <a:pt x="38" y="36"/>
                    <a:pt x="43" y="36"/>
                  </a:cubicBezTo>
                  <a:cubicBezTo>
                    <a:pt x="49" y="36"/>
                    <a:pt x="48" y="27"/>
                    <a:pt x="55" y="27"/>
                  </a:cubicBezTo>
                  <a:cubicBezTo>
                    <a:pt x="58" y="27"/>
                    <a:pt x="57" y="29"/>
                    <a:pt x="61" y="29"/>
                  </a:cubicBezTo>
                  <a:cubicBezTo>
                    <a:pt x="64" y="29"/>
                    <a:pt x="66" y="27"/>
                    <a:pt x="70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86" y="20"/>
                    <a:pt x="81" y="18"/>
                    <a:pt x="75" y="13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69" y="11"/>
                    <a:pt x="65" y="2"/>
                    <a:pt x="48" y="2"/>
                  </a:cubicBezTo>
                  <a:cubicBezTo>
                    <a:pt x="43" y="2"/>
                    <a:pt x="40" y="4"/>
                    <a:pt x="33" y="4"/>
                  </a:cubicBezTo>
                  <a:cubicBezTo>
                    <a:pt x="28" y="4"/>
                    <a:pt x="25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24"/>
            <p:cNvSpPr>
              <a:spLocks/>
            </p:cNvSpPr>
            <p:nvPr/>
          </p:nvSpPr>
          <p:spPr bwMode="auto">
            <a:xfrm>
              <a:off x="1260" y="2705"/>
              <a:ext cx="26" cy="29"/>
            </a:xfrm>
            <a:custGeom>
              <a:avLst/>
              <a:gdLst>
                <a:gd name="T0" fmla="*/ 11 w 11"/>
                <a:gd name="T1" fmla="*/ 0 h 12"/>
                <a:gd name="T2" fmla="*/ 6 w 11"/>
                <a:gd name="T3" fmla="*/ 0 h 12"/>
                <a:gd name="T4" fmla="*/ 0 w 11"/>
                <a:gd name="T5" fmla="*/ 11 h 12"/>
                <a:gd name="T6" fmla="*/ 0 w 11"/>
                <a:gd name="T7" fmla="*/ 12 h 12"/>
                <a:gd name="T8" fmla="*/ 4 w 11"/>
                <a:gd name="T9" fmla="*/ 11 h 12"/>
                <a:gd name="T10" fmla="*/ 11 w 11"/>
                <a:gd name="T11" fmla="*/ 4 h 12"/>
                <a:gd name="T12" fmla="*/ 11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11" y="0"/>
                  </a:moveTo>
                  <a:cubicBezTo>
                    <a:pt x="9" y="0"/>
                    <a:pt x="7" y="0"/>
                    <a:pt x="6" y="0"/>
                  </a:cubicBezTo>
                  <a:cubicBezTo>
                    <a:pt x="3" y="0"/>
                    <a:pt x="0" y="6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3" y="11"/>
                    <a:pt x="4" y="11"/>
                  </a:cubicBezTo>
                  <a:cubicBezTo>
                    <a:pt x="7" y="11"/>
                    <a:pt x="10" y="6"/>
                    <a:pt x="11" y="4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25"/>
            <p:cNvSpPr>
              <a:spLocks/>
            </p:cNvSpPr>
            <p:nvPr/>
          </p:nvSpPr>
          <p:spPr bwMode="auto">
            <a:xfrm>
              <a:off x="1648" y="3084"/>
              <a:ext cx="85" cy="63"/>
            </a:xfrm>
            <a:custGeom>
              <a:avLst/>
              <a:gdLst>
                <a:gd name="T0" fmla="*/ 12 w 36"/>
                <a:gd name="T1" fmla="*/ 0 h 27"/>
                <a:gd name="T2" fmla="*/ 12 w 36"/>
                <a:gd name="T3" fmla="*/ 0 h 27"/>
                <a:gd name="T4" fmla="*/ 10 w 36"/>
                <a:gd name="T5" fmla="*/ 0 h 27"/>
                <a:gd name="T6" fmla="*/ 0 w 36"/>
                <a:gd name="T7" fmla="*/ 13 h 27"/>
                <a:gd name="T8" fmla="*/ 21 w 36"/>
                <a:gd name="T9" fmla="*/ 27 h 27"/>
                <a:gd name="T10" fmla="*/ 36 w 36"/>
                <a:gd name="T11" fmla="*/ 10 h 27"/>
                <a:gd name="T12" fmla="*/ 32 w 36"/>
                <a:gd name="T13" fmla="*/ 6 h 27"/>
                <a:gd name="T14" fmla="*/ 26 w 36"/>
                <a:gd name="T15" fmla="*/ 8 h 27"/>
                <a:gd name="T16" fmla="*/ 23 w 36"/>
                <a:gd name="T17" fmla="*/ 5 h 27"/>
                <a:gd name="T18" fmla="*/ 12 w 3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7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4" y="0"/>
                    <a:pt x="0" y="5"/>
                    <a:pt x="0" y="13"/>
                  </a:cubicBezTo>
                  <a:cubicBezTo>
                    <a:pt x="0" y="18"/>
                    <a:pt x="13" y="27"/>
                    <a:pt x="21" y="27"/>
                  </a:cubicBezTo>
                  <a:cubicBezTo>
                    <a:pt x="28" y="27"/>
                    <a:pt x="36" y="15"/>
                    <a:pt x="36" y="10"/>
                  </a:cubicBezTo>
                  <a:cubicBezTo>
                    <a:pt x="36" y="9"/>
                    <a:pt x="34" y="6"/>
                    <a:pt x="32" y="6"/>
                  </a:cubicBezTo>
                  <a:cubicBezTo>
                    <a:pt x="30" y="6"/>
                    <a:pt x="28" y="8"/>
                    <a:pt x="26" y="8"/>
                  </a:cubicBezTo>
                  <a:cubicBezTo>
                    <a:pt x="25" y="8"/>
                    <a:pt x="24" y="7"/>
                    <a:pt x="23" y="5"/>
                  </a:cubicBezTo>
                  <a:cubicBezTo>
                    <a:pt x="19" y="5"/>
                    <a:pt x="16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26"/>
            <p:cNvSpPr>
              <a:spLocks/>
            </p:cNvSpPr>
            <p:nvPr/>
          </p:nvSpPr>
          <p:spPr bwMode="auto">
            <a:xfrm>
              <a:off x="816" y="4690"/>
              <a:ext cx="30" cy="70"/>
            </a:xfrm>
            <a:custGeom>
              <a:avLst/>
              <a:gdLst>
                <a:gd name="T0" fmla="*/ 6 w 13"/>
                <a:gd name="T1" fmla="*/ 0 h 30"/>
                <a:gd name="T2" fmla="*/ 0 w 13"/>
                <a:gd name="T3" fmla="*/ 16 h 30"/>
                <a:gd name="T4" fmla="*/ 0 w 13"/>
                <a:gd name="T5" fmla="*/ 23 h 30"/>
                <a:gd name="T6" fmla="*/ 6 w 13"/>
                <a:gd name="T7" fmla="*/ 30 h 30"/>
                <a:gd name="T8" fmla="*/ 11 w 13"/>
                <a:gd name="T9" fmla="*/ 30 h 30"/>
                <a:gd name="T10" fmla="*/ 11 w 13"/>
                <a:gd name="T11" fmla="*/ 15 h 30"/>
                <a:gd name="T12" fmla="*/ 13 w 13"/>
                <a:gd name="T13" fmla="*/ 9 h 30"/>
                <a:gd name="T14" fmla="*/ 6 w 13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30">
                  <a:moveTo>
                    <a:pt x="6" y="0"/>
                  </a:moveTo>
                  <a:cubicBezTo>
                    <a:pt x="3" y="0"/>
                    <a:pt x="0" y="16"/>
                    <a:pt x="0" y="16"/>
                  </a:cubicBezTo>
                  <a:cubicBezTo>
                    <a:pt x="0" y="16"/>
                    <a:pt x="0" y="20"/>
                    <a:pt x="0" y="23"/>
                  </a:cubicBezTo>
                  <a:cubicBezTo>
                    <a:pt x="0" y="25"/>
                    <a:pt x="3" y="30"/>
                    <a:pt x="6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3"/>
                    <a:pt x="13" y="12"/>
                    <a:pt x="13" y="9"/>
                  </a:cubicBezTo>
                  <a:cubicBezTo>
                    <a:pt x="13" y="5"/>
                    <a:pt x="11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27"/>
            <p:cNvSpPr>
              <a:spLocks/>
            </p:cNvSpPr>
            <p:nvPr/>
          </p:nvSpPr>
          <p:spPr bwMode="auto">
            <a:xfrm>
              <a:off x="560" y="2646"/>
              <a:ext cx="1657" cy="2675"/>
            </a:xfrm>
            <a:custGeom>
              <a:avLst/>
              <a:gdLst>
                <a:gd name="T0" fmla="*/ 84 w 701"/>
                <a:gd name="T1" fmla="*/ 33 h 1131"/>
                <a:gd name="T2" fmla="*/ 68 w 701"/>
                <a:gd name="T3" fmla="*/ 61 h 1131"/>
                <a:gd name="T4" fmla="*/ 49 w 701"/>
                <a:gd name="T5" fmla="*/ 72 h 1131"/>
                <a:gd name="T6" fmla="*/ 58 w 701"/>
                <a:gd name="T7" fmla="*/ 120 h 1131"/>
                <a:gd name="T8" fmla="*/ 58 w 701"/>
                <a:gd name="T9" fmla="*/ 123 h 1131"/>
                <a:gd name="T10" fmla="*/ 17 w 701"/>
                <a:gd name="T11" fmla="*/ 177 h 1131"/>
                <a:gd name="T12" fmla="*/ 22 w 701"/>
                <a:gd name="T13" fmla="*/ 229 h 1131"/>
                <a:gd name="T14" fmla="*/ 21 w 701"/>
                <a:gd name="T15" fmla="*/ 293 h 1131"/>
                <a:gd name="T16" fmla="*/ 64 w 701"/>
                <a:gd name="T17" fmla="*/ 374 h 1131"/>
                <a:gd name="T18" fmla="*/ 125 w 701"/>
                <a:gd name="T19" fmla="*/ 443 h 1131"/>
                <a:gd name="T20" fmla="*/ 167 w 701"/>
                <a:gd name="T21" fmla="*/ 549 h 1131"/>
                <a:gd name="T22" fmla="*/ 151 w 701"/>
                <a:gd name="T23" fmla="*/ 647 h 1131"/>
                <a:gd name="T24" fmla="*/ 137 w 701"/>
                <a:gd name="T25" fmla="*/ 749 h 1131"/>
                <a:gd name="T26" fmla="*/ 125 w 701"/>
                <a:gd name="T27" fmla="*/ 820 h 1131"/>
                <a:gd name="T28" fmla="*/ 130 w 701"/>
                <a:gd name="T29" fmla="*/ 859 h 1131"/>
                <a:gd name="T30" fmla="*/ 117 w 701"/>
                <a:gd name="T31" fmla="*/ 945 h 1131"/>
                <a:gd name="T32" fmla="*/ 98 w 701"/>
                <a:gd name="T33" fmla="*/ 947 h 1131"/>
                <a:gd name="T34" fmla="*/ 101 w 701"/>
                <a:gd name="T35" fmla="*/ 1033 h 1131"/>
                <a:gd name="T36" fmla="*/ 106 w 701"/>
                <a:gd name="T37" fmla="*/ 1076 h 1131"/>
                <a:gd name="T38" fmla="*/ 152 w 701"/>
                <a:gd name="T39" fmla="*/ 1102 h 1131"/>
                <a:gd name="T40" fmla="*/ 208 w 701"/>
                <a:gd name="T41" fmla="*/ 1129 h 1131"/>
                <a:gd name="T42" fmla="*/ 249 w 701"/>
                <a:gd name="T43" fmla="*/ 1117 h 1131"/>
                <a:gd name="T44" fmla="*/ 194 w 701"/>
                <a:gd name="T45" fmla="*/ 1022 h 1131"/>
                <a:gd name="T46" fmla="*/ 213 w 701"/>
                <a:gd name="T47" fmla="*/ 941 h 1131"/>
                <a:gd name="T48" fmla="*/ 250 w 701"/>
                <a:gd name="T49" fmla="*/ 876 h 1131"/>
                <a:gd name="T50" fmla="*/ 257 w 701"/>
                <a:gd name="T51" fmla="*/ 872 h 1131"/>
                <a:gd name="T52" fmla="*/ 287 w 701"/>
                <a:gd name="T53" fmla="*/ 846 h 1131"/>
                <a:gd name="T54" fmla="*/ 308 w 701"/>
                <a:gd name="T55" fmla="*/ 809 h 1131"/>
                <a:gd name="T56" fmla="*/ 369 w 701"/>
                <a:gd name="T57" fmla="*/ 782 h 1131"/>
                <a:gd name="T58" fmla="*/ 346 w 701"/>
                <a:gd name="T59" fmla="*/ 731 h 1131"/>
                <a:gd name="T60" fmla="*/ 435 w 701"/>
                <a:gd name="T61" fmla="*/ 699 h 1131"/>
                <a:gd name="T62" fmla="*/ 493 w 701"/>
                <a:gd name="T63" fmla="*/ 627 h 1131"/>
                <a:gd name="T64" fmla="*/ 549 w 701"/>
                <a:gd name="T65" fmla="*/ 547 h 1131"/>
                <a:gd name="T66" fmla="*/ 604 w 701"/>
                <a:gd name="T67" fmla="*/ 524 h 1131"/>
                <a:gd name="T68" fmla="*/ 634 w 701"/>
                <a:gd name="T69" fmla="*/ 454 h 1131"/>
                <a:gd name="T70" fmla="*/ 657 w 701"/>
                <a:gd name="T71" fmla="*/ 371 h 1131"/>
                <a:gd name="T72" fmla="*/ 683 w 701"/>
                <a:gd name="T73" fmla="*/ 263 h 1131"/>
                <a:gd name="T74" fmla="*/ 639 w 701"/>
                <a:gd name="T75" fmla="*/ 237 h 1131"/>
                <a:gd name="T76" fmla="*/ 559 w 701"/>
                <a:gd name="T77" fmla="*/ 229 h 1131"/>
                <a:gd name="T78" fmla="*/ 509 w 701"/>
                <a:gd name="T79" fmla="*/ 195 h 1131"/>
                <a:gd name="T80" fmla="*/ 468 w 701"/>
                <a:gd name="T81" fmla="*/ 215 h 1131"/>
                <a:gd name="T82" fmla="*/ 466 w 701"/>
                <a:gd name="T83" fmla="*/ 155 h 1131"/>
                <a:gd name="T84" fmla="*/ 424 w 701"/>
                <a:gd name="T85" fmla="*/ 106 h 1131"/>
                <a:gd name="T86" fmla="*/ 345 w 701"/>
                <a:gd name="T87" fmla="*/ 81 h 1131"/>
                <a:gd name="T88" fmla="*/ 279 w 701"/>
                <a:gd name="T89" fmla="*/ 31 h 1131"/>
                <a:gd name="T90" fmla="*/ 272 w 701"/>
                <a:gd name="T91" fmla="*/ 24 h 1131"/>
                <a:gd name="T92" fmla="*/ 204 w 701"/>
                <a:gd name="T93" fmla="*/ 28 h 1131"/>
                <a:gd name="T94" fmla="*/ 176 w 701"/>
                <a:gd name="T95" fmla="*/ 15 h 1131"/>
                <a:gd name="T96" fmla="*/ 152 w 701"/>
                <a:gd name="T97" fmla="*/ 50 h 1131"/>
                <a:gd name="T98" fmla="*/ 148 w 701"/>
                <a:gd name="T99" fmla="*/ 0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1" h="1131">
                  <a:moveTo>
                    <a:pt x="148" y="0"/>
                  </a:moveTo>
                  <a:cubicBezTo>
                    <a:pt x="141" y="0"/>
                    <a:pt x="140" y="8"/>
                    <a:pt x="133" y="10"/>
                  </a:cubicBezTo>
                  <a:cubicBezTo>
                    <a:pt x="120" y="14"/>
                    <a:pt x="111" y="16"/>
                    <a:pt x="99" y="21"/>
                  </a:cubicBezTo>
                  <a:cubicBezTo>
                    <a:pt x="92" y="23"/>
                    <a:pt x="87" y="24"/>
                    <a:pt x="84" y="33"/>
                  </a:cubicBezTo>
                  <a:cubicBezTo>
                    <a:pt x="83" y="37"/>
                    <a:pt x="83" y="44"/>
                    <a:pt x="80" y="46"/>
                  </a:cubicBezTo>
                  <a:cubicBezTo>
                    <a:pt x="76" y="48"/>
                    <a:pt x="71" y="50"/>
                    <a:pt x="71" y="55"/>
                  </a:cubicBezTo>
                  <a:cubicBezTo>
                    <a:pt x="70" y="55"/>
                    <a:pt x="68" y="57"/>
                    <a:pt x="68" y="58"/>
                  </a:cubicBezTo>
                  <a:cubicBezTo>
                    <a:pt x="68" y="59"/>
                    <a:pt x="68" y="60"/>
                    <a:pt x="68" y="61"/>
                  </a:cubicBezTo>
                  <a:cubicBezTo>
                    <a:pt x="66" y="61"/>
                    <a:pt x="66" y="62"/>
                    <a:pt x="65" y="62"/>
                  </a:cubicBezTo>
                  <a:cubicBezTo>
                    <a:pt x="64" y="62"/>
                    <a:pt x="64" y="61"/>
                    <a:pt x="62" y="61"/>
                  </a:cubicBezTo>
                  <a:cubicBezTo>
                    <a:pt x="61" y="62"/>
                    <a:pt x="59" y="63"/>
                    <a:pt x="58" y="64"/>
                  </a:cubicBezTo>
                  <a:cubicBezTo>
                    <a:pt x="55" y="67"/>
                    <a:pt x="51" y="71"/>
                    <a:pt x="49" y="72"/>
                  </a:cubicBezTo>
                  <a:cubicBezTo>
                    <a:pt x="49" y="73"/>
                    <a:pt x="48" y="74"/>
                    <a:pt x="48" y="76"/>
                  </a:cubicBezTo>
                  <a:cubicBezTo>
                    <a:pt x="48" y="85"/>
                    <a:pt x="58" y="84"/>
                    <a:pt x="58" y="95"/>
                  </a:cubicBezTo>
                  <a:cubicBezTo>
                    <a:pt x="58" y="100"/>
                    <a:pt x="55" y="102"/>
                    <a:pt x="55" y="108"/>
                  </a:cubicBezTo>
                  <a:cubicBezTo>
                    <a:pt x="55" y="113"/>
                    <a:pt x="58" y="116"/>
                    <a:pt x="58" y="120"/>
                  </a:cubicBezTo>
                  <a:cubicBezTo>
                    <a:pt x="58" y="121"/>
                    <a:pt x="58" y="122"/>
                    <a:pt x="58" y="123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6" y="128"/>
                    <a:pt x="59" y="131"/>
                    <a:pt x="62" y="132"/>
                  </a:cubicBezTo>
                  <a:cubicBezTo>
                    <a:pt x="58" y="146"/>
                    <a:pt x="45" y="143"/>
                    <a:pt x="39" y="154"/>
                  </a:cubicBezTo>
                  <a:cubicBezTo>
                    <a:pt x="35" y="163"/>
                    <a:pt x="31" y="177"/>
                    <a:pt x="17" y="177"/>
                  </a:cubicBezTo>
                  <a:cubicBezTo>
                    <a:pt x="19" y="200"/>
                    <a:pt x="6" y="198"/>
                    <a:pt x="6" y="210"/>
                  </a:cubicBezTo>
                  <a:cubicBezTo>
                    <a:pt x="6" y="218"/>
                    <a:pt x="7" y="228"/>
                    <a:pt x="14" y="228"/>
                  </a:cubicBezTo>
                  <a:cubicBezTo>
                    <a:pt x="16" y="228"/>
                    <a:pt x="17" y="227"/>
                    <a:pt x="18" y="227"/>
                  </a:cubicBezTo>
                  <a:cubicBezTo>
                    <a:pt x="19" y="227"/>
                    <a:pt x="20" y="228"/>
                    <a:pt x="22" y="229"/>
                  </a:cubicBezTo>
                  <a:cubicBezTo>
                    <a:pt x="20" y="237"/>
                    <a:pt x="10" y="239"/>
                    <a:pt x="6" y="247"/>
                  </a:cubicBezTo>
                  <a:cubicBezTo>
                    <a:pt x="4" y="249"/>
                    <a:pt x="0" y="257"/>
                    <a:pt x="0" y="263"/>
                  </a:cubicBezTo>
                  <a:cubicBezTo>
                    <a:pt x="0" y="273"/>
                    <a:pt x="7" y="283"/>
                    <a:pt x="13" y="289"/>
                  </a:cubicBezTo>
                  <a:cubicBezTo>
                    <a:pt x="15" y="291"/>
                    <a:pt x="19" y="290"/>
                    <a:pt x="21" y="293"/>
                  </a:cubicBezTo>
                  <a:cubicBezTo>
                    <a:pt x="23" y="297"/>
                    <a:pt x="24" y="304"/>
                    <a:pt x="27" y="308"/>
                  </a:cubicBezTo>
                  <a:cubicBezTo>
                    <a:pt x="29" y="309"/>
                    <a:pt x="33" y="308"/>
                    <a:pt x="34" y="312"/>
                  </a:cubicBezTo>
                  <a:cubicBezTo>
                    <a:pt x="39" y="322"/>
                    <a:pt x="42" y="328"/>
                    <a:pt x="46" y="341"/>
                  </a:cubicBezTo>
                  <a:cubicBezTo>
                    <a:pt x="49" y="352"/>
                    <a:pt x="60" y="362"/>
                    <a:pt x="64" y="374"/>
                  </a:cubicBezTo>
                  <a:cubicBezTo>
                    <a:pt x="66" y="382"/>
                    <a:pt x="74" y="386"/>
                    <a:pt x="74" y="394"/>
                  </a:cubicBezTo>
                  <a:cubicBezTo>
                    <a:pt x="74" y="401"/>
                    <a:pt x="72" y="407"/>
                    <a:pt x="76" y="411"/>
                  </a:cubicBezTo>
                  <a:cubicBezTo>
                    <a:pt x="86" y="420"/>
                    <a:pt x="93" y="428"/>
                    <a:pt x="108" y="432"/>
                  </a:cubicBezTo>
                  <a:cubicBezTo>
                    <a:pt x="115" y="435"/>
                    <a:pt x="119" y="437"/>
                    <a:pt x="125" y="443"/>
                  </a:cubicBezTo>
                  <a:cubicBezTo>
                    <a:pt x="131" y="449"/>
                    <a:pt x="137" y="448"/>
                    <a:pt x="145" y="451"/>
                  </a:cubicBezTo>
                  <a:cubicBezTo>
                    <a:pt x="154" y="456"/>
                    <a:pt x="162" y="464"/>
                    <a:pt x="167" y="477"/>
                  </a:cubicBezTo>
                  <a:cubicBezTo>
                    <a:pt x="169" y="483"/>
                    <a:pt x="171" y="514"/>
                    <a:pt x="171" y="519"/>
                  </a:cubicBezTo>
                  <a:cubicBezTo>
                    <a:pt x="171" y="528"/>
                    <a:pt x="167" y="542"/>
                    <a:pt x="167" y="549"/>
                  </a:cubicBezTo>
                  <a:cubicBezTo>
                    <a:pt x="167" y="556"/>
                    <a:pt x="167" y="556"/>
                    <a:pt x="167" y="572"/>
                  </a:cubicBezTo>
                  <a:cubicBezTo>
                    <a:pt x="166" y="578"/>
                    <a:pt x="163" y="587"/>
                    <a:pt x="163" y="591"/>
                  </a:cubicBezTo>
                  <a:cubicBezTo>
                    <a:pt x="163" y="592"/>
                    <a:pt x="163" y="594"/>
                    <a:pt x="163" y="596"/>
                  </a:cubicBezTo>
                  <a:cubicBezTo>
                    <a:pt x="163" y="614"/>
                    <a:pt x="151" y="627"/>
                    <a:pt x="151" y="647"/>
                  </a:cubicBezTo>
                  <a:cubicBezTo>
                    <a:pt x="151" y="655"/>
                    <a:pt x="145" y="663"/>
                    <a:pt x="148" y="672"/>
                  </a:cubicBezTo>
                  <a:cubicBezTo>
                    <a:pt x="149" y="712"/>
                    <a:pt x="149" y="712"/>
                    <a:pt x="149" y="712"/>
                  </a:cubicBezTo>
                  <a:cubicBezTo>
                    <a:pt x="146" y="724"/>
                    <a:pt x="146" y="733"/>
                    <a:pt x="142" y="746"/>
                  </a:cubicBezTo>
                  <a:cubicBezTo>
                    <a:pt x="141" y="748"/>
                    <a:pt x="139" y="747"/>
                    <a:pt x="137" y="749"/>
                  </a:cubicBezTo>
                  <a:cubicBezTo>
                    <a:pt x="134" y="753"/>
                    <a:pt x="133" y="760"/>
                    <a:pt x="131" y="764"/>
                  </a:cubicBezTo>
                  <a:cubicBezTo>
                    <a:pt x="127" y="771"/>
                    <a:pt x="119" y="784"/>
                    <a:pt x="119" y="796"/>
                  </a:cubicBezTo>
                  <a:cubicBezTo>
                    <a:pt x="119" y="799"/>
                    <a:pt x="120" y="814"/>
                    <a:pt x="122" y="814"/>
                  </a:cubicBezTo>
                  <a:cubicBezTo>
                    <a:pt x="122" y="814"/>
                    <a:pt x="125" y="817"/>
                    <a:pt x="125" y="820"/>
                  </a:cubicBezTo>
                  <a:cubicBezTo>
                    <a:pt x="125" y="822"/>
                    <a:pt x="123" y="823"/>
                    <a:pt x="120" y="823"/>
                  </a:cubicBezTo>
                  <a:cubicBezTo>
                    <a:pt x="118" y="833"/>
                    <a:pt x="114" y="837"/>
                    <a:pt x="114" y="847"/>
                  </a:cubicBezTo>
                  <a:cubicBezTo>
                    <a:pt x="114" y="853"/>
                    <a:pt x="118" y="865"/>
                    <a:pt x="122" y="865"/>
                  </a:cubicBezTo>
                  <a:cubicBezTo>
                    <a:pt x="125" y="865"/>
                    <a:pt x="126" y="861"/>
                    <a:pt x="130" y="859"/>
                  </a:cubicBezTo>
                  <a:cubicBezTo>
                    <a:pt x="130" y="859"/>
                    <a:pt x="131" y="859"/>
                    <a:pt x="131" y="859"/>
                  </a:cubicBezTo>
                  <a:cubicBezTo>
                    <a:pt x="132" y="859"/>
                    <a:pt x="133" y="859"/>
                    <a:pt x="134" y="859"/>
                  </a:cubicBezTo>
                  <a:cubicBezTo>
                    <a:pt x="134" y="867"/>
                    <a:pt x="134" y="867"/>
                    <a:pt x="134" y="867"/>
                  </a:cubicBezTo>
                  <a:cubicBezTo>
                    <a:pt x="117" y="945"/>
                    <a:pt x="117" y="945"/>
                    <a:pt x="117" y="945"/>
                  </a:cubicBezTo>
                  <a:cubicBezTo>
                    <a:pt x="109" y="945"/>
                    <a:pt x="113" y="936"/>
                    <a:pt x="103" y="936"/>
                  </a:cubicBezTo>
                  <a:cubicBezTo>
                    <a:pt x="101" y="936"/>
                    <a:pt x="99" y="938"/>
                    <a:pt x="99" y="941"/>
                  </a:cubicBezTo>
                  <a:cubicBezTo>
                    <a:pt x="98" y="941"/>
                    <a:pt x="98" y="941"/>
                    <a:pt x="98" y="941"/>
                  </a:cubicBezTo>
                  <a:cubicBezTo>
                    <a:pt x="98" y="947"/>
                    <a:pt x="98" y="947"/>
                    <a:pt x="98" y="947"/>
                  </a:cubicBezTo>
                  <a:cubicBezTo>
                    <a:pt x="99" y="953"/>
                    <a:pt x="105" y="961"/>
                    <a:pt x="105" y="965"/>
                  </a:cubicBezTo>
                  <a:cubicBezTo>
                    <a:pt x="105" y="974"/>
                    <a:pt x="93" y="977"/>
                    <a:pt x="93" y="987"/>
                  </a:cubicBezTo>
                  <a:cubicBezTo>
                    <a:pt x="93" y="996"/>
                    <a:pt x="101" y="1014"/>
                    <a:pt x="101" y="1026"/>
                  </a:cubicBezTo>
                  <a:cubicBezTo>
                    <a:pt x="101" y="1028"/>
                    <a:pt x="101" y="1030"/>
                    <a:pt x="101" y="1033"/>
                  </a:cubicBezTo>
                  <a:cubicBezTo>
                    <a:pt x="101" y="1044"/>
                    <a:pt x="115" y="1042"/>
                    <a:pt x="115" y="1055"/>
                  </a:cubicBezTo>
                  <a:cubicBezTo>
                    <a:pt x="115" y="1058"/>
                    <a:pt x="113" y="1061"/>
                    <a:pt x="112" y="1064"/>
                  </a:cubicBezTo>
                  <a:cubicBezTo>
                    <a:pt x="113" y="1065"/>
                    <a:pt x="114" y="1066"/>
                    <a:pt x="116" y="1067"/>
                  </a:cubicBezTo>
                  <a:cubicBezTo>
                    <a:pt x="115" y="1071"/>
                    <a:pt x="106" y="1071"/>
                    <a:pt x="106" y="1076"/>
                  </a:cubicBezTo>
                  <a:cubicBezTo>
                    <a:pt x="106" y="1077"/>
                    <a:pt x="109" y="1079"/>
                    <a:pt x="111" y="1081"/>
                  </a:cubicBezTo>
                  <a:cubicBezTo>
                    <a:pt x="118" y="1088"/>
                    <a:pt x="122" y="1095"/>
                    <a:pt x="137" y="1095"/>
                  </a:cubicBezTo>
                  <a:cubicBezTo>
                    <a:pt x="137" y="1098"/>
                    <a:pt x="138" y="1102"/>
                    <a:pt x="142" y="1102"/>
                  </a:cubicBezTo>
                  <a:cubicBezTo>
                    <a:pt x="146" y="1102"/>
                    <a:pt x="148" y="1102"/>
                    <a:pt x="152" y="1102"/>
                  </a:cubicBezTo>
                  <a:cubicBezTo>
                    <a:pt x="152" y="1111"/>
                    <a:pt x="164" y="1111"/>
                    <a:pt x="172" y="1114"/>
                  </a:cubicBezTo>
                  <a:cubicBezTo>
                    <a:pt x="180" y="1117"/>
                    <a:pt x="176" y="1131"/>
                    <a:pt x="188" y="1131"/>
                  </a:cubicBezTo>
                  <a:cubicBezTo>
                    <a:pt x="194" y="1131"/>
                    <a:pt x="198" y="1131"/>
                    <a:pt x="203" y="1131"/>
                  </a:cubicBezTo>
                  <a:cubicBezTo>
                    <a:pt x="205" y="1131"/>
                    <a:pt x="207" y="1129"/>
                    <a:pt x="208" y="1129"/>
                  </a:cubicBezTo>
                  <a:cubicBezTo>
                    <a:pt x="211" y="1129"/>
                    <a:pt x="210" y="1129"/>
                    <a:pt x="214" y="1129"/>
                  </a:cubicBezTo>
                  <a:cubicBezTo>
                    <a:pt x="219" y="1129"/>
                    <a:pt x="232" y="1119"/>
                    <a:pt x="240" y="1119"/>
                  </a:cubicBezTo>
                  <a:cubicBezTo>
                    <a:pt x="242" y="1119"/>
                    <a:pt x="243" y="1119"/>
                    <a:pt x="245" y="1119"/>
                  </a:cubicBezTo>
                  <a:cubicBezTo>
                    <a:pt x="246" y="1119"/>
                    <a:pt x="247" y="1119"/>
                    <a:pt x="249" y="1117"/>
                  </a:cubicBezTo>
                  <a:cubicBezTo>
                    <a:pt x="234" y="1110"/>
                    <a:pt x="220" y="1106"/>
                    <a:pt x="208" y="1094"/>
                  </a:cubicBezTo>
                  <a:cubicBezTo>
                    <a:pt x="202" y="1087"/>
                    <a:pt x="202" y="1063"/>
                    <a:pt x="193" y="1058"/>
                  </a:cubicBezTo>
                  <a:cubicBezTo>
                    <a:pt x="189" y="1057"/>
                    <a:pt x="185" y="1051"/>
                    <a:pt x="185" y="1045"/>
                  </a:cubicBezTo>
                  <a:cubicBezTo>
                    <a:pt x="185" y="1035"/>
                    <a:pt x="187" y="1028"/>
                    <a:pt x="194" y="1022"/>
                  </a:cubicBezTo>
                  <a:cubicBezTo>
                    <a:pt x="198" y="1017"/>
                    <a:pt x="207" y="1020"/>
                    <a:pt x="210" y="1013"/>
                  </a:cubicBezTo>
                  <a:cubicBezTo>
                    <a:pt x="214" y="1006"/>
                    <a:pt x="212" y="999"/>
                    <a:pt x="216" y="995"/>
                  </a:cubicBezTo>
                  <a:cubicBezTo>
                    <a:pt x="224" y="987"/>
                    <a:pt x="237" y="986"/>
                    <a:pt x="237" y="971"/>
                  </a:cubicBezTo>
                  <a:cubicBezTo>
                    <a:pt x="237" y="955"/>
                    <a:pt x="213" y="962"/>
                    <a:pt x="213" y="941"/>
                  </a:cubicBezTo>
                  <a:cubicBezTo>
                    <a:pt x="213" y="932"/>
                    <a:pt x="221" y="925"/>
                    <a:pt x="229" y="923"/>
                  </a:cubicBezTo>
                  <a:cubicBezTo>
                    <a:pt x="233" y="922"/>
                    <a:pt x="242" y="922"/>
                    <a:pt x="243" y="916"/>
                  </a:cubicBezTo>
                  <a:cubicBezTo>
                    <a:pt x="246" y="903"/>
                    <a:pt x="246" y="893"/>
                    <a:pt x="256" y="884"/>
                  </a:cubicBezTo>
                  <a:cubicBezTo>
                    <a:pt x="253" y="883"/>
                    <a:pt x="250" y="882"/>
                    <a:pt x="250" y="876"/>
                  </a:cubicBezTo>
                  <a:cubicBezTo>
                    <a:pt x="255" y="876"/>
                    <a:pt x="257" y="881"/>
                    <a:pt x="264" y="881"/>
                  </a:cubicBezTo>
                  <a:cubicBezTo>
                    <a:pt x="265" y="881"/>
                    <a:pt x="269" y="877"/>
                    <a:pt x="269" y="874"/>
                  </a:cubicBezTo>
                  <a:cubicBezTo>
                    <a:pt x="269" y="871"/>
                    <a:pt x="266" y="871"/>
                    <a:pt x="264" y="869"/>
                  </a:cubicBezTo>
                  <a:cubicBezTo>
                    <a:pt x="263" y="869"/>
                    <a:pt x="260" y="872"/>
                    <a:pt x="257" y="872"/>
                  </a:cubicBezTo>
                  <a:cubicBezTo>
                    <a:pt x="252" y="872"/>
                    <a:pt x="246" y="859"/>
                    <a:pt x="246" y="851"/>
                  </a:cubicBezTo>
                  <a:cubicBezTo>
                    <a:pt x="246" y="849"/>
                    <a:pt x="247" y="845"/>
                    <a:pt x="251" y="845"/>
                  </a:cubicBezTo>
                  <a:cubicBezTo>
                    <a:pt x="262" y="845"/>
                    <a:pt x="264" y="852"/>
                    <a:pt x="275" y="852"/>
                  </a:cubicBezTo>
                  <a:cubicBezTo>
                    <a:pt x="279" y="852"/>
                    <a:pt x="287" y="849"/>
                    <a:pt x="287" y="846"/>
                  </a:cubicBezTo>
                  <a:cubicBezTo>
                    <a:pt x="287" y="845"/>
                    <a:pt x="287" y="842"/>
                    <a:pt x="287" y="841"/>
                  </a:cubicBezTo>
                  <a:cubicBezTo>
                    <a:pt x="291" y="833"/>
                    <a:pt x="285" y="817"/>
                    <a:pt x="292" y="811"/>
                  </a:cubicBezTo>
                  <a:cubicBezTo>
                    <a:pt x="294" y="809"/>
                    <a:pt x="297" y="809"/>
                    <a:pt x="300" y="809"/>
                  </a:cubicBezTo>
                  <a:cubicBezTo>
                    <a:pt x="302" y="809"/>
                    <a:pt x="305" y="809"/>
                    <a:pt x="308" y="809"/>
                  </a:cubicBezTo>
                  <a:cubicBezTo>
                    <a:pt x="311" y="809"/>
                    <a:pt x="314" y="810"/>
                    <a:pt x="317" y="810"/>
                  </a:cubicBezTo>
                  <a:cubicBezTo>
                    <a:pt x="319" y="810"/>
                    <a:pt x="321" y="809"/>
                    <a:pt x="323" y="809"/>
                  </a:cubicBezTo>
                  <a:cubicBezTo>
                    <a:pt x="336" y="805"/>
                    <a:pt x="347" y="807"/>
                    <a:pt x="356" y="798"/>
                  </a:cubicBezTo>
                  <a:cubicBezTo>
                    <a:pt x="361" y="793"/>
                    <a:pt x="365" y="790"/>
                    <a:pt x="369" y="782"/>
                  </a:cubicBezTo>
                  <a:cubicBezTo>
                    <a:pt x="372" y="778"/>
                    <a:pt x="372" y="775"/>
                    <a:pt x="372" y="768"/>
                  </a:cubicBezTo>
                  <a:cubicBezTo>
                    <a:pt x="372" y="762"/>
                    <a:pt x="364" y="762"/>
                    <a:pt x="362" y="757"/>
                  </a:cubicBezTo>
                  <a:cubicBezTo>
                    <a:pt x="360" y="750"/>
                    <a:pt x="360" y="744"/>
                    <a:pt x="356" y="740"/>
                  </a:cubicBezTo>
                  <a:cubicBezTo>
                    <a:pt x="354" y="739"/>
                    <a:pt x="346" y="736"/>
                    <a:pt x="346" y="731"/>
                  </a:cubicBezTo>
                  <a:cubicBezTo>
                    <a:pt x="346" y="730"/>
                    <a:pt x="349" y="729"/>
                    <a:pt x="350" y="729"/>
                  </a:cubicBezTo>
                  <a:cubicBezTo>
                    <a:pt x="358" y="729"/>
                    <a:pt x="365" y="735"/>
                    <a:pt x="373" y="735"/>
                  </a:cubicBezTo>
                  <a:cubicBezTo>
                    <a:pt x="376" y="735"/>
                    <a:pt x="388" y="741"/>
                    <a:pt x="397" y="741"/>
                  </a:cubicBezTo>
                  <a:cubicBezTo>
                    <a:pt x="421" y="741"/>
                    <a:pt x="425" y="714"/>
                    <a:pt x="435" y="699"/>
                  </a:cubicBezTo>
                  <a:cubicBezTo>
                    <a:pt x="444" y="685"/>
                    <a:pt x="455" y="683"/>
                    <a:pt x="464" y="669"/>
                  </a:cubicBezTo>
                  <a:cubicBezTo>
                    <a:pt x="469" y="662"/>
                    <a:pt x="468" y="658"/>
                    <a:pt x="472" y="652"/>
                  </a:cubicBezTo>
                  <a:cubicBezTo>
                    <a:pt x="472" y="652"/>
                    <a:pt x="472" y="652"/>
                    <a:pt x="472" y="652"/>
                  </a:cubicBezTo>
                  <a:cubicBezTo>
                    <a:pt x="477" y="641"/>
                    <a:pt x="482" y="632"/>
                    <a:pt x="493" y="627"/>
                  </a:cubicBezTo>
                  <a:cubicBezTo>
                    <a:pt x="493" y="602"/>
                    <a:pt x="493" y="602"/>
                    <a:pt x="493" y="602"/>
                  </a:cubicBezTo>
                  <a:cubicBezTo>
                    <a:pt x="493" y="592"/>
                    <a:pt x="492" y="585"/>
                    <a:pt x="499" y="578"/>
                  </a:cubicBezTo>
                  <a:cubicBezTo>
                    <a:pt x="503" y="573"/>
                    <a:pt x="510" y="573"/>
                    <a:pt x="514" y="567"/>
                  </a:cubicBezTo>
                  <a:cubicBezTo>
                    <a:pt x="524" y="552"/>
                    <a:pt x="537" y="559"/>
                    <a:pt x="549" y="547"/>
                  </a:cubicBezTo>
                  <a:cubicBezTo>
                    <a:pt x="551" y="545"/>
                    <a:pt x="552" y="542"/>
                    <a:pt x="555" y="541"/>
                  </a:cubicBezTo>
                  <a:cubicBezTo>
                    <a:pt x="561" y="538"/>
                    <a:pt x="567" y="538"/>
                    <a:pt x="574" y="538"/>
                  </a:cubicBezTo>
                  <a:cubicBezTo>
                    <a:pt x="576" y="538"/>
                    <a:pt x="578" y="538"/>
                    <a:pt x="581" y="538"/>
                  </a:cubicBezTo>
                  <a:cubicBezTo>
                    <a:pt x="590" y="538"/>
                    <a:pt x="601" y="530"/>
                    <a:pt x="604" y="524"/>
                  </a:cubicBezTo>
                  <a:cubicBezTo>
                    <a:pt x="605" y="522"/>
                    <a:pt x="604" y="515"/>
                    <a:pt x="606" y="512"/>
                  </a:cubicBezTo>
                  <a:cubicBezTo>
                    <a:pt x="614" y="502"/>
                    <a:pt x="617" y="496"/>
                    <a:pt x="625" y="484"/>
                  </a:cubicBezTo>
                  <a:cubicBezTo>
                    <a:pt x="626" y="482"/>
                    <a:pt x="628" y="472"/>
                    <a:pt x="628" y="466"/>
                  </a:cubicBezTo>
                  <a:cubicBezTo>
                    <a:pt x="628" y="462"/>
                    <a:pt x="632" y="457"/>
                    <a:pt x="634" y="454"/>
                  </a:cubicBezTo>
                  <a:cubicBezTo>
                    <a:pt x="635" y="453"/>
                    <a:pt x="637" y="450"/>
                    <a:pt x="637" y="448"/>
                  </a:cubicBezTo>
                  <a:cubicBezTo>
                    <a:pt x="637" y="441"/>
                    <a:pt x="641" y="432"/>
                    <a:pt x="641" y="423"/>
                  </a:cubicBezTo>
                  <a:cubicBezTo>
                    <a:pt x="641" y="410"/>
                    <a:pt x="633" y="393"/>
                    <a:pt x="641" y="385"/>
                  </a:cubicBezTo>
                  <a:cubicBezTo>
                    <a:pt x="646" y="380"/>
                    <a:pt x="652" y="379"/>
                    <a:pt x="657" y="371"/>
                  </a:cubicBezTo>
                  <a:cubicBezTo>
                    <a:pt x="660" y="366"/>
                    <a:pt x="663" y="365"/>
                    <a:pt x="666" y="360"/>
                  </a:cubicBezTo>
                  <a:cubicBezTo>
                    <a:pt x="680" y="338"/>
                    <a:pt x="701" y="328"/>
                    <a:pt x="701" y="289"/>
                  </a:cubicBezTo>
                  <a:cubicBezTo>
                    <a:pt x="701" y="278"/>
                    <a:pt x="699" y="267"/>
                    <a:pt x="688" y="264"/>
                  </a:cubicBezTo>
                  <a:cubicBezTo>
                    <a:pt x="686" y="263"/>
                    <a:pt x="684" y="263"/>
                    <a:pt x="683" y="263"/>
                  </a:cubicBezTo>
                  <a:cubicBezTo>
                    <a:pt x="681" y="263"/>
                    <a:pt x="680" y="263"/>
                    <a:pt x="679" y="263"/>
                  </a:cubicBezTo>
                  <a:cubicBezTo>
                    <a:pt x="677" y="263"/>
                    <a:pt x="676" y="263"/>
                    <a:pt x="674" y="263"/>
                  </a:cubicBezTo>
                  <a:cubicBezTo>
                    <a:pt x="673" y="263"/>
                    <a:pt x="671" y="263"/>
                    <a:pt x="669" y="263"/>
                  </a:cubicBezTo>
                  <a:cubicBezTo>
                    <a:pt x="660" y="260"/>
                    <a:pt x="644" y="245"/>
                    <a:pt x="639" y="237"/>
                  </a:cubicBezTo>
                  <a:cubicBezTo>
                    <a:pt x="633" y="235"/>
                    <a:pt x="624" y="231"/>
                    <a:pt x="614" y="229"/>
                  </a:cubicBezTo>
                  <a:cubicBezTo>
                    <a:pt x="594" y="231"/>
                    <a:pt x="594" y="231"/>
                    <a:pt x="594" y="231"/>
                  </a:cubicBezTo>
                  <a:cubicBezTo>
                    <a:pt x="584" y="231"/>
                    <a:pt x="582" y="223"/>
                    <a:pt x="571" y="223"/>
                  </a:cubicBezTo>
                  <a:cubicBezTo>
                    <a:pt x="566" y="223"/>
                    <a:pt x="564" y="227"/>
                    <a:pt x="559" y="229"/>
                  </a:cubicBezTo>
                  <a:cubicBezTo>
                    <a:pt x="555" y="229"/>
                    <a:pt x="555" y="229"/>
                    <a:pt x="555" y="229"/>
                  </a:cubicBezTo>
                  <a:cubicBezTo>
                    <a:pt x="555" y="224"/>
                    <a:pt x="556" y="220"/>
                    <a:pt x="554" y="215"/>
                  </a:cubicBezTo>
                  <a:cubicBezTo>
                    <a:pt x="553" y="211"/>
                    <a:pt x="548" y="212"/>
                    <a:pt x="544" y="210"/>
                  </a:cubicBezTo>
                  <a:cubicBezTo>
                    <a:pt x="537" y="205"/>
                    <a:pt x="518" y="195"/>
                    <a:pt x="509" y="195"/>
                  </a:cubicBezTo>
                  <a:cubicBezTo>
                    <a:pt x="500" y="195"/>
                    <a:pt x="494" y="207"/>
                    <a:pt x="489" y="215"/>
                  </a:cubicBezTo>
                  <a:cubicBezTo>
                    <a:pt x="487" y="218"/>
                    <a:pt x="485" y="221"/>
                    <a:pt x="483" y="221"/>
                  </a:cubicBezTo>
                  <a:cubicBezTo>
                    <a:pt x="481" y="221"/>
                    <a:pt x="480" y="217"/>
                    <a:pt x="480" y="215"/>
                  </a:cubicBezTo>
                  <a:cubicBezTo>
                    <a:pt x="468" y="215"/>
                    <a:pt x="468" y="215"/>
                    <a:pt x="468" y="215"/>
                  </a:cubicBezTo>
                  <a:cubicBezTo>
                    <a:pt x="467" y="210"/>
                    <a:pt x="464" y="206"/>
                    <a:pt x="459" y="203"/>
                  </a:cubicBezTo>
                  <a:cubicBezTo>
                    <a:pt x="456" y="202"/>
                    <a:pt x="451" y="203"/>
                    <a:pt x="451" y="198"/>
                  </a:cubicBezTo>
                  <a:cubicBezTo>
                    <a:pt x="451" y="182"/>
                    <a:pt x="467" y="176"/>
                    <a:pt x="475" y="166"/>
                  </a:cubicBezTo>
                  <a:cubicBezTo>
                    <a:pt x="475" y="161"/>
                    <a:pt x="468" y="161"/>
                    <a:pt x="466" y="155"/>
                  </a:cubicBezTo>
                  <a:cubicBezTo>
                    <a:pt x="463" y="150"/>
                    <a:pt x="456" y="133"/>
                    <a:pt x="456" y="126"/>
                  </a:cubicBezTo>
                  <a:cubicBezTo>
                    <a:pt x="447" y="124"/>
                    <a:pt x="436" y="107"/>
                    <a:pt x="427" y="107"/>
                  </a:cubicBezTo>
                  <a:cubicBezTo>
                    <a:pt x="426" y="107"/>
                    <a:pt x="425" y="107"/>
                    <a:pt x="424" y="107"/>
                  </a:cubicBezTo>
                  <a:cubicBezTo>
                    <a:pt x="424" y="106"/>
                    <a:pt x="424" y="106"/>
                    <a:pt x="424" y="106"/>
                  </a:cubicBezTo>
                  <a:cubicBezTo>
                    <a:pt x="419" y="106"/>
                    <a:pt x="411" y="101"/>
                    <a:pt x="407" y="100"/>
                  </a:cubicBezTo>
                  <a:cubicBezTo>
                    <a:pt x="393" y="100"/>
                    <a:pt x="393" y="100"/>
                    <a:pt x="393" y="100"/>
                  </a:cubicBezTo>
                  <a:cubicBezTo>
                    <a:pt x="379" y="97"/>
                    <a:pt x="357" y="99"/>
                    <a:pt x="353" y="84"/>
                  </a:cubicBezTo>
                  <a:cubicBezTo>
                    <a:pt x="350" y="84"/>
                    <a:pt x="346" y="83"/>
                    <a:pt x="345" y="81"/>
                  </a:cubicBezTo>
                  <a:cubicBezTo>
                    <a:pt x="339" y="68"/>
                    <a:pt x="334" y="69"/>
                    <a:pt x="324" y="59"/>
                  </a:cubicBezTo>
                  <a:cubicBezTo>
                    <a:pt x="309" y="59"/>
                    <a:pt x="309" y="59"/>
                    <a:pt x="309" y="59"/>
                  </a:cubicBezTo>
                  <a:cubicBezTo>
                    <a:pt x="307" y="52"/>
                    <a:pt x="309" y="44"/>
                    <a:pt x="302" y="42"/>
                  </a:cubicBezTo>
                  <a:cubicBezTo>
                    <a:pt x="294" y="40"/>
                    <a:pt x="283" y="38"/>
                    <a:pt x="279" y="31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80" y="27"/>
                    <a:pt x="281" y="27"/>
                    <a:pt x="282" y="27"/>
                  </a:cubicBezTo>
                  <a:cubicBezTo>
                    <a:pt x="283" y="27"/>
                    <a:pt x="286" y="26"/>
                    <a:pt x="287" y="25"/>
                  </a:cubicBezTo>
                  <a:cubicBezTo>
                    <a:pt x="287" y="25"/>
                    <a:pt x="278" y="24"/>
                    <a:pt x="272" y="24"/>
                  </a:cubicBezTo>
                  <a:cubicBezTo>
                    <a:pt x="271" y="25"/>
                    <a:pt x="260" y="25"/>
                    <a:pt x="259" y="27"/>
                  </a:cubicBezTo>
                  <a:cubicBezTo>
                    <a:pt x="256" y="33"/>
                    <a:pt x="251" y="33"/>
                    <a:pt x="243" y="34"/>
                  </a:cubicBezTo>
                  <a:cubicBezTo>
                    <a:pt x="239" y="34"/>
                    <a:pt x="232" y="33"/>
                    <a:pt x="232" y="28"/>
                  </a:cubicBezTo>
                  <a:cubicBezTo>
                    <a:pt x="227" y="28"/>
                    <a:pt x="212" y="28"/>
                    <a:pt x="204" y="28"/>
                  </a:cubicBezTo>
                  <a:cubicBezTo>
                    <a:pt x="200" y="28"/>
                    <a:pt x="197" y="24"/>
                    <a:pt x="197" y="19"/>
                  </a:cubicBezTo>
                  <a:cubicBezTo>
                    <a:pt x="189" y="17"/>
                    <a:pt x="178" y="14"/>
                    <a:pt x="175" y="6"/>
                  </a:cubicBezTo>
                  <a:cubicBezTo>
                    <a:pt x="166" y="5"/>
                    <a:pt x="166" y="5"/>
                    <a:pt x="166" y="5"/>
                  </a:cubicBezTo>
                  <a:cubicBezTo>
                    <a:pt x="166" y="12"/>
                    <a:pt x="174" y="9"/>
                    <a:pt x="176" y="15"/>
                  </a:cubicBezTo>
                  <a:cubicBezTo>
                    <a:pt x="164" y="15"/>
                    <a:pt x="164" y="15"/>
                    <a:pt x="164" y="15"/>
                  </a:cubicBezTo>
                  <a:cubicBezTo>
                    <a:pt x="159" y="19"/>
                    <a:pt x="150" y="18"/>
                    <a:pt x="150" y="25"/>
                  </a:cubicBezTo>
                  <a:cubicBezTo>
                    <a:pt x="150" y="32"/>
                    <a:pt x="157" y="35"/>
                    <a:pt x="157" y="42"/>
                  </a:cubicBezTo>
                  <a:cubicBezTo>
                    <a:pt x="157" y="44"/>
                    <a:pt x="154" y="50"/>
                    <a:pt x="152" y="50"/>
                  </a:cubicBezTo>
                  <a:cubicBezTo>
                    <a:pt x="146" y="50"/>
                    <a:pt x="143" y="40"/>
                    <a:pt x="143" y="34"/>
                  </a:cubicBezTo>
                  <a:cubicBezTo>
                    <a:pt x="143" y="30"/>
                    <a:pt x="146" y="21"/>
                    <a:pt x="148" y="13"/>
                  </a:cubicBezTo>
                  <a:cubicBezTo>
                    <a:pt x="150" y="13"/>
                    <a:pt x="153" y="11"/>
                    <a:pt x="153" y="6"/>
                  </a:cubicBezTo>
                  <a:cubicBezTo>
                    <a:pt x="153" y="6"/>
                    <a:pt x="151" y="0"/>
                    <a:pt x="1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28"/>
            <p:cNvSpPr>
              <a:spLocks/>
            </p:cNvSpPr>
            <p:nvPr/>
          </p:nvSpPr>
          <p:spPr bwMode="auto">
            <a:xfrm>
              <a:off x="662" y="2178"/>
              <a:ext cx="19" cy="23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5 w 8"/>
                <a:gd name="T5" fmla="*/ 10 h 10"/>
                <a:gd name="T6" fmla="*/ 8 w 8"/>
                <a:gd name="T7" fmla="*/ 7 h 10"/>
                <a:gd name="T8" fmla="*/ 2 w 8"/>
                <a:gd name="T9" fmla="*/ 0 h 10"/>
                <a:gd name="T10" fmla="*/ 0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10"/>
                    <a:pt x="5" y="10"/>
                  </a:cubicBezTo>
                  <a:cubicBezTo>
                    <a:pt x="6" y="10"/>
                    <a:pt x="8" y="9"/>
                    <a:pt x="8" y="7"/>
                  </a:cubicBezTo>
                  <a:cubicBezTo>
                    <a:pt x="8" y="4"/>
                    <a:pt x="6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29"/>
            <p:cNvSpPr>
              <a:spLocks/>
            </p:cNvSpPr>
            <p:nvPr/>
          </p:nvSpPr>
          <p:spPr bwMode="auto">
            <a:xfrm>
              <a:off x="643" y="2107"/>
              <a:ext cx="31" cy="9"/>
            </a:xfrm>
            <a:custGeom>
              <a:avLst/>
              <a:gdLst>
                <a:gd name="T0" fmla="*/ 7 w 13"/>
                <a:gd name="T1" fmla="*/ 0 h 4"/>
                <a:gd name="T2" fmla="*/ 0 w 13"/>
                <a:gd name="T3" fmla="*/ 4 h 4"/>
                <a:gd name="T4" fmla="*/ 8 w 13"/>
                <a:gd name="T5" fmla="*/ 4 h 4"/>
                <a:gd name="T6" fmla="*/ 13 w 13"/>
                <a:gd name="T7" fmla="*/ 4 h 4"/>
                <a:gd name="T8" fmla="*/ 7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7" y="0"/>
                  </a:moveTo>
                  <a:cubicBezTo>
                    <a:pt x="4" y="0"/>
                    <a:pt x="1" y="2"/>
                    <a:pt x="0" y="4"/>
                  </a:cubicBezTo>
                  <a:cubicBezTo>
                    <a:pt x="2" y="4"/>
                    <a:pt x="5" y="4"/>
                    <a:pt x="8" y="4"/>
                  </a:cubicBezTo>
                  <a:cubicBezTo>
                    <a:pt x="10" y="4"/>
                    <a:pt x="12" y="4"/>
                    <a:pt x="13" y="4"/>
                  </a:cubicBezTo>
                  <a:cubicBezTo>
                    <a:pt x="12" y="3"/>
                    <a:pt x="11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30"/>
            <p:cNvSpPr>
              <a:spLocks/>
            </p:cNvSpPr>
            <p:nvPr/>
          </p:nvSpPr>
          <p:spPr bwMode="auto">
            <a:xfrm>
              <a:off x="697" y="2121"/>
              <a:ext cx="8" cy="12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5 h 5"/>
                <a:gd name="T4" fmla="*/ 3 w 3"/>
                <a:gd name="T5" fmla="*/ 5 h 5"/>
                <a:gd name="T6" fmla="*/ 0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2"/>
                    <a:pt x="1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31"/>
            <p:cNvSpPr>
              <a:spLocks/>
            </p:cNvSpPr>
            <p:nvPr/>
          </p:nvSpPr>
          <p:spPr bwMode="auto">
            <a:xfrm>
              <a:off x="825" y="2310"/>
              <a:ext cx="24" cy="19"/>
            </a:xfrm>
            <a:custGeom>
              <a:avLst/>
              <a:gdLst>
                <a:gd name="T0" fmla="*/ 10 w 10"/>
                <a:gd name="T1" fmla="*/ 0 h 8"/>
                <a:gd name="T2" fmla="*/ 2 w 10"/>
                <a:gd name="T3" fmla="*/ 5 h 8"/>
                <a:gd name="T4" fmla="*/ 0 w 10"/>
                <a:gd name="T5" fmla="*/ 4 h 8"/>
                <a:gd name="T6" fmla="*/ 0 w 10"/>
                <a:gd name="T7" fmla="*/ 7 h 8"/>
                <a:gd name="T8" fmla="*/ 0 w 10"/>
                <a:gd name="T9" fmla="*/ 8 h 8"/>
                <a:gd name="T10" fmla="*/ 2 w 10"/>
                <a:gd name="T11" fmla="*/ 7 h 8"/>
                <a:gd name="T12" fmla="*/ 10 w 10"/>
                <a:gd name="T13" fmla="*/ 4 h 8"/>
                <a:gd name="T14" fmla="*/ 10 w 10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cubicBezTo>
                    <a:pt x="9" y="2"/>
                    <a:pt x="5" y="5"/>
                    <a:pt x="2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7"/>
                    <a:pt x="2" y="7"/>
                  </a:cubicBezTo>
                  <a:cubicBezTo>
                    <a:pt x="5" y="7"/>
                    <a:pt x="8" y="6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33"/>
            <p:cNvSpPr>
              <a:spLocks noEditPoints="1"/>
            </p:cNvSpPr>
            <p:nvPr/>
          </p:nvSpPr>
          <p:spPr bwMode="auto">
            <a:xfrm>
              <a:off x="-1562" y="-67"/>
              <a:ext cx="3028" cy="1564"/>
            </a:xfrm>
            <a:custGeom>
              <a:avLst/>
              <a:gdLst>
                <a:gd name="T0" fmla="*/ 0 w 1281"/>
                <a:gd name="T1" fmla="*/ 61 h 661"/>
                <a:gd name="T2" fmla="*/ 666 w 1281"/>
                <a:gd name="T3" fmla="*/ 20 h 661"/>
                <a:gd name="T4" fmla="*/ 695 w 1281"/>
                <a:gd name="T5" fmla="*/ 86 h 661"/>
                <a:gd name="T6" fmla="*/ 670 w 1281"/>
                <a:gd name="T7" fmla="*/ 99 h 661"/>
                <a:gd name="T8" fmla="*/ 588 w 1281"/>
                <a:gd name="T9" fmla="*/ 110 h 661"/>
                <a:gd name="T10" fmla="*/ 514 w 1281"/>
                <a:gd name="T11" fmla="*/ 90 h 661"/>
                <a:gd name="T12" fmla="*/ 463 w 1281"/>
                <a:gd name="T13" fmla="*/ 106 h 661"/>
                <a:gd name="T14" fmla="*/ 379 w 1281"/>
                <a:gd name="T15" fmla="*/ 102 h 661"/>
                <a:gd name="T16" fmla="*/ 352 w 1281"/>
                <a:gd name="T17" fmla="*/ 82 h 661"/>
                <a:gd name="T18" fmla="*/ 220 w 1281"/>
                <a:gd name="T19" fmla="*/ 64 h 661"/>
                <a:gd name="T20" fmla="*/ 128 w 1281"/>
                <a:gd name="T21" fmla="*/ 59 h 661"/>
                <a:gd name="T22" fmla="*/ 87 w 1281"/>
                <a:gd name="T23" fmla="*/ 70 h 661"/>
                <a:gd name="T24" fmla="*/ 4 w 1281"/>
                <a:gd name="T25" fmla="*/ 62 h 661"/>
                <a:gd name="T26" fmla="*/ 0 w 1281"/>
                <a:gd name="T27" fmla="*/ 289 h 661"/>
                <a:gd name="T28" fmla="*/ 29 w 1281"/>
                <a:gd name="T29" fmla="*/ 297 h 661"/>
                <a:gd name="T30" fmla="*/ 118 w 1281"/>
                <a:gd name="T31" fmla="*/ 345 h 661"/>
                <a:gd name="T32" fmla="*/ 161 w 1281"/>
                <a:gd name="T33" fmla="*/ 397 h 661"/>
                <a:gd name="T34" fmla="*/ 157 w 1281"/>
                <a:gd name="T35" fmla="*/ 415 h 661"/>
                <a:gd name="T36" fmla="*/ 194 w 1281"/>
                <a:gd name="T37" fmla="*/ 468 h 661"/>
                <a:gd name="T38" fmla="*/ 267 w 1281"/>
                <a:gd name="T39" fmla="*/ 527 h 661"/>
                <a:gd name="T40" fmla="*/ 690 w 1281"/>
                <a:gd name="T41" fmla="*/ 520 h 661"/>
                <a:gd name="T42" fmla="*/ 787 w 1281"/>
                <a:gd name="T43" fmla="*/ 542 h 661"/>
                <a:gd name="T44" fmla="*/ 813 w 1281"/>
                <a:gd name="T45" fmla="*/ 535 h 661"/>
                <a:gd name="T46" fmla="*/ 899 w 1281"/>
                <a:gd name="T47" fmla="*/ 589 h 661"/>
                <a:gd name="T48" fmla="*/ 879 w 1281"/>
                <a:gd name="T49" fmla="*/ 637 h 661"/>
                <a:gd name="T50" fmla="*/ 875 w 1281"/>
                <a:gd name="T51" fmla="*/ 661 h 661"/>
                <a:gd name="T52" fmla="*/ 914 w 1281"/>
                <a:gd name="T53" fmla="*/ 654 h 661"/>
                <a:gd name="T54" fmla="*/ 924 w 1281"/>
                <a:gd name="T55" fmla="*/ 650 h 661"/>
                <a:gd name="T56" fmla="*/ 921 w 1281"/>
                <a:gd name="T57" fmla="*/ 641 h 661"/>
                <a:gd name="T58" fmla="*/ 974 w 1281"/>
                <a:gd name="T59" fmla="*/ 622 h 661"/>
                <a:gd name="T60" fmla="*/ 1038 w 1281"/>
                <a:gd name="T61" fmla="*/ 598 h 661"/>
                <a:gd name="T62" fmla="*/ 1086 w 1281"/>
                <a:gd name="T63" fmla="*/ 558 h 661"/>
                <a:gd name="T64" fmla="*/ 1100 w 1281"/>
                <a:gd name="T65" fmla="*/ 558 h 661"/>
                <a:gd name="T66" fmla="*/ 1110 w 1281"/>
                <a:gd name="T67" fmla="*/ 604 h 661"/>
                <a:gd name="T68" fmla="*/ 1115 w 1281"/>
                <a:gd name="T69" fmla="*/ 601 h 661"/>
                <a:gd name="T70" fmla="*/ 1157 w 1281"/>
                <a:gd name="T71" fmla="*/ 597 h 661"/>
                <a:gd name="T72" fmla="*/ 1199 w 1281"/>
                <a:gd name="T73" fmla="*/ 595 h 661"/>
                <a:gd name="T74" fmla="*/ 1135 w 1281"/>
                <a:gd name="T75" fmla="*/ 547 h 661"/>
                <a:gd name="T76" fmla="*/ 1080 w 1281"/>
                <a:gd name="T77" fmla="*/ 540 h 661"/>
                <a:gd name="T78" fmla="*/ 1174 w 1281"/>
                <a:gd name="T79" fmla="*/ 500 h 661"/>
                <a:gd name="T80" fmla="*/ 1272 w 1281"/>
                <a:gd name="T81" fmla="*/ 434 h 661"/>
                <a:gd name="T82" fmla="*/ 1213 w 1281"/>
                <a:gd name="T83" fmla="*/ 434 h 661"/>
                <a:gd name="T84" fmla="*/ 1211 w 1281"/>
                <a:gd name="T85" fmla="*/ 386 h 661"/>
                <a:gd name="T86" fmla="*/ 1190 w 1281"/>
                <a:gd name="T87" fmla="*/ 347 h 661"/>
                <a:gd name="T88" fmla="*/ 1133 w 1281"/>
                <a:gd name="T89" fmla="*/ 304 h 661"/>
                <a:gd name="T90" fmla="*/ 1041 w 1281"/>
                <a:gd name="T91" fmla="*/ 259 h 661"/>
                <a:gd name="T92" fmla="*/ 938 w 1281"/>
                <a:gd name="T93" fmla="*/ 248 h 661"/>
                <a:gd name="T94" fmla="*/ 961 w 1281"/>
                <a:gd name="T95" fmla="*/ 381 h 661"/>
                <a:gd name="T96" fmla="*/ 914 w 1281"/>
                <a:gd name="T97" fmla="*/ 483 h 661"/>
                <a:gd name="T98" fmla="*/ 834 w 1281"/>
                <a:gd name="T99" fmla="*/ 400 h 661"/>
                <a:gd name="T100" fmla="*/ 706 w 1281"/>
                <a:gd name="T101" fmla="*/ 323 h 661"/>
                <a:gd name="T102" fmla="*/ 728 w 1281"/>
                <a:gd name="T103" fmla="*/ 233 h 661"/>
                <a:gd name="T104" fmla="*/ 726 w 1281"/>
                <a:gd name="T105" fmla="*/ 208 h 661"/>
                <a:gd name="T106" fmla="*/ 768 w 1281"/>
                <a:gd name="T107" fmla="*/ 202 h 661"/>
                <a:gd name="T108" fmla="*/ 764 w 1281"/>
                <a:gd name="T109" fmla="*/ 157 h 661"/>
                <a:gd name="T110" fmla="*/ 817 w 1281"/>
                <a:gd name="T111" fmla="*/ 140 h 661"/>
                <a:gd name="T112" fmla="*/ 864 w 1281"/>
                <a:gd name="T113" fmla="*/ 144 h 661"/>
                <a:gd name="T114" fmla="*/ 892 w 1281"/>
                <a:gd name="T115" fmla="*/ 86 h 661"/>
                <a:gd name="T116" fmla="*/ 831 w 1281"/>
                <a:gd name="T117" fmla="*/ 66 h 661"/>
                <a:gd name="T118" fmla="*/ 805 w 1281"/>
                <a:gd name="T119" fmla="*/ 122 h 661"/>
                <a:gd name="T120" fmla="*/ 755 w 1281"/>
                <a:gd name="T121" fmla="*/ 93 h 661"/>
                <a:gd name="T122" fmla="*/ 735 w 1281"/>
                <a:gd name="T123" fmla="*/ 45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81" h="661">
                  <a:moveTo>
                    <a:pt x="0" y="61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moveTo>
                    <a:pt x="686" y="0"/>
                  </a:moveTo>
                  <a:cubicBezTo>
                    <a:pt x="676" y="0"/>
                    <a:pt x="680" y="7"/>
                    <a:pt x="681" y="12"/>
                  </a:cubicBezTo>
                  <a:cubicBezTo>
                    <a:pt x="675" y="14"/>
                    <a:pt x="666" y="12"/>
                    <a:pt x="666" y="20"/>
                  </a:cubicBezTo>
                  <a:cubicBezTo>
                    <a:pt x="666" y="25"/>
                    <a:pt x="670" y="28"/>
                    <a:pt x="670" y="33"/>
                  </a:cubicBezTo>
                  <a:cubicBezTo>
                    <a:pt x="670" y="38"/>
                    <a:pt x="663" y="38"/>
                    <a:pt x="663" y="45"/>
                  </a:cubicBezTo>
                  <a:cubicBezTo>
                    <a:pt x="663" y="63"/>
                    <a:pt x="699" y="52"/>
                    <a:pt x="699" y="70"/>
                  </a:cubicBezTo>
                  <a:cubicBezTo>
                    <a:pt x="699" y="73"/>
                    <a:pt x="695" y="86"/>
                    <a:pt x="695" y="86"/>
                  </a:cubicBezTo>
                  <a:cubicBezTo>
                    <a:pt x="699" y="84"/>
                    <a:pt x="702" y="83"/>
                    <a:pt x="706" y="81"/>
                  </a:cubicBezTo>
                  <a:cubicBezTo>
                    <a:pt x="713" y="102"/>
                    <a:pt x="678" y="92"/>
                    <a:pt x="678" y="118"/>
                  </a:cubicBezTo>
                  <a:cubicBezTo>
                    <a:pt x="676" y="118"/>
                    <a:pt x="675" y="118"/>
                    <a:pt x="673" y="118"/>
                  </a:cubicBezTo>
                  <a:cubicBezTo>
                    <a:pt x="664" y="118"/>
                    <a:pt x="674" y="104"/>
                    <a:pt x="670" y="99"/>
                  </a:cubicBezTo>
                  <a:cubicBezTo>
                    <a:pt x="669" y="96"/>
                    <a:pt x="654" y="93"/>
                    <a:pt x="647" y="93"/>
                  </a:cubicBezTo>
                  <a:cubicBezTo>
                    <a:pt x="637" y="93"/>
                    <a:pt x="633" y="99"/>
                    <a:pt x="633" y="110"/>
                  </a:cubicBezTo>
                  <a:cubicBezTo>
                    <a:pt x="630" y="109"/>
                    <a:pt x="628" y="109"/>
                    <a:pt x="624" y="109"/>
                  </a:cubicBezTo>
                  <a:cubicBezTo>
                    <a:pt x="618" y="109"/>
                    <a:pt x="609" y="110"/>
                    <a:pt x="588" y="110"/>
                  </a:cubicBezTo>
                  <a:cubicBezTo>
                    <a:pt x="560" y="110"/>
                    <a:pt x="527" y="100"/>
                    <a:pt x="520" y="78"/>
                  </a:cubicBezTo>
                  <a:cubicBezTo>
                    <a:pt x="510" y="81"/>
                    <a:pt x="479" y="81"/>
                    <a:pt x="479" y="93"/>
                  </a:cubicBezTo>
                  <a:cubicBezTo>
                    <a:pt x="479" y="96"/>
                    <a:pt x="481" y="98"/>
                    <a:pt x="485" y="98"/>
                  </a:cubicBezTo>
                  <a:cubicBezTo>
                    <a:pt x="494" y="98"/>
                    <a:pt x="508" y="94"/>
                    <a:pt x="514" y="90"/>
                  </a:cubicBezTo>
                  <a:cubicBezTo>
                    <a:pt x="516" y="108"/>
                    <a:pt x="489" y="93"/>
                    <a:pt x="489" y="111"/>
                  </a:cubicBezTo>
                  <a:cubicBezTo>
                    <a:pt x="489" y="115"/>
                    <a:pt x="495" y="127"/>
                    <a:pt x="492" y="127"/>
                  </a:cubicBezTo>
                  <a:cubicBezTo>
                    <a:pt x="482" y="127"/>
                    <a:pt x="480" y="114"/>
                    <a:pt x="471" y="110"/>
                  </a:cubicBezTo>
                  <a:cubicBezTo>
                    <a:pt x="463" y="106"/>
                    <a:pt x="463" y="106"/>
                    <a:pt x="463" y="106"/>
                  </a:cubicBezTo>
                  <a:cubicBezTo>
                    <a:pt x="450" y="106"/>
                    <a:pt x="442" y="106"/>
                    <a:pt x="429" y="106"/>
                  </a:cubicBezTo>
                  <a:cubicBezTo>
                    <a:pt x="418" y="106"/>
                    <a:pt x="412" y="110"/>
                    <a:pt x="400" y="111"/>
                  </a:cubicBezTo>
                  <a:cubicBezTo>
                    <a:pt x="399" y="111"/>
                    <a:pt x="398" y="111"/>
                    <a:pt x="396" y="111"/>
                  </a:cubicBezTo>
                  <a:cubicBezTo>
                    <a:pt x="379" y="111"/>
                    <a:pt x="379" y="104"/>
                    <a:pt x="379" y="102"/>
                  </a:cubicBezTo>
                  <a:cubicBezTo>
                    <a:pt x="379" y="98"/>
                    <a:pt x="395" y="100"/>
                    <a:pt x="398" y="96"/>
                  </a:cubicBezTo>
                  <a:cubicBezTo>
                    <a:pt x="389" y="83"/>
                    <a:pt x="387" y="80"/>
                    <a:pt x="378" y="80"/>
                  </a:cubicBezTo>
                  <a:cubicBezTo>
                    <a:pt x="373" y="80"/>
                    <a:pt x="367" y="81"/>
                    <a:pt x="356" y="82"/>
                  </a:cubicBezTo>
                  <a:cubicBezTo>
                    <a:pt x="355" y="82"/>
                    <a:pt x="353" y="82"/>
                    <a:pt x="352" y="82"/>
                  </a:cubicBezTo>
                  <a:cubicBezTo>
                    <a:pt x="323" y="82"/>
                    <a:pt x="307" y="58"/>
                    <a:pt x="276" y="58"/>
                  </a:cubicBezTo>
                  <a:cubicBezTo>
                    <a:pt x="266" y="58"/>
                    <a:pt x="262" y="65"/>
                    <a:pt x="253" y="65"/>
                  </a:cubicBezTo>
                  <a:cubicBezTo>
                    <a:pt x="247" y="65"/>
                    <a:pt x="242" y="55"/>
                    <a:pt x="241" y="51"/>
                  </a:cubicBezTo>
                  <a:cubicBezTo>
                    <a:pt x="231" y="53"/>
                    <a:pt x="231" y="64"/>
                    <a:pt x="220" y="64"/>
                  </a:cubicBezTo>
                  <a:cubicBezTo>
                    <a:pt x="210" y="64"/>
                    <a:pt x="196" y="40"/>
                    <a:pt x="193" y="40"/>
                  </a:cubicBezTo>
                  <a:cubicBezTo>
                    <a:pt x="182" y="40"/>
                    <a:pt x="186" y="56"/>
                    <a:pt x="175" y="56"/>
                  </a:cubicBezTo>
                  <a:cubicBezTo>
                    <a:pt x="170" y="56"/>
                    <a:pt x="167" y="53"/>
                    <a:pt x="165" y="48"/>
                  </a:cubicBezTo>
                  <a:cubicBezTo>
                    <a:pt x="149" y="52"/>
                    <a:pt x="143" y="53"/>
                    <a:pt x="128" y="59"/>
                  </a:cubicBezTo>
                  <a:cubicBezTo>
                    <a:pt x="123" y="60"/>
                    <a:pt x="113" y="67"/>
                    <a:pt x="107" y="67"/>
                  </a:cubicBezTo>
                  <a:cubicBezTo>
                    <a:pt x="106" y="67"/>
                    <a:pt x="105" y="67"/>
                    <a:pt x="104" y="66"/>
                  </a:cubicBezTo>
                  <a:cubicBezTo>
                    <a:pt x="100" y="62"/>
                    <a:pt x="97" y="61"/>
                    <a:pt x="95" y="61"/>
                  </a:cubicBezTo>
                  <a:cubicBezTo>
                    <a:pt x="91" y="61"/>
                    <a:pt x="91" y="69"/>
                    <a:pt x="87" y="70"/>
                  </a:cubicBezTo>
                  <a:cubicBezTo>
                    <a:pt x="53" y="71"/>
                    <a:pt x="77" y="83"/>
                    <a:pt x="72" y="83"/>
                  </a:cubicBezTo>
                  <a:cubicBezTo>
                    <a:pt x="59" y="83"/>
                    <a:pt x="35" y="81"/>
                    <a:pt x="14" y="67"/>
                  </a:cubicBezTo>
                  <a:cubicBezTo>
                    <a:pt x="13" y="67"/>
                    <a:pt x="6" y="62"/>
                    <a:pt x="6" y="61"/>
                  </a:cubicBezTo>
                  <a:cubicBezTo>
                    <a:pt x="5" y="61"/>
                    <a:pt x="4" y="62"/>
                    <a:pt x="4" y="62"/>
                  </a:cubicBezTo>
                  <a:cubicBezTo>
                    <a:pt x="3" y="62"/>
                    <a:pt x="3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2" y="292"/>
                    <a:pt x="6" y="292"/>
                    <a:pt x="10" y="292"/>
                  </a:cubicBezTo>
                  <a:cubicBezTo>
                    <a:pt x="11" y="292"/>
                    <a:pt x="12" y="292"/>
                    <a:pt x="13" y="292"/>
                  </a:cubicBezTo>
                  <a:cubicBezTo>
                    <a:pt x="14" y="292"/>
                    <a:pt x="15" y="292"/>
                    <a:pt x="16" y="292"/>
                  </a:cubicBezTo>
                  <a:cubicBezTo>
                    <a:pt x="21" y="292"/>
                    <a:pt x="26" y="293"/>
                    <a:pt x="29" y="297"/>
                  </a:cubicBezTo>
                  <a:cubicBezTo>
                    <a:pt x="34" y="304"/>
                    <a:pt x="45" y="318"/>
                    <a:pt x="55" y="318"/>
                  </a:cubicBezTo>
                  <a:cubicBezTo>
                    <a:pt x="63" y="318"/>
                    <a:pt x="63" y="307"/>
                    <a:pt x="70" y="305"/>
                  </a:cubicBezTo>
                  <a:cubicBezTo>
                    <a:pt x="73" y="304"/>
                    <a:pt x="76" y="305"/>
                    <a:pt x="80" y="302"/>
                  </a:cubicBezTo>
                  <a:cubicBezTo>
                    <a:pt x="96" y="318"/>
                    <a:pt x="104" y="324"/>
                    <a:pt x="118" y="345"/>
                  </a:cubicBezTo>
                  <a:cubicBezTo>
                    <a:pt x="119" y="347"/>
                    <a:pt x="123" y="348"/>
                    <a:pt x="124" y="352"/>
                  </a:cubicBezTo>
                  <a:cubicBezTo>
                    <a:pt x="126" y="359"/>
                    <a:pt x="129" y="367"/>
                    <a:pt x="135" y="373"/>
                  </a:cubicBezTo>
                  <a:cubicBezTo>
                    <a:pt x="138" y="376"/>
                    <a:pt x="144" y="374"/>
                    <a:pt x="148" y="378"/>
                  </a:cubicBezTo>
                  <a:cubicBezTo>
                    <a:pt x="152" y="383"/>
                    <a:pt x="161" y="386"/>
                    <a:pt x="161" y="397"/>
                  </a:cubicBezTo>
                  <a:cubicBezTo>
                    <a:pt x="161" y="397"/>
                    <a:pt x="161" y="397"/>
                    <a:pt x="161" y="397"/>
                  </a:cubicBezTo>
                  <a:cubicBezTo>
                    <a:pt x="161" y="397"/>
                    <a:pt x="161" y="397"/>
                    <a:pt x="161" y="397"/>
                  </a:cubicBezTo>
                  <a:cubicBezTo>
                    <a:pt x="161" y="403"/>
                    <a:pt x="154" y="404"/>
                    <a:pt x="154" y="407"/>
                  </a:cubicBezTo>
                  <a:cubicBezTo>
                    <a:pt x="154" y="410"/>
                    <a:pt x="157" y="412"/>
                    <a:pt x="157" y="415"/>
                  </a:cubicBezTo>
                  <a:cubicBezTo>
                    <a:pt x="157" y="422"/>
                    <a:pt x="155" y="436"/>
                    <a:pt x="162" y="438"/>
                  </a:cubicBezTo>
                  <a:cubicBezTo>
                    <a:pt x="167" y="439"/>
                    <a:pt x="171" y="439"/>
                    <a:pt x="174" y="442"/>
                  </a:cubicBezTo>
                  <a:cubicBezTo>
                    <a:pt x="179" y="447"/>
                    <a:pt x="173" y="454"/>
                    <a:pt x="179" y="458"/>
                  </a:cubicBezTo>
                  <a:cubicBezTo>
                    <a:pt x="179" y="458"/>
                    <a:pt x="193" y="467"/>
                    <a:pt x="194" y="468"/>
                  </a:cubicBezTo>
                  <a:cubicBezTo>
                    <a:pt x="197" y="480"/>
                    <a:pt x="198" y="495"/>
                    <a:pt x="216" y="495"/>
                  </a:cubicBezTo>
                  <a:cubicBezTo>
                    <a:pt x="219" y="505"/>
                    <a:pt x="237" y="498"/>
                    <a:pt x="242" y="512"/>
                  </a:cubicBezTo>
                  <a:cubicBezTo>
                    <a:pt x="243" y="517"/>
                    <a:pt x="256" y="518"/>
                    <a:pt x="262" y="524"/>
                  </a:cubicBezTo>
                  <a:cubicBezTo>
                    <a:pt x="263" y="525"/>
                    <a:pt x="265" y="526"/>
                    <a:pt x="267" y="527"/>
                  </a:cubicBezTo>
                  <a:cubicBezTo>
                    <a:pt x="267" y="527"/>
                    <a:pt x="268" y="527"/>
                    <a:pt x="268" y="527"/>
                  </a:cubicBezTo>
                  <a:cubicBezTo>
                    <a:pt x="267" y="527"/>
                    <a:pt x="267" y="527"/>
                    <a:pt x="267" y="527"/>
                  </a:cubicBezTo>
                  <a:cubicBezTo>
                    <a:pt x="690" y="527"/>
                    <a:pt x="690" y="527"/>
                    <a:pt x="690" y="527"/>
                  </a:cubicBezTo>
                  <a:cubicBezTo>
                    <a:pt x="690" y="520"/>
                    <a:pt x="690" y="520"/>
                    <a:pt x="690" y="520"/>
                  </a:cubicBezTo>
                  <a:cubicBezTo>
                    <a:pt x="697" y="526"/>
                    <a:pt x="696" y="530"/>
                    <a:pt x="703" y="534"/>
                  </a:cubicBezTo>
                  <a:cubicBezTo>
                    <a:pt x="729" y="534"/>
                    <a:pt x="729" y="534"/>
                    <a:pt x="729" y="534"/>
                  </a:cubicBezTo>
                  <a:cubicBezTo>
                    <a:pt x="740" y="544"/>
                    <a:pt x="754" y="544"/>
                    <a:pt x="773" y="544"/>
                  </a:cubicBezTo>
                  <a:cubicBezTo>
                    <a:pt x="780" y="542"/>
                    <a:pt x="781" y="544"/>
                    <a:pt x="787" y="542"/>
                  </a:cubicBezTo>
                  <a:cubicBezTo>
                    <a:pt x="792" y="539"/>
                    <a:pt x="790" y="530"/>
                    <a:pt x="795" y="530"/>
                  </a:cubicBezTo>
                  <a:cubicBezTo>
                    <a:pt x="802" y="530"/>
                    <a:pt x="806" y="540"/>
                    <a:pt x="808" y="542"/>
                  </a:cubicBezTo>
                  <a:cubicBezTo>
                    <a:pt x="809" y="540"/>
                    <a:pt x="809" y="536"/>
                    <a:pt x="809" y="535"/>
                  </a:cubicBezTo>
                  <a:cubicBezTo>
                    <a:pt x="810" y="535"/>
                    <a:pt x="811" y="535"/>
                    <a:pt x="813" y="535"/>
                  </a:cubicBezTo>
                  <a:cubicBezTo>
                    <a:pt x="816" y="535"/>
                    <a:pt x="838" y="553"/>
                    <a:pt x="839" y="555"/>
                  </a:cubicBezTo>
                  <a:cubicBezTo>
                    <a:pt x="842" y="561"/>
                    <a:pt x="839" y="566"/>
                    <a:pt x="843" y="571"/>
                  </a:cubicBezTo>
                  <a:cubicBezTo>
                    <a:pt x="856" y="583"/>
                    <a:pt x="872" y="580"/>
                    <a:pt x="885" y="589"/>
                  </a:cubicBezTo>
                  <a:cubicBezTo>
                    <a:pt x="899" y="589"/>
                    <a:pt x="899" y="589"/>
                    <a:pt x="899" y="589"/>
                  </a:cubicBezTo>
                  <a:cubicBezTo>
                    <a:pt x="905" y="593"/>
                    <a:pt x="913" y="598"/>
                    <a:pt x="913" y="606"/>
                  </a:cubicBezTo>
                  <a:cubicBezTo>
                    <a:pt x="913" y="610"/>
                    <a:pt x="911" y="612"/>
                    <a:pt x="908" y="612"/>
                  </a:cubicBezTo>
                  <a:cubicBezTo>
                    <a:pt x="902" y="612"/>
                    <a:pt x="895" y="605"/>
                    <a:pt x="893" y="603"/>
                  </a:cubicBezTo>
                  <a:cubicBezTo>
                    <a:pt x="891" y="612"/>
                    <a:pt x="886" y="637"/>
                    <a:pt x="879" y="637"/>
                  </a:cubicBezTo>
                  <a:cubicBezTo>
                    <a:pt x="879" y="637"/>
                    <a:pt x="879" y="637"/>
                    <a:pt x="879" y="637"/>
                  </a:cubicBezTo>
                  <a:cubicBezTo>
                    <a:pt x="873" y="643"/>
                    <a:pt x="867" y="647"/>
                    <a:pt x="867" y="655"/>
                  </a:cubicBezTo>
                  <a:cubicBezTo>
                    <a:pt x="867" y="655"/>
                    <a:pt x="867" y="655"/>
                    <a:pt x="867" y="655"/>
                  </a:cubicBezTo>
                  <a:cubicBezTo>
                    <a:pt x="869" y="658"/>
                    <a:pt x="872" y="661"/>
                    <a:pt x="875" y="661"/>
                  </a:cubicBezTo>
                  <a:cubicBezTo>
                    <a:pt x="880" y="661"/>
                    <a:pt x="880" y="658"/>
                    <a:pt x="883" y="656"/>
                  </a:cubicBezTo>
                  <a:cubicBezTo>
                    <a:pt x="886" y="652"/>
                    <a:pt x="892" y="652"/>
                    <a:pt x="898" y="652"/>
                  </a:cubicBezTo>
                  <a:cubicBezTo>
                    <a:pt x="900" y="652"/>
                    <a:pt x="901" y="652"/>
                    <a:pt x="903" y="652"/>
                  </a:cubicBezTo>
                  <a:cubicBezTo>
                    <a:pt x="908" y="652"/>
                    <a:pt x="911" y="654"/>
                    <a:pt x="914" y="654"/>
                  </a:cubicBezTo>
                  <a:cubicBezTo>
                    <a:pt x="914" y="654"/>
                    <a:pt x="914" y="654"/>
                    <a:pt x="915" y="654"/>
                  </a:cubicBezTo>
                  <a:cubicBezTo>
                    <a:pt x="915" y="654"/>
                    <a:pt x="915" y="654"/>
                    <a:pt x="915" y="654"/>
                  </a:cubicBezTo>
                  <a:cubicBezTo>
                    <a:pt x="917" y="653"/>
                    <a:pt x="918" y="653"/>
                    <a:pt x="920" y="652"/>
                  </a:cubicBezTo>
                  <a:cubicBezTo>
                    <a:pt x="921" y="651"/>
                    <a:pt x="923" y="650"/>
                    <a:pt x="924" y="650"/>
                  </a:cubicBezTo>
                  <a:cubicBezTo>
                    <a:pt x="924" y="650"/>
                    <a:pt x="924" y="650"/>
                    <a:pt x="924" y="650"/>
                  </a:cubicBezTo>
                  <a:cubicBezTo>
                    <a:pt x="924" y="650"/>
                    <a:pt x="924" y="650"/>
                    <a:pt x="924" y="650"/>
                  </a:cubicBezTo>
                  <a:cubicBezTo>
                    <a:pt x="923" y="647"/>
                    <a:pt x="922" y="644"/>
                    <a:pt x="921" y="641"/>
                  </a:cubicBezTo>
                  <a:cubicBezTo>
                    <a:pt x="921" y="641"/>
                    <a:pt x="921" y="641"/>
                    <a:pt x="921" y="641"/>
                  </a:cubicBezTo>
                  <a:cubicBezTo>
                    <a:pt x="920" y="641"/>
                    <a:pt x="920" y="640"/>
                    <a:pt x="920" y="640"/>
                  </a:cubicBezTo>
                  <a:cubicBezTo>
                    <a:pt x="919" y="639"/>
                    <a:pt x="917" y="638"/>
                    <a:pt x="917" y="636"/>
                  </a:cubicBezTo>
                  <a:cubicBezTo>
                    <a:pt x="917" y="633"/>
                    <a:pt x="923" y="632"/>
                    <a:pt x="924" y="632"/>
                  </a:cubicBezTo>
                  <a:cubicBezTo>
                    <a:pt x="936" y="628"/>
                    <a:pt x="961" y="622"/>
                    <a:pt x="974" y="622"/>
                  </a:cubicBezTo>
                  <a:cubicBezTo>
                    <a:pt x="975" y="621"/>
                    <a:pt x="994" y="602"/>
                    <a:pt x="998" y="599"/>
                  </a:cubicBezTo>
                  <a:cubicBezTo>
                    <a:pt x="999" y="598"/>
                    <a:pt x="1004" y="598"/>
                    <a:pt x="1011" y="598"/>
                  </a:cubicBezTo>
                  <a:cubicBezTo>
                    <a:pt x="1015" y="598"/>
                    <a:pt x="1020" y="598"/>
                    <a:pt x="1025" y="598"/>
                  </a:cubicBezTo>
                  <a:cubicBezTo>
                    <a:pt x="1030" y="598"/>
                    <a:pt x="1034" y="598"/>
                    <a:pt x="1038" y="598"/>
                  </a:cubicBezTo>
                  <a:cubicBezTo>
                    <a:pt x="1043" y="598"/>
                    <a:pt x="1048" y="597"/>
                    <a:pt x="1052" y="596"/>
                  </a:cubicBezTo>
                  <a:cubicBezTo>
                    <a:pt x="1057" y="595"/>
                    <a:pt x="1055" y="593"/>
                    <a:pt x="1057" y="591"/>
                  </a:cubicBezTo>
                  <a:cubicBezTo>
                    <a:pt x="1067" y="581"/>
                    <a:pt x="1067" y="564"/>
                    <a:pt x="1080" y="555"/>
                  </a:cubicBezTo>
                  <a:cubicBezTo>
                    <a:pt x="1082" y="557"/>
                    <a:pt x="1084" y="558"/>
                    <a:pt x="1086" y="558"/>
                  </a:cubicBezTo>
                  <a:cubicBezTo>
                    <a:pt x="1088" y="558"/>
                    <a:pt x="1089" y="557"/>
                    <a:pt x="1091" y="557"/>
                  </a:cubicBezTo>
                  <a:cubicBezTo>
                    <a:pt x="1093" y="556"/>
                    <a:pt x="1095" y="556"/>
                    <a:pt x="1096" y="556"/>
                  </a:cubicBezTo>
                  <a:cubicBezTo>
                    <a:pt x="1098" y="556"/>
                    <a:pt x="1099" y="557"/>
                    <a:pt x="1100" y="558"/>
                  </a:cubicBezTo>
                  <a:cubicBezTo>
                    <a:pt x="1100" y="558"/>
                    <a:pt x="1100" y="558"/>
                    <a:pt x="1100" y="558"/>
                  </a:cubicBezTo>
                  <a:cubicBezTo>
                    <a:pt x="1102" y="562"/>
                    <a:pt x="1104" y="566"/>
                    <a:pt x="1104" y="570"/>
                  </a:cubicBezTo>
                  <a:cubicBezTo>
                    <a:pt x="1104" y="570"/>
                    <a:pt x="1104" y="570"/>
                    <a:pt x="1104" y="570"/>
                  </a:cubicBezTo>
                  <a:cubicBezTo>
                    <a:pt x="1104" y="570"/>
                    <a:pt x="1104" y="570"/>
                    <a:pt x="1104" y="570"/>
                  </a:cubicBezTo>
                  <a:cubicBezTo>
                    <a:pt x="1106" y="581"/>
                    <a:pt x="1105" y="594"/>
                    <a:pt x="1110" y="604"/>
                  </a:cubicBezTo>
                  <a:cubicBezTo>
                    <a:pt x="1110" y="602"/>
                    <a:pt x="1110" y="602"/>
                    <a:pt x="1110" y="602"/>
                  </a:cubicBezTo>
                  <a:cubicBezTo>
                    <a:pt x="1110" y="601"/>
                    <a:pt x="1110" y="601"/>
                    <a:pt x="1110" y="601"/>
                  </a:cubicBezTo>
                  <a:cubicBezTo>
                    <a:pt x="1110" y="601"/>
                    <a:pt x="1110" y="601"/>
                    <a:pt x="1111" y="601"/>
                  </a:cubicBezTo>
                  <a:cubicBezTo>
                    <a:pt x="1112" y="601"/>
                    <a:pt x="1114" y="601"/>
                    <a:pt x="1115" y="601"/>
                  </a:cubicBezTo>
                  <a:cubicBezTo>
                    <a:pt x="1117" y="601"/>
                    <a:pt x="1122" y="601"/>
                    <a:pt x="1127" y="601"/>
                  </a:cubicBezTo>
                  <a:cubicBezTo>
                    <a:pt x="1130" y="601"/>
                    <a:pt x="1134" y="601"/>
                    <a:pt x="1136" y="600"/>
                  </a:cubicBezTo>
                  <a:cubicBezTo>
                    <a:pt x="1141" y="596"/>
                    <a:pt x="1141" y="590"/>
                    <a:pt x="1149" y="589"/>
                  </a:cubicBezTo>
                  <a:cubicBezTo>
                    <a:pt x="1149" y="596"/>
                    <a:pt x="1148" y="597"/>
                    <a:pt x="1157" y="597"/>
                  </a:cubicBezTo>
                  <a:cubicBezTo>
                    <a:pt x="1144" y="598"/>
                    <a:pt x="1125" y="606"/>
                    <a:pt x="1125" y="618"/>
                  </a:cubicBezTo>
                  <a:cubicBezTo>
                    <a:pt x="1125" y="623"/>
                    <a:pt x="1133" y="631"/>
                    <a:pt x="1136" y="631"/>
                  </a:cubicBezTo>
                  <a:cubicBezTo>
                    <a:pt x="1140" y="631"/>
                    <a:pt x="1150" y="617"/>
                    <a:pt x="1161" y="614"/>
                  </a:cubicBezTo>
                  <a:cubicBezTo>
                    <a:pt x="1163" y="613"/>
                    <a:pt x="1199" y="600"/>
                    <a:pt x="1199" y="595"/>
                  </a:cubicBezTo>
                  <a:cubicBezTo>
                    <a:pt x="1199" y="590"/>
                    <a:pt x="1186" y="589"/>
                    <a:pt x="1182" y="589"/>
                  </a:cubicBezTo>
                  <a:cubicBezTo>
                    <a:pt x="1167" y="589"/>
                    <a:pt x="1143" y="574"/>
                    <a:pt x="1143" y="561"/>
                  </a:cubicBezTo>
                  <a:cubicBezTo>
                    <a:pt x="1143" y="558"/>
                    <a:pt x="1147" y="554"/>
                    <a:pt x="1148" y="548"/>
                  </a:cubicBezTo>
                  <a:cubicBezTo>
                    <a:pt x="1145" y="548"/>
                    <a:pt x="1140" y="547"/>
                    <a:pt x="1135" y="547"/>
                  </a:cubicBezTo>
                  <a:cubicBezTo>
                    <a:pt x="1138" y="543"/>
                    <a:pt x="1157" y="540"/>
                    <a:pt x="1157" y="529"/>
                  </a:cubicBezTo>
                  <a:cubicBezTo>
                    <a:pt x="1157" y="522"/>
                    <a:pt x="1149" y="521"/>
                    <a:pt x="1140" y="521"/>
                  </a:cubicBezTo>
                  <a:cubicBezTo>
                    <a:pt x="1137" y="521"/>
                    <a:pt x="1133" y="521"/>
                    <a:pt x="1130" y="521"/>
                  </a:cubicBezTo>
                  <a:cubicBezTo>
                    <a:pt x="1106" y="521"/>
                    <a:pt x="1096" y="538"/>
                    <a:pt x="1080" y="540"/>
                  </a:cubicBezTo>
                  <a:cubicBezTo>
                    <a:pt x="1087" y="526"/>
                    <a:pt x="1098" y="530"/>
                    <a:pt x="1110" y="519"/>
                  </a:cubicBezTo>
                  <a:cubicBezTo>
                    <a:pt x="1117" y="511"/>
                    <a:pt x="1112" y="507"/>
                    <a:pt x="1123" y="503"/>
                  </a:cubicBezTo>
                  <a:cubicBezTo>
                    <a:pt x="1132" y="500"/>
                    <a:pt x="1139" y="499"/>
                    <a:pt x="1147" y="499"/>
                  </a:cubicBezTo>
                  <a:cubicBezTo>
                    <a:pt x="1155" y="499"/>
                    <a:pt x="1164" y="500"/>
                    <a:pt x="1174" y="500"/>
                  </a:cubicBezTo>
                  <a:cubicBezTo>
                    <a:pt x="1187" y="500"/>
                    <a:pt x="1196" y="502"/>
                    <a:pt x="1205" y="502"/>
                  </a:cubicBezTo>
                  <a:cubicBezTo>
                    <a:pt x="1214" y="502"/>
                    <a:pt x="1223" y="500"/>
                    <a:pt x="1231" y="489"/>
                  </a:cubicBezTo>
                  <a:cubicBezTo>
                    <a:pt x="1239" y="479"/>
                    <a:pt x="1281" y="477"/>
                    <a:pt x="1281" y="460"/>
                  </a:cubicBezTo>
                  <a:cubicBezTo>
                    <a:pt x="1281" y="448"/>
                    <a:pt x="1277" y="442"/>
                    <a:pt x="1272" y="434"/>
                  </a:cubicBezTo>
                  <a:cubicBezTo>
                    <a:pt x="1268" y="434"/>
                    <a:pt x="1274" y="429"/>
                    <a:pt x="1268" y="426"/>
                  </a:cubicBezTo>
                  <a:cubicBezTo>
                    <a:pt x="1268" y="420"/>
                    <a:pt x="1268" y="420"/>
                    <a:pt x="1268" y="420"/>
                  </a:cubicBezTo>
                  <a:cubicBezTo>
                    <a:pt x="1256" y="427"/>
                    <a:pt x="1230" y="436"/>
                    <a:pt x="1218" y="436"/>
                  </a:cubicBezTo>
                  <a:cubicBezTo>
                    <a:pt x="1216" y="436"/>
                    <a:pt x="1213" y="435"/>
                    <a:pt x="1213" y="434"/>
                  </a:cubicBezTo>
                  <a:cubicBezTo>
                    <a:pt x="1223" y="428"/>
                    <a:pt x="1252" y="424"/>
                    <a:pt x="1256" y="414"/>
                  </a:cubicBezTo>
                  <a:cubicBezTo>
                    <a:pt x="1256" y="411"/>
                    <a:pt x="1252" y="411"/>
                    <a:pt x="1251" y="408"/>
                  </a:cubicBezTo>
                  <a:cubicBezTo>
                    <a:pt x="1250" y="408"/>
                    <a:pt x="1248" y="408"/>
                    <a:pt x="1247" y="408"/>
                  </a:cubicBezTo>
                  <a:cubicBezTo>
                    <a:pt x="1233" y="408"/>
                    <a:pt x="1211" y="402"/>
                    <a:pt x="1211" y="386"/>
                  </a:cubicBezTo>
                  <a:cubicBezTo>
                    <a:pt x="1211" y="384"/>
                    <a:pt x="1211" y="384"/>
                    <a:pt x="1211" y="384"/>
                  </a:cubicBezTo>
                  <a:cubicBezTo>
                    <a:pt x="1200" y="384"/>
                    <a:pt x="1193" y="377"/>
                    <a:pt x="1186" y="372"/>
                  </a:cubicBezTo>
                  <a:cubicBezTo>
                    <a:pt x="1189" y="370"/>
                    <a:pt x="1194" y="368"/>
                    <a:pt x="1194" y="362"/>
                  </a:cubicBezTo>
                  <a:cubicBezTo>
                    <a:pt x="1194" y="357"/>
                    <a:pt x="1189" y="352"/>
                    <a:pt x="1190" y="347"/>
                  </a:cubicBezTo>
                  <a:cubicBezTo>
                    <a:pt x="1186" y="346"/>
                    <a:pt x="1168" y="335"/>
                    <a:pt x="1173" y="325"/>
                  </a:cubicBezTo>
                  <a:cubicBezTo>
                    <a:pt x="1178" y="313"/>
                    <a:pt x="1156" y="310"/>
                    <a:pt x="1154" y="296"/>
                  </a:cubicBezTo>
                  <a:cubicBezTo>
                    <a:pt x="1153" y="296"/>
                    <a:pt x="1148" y="291"/>
                    <a:pt x="1145" y="289"/>
                  </a:cubicBezTo>
                  <a:cubicBezTo>
                    <a:pt x="1142" y="292"/>
                    <a:pt x="1133" y="297"/>
                    <a:pt x="1133" y="304"/>
                  </a:cubicBezTo>
                  <a:cubicBezTo>
                    <a:pt x="1133" y="312"/>
                    <a:pt x="1116" y="331"/>
                    <a:pt x="1103" y="331"/>
                  </a:cubicBezTo>
                  <a:cubicBezTo>
                    <a:pt x="1094" y="331"/>
                    <a:pt x="1092" y="320"/>
                    <a:pt x="1086" y="320"/>
                  </a:cubicBezTo>
                  <a:cubicBezTo>
                    <a:pt x="1077" y="320"/>
                    <a:pt x="1073" y="294"/>
                    <a:pt x="1072" y="283"/>
                  </a:cubicBezTo>
                  <a:cubicBezTo>
                    <a:pt x="1069" y="268"/>
                    <a:pt x="1041" y="279"/>
                    <a:pt x="1041" y="259"/>
                  </a:cubicBezTo>
                  <a:cubicBezTo>
                    <a:pt x="1026" y="257"/>
                    <a:pt x="1023" y="239"/>
                    <a:pt x="1008" y="239"/>
                  </a:cubicBezTo>
                  <a:cubicBezTo>
                    <a:pt x="1001" y="239"/>
                    <a:pt x="1001" y="244"/>
                    <a:pt x="993" y="244"/>
                  </a:cubicBezTo>
                  <a:cubicBezTo>
                    <a:pt x="978" y="244"/>
                    <a:pt x="969" y="235"/>
                    <a:pt x="954" y="235"/>
                  </a:cubicBezTo>
                  <a:cubicBezTo>
                    <a:pt x="946" y="235"/>
                    <a:pt x="938" y="239"/>
                    <a:pt x="938" y="248"/>
                  </a:cubicBezTo>
                  <a:cubicBezTo>
                    <a:pt x="938" y="254"/>
                    <a:pt x="957" y="261"/>
                    <a:pt x="940" y="272"/>
                  </a:cubicBezTo>
                  <a:cubicBezTo>
                    <a:pt x="933" y="277"/>
                    <a:pt x="949" y="288"/>
                    <a:pt x="950" y="296"/>
                  </a:cubicBezTo>
                  <a:cubicBezTo>
                    <a:pt x="952" y="312"/>
                    <a:pt x="937" y="316"/>
                    <a:pt x="930" y="318"/>
                  </a:cubicBezTo>
                  <a:cubicBezTo>
                    <a:pt x="942" y="339"/>
                    <a:pt x="961" y="346"/>
                    <a:pt x="961" y="381"/>
                  </a:cubicBezTo>
                  <a:cubicBezTo>
                    <a:pt x="961" y="390"/>
                    <a:pt x="929" y="414"/>
                    <a:pt x="918" y="416"/>
                  </a:cubicBezTo>
                  <a:cubicBezTo>
                    <a:pt x="937" y="425"/>
                    <a:pt x="930" y="454"/>
                    <a:pt x="937" y="463"/>
                  </a:cubicBezTo>
                  <a:cubicBezTo>
                    <a:pt x="935" y="466"/>
                    <a:pt x="928" y="470"/>
                    <a:pt x="927" y="476"/>
                  </a:cubicBezTo>
                  <a:cubicBezTo>
                    <a:pt x="922" y="476"/>
                    <a:pt x="918" y="483"/>
                    <a:pt x="914" y="483"/>
                  </a:cubicBezTo>
                  <a:cubicBezTo>
                    <a:pt x="913" y="483"/>
                    <a:pt x="912" y="482"/>
                    <a:pt x="912" y="482"/>
                  </a:cubicBezTo>
                  <a:cubicBezTo>
                    <a:pt x="898" y="471"/>
                    <a:pt x="880" y="455"/>
                    <a:pt x="880" y="440"/>
                  </a:cubicBezTo>
                  <a:cubicBezTo>
                    <a:pt x="880" y="423"/>
                    <a:pt x="883" y="410"/>
                    <a:pt x="868" y="400"/>
                  </a:cubicBezTo>
                  <a:cubicBezTo>
                    <a:pt x="834" y="400"/>
                    <a:pt x="834" y="400"/>
                    <a:pt x="834" y="400"/>
                  </a:cubicBezTo>
                  <a:cubicBezTo>
                    <a:pt x="814" y="386"/>
                    <a:pt x="792" y="377"/>
                    <a:pt x="769" y="368"/>
                  </a:cubicBezTo>
                  <a:cubicBezTo>
                    <a:pt x="765" y="367"/>
                    <a:pt x="753" y="358"/>
                    <a:pt x="745" y="358"/>
                  </a:cubicBezTo>
                  <a:cubicBezTo>
                    <a:pt x="737" y="358"/>
                    <a:pt x="734" y="366"/>
                    <a:pt x="726" y="366"/>
                  </a:cubicBezTo>
                  <a:cubicBezTo>
                    <a:pt x="726" y="353"/>
                    <a:pt x="717" y="323"/>
                    <a:pt x="706" y="323"/>
                  </a:cubicBezTo>
                  <a:cubicBezTo>
                    <a:pt x="700" y="323"/>
                    <a:pt x="698" y="328"/>
                    <a:pt x="692" y="329"/>
                  </a:cubicBezTo>
                  <a:cubicBezTo>
                    <a:pt x="695" y="322"/>
                    <a:pt x="692" y="320"/>
                    <a:pt x="692" y="305"/>
                  </a:cubicBezTo>
                  <a:cubicBezTo>
                    <a:pt x="692" y="284"/>
                    <a:pt x="699" y="271"/>
                    <a:pt x="711" y="259"/>
                  </a:cubicBezTo>
                  <a:cubicBezTo>
                    <a:pt x="715" y="255"/>
                    <a:pt x="724" y="234"/>
                    <a:pt x="728" y="233"/>
                  </a:cubicBezTo>
                  <a:cubicBezTo>
                    <a:pt x="737" y="230"/>
                    <a:pt x="753" y="235"/>
                    <a:pt x="753" y="222"/>
                  </a:cubicBezTo>
                  <a:cubicBezTo>
                    <a:pt x="753" y="214"/>
                    <a:pt x="733" y="214"/>
                    <a:pt x="726" y="209"/>
                  </a:cubicBezTo>
                  <a:cubicBezTo>
                    <a:pt x="726" y="209"/>
                    <a:pt x="726" y="210"/>
                    <a:pt x="726" y="210"/>
                  </a:cubicBezTo>
                  <a:cubicBezTo>
                    <a:pt x="727" y="210"/>
                    <a:pt x="726" y="209"/>
                    <a:pt x="726" y="208"/>
                  </a:cubicBezTo>
                  <a:cubicBezTo>
                    <a:pt x="726" y="207"/>
                    <a:pt x="727" y="207"/>
                    <a:pt x="729" y="207"/>
                  </a:cubicBezTo>
                  <a:cubicBezTo>
                    <a:pt x="733" y="207"/>
                    <a:pt x="741" y="208"/>
                    <a:pt x="757" y="213"/>
                  </a:cubicBezTo>
                  <a:cubicBezTo>
                    <a:pt x="758" y="214"/>
                    <a:pt x="759" y="214"/>
                    <a:pt x="760" y="214"/>
                  </a:cubicBezTo>
                  <a:cubicBezTo>
                    <a:pt x="767" y="214"/>
                    <a:pt x="762" y="202"/>
                    <a:pt x="768" y="202"/>
                  </a:cubicBezTo>
                  <a:cubicBezTo>
                    <a:pt x="769" y="202"/>
                    <a:pt x="773" y="202"/>
                    <a:pt x="780" y="202"/>
                  </a:cubicBezTo>
                  <a:cubicBezTo>
                    <a:pt x="792" y="202"/>
                    <a:pt x="799" y="189"/>
                    <a:pt x="808" y="183"/>
                  </a:cubicBezTo>
                  <a:cubicBezTo>
                    <a:pt x="808" y="175"/>
                    <a:pt x="808" y="175"/>
                    <a:pt x="808" y="175"/>
                  </a:cubicBezTo>
                  <a:cubicBezTo>
                    <a:pt x="790" y="170"/>
                    <a:pt x="772" y="173"/>
                    <a:pt x="764" y="157"/>
                  </a:cubicBezTo>
                  <a:cubicBezTo>
                    <a:pt x="764" y="157"/>
                    <a:pt x="770" y="157"/>
                    <a:pt x="773" y="157"/>
                  </a:cubicBezTo>
                  <a:cubicBezTo>
                    <a:pt x="780" y="161"/>
                    <a:pt x="787" y="169"/>
                    <a:pt x="797" y="169"/>
                  </a:cubicBezTo>
                  <a:cubicBezTo>
                    <a:pt x="805" y="169"/>
                    <a:pt x="821" y="158"/>
                    <a:pt x="821" y="152"/>
                  </a:cubicBezTo>
                  <a:cubicBezTo>
                    <a:pt x="821" y="150"/>
                    <a:pt x="813" y="140"/>
                    <a:pt x="817" y="140"/>
                  </a:cubicBezTo>
                  <a:cubicBezTo>
                    <a:pt x="829" y="140"/>
                    <a:pt x="833" y="151"/>
                    <a:pt x="840" y="151"/>
                  </a:cubicBezTo>
                  <a:cubicBezTo>
                    <a:pt x="845" y="151"/>
                    <a:pt x="848" y="147"/>
                    <a:pt x="858" y="147"/>
                  </a:cubicBezTo>
                  <a:cubicBezTo>
                    <a:pt x="856" y="144"/>
                    <a:pt x="856" y="140"/>
                    <a:pt x="859" y="140"/>
                  </a:cubicBezTo>
                  <a:cubicBezTo>
                    <a:pt x="860" y="140"/>
                    <a:pt x="862" y="141"/>
                    <a:pt x="864" y="144"/>
                  </a:cubicBezTo>
                  <a:cubicBezTo>
                    <a:pt x="864" y="145"/>
                    <a:pt x="865" y="145"/>
                    <a:pt x="866" y="145"/>
                  </a:cubicBezTo>
                  <a:cubicBezTo>
                    <a:pt x="873" y="145"/>
                    <a:pt x="895" y="125"/>
                    <a:pt x="895" y="119"/>
                  </a:cubicBezTo>
                  <a:cubicBezTo>
                    <a:pt x="895" y="114"/>
                    <a:pt x="883" y="109"/>
                    <a:pt x="883" y="106"/>
                  </a:cubicBezTo>
                  <a:cubicBezTo>
                    <a:pt x="883" y="102"/>
                    <a:pt x="875" y="94"/>
                    <a:pt x="892" y="86"/>
                  </a:cubicBezTo>
                  <a:cubicBezTo>
                    <a:pt x="894" y="81"/>
                    <a:pt x="892" y="82"/>
                    <a:pt x="892" y="73"/>
                  </a:cubicBezTo>
                  <a:cubicBezTo>
                    <a:pt x="875" y="73"/>
                    <a:pt x="879" y="59"/>
                    <a:pt x="858" y="59"/>
                  </a:cubicBezTo>
                  <a:cubicBezTo>
                    <a:pt x="853" y="59"/>
                    <a:pt x="849" y="56"/>
                    <a:pt x="845" y="56"/>
                  </a:cubicBezTo>
                  <a:cubicBezTo>
                    <a:pt x="838" y="56"/>
                    <a:pt x="831" y="60"/>
                    <a:pt x="831" y="66"/>
                  </a:cubicBezTo>
                  <a:cubicBezTo>
                    <a:pt x="831" y="73"/>
                    <a:pt x="839" y="76"/>
                    <a:pt x="839" y="81"/>
                  </a:cubicBezTo>
                  <a:cubicBezTo>
                    <a:pt x="839" y="86"/>
                    <a:pt x="827" y="86"/>
                    <a:pt x="824" y="91"/>
                  </a:cubicBezTo>
                  <a:cubicBezTo>
                    <a:pt x="820" y="100"/>
                    <a:pt x="822" y="107"/>
                    <a:pt x="814" y="117"/>
                  </a:cubicBezTo>
                  <a:cubicBezTo>
                    <a:pt x="811" y="120"/>
                    <a:pt x="808" y="122"/>
                    <a:pt x="805" y="122"/>
                  </a:cubicBezTo>
                  <a:cubicBezTo>
                    <a:pt x="796" y="122"/>
                    <a:pt x="786" y="106"/>
                    <a:pt x="786" y="102"/>
                  </a:cubicBezTo>
                  <a:cubicBezTo>
                    <a:pt x="786" y="95"/>
                    <a:pt x="795" y="96"/>
                    <a:pt x="795" y="89"/>
                  </a:cubicBezTo>
                  <a:cubicBezTo>
                    <a:pt x="795" y="85"/>
                    <a:pt x="780" y="70"/>
                    <a:pt x="776" y="70"/>
                  </a:cubicBezTo>
                  <a:cubicBezTo>
                    <a:pt x="761" y="70"/>
                    <a:pt x="771" y="93"/>
                    <a:pt x="755" y="93"/>
                  </a:cubicBezTo>
                  <a:cubicBezTo>
                    <a:pt x="755" y="84"/>
                    <a:pt x="754" y="77"/>
                    <a:pt x="743" y="72"/>
                  </a:cubicBezTo>
                  <a:cubicBezTo>
                    <a:pt x="744" y="70"/>
                    <a:pt x="745" y="68"/>
                    <a:pt x="748" y="66"/>
                  </a:cubicBezTo>
                  <a:cubicBezTo>
                    <a:pt x="739" y="61"/>
                    <a:pt x="728" y="66"/>
                    <a:pt x="722" y="58"/>
                  </a:cubicBezTo>
                  <a:cubicBezTo>
                    <a:pt x="725" y="56"/>
                    <a:pt x="735" y="52"/>
                    <a:pt x="735" y="45"/>
                  </a:cubicBezTo>
                  <a:cubicBezTo>
                    <a:pt x="735" y="35"/>
                    <a:pt x="719" y="36"/>
                    <a:pt x="719" y="28"/>
                  </a:cubicBezTo>
                  <a:cubicBezTo>
                    <a:pt x="718" y="11"/>
                    <a:pt x="707" y="1"/>
                    <a:pt x="686" y="0"/>
                  </a:cubicBezTo>
                  <a:cubicBezTo>
                    <a:pt x="686" y="0"/>
                    <a:pt x="686" y="0"/>
                    <a:pt x="6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2" name="Freeform 134"/>
            <p:cNvSpPr>
              <a:spLocks noEditPoints="1"/>
            </p:cNvSpPr>
            <p:nvPr/>
          </p:nvSpPr>
          <p:spPr bwMode="auto">
            <a:xfrm>
              <a:off x="-2508" y="-27"/>
              <a:ext cx="1326" cy="958"/>
            </a:xfrm>
            <a:custGeom>
              <a:avLst/>
              <a:gdLst>
                <a:gd name="T0" fmla="*/ 400 w 561"/>
                <a:gd name="T1" fmla="*/ 44 h 405"/>
                <a:gd name="T2" fmla="*/ 400 w 561"/>
                <a:gd name="T3" fmla="*/ 44 h 405"/>
                <a:gd name="T4" fmla="*/ 400 w 561"/>
                <a:gd name="T5" fmla="*/ 42 h 405"/>
                <a:gd name="T6" fmla="*/ 139 w 561"/>
                <a:gd name="T7" fmla="*/ 15 h 405"/>
                <a:gd name="T8" fmla="*/ 129 w 561"/>
                <a:gd name="T9" fmla="*/ 16 h 405"/>
                <a:gd name="T10" fmla="*/ 120 w 561"/>
                <a:gd name="T11" fmla="*/ 16 h 405"/>
                <a:gd name="T12" fmla="*/ 23 w 561"/>
                <a:gd name="T13" fmla="*/ 66 h 405"/>
                <a:gd name="T14" fmla="*/ 43 w 561"/>
                <a:gd name="T15" fmla="*/ 93 h 405"/>
                <a:gd name="T16" fmla="*/ 91 w 561"/>
                <a:gd name="T17" fmla="*/ 139 h 405"/>
                <a:gd name="T18" fmla="*/ 76 w 561"/>
                <a:gd name="T19" fmla="*/ 139 h 405"/>
                <a:gd name="T20" fmla="*/ 57 w 561"/>
                <a:gd name="T21" fmla="*/ 127 h 405"/>
                <a:gd name="T22" fmla="*/ 0 w 561"/>
                <a:gd name="T23" fmla="*/ 150 h 405"/>
                <a:gd name="T24" fmla="*/ 14 w 561"/>
                <a:gd name="T25" fmla="*/ 164 h 405"/>
                <a:gd name="T26" fmla="*/ 49 w 561"/>
                <a:gd name="T27" fmla="*/ 179 h 405"/>
                <a:gd name="T28" fmla="*/ 71 w 561"/>
                <a:gd name="T29" fmla="*/ 182 h 405"/>
                <a:gd name="T30" fmla="*/ 98 w 561"/>
                <a:gd name="T31" fmla="*/ 173 h 405"/>
                <a:gd name="T32" fmla="*/ 101 w 561"/>
                <a:gd name="T33" fmla="*/ 181 h 405"/>
                <a:gd name="T34" fmla="*/ 94 w 561"/>
                <a:gd name="T35" fmla="*/ 182 h 405"/>
                <a:gd name="T36" fmla="*/ 62 w 561"/>
                <a:gd name="T37" fmla="*/ 216 h 405"/>
                <a:gd name="T38" fmla="*/ 43 w 561"/>
                <a:gd name="T39" fmla="*/ 267 h 405"/>
                <a:gd name="T40" fmla="*/ 71 w 561"/>
                <a:gd name="T41" fmla="*/ 293 h 405"/>
                <a:gd name="T42" fmla="*/ 86 w 561"/>
                <a:gd name="T43" fmla="*/ 292 h 405"/>
                <a:gd name="T44" fmla="*/ 91 w 561"/>
                <a:gd name="T45" fmla="*/ 316 h 405"/>
                <a:gd name="T46" fmla="*/ 105 w 561"/>
                <a:gd name="T47" fmla="*/ 312 h 405"/>
                <a:gd name="T48" fmla="*/ 131 w 561"/>
                <a:gd name="T49" fmla="*/ 319 h 405"/>
                <a:gd name="T50" fmla="*/ 149 w 561"/>
                <a:gd name="T51" fmla="*/ 313 h 405"/>
                <a:gd name="T52" fmla="*/ 176 w 561"/>
                <a:gd name="T53" fmla="*/ 306 h 405"/>
                <a:gd name="T54" fmla="*/ 109 w 561"/>
                <a:gd name="T55" fmla="*/ 367 h 405"/>
                <a:gd name="T56" fmla="*/ 67 w 561"/>
                <a:gd name="T57" fmla="*/ 393 h 405"/>
                <a:gd name="T58" fmla="*/ 50 w 561"/>
                <a:gd name="T59" fmla="*/ 405 h 405"/>
                <a:gd name="T60" fmla="*/ 136 w 561"/>
                <a:gd name="T61" fmla="*/ 369 h 405"/>
                <a:gd name="T62" fmla="*/ 183 w 561"/>
                <a:gd name="T63" fmla="*/ 332 h 405"/>
                <a:gd name="T64" fmla="*/ 207 w 561"/>
                <a:gd name="T65" fmla="*/ 303 h 405"/>
                <a:gd name="T66" fmla="*/ 261 w 561"/>
                <a:gd name="T67" fmla="*/ 256 h 405"/>
                <a:gd name="T68" fmla="*/ 237 w 561"/>
                <a:gd name="T69" fmla="*/ 287 h 405"/>
                <a:gd name="T70" fmla="*/ 233 w 561"/>
                <a:gd name="T71" fmla="*/ 298 h 405"/>
                <a:gd name="T72" fmla="*/ 292 w 561"/>
                <a:gd name="T73" fmla="*/ 272 h 405"/>
                <a:gd name="T74" fmla="*/ 308 w 561"/>
                <a:gd name="T75" fmla="*/ 256 h 405"/>
                <a:gd name="T76" fmla="*/ 387 w 561"/>
                <a:gd name="T77" fmla="*/ 283 h 405"/>
                <a:gd name="T78" fmla="*/ 459 w 561"/>
                <a:gd name="T79" fmla="*/ 321 h 405"/>
                <a:gd name="T80" fmla="*/ 483 w 561"/>
                <a:gd name="T81" fmla="*/ 320 h 405"/>
                <a:gd name="T82" fmla="*/ 492 w 561"/>
                <a:gd name="T83" fmla="*/ 323 h 405"/>
                <a:gd name="T84" fmla="*/ 495 w 561"/>
                <a:gd name="T85" fmla="*/ 342 h 405"/>
                <a:gd name="T86" fmla="*/ 509 w 561"/>
                <a:gd name="T87" fmla="*/ 342 h 405"/>
                <a:gd name="T88" fmla="*/ 511 w 561"/>
                <a:gd name="T89" fmla="*/ 359 h 405"/>
                <a:gd name="T90" fmla="*/ 526 w 561"/>
                <a:gd name="T91" fmla="*/ 375 h 405"/>
                <a:gd name="T92" fmla="*/ 554 w 561"/>
                <a:gd name="T93" fmla="*/ 390 h 405"/>
                <a:gd name="T94" fmla="*/ 561 w 561"/>
                <a:gd name="T95" fmla="*/ 380 h 405"/>
                <a:gd name="T96" fmla="*/ 535 w 561"/>
                <a:gd name="T97" fmla="*/ 356 h 405"/>
                <a:gd name="T98" fmla="*/ 518 w 561"/>
                <a:gd name="T99" fmla="*/ 328 h 405"/>
                <a:gd name="T100" fmla="*/ 470 w 561"/>
                <a:gd name="T101" fmla="*/ 288 h 405"/>
                <a:gd name="T102" fmla="*/ 429 w 561"/>
                <a:gd name="T103" fmla="*/ 280 h 405"/>
                <a:gd name="T104" fmla="*/ 413 w 561"/>
                <a:gd name="T105" fmla="*/ 275 h 405"/>
                <a:gd name="T106" fmla="*/ 400 w 561"/>
                <a:gd name="T107" fmla="*/ 272 h 405"/>
                <a:gd name="T108" fmla="*/ 400 w 561"/>
                <a:gd name="T109" fmla="*/ 44 h 405"/>
                <a:gd name="T110" fmla="*/ 342 w 561"/>
                <a:gd name="T111" fmla="*/ 37 h 405"/>
                <a:gd name="T112" fmla="*/ 241 w 561"/>
                <a:gd name="T113" fmla="*/ 24 h 405"/>
                <a:gd name="T114" fmla="*/ 199 w 561"/>
                <a:gd name="T115" fmla="*/ 13 h 405"/>
                <a:gd name="T116" fmla="*/ 176 w 561"/>
                <a:gd name="T117" fmla="*/ 15 h 405"/>
                <a:gd name="T118" fmla="*/ 179 w 561"/>
                <a:gd name="T119" fmla="*/ 8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1" h="405">
                  <a:moveTo>
                    <a:pt x="400" y="42"/>
                  </a:move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2"/>
                    <a:pt x="400" y="42"/>
                    <a:pt x="400" y="42"/>
                  </a:cubicBezTo>
                  <a:moveTo>
                    <a:pt x="162" y="0"/>
                  </a:moveTo>
                  <a:cubicBezTo>
                    <a:pt x="153" y="0"/>
                    <a:pt x="148" y="12"/>
                    <a:pt x="139" y="15"/>
                  </a:cubicBezTo>
                  <a:cubicBezTo>
                    <a:pt x="137" y="16"/>
                    <a:pt x="135" y="16"/>
                    <a:pt x="134" y="16"/>
                  </a:cubicBezTo>
                  <a:cubicBezTo>
                    <a:pt x="132" y="16"/>
                    <a:pt x="131" y="16"/>
                    <a:pt x="129" y="16"/>
                  </a:cubicBezTo>
                  <a:cubicBezTo>
                    <a:pt x="128" y="16"/>
                    <a:pt x="126" y="15"/>
                    <a:pt x="125" y="15"/>
                  </a:cubicBezTo>
                  <a:cubicBezTo>
                    <a:pt x="123" y="15"/>
                    <a:pt x="122" y="16"/>
                    <a:pt x="120" y="16"/>
                  </a:cubicBezTo>
                  <a:cubicBezTo>
                    <a:pt x="92" y="25"/>
                    <a:pt x="68" y="45"/>
                    <a:pt x="52" y="6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8"/>
                    <a:pt x="15" y="81"/>
                    <a:pt x="15" y="81"/>
                  </a:cubicBezTo>
                  <a:cubicBezTo>
                    <a:pt x="15" y="85"/>
                    <a:pt x="37" y="89"/>
                    <a:pt x="43" y="93"/>
                  </a:cubicBezTo>
                  <a:cubicBezTo>
                    <a:pt x="49" y="96"/>
                    <a:pt x="55" y="112"/>
                    <a:pt x="59" y="114"/>
                  </a:cubicBezTo>
                  <a:cubicBezTo>
                    <a:pt x="75" y="121"/>
                    <a:pt x="86" y="122"/>
                    <a:pt x="91" y="139"/>
                  </a:cubicBezTo>
                  <a:cubicBezTo>
                    <a:pt x="89" y="140"/>
                    <a:pt x="87" y="140"/>
                    <a:pt x="86" y="140"/>
                  </a:cubicBezTo>
                  <a:cubicBezTo>
                    <a:pt x="83" y="140"/>
                    <a:pt x="81" y="139"/>
                    <a:pt x="76" y="139"/>
                  </a:cubicBezTo>
                  <a:cubicBezTo>
                    <a:pt x="72" y="139"/>
                    <a:pt x="69" y="140"/>
                    <a:pt x="65" y="140"/>
                  </a:cubicBezTo>
                  <a:cubicBezTo>
                    <a:pt x="60" y="140"/>
                    <a:pt x="57" y="138"/>
                    <a:pt x="57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34" y="135"/>
                    <a:pt x="13" y="142"/>
                    <a:pt x="0" y="150"/>
                  </a:cubicBezTo>
                  <a:cubicBezTo>
                    <a:pt x="2" y="155"/>
                    <a:pt x="7" y="159"/>
                    <a:pt x="15" y="159"/>
                  </a:cubicBezTo>
                  <a:cubicBezTo>
                    <a:pt x="15" y="160"/>
                    <a:pt x="14" y="162"/>
                    <a:pt x="14" y="164"/>
                  </a:cubicBezTo>
                  <a:cubicBezTo>
                    <a:pt x="14" y="169"/>
                    <a:pt x="20" y="171"/>
                    <a:pt x="21" y="179"/>
                  </a:cubicBezTo>
                  <a:cubicBezTo>
                    <a:pt x="25" y="179"/>
                    <a:pt x="38" y="179"/>
                    <a:pt x="49" y="179"/>
                  </a:cubicBezTo>
                  <a:cubicBezTo>
                    <a:pt x="50" y="179"/>
                    <a:pt x="51" y="178"/>
                    <a:pt x="52" y="178"/>
                  </a:cubicBezTo>
                  <a:cubicBezTo>
                    <a:pt x="58" y="178"/>
                    <a:pt x="62" y="182"/>
                    <a:pt x="71" y="182"/>
                  </a:cubicBezTo>
                  <a:cubicBezTo>
                    <a:pt x="82" y="182"/>
                    <a:pt x="85" y="173"/>
                    <a:pt x="94" y="173"/>
                  </a:cubicBezTo>
                  <a:cubicBezTo>
                    <a:pt x="96" y="173"/>
                    <a:pt x="96" y="173"/>
                    <a:pt x="98" y="173"/>
                  </a:cubicBezTo>
                  <a:cubicBezTo>
                    <a:pt x="99" y="173"/>
                    <a:pt x="100" y="173"/>
                    <a:pt x="101" y="173"/>
                  </a:cubicBezTo>
                  <a:cubicBezTo>
                    <a:pt x="101" y="181"/>
                    <a:pt x="101" y="181"/>
                    <a:pt x="101" y="181"/>
                  </a:cubicBezTo>
                  <a:cubicBezTo>
                    <a:pt x="100" y="180"/>
                    <a:pt x="99" y="180"/>
                    <a:pt x="98" y="180"/>
                  </a:cubicBezTo>
                  <a:cubicBezTo>
                    <a:pt x="97" y="180"/>
                    <a:pt x="96" y="180"/>
                    <a:pt x="94" y="182"/>
                  </a:cubicBezTo>
                  <a:cubicBezTo>
                    <a:pt x="94" y="183"/>
                    <a:pt x="103" y="191"/>
                    <a:pt x="103" y="195"/>
                  </a:cubicBezTo>
                  <a:cubicBezTo>
                    <a:pt x="103" y="201"/>
                    <a:pt x="67" y="216"/>
                    <a:pt x="62" y="216"/>
                  </a:cubicBezTo>
                  <a:cubicBezTo>
                    <a:pt x="51" y="216"/>
                    <a:pt x="22" y="229"/>
                    <a:pt x="22" y="245"/>
                  </a:cubicBezTo>
                  <a:cubicBezTo>
                    <a:pt x="22" y="253"/>
                    <a:pt x="39" y="256"/>
                    <a:pt x="43" y="267"/>
                  </a:cubicBezTo>
                  <a:cubicBezTo>
                    <a:pt x="41" y="267"/>
                    <a:pt x="38" y="269"/>
                    <a:pt x="36" y="269"/>
                  </a:cubicBezTo>
                  <a:cubicBezTo>
                    <a:pt x="39" y="274"/>
                    <a:pt x="64" y="293"/>
                    <a:pt x="71" y="293"/>
                  </a:cubicBezTo>
                  <a:cubicBezTo>
                    <a:pt x="73" y="293"/>
                    <a:pt x="77" y="284"/>
                    <a:pt x="81" y="284"/>
                  </a:cubicBezTo>
                  <a:cubicBezTo>
                    <a:pt x="86" y="284"/>
                    <a:pt x="86" y="291"/>
                    <a:pt x="86" y="292"/>
                  </a:cubicBezTo>
                  <a:cubicBezTo>
                    <a:pt x="86" y="296"/>
                    <a:pt x="86" y="296"/>
                    <a:pt x="86" y="303"/>
                  </a:cubicBezTo>
                  <a:cubicBezTo>
                    <a:pt x="86" y="307"/>
                    <a:pt x="88" y="316"/>
                    <a:pt x="91" y="316"/>
                  </a:cubicBezTo>
                  <a:cubicBezTo>
                    <a:pt x="93" y="316"/>
                    <a:pt x="96" y="312"/>
                    <a:pt x="99" y="312"/>
                  </a:cubicBezTo>
                  <a:cubicBezTo>
                    <a:pt x="101" y="312"/>
                    <a:pt x="100" y="312"/>
                    <a:pt x="105" y="312"/>
                  </a:cubicBezTo>
                  <a:cubicBezTo>
                    <a:pt x="105" y="310"/>
                    <a:pt x="105" y="307"/>
                    <a:pt x="106" y="304"/>
                  </a:cubicBezTo>
                  <a:cubicBezTo>
                    <a:pt x="115" y="311"/>
                    <a:pt x="118" y="314"/>
                    <a:pt x="131" y="319"/>
                  </a:cubicBezTo>
                  <a:cubicBezTo>
                    <a:pt x="132" y="315"/>
                    <a:pt x="133" y="313"/>
                    <a:pt x="135" y="309"/>
                  </a:cubicBezTo>
                  <a:cubicBezTo>
                    <a:pt x="140" y="311"/>
                    <a:pt x="143" y="313"/>
                    <a:pt x="149" y="313"/>
                  </a:cubicBezTo>
                  <a:cubicBezTo>
                    <a:pt x="157" y="313"/>
                    <a:pt x="161" y="310"/>
                    <a:pt x="169" y="306"/>
                  </a:cubicBezTo>
                  <a:cubicBezTo>
                    <a:pt x="176" y="306"/>
                    <a:pt x="176" y="306"/>
                    <a:pt x="176" y="306"/>
                  </a:cubicBezTo>
                  <a:cubicBezTo>
                    <a:pt x="164" y="314"/>
                    <a:pt x="164" y="330"/>
                    <a:pt x="152" y="338"/>
                  </a:cubicBezTo>
                  <a:cubicBezTo>
                    <a:pt x="139" y="347"/>
                    <a:pt x="118" y="356"/>
                    <a:pt x="109" y="367"/>
                  </a:cubicBezTo>
                  <a:cubicBezTo>
                    <a:pt x="103" y="375"/>
                    <a:pt x="93" y="370"/>
                    <a:pt x="84" y="375"/>
                  </a:cubicBezTo>
                  <a:cubicBezTo>
                    <a:pt x="78" y="378"/>
                    <a:pt x="74" y="389"/>
                    <a:pt x="67" y="393"/>
                  </a:cubicBezTo>
                  <a:cubicBezTo>
                    <a:pt x="58" y="398"/>
                    <a:pt x="48" y="394"/>
                    <a:pt x="42" y="404"/>
                  </a:cubicBezTo>
                  <a:cubicBezTo>
                    <a:pt x="45" y="404"/>
                    <a:pt x="47" y="405"/>
                    <a:pt x="50" y="405"/>
                  </a:cubicBezTo>
                  <a:cubicBezTo>
                    <a:pt x="67" y="405"/>
                    <a:pt x="77" y="387"/>
                    <a:pt x="94" y="385"/>
                  </a:cubicBezTo>
                  <a:cubicBezTo>
                    <a:pt x="109" y="382"/>
                    <a:pt x="128" y="377"/>
                    <a:pt x="136" y="369"/>
                  </a:cubicBezTo>
                  <a:cubicBezTo>
                    <a:pt x="144" y="360"/>
                    <a:pt x="162" y="355"/>
                    <a:pt x="170" y="345"/>
                  </a:cubicBezTo>
                  <a:cubicBezTo>
                    <a:pt x="174" y="340"/>
                    <a:pt x="176" y="334"/>
                    <a:pt x="183" y="332"/>
                  </a:cubicBezTo>
                  <a:cubicBezTo>
                    <a:pt x="195" y="327"/>
                    <a:pt x="207" y="323"/>
                    <a:pt x="207" y="311"/>
                  </a:cubicBezTo>
                  <a:cubicBezTo>
                    <a:pt x="207" y="308"/>
                    <a:pt x="207" y="305"/>
                    <a:pt x="207" y="303"/>
                  </a:cubicBezTo>
                  <a:cubicBezTo>
                    <a:pt x="207" y="285"/>
                    <a:pt x="242" y="256"/>
                    <a:pt x="255" y="256"/>
                  </a:cubicBezTo>
                  <a:cubicBezTo>
                    <a:pt x="257" y="256"/>
                    <a:pt x="256" y="256"/>
                    <a:pt x="261" y="256"/>
                  </a:cubicBezTo>
                  <a:cubicBezTo>
                    <a:pt x="261" y="258"/>
                    <a:pt x="260" y="260"/>
                    <a:pt x="260" y="262"/>
                  </a:cubicBezTo>
                  <a:cubicBezTo>
                    <a:pt x="245" y="266"/>
                    <a:pt x="237" y="275"/>
                    <a:pt x="237" y="287"/>
                  </a:cubicBezTo>
                  <a:cubicBezTo>
                    <a:pt x="237" y="290"/>
                    <a:pt x="235" y="290"/>
                    <a:pt x="238" y="293"/>
                  </a:cubicBezTo>
                  <a:cubicBezTo>
                    <a:pt x="237" y="294"/>
                    <a:pt x="233" y="294"/>
                    <a:pt x="233" y="298"/>
                  </a:cubicBezTo>
                  <a:cubicBezTo>
                    <a:pt x="233" y="300"/>
                    <a:pt x="237" y="301"/>
                    <a:pt x="239" y="301"/>
                  </a:cubicBezTo>
                  <a:cubicBezTo>
                    <a:pt x="251" y="301"/>
                    <a:pt x="285" y="282"/>
                    <a:pt x="292" y="272"/>
                  </a:cubicBezTo>
                  <a:cubicBezTo>
                    <a:pt x="289" y="270"/>
                    <a:pt x="288" y="268"/>
                    <a:pt x="286" y="264"/>
                  </a:cubicBezTo>
                  <a:cubicBezTo>
                    <a:pt x="291" y="262"/>
                    <a:pt x="302" y="259"/>
                    <a:pt x="308" y="256"/>
                  </a:cubicBezTo>
                  <a:cubicBezTo>
                    <a:pt x="317" y="275"/>
                    <a:pt x="340" y="277"/>
                    <a:pt x="358" y="283"/>
                  </a:cubicBezTo>
                  <a:cubicBezTo>
                    <a:pt x="387" y="283"/>
                    <a:pt x="387" y="283"/>
                    <a:pt x="387" y="283"/>
                  </a:cubicBezTo>
                  <a:cubicBezTo>
                    <a:pt x="402" y="292"/>
                    <a:pt x="420" y="291"/>
                    <a:pt x="434" y="301"/>
                  </a:cubicBezTo>
                  <a:cubicBezTo>
                    <a:pt x="440" y="306"/>
                    <a:pt x="448" y="321"/>
                    <a:pt x="459" y="321"/>
                  </a:cubicBezTo>
                  <a:cubicBezTo>
                    <a:pt x="463" y="321"/>
                    <a:pt x="465" y="316"/>
                    <a:pt x="467" y="312"/>
                  </a:cubicBezTo>
                  <a:cubicBezTo>
                    <a:pt x="471" y="316"/>
                    <a:pt x="475" y="320"/>
                    <a:pt x="483" y="320"/>
                  </a:cubicBezTo>
                  <a:cubicBezTo>
                    <a:pt x="483" y="319"/>
                    <a:pt x="484" y="318"/>
                    <a:pt x="485" y="318"/>
                  </a:cubicBezTo>
                  <a:cubicBezTo>
                    <a:pt x="487" y="318"/>
                    <a:pt x="490" y="321"/>
                    <a:pt x="492" y="323"/>
                  </a:cubicBezTo>
                  <a:cubicBezTo>
                    <a:pt x="491" y="326"/>
                    <a:pt x="487" y="328"/>
                    <a:pt x="487" y="334"/>
                  </a:cubicBezTo>
                  <a:cubicBezTo>
                    <a:pt x="487" y="338"/>
                    <a:pt x="493" y="342"/>
                    <a:pt x="495" y="342"/>
                  </a:cubicBezTo>
                  <a:cubicBezTo>
                    <a:pt x="502" y="342"/>
                    <a:pt x="499" y="336"/>
                    <a:pt x="509" y="335"/>
                  </a:cubicBezTo>
                  <a:cubicBezTo>
                    <a:pt x="509" y="337"/>
                    <a:pt x="509" y="339"/>
                    <a:pt x="509" y="342"/>
                  </a:cubicBezTo>
                  <a:cubicBezTo>
                    <a:pt x="509" y="347"/>
                    <a:pt x="501" y="347"/>
                    <a:pt x="501" y="351"/>
                  </a:cubicBezTo>
                  <a:cubicBezTo>
                    <a:pt x="501" y="355"/>
                    <a:pt x="503" y="359"/>
                    <a:pt x="511" y="359"/>
                  </a:cubicBezTo>
                  <a:cubicBezTo>
                    <a:pt x="520" y="359"/>
                    <a:pt x="526" y="359"/>
                    <a:pt x="526" y="367"/>
                  </a:cubicBezTo>
                  <a:cubicBezTo>
                    <a:pt x="526" y="372"/>
                    <a:pt x="526" y="370"/>
                    <a:pt x="526" y="375"/>
                  </a:cubicBezTo>
                  <a:cubicBezTo>
                    <a:pt x="526" y="381"/>
                    <a:pt x="540" y="391"/>
                    <a:pt x="549" y="391"/>
                  </a:cubicBezTo>
                  <a:cubicBezTo>
                    <a:pt x="551" y="391"/>
                    <a:pt x="551" y="390"/>
                    <a:pt x="554" y="390"/>
                  </a:cubicBezTo>
                  <a:cubicBezTo>
                    <a:pt x="554" y="387"/>
                    <a:pt x="561" y="386"/>
                    <a:pt x="561" y="380"/>
                  </a:cubicBezTo>
                  <a:cubicBezTo>
                    <a:pt x="561" y="380"/>
                    <a:pt x="561" y="380"/>
                    <a:pt x="561" y="380"/>
                  </a:cubicBezTo>
                  <a:cubicBezTo>
                    <a:pt x="561" y="369"/>
                    <a:pt x="552" y="366"/>
                    <a:pt x="548" y="361"/>
                  </a:cubicBezTo>
                  <a:cubicBezTo>
                    <a:pt x="544" y="357"/>
                    <a:pt x="538" y="359"/>
                    <a:pt x="535" y="356"/>
                  </a:cubicBezTo>
                  <a:cubicBezTo>
                    <a:pt x="529" y="350"/>
                    <a:pt x="526" y="342"/>
                    <a:pt x="524" y="335"/>
                  </a:cubicBezTo>
                  <a:cubicBezTo>
                    <a:pt x="523" y="331"/>
                    <a:pt x="519" y="330"/>
                    <a:pt x="518" y="328"/>
                  </a:cubicBezTo>
                  <a:cubicBezTo>
                    <a:pt x="504" y="307"/>
                    <a:pt x="496" y="301"/>
                    <a:pt x="480" y="285"/>
                  </a:cubicBezTo>
                  <a:cubicBezTo>
                    <a:pt x="476" y="288"/>
                    <a:pt x="473" y="287"/>
                    <a:pt x="470" y="288"/>
                  </a:cubicBezTo>
                  <a:cubicBezTo>
                    <a:pt x="463" y="290"/>
                    <a:pt x="463" y="301"/>
                    <a:pt x="455" y="301"/>
                  </a:cubicBezTo>
                  <a:cubicBezTo>
                    <a:pt x="445" y="301"/>
                    <a:pt x="434" y="287"/>
                    <a:pt x="429" y="280"/>
                  </a:cubicBezTo>
                  <a:cubicBezTo>
                    <a:pt x="426" y="276"/>
                    <a:pt x="421" y="275"/>
                    <a:pt x="416" y="275"/>
                  </a:cubicBezTo>
                  <a:cubicBezTo>
                    <a:pt x="415" y="275"/>
                    <a:pt x="414" y="275"/>
                    <a:pt x="413" y="275"/>
                  </a:cubicBezTo>
                  <a:cubicBezTo>
                    <a:pt x="412" y="275"/>
                    <a:pt x="411" y="275"/>
                    <a:pt x="410" y="275"/>
                  </a:cubicBezTo>
                  <a:cubicBezTo>
                    <a:pt x="406" y="275"/>
                    <a:pt x="402" y="275"/>
                    <a:pt x="400" y="272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387" y="40"/>
                    <a:pt x="382" y="34"/>
                    <a:pt x="367" y="34"/>
                  </a:cubicBezTo>
                  <a:cubicBezTo>
                    <a:pt x="357" y="34"/>
                    <a:pt x="351" y="37"/>
                    <a:pt x="342" y="37"/>
                  </a:cubicBezTo>
                  <a:cubicBezTo>
                    <a:pt x="325" y="37"/>
                    <a:pt x="293" y="35"/>
                    <a:pt x="282" y="24"/>
                  </a:cubicBezTo>
                  <a:cubicBezTo>
                    <a:pt x="241" y="24"/>
                    <a:pt x="241" y="24"/>
                    <a:pt x="241" y="24"/>
                  </a:cubicBezTo>
                  <a:cubicBezTo>
                    <a:pt x="234" y="20"/>
                    <a:pt x="232" y="18"/>
                    <a:pt x="226" y="13"/>
                  </a:cubicBezTo>
                  <a:cubicBezTo>
                    <a:pt x="199" y="13"/>
                    <a:pt x="199" y="13"/>
                    <a:pt x="199" y="13"/>
                  </a:cubicBezTo>
                  <a:cubicBezTo>
                    <a:pt x="194" y="12"/>
                    <a:pt x="193" y="10"/>
                    <a:pt x="187" y="8"/>
                  </a:cubicBezTo>
                  <a:cubicBezTo>
                    <a:pt x="185" y="12"/>
                    <a:pt x="180" y="15"/>
                    <a:pt x="176" y="15"/>
                  </a:cubicBezTo>
                  <a:cubicBezTo>
                    <a:pt x="175" y="15"/>
                    <a:pt x="174" y="15"/>
                    <a:pt x="174" y="15"/>
                  </a:cubicBezTo>
                  <a:cubicBezTo>
                    <a:pt x="175" y="12"/>
                    <a:pt x="176" y="11"/>
                    <a:pt x="179" y="8"/>
                  </a:cubicBezTo>
                  <a:cubicBezTo>
                    <a:pt x="172" y="6"/>
                    <a:pt x="169" y="0"/>
                    <a:pt x="16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35"/>
            <p:cNvSpPr>
              <a:spLocks/>
            </p:cNvSpPr>
            <p:nvPr/>
          </p:nvSpPr>
          <p:spPr bwMode="auto">
            <a:xfrm>
              <a:off x="-1314" y="830"/>
              <a:ext cx="64" cy="80"/>
            </a:xfrm>
            <a:custGeom>
              <a:avLst/>
              <a:gdLst>
                <a:gd name="T0" fmla="*/ 6 w 27"/>
                <a:gd name="T1" fmla="*/ 0 h 34"/>
                <a:gd name="T2" fmla="*/ 0 w 27"/>
                <a:gd name="T3" fmla="*/ 12 h 34"/>
                <a:gd name="T4" fmla="*/ 5 w 27"/>
                <a:gd name="T5" fmla="*/ 10 h 34"/>
                <a:gd name="T6" fmla="*/ 12 w 27"/>
                <a:gd name="T7" fmla="*/ 12 h 34"/>
                <a:gd name="T8" fmla="*/ 12 w 27"/>
                <a:gd name="T9" fmla="*/ 23 h 34"/>
                <a:gd name="T10" fmla="*/ 23 w 27"/>
                <a:gd name="T11" fmla="*/ 34 h 34"/>
                <a:gd name="T12" fmla="*/ 27 w 27"/>
                <a:gd name="T13" fmla="*/ 29 h 34"/>
                <a:gd name="T14" fmla="*/ 14 w 27"/>
                <a:gd name="T15" fmla="*/ 2 h 34"/>
                <a:gd name="T16" fmla="*/ 6 w 27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34">
                  <a:moveTo>
                    <a:pt x="6" y="0"/>
                  </a:moveTo>
                  <a:cubicBezTo>
                    <a:pt x="2" y="0"/>
                    <a:pt x="0" y="3"/>
                    <a:pt x="0" y="12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6" y="10"/>
                    <a:pt x="7" y="11"/>
                    <a:pt x="12" y="12"/>
                  </a:cubicBezTo>
                  <a:cubicBezTo>
                    <a:pt x="10" y="15"/>
                    <a:pt x="12" y="19"/>
                    <a:pt x="12" y="23"/>
                  </a:cubicBezTo>
                  <a:cubicBezTo>
                    <a:pt x="12" y="23"/>
                    <a:pt x="18" y="34"/>
                    <a:pt x="23" y="34"/>
                  </a:cubicBezTo>
                  <a:cubicBezTo>
                    <a:pt x="25" y="34"/>
                    <a:pt x="27" y="33"/>
                    <a:pt x="27" y="29"/>
                  </a:cubicBezTo>
                  <a:cubicBezTo>
                    <a:pt x="27" y="17"/>
                    <a:pt x="13" y="16"/>
                    <a:pt x="14" y="2"/>
                  </a:cubicBezTo>
                  <a:cubicBezTo>
                    <a:pt x="11" y="1"/>
                    <a:pt x="8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36"/>
            <p:cNvSpPr>
              <a:spLocks/>
            </p:cNvSpPr>
            <p:nvPr/>
          </p:nvSpPr>
          <p:spPr bwMode="auto">
            <a:xfrm>
              <a:off x="-1406" y="733"/>
              <a:ext cx="66" cy="101"/>
            </a:xfrm>
            <a:custGeom>
              <a:avLst/>
              <a:gdLst>
                <a:gd name="T0" fmla="*/ 18 w 28"/>
                <a:gd name="T1" fmla="*/ 0 h 43"/>
                <a:gd name="T2" fmla="*/ 14 w 28"/>
                <a:gd name="T3" fmla="*/ 2 h 43"/>
                <a:gd name="T4" fmla="*/ 6 w 28"/>
                <a:gd name="T5" fmla="*/ 0 h 43"/>
                <a:gd name="T6" fmla="*/ 0 w 28"/>
                <a:gd name="T7" fmla="*/ 6 h 43"/>
                <a:gd name="T8" fmla="*/ 14 w 28"/>
                <a:gd name="T9" fmla="*/ 21 h 43"/>
                <a:gd name="T10" fmla="*/ 22 w 28"/>
                <a:gd name="T11" fmla="*/ 43 h 43"/>
                <a:gd name="T12" fmla="*/ 24 w 28"/>
                <a:gd name="T13" fmla="*/ 22 h 43"/>
                <a:gd name="T14" fmla="*/ 20 w 28"/>
                <a:gd name="T15" fmla="*/ 23 h 43"/>
                <a:gd name="T16" fmla="*/ 18 w 28"/>
                <a:gd name="T17" fmla="*/ 22 h 43"/>
                <a:gd name="T18" fmla="*/ 18 w 28"/>
                <a:gd name="T1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3">
                  <a:moveTo>
                    <a:pt x="18" y="0"/>
                  </a:moveTo>
                  <a:cubicBezTo>
                    <a:pt x="16" y="2"/>
                    <a:pt x="15" y="2"/>
                    <a:pt x="14" y="2"/>
                  </a:cubicBezTo>
                  <a:cubicBezTo>
                    <a:pt x="12" y="2"/>
                    <a:pt x="12" y="0"/>
                    <a:pt x="6" y="0"/>
                  </a:cubicBezTo>
                  <a:cubicBezTo>
                    <a:pt x="4" y="0"/>
                    <a:pt x="0" y="1"/>
                    <a:pt x="0" y="6"/>
                  </a:cubicBezTo>
                  <a:cubicBezTo>
                    <a:pt x="0" y="13"/>
                    <a:pt x="6" y="20"/>
                    <a:pt x="14" y="21"/>
                  </a:cubicBezTo>
                  <a:cubicBezTo>
                    <a:pt x="14" y="30"/>
                    <a:pt x="16" y="36"/>
                    <a:pt x="22" y="43"/>
                  </a:cubicBezTo>
                  <a:cubicBezTo>
                    <a:pt x="28" y="37"/>
                    <a:pt x="22" y="30"/>
                    <a:pt x="24" y="22"/>
                  </a:cubicBezTo>
                  <a:cubicBezTo>
                    <a:pt x="23" y="23"/>
                    <a:pt x="21" y="23"/>
                    <a:pt x="20" y="23"/>
                  </a:cubicBezTo>
                  <a:cubicBezTo>
                    <a:pt x="19" y="23"/>
                    <a:pt x="18" y="23"/>
                    <a:pt x="18" y="22"/>
                  </a:cubicBezTo>
                  <a:cubicBezTo>
                    <a:pt x="16" y="14"/>
                    <a:pt x="18" y="14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37"/>
            <p:cNvSpPr>
              <a:spLocks/>
            </p:cNvSpPr>
            <p:nvPr/>
          </p:nvSpPr>
          <p:spPr bwMode="auto">
            <a:xfrm>
              <a:off x="-801" y="-204"/>
              <a:ext cx="655" cy="343"/>
            </a:xfrm>
            <a:custGeom>
              <a:avLst/>
              <a:gdLst>
                <a:gd name="T0" fmla="*/ 202 w 277"/>
                <a:gd name="T1" fmla="*/ 0 h 145"/>
                <a:gd name="T2" fmla="*/ 186 w 277"/>
                <a:gd name="T3" fmla="*/ 9 h 145"/>
                <a:gd name="T4" fmla="*/ 186 w 277"/>
                <a:gd name="T5" fmla="*/ 15 h 145"/>
                <a:gd name="T6" fmla="*/ 181 w 277"/>
                <a:gd name="T7" fmla="*/ 16 h 145"/>
                <a:gd name="T8" fmla="*/ 171 w 277"/>
                <a:gd name="T9" fmla="*/ 15 h 145"/>
                <a:gd name="T10" fmla="*/ 162 w 277"/>
                <a:gd name="T11" fmla="*/ 21 h 145"/>
                <a:gd name="T12" fmla="*/ 174 w 277"/>
                <a:gd name="T13" fmla="*/ 58 h 145"/>
                <a:gd name="T14" fmla="*/ 167 w 277"/>
                <a:gd name="T15" fmla="*/ 62 h 145"/>
                <a:gd name="T16" fmla="*/ 158 w 277"/>
                <a:gd name="T17" fmla="*/ 43 h 145"/>
                <a:gd name="T18" fmla="*/ 141 w 277"/>
                <a:gd name="T19" fmla="*/ 28 h 145"/>
                <a:gd name="T20" fmla="*/ 129 w 277"/>
                <a:gd name="T21" fmla="*/ 28 h 145"/>
                <a:gd name="T22" fmla="*/ 132 w 277"/>
                <a:gd name="T23" fmla="*/ 37 h 145"/>
                <a:gd name="T24" fmla="*/ 116 w 277"/>
                <a:gd name="T25" fmla="*/ 41 h 145"/>
                <a:gd name="T26" fmla="*/ 92 w 277"/>
                <a:gd name="T27" fmla="*/ 25 h 145"/>
                <a:gd name="T28" fmla="*/ 76 w 277"/>
                <a:gd name="T29" fmla="*/ 35 h 145"/>
                <a:gd name="T30" fmla="*/ 67 w 277"/>
                <a:gd name="T31" fmla="*/ 16 h 145"/>
                <a:gd name="T32" fmla="*/ 0 w 277"/>
                <a:gd name="T33" fmla="*/ 61 h 145"/>
                <a:gd name="T34" fmla="*/ 16 w 277"/>
                <a:gd name="T35" fmla="*/ 72 h 145"/>
                <a:gd name="T36" fmla="*/ 26 w 277"/>
                <a:gd name="T37" fmla="*/ 71 h 145"/>
                <a:gd name="T38" fmla="*/ 34 w 277"/>
                <a:gd name="T39" fmla="*/ 72 h 145"/>
                <a:gd name="T40" fmla="*/ 13 w 277"/>
                <a:gd name="T41" fmla="*/ 83 h 145"/>
                <a:gd name="T42" fmla="*/ 33 w 277"/>
                <a:gd name="T43" fmla="*/ 94 h 145"/>
                <a:gd name="T44" fmla="*/ 54 w 277"/>
                <a:gd name="T45" fmla="*/ 93 h 145"/>
                <a:gd name="T46" fmla="*/ 82 w 277"/>
                <a:gd name="T47" fmla="*/ 93 h 145"/>
                <a:gd name="T48" fmla="*/ 95 w 277"/>
                <a:gd name="T49" fmla="*/ 98 h 145"/>
                <a:gd name="T50" fmla="*/ 77 w 277"/>
                <a:gd name="T51" fmla="*/ 99 h 145"/>
                <a:gd name="T52" fmla="*/ 26 w 277"/>
                <a:gd name="T53" fmla="*/ 111 h 145"/>
                <a:gd name="T54" fmla="*/ 51 w 277"/>
                <a:gd name="T55" fmla="*/ 130 h 145"/>
                <a:gd name="T56" fmla="*/ 64 w 277"/>
                <a:gd name="T57" fmla="*/ 129 h 145"/>
                <a:gd name="T58" fmla="*/ 80 w 277"/>
                <a:gd name="T59" fmla="*/ 132 h 145"/>
                <a:gd name="T60" fmla="*/ 90 w 277"/>
                <a:gd name="T61" fmla="*/ 145 h 145"/>
                <a:gd name="T62" fmla="*/ 137 w 277"/>
                <a:gd name="T63" fmla="*/ 145 h 145"/>
                <a:gd name="T64" fmla="*/ 175 w 277"/>
                <a:gd name="T65" fmla="*/ 135 h 145"/>
                <a:gd name="T66" fmla="*/ 189 w 277"/>
                <a:gd name="T67" fmla="*/ 125 h 145"/>
                <a:gd name="T68" fmla="*/ 232 w 277"/>
                <a:gd name="T69" fmla="*/ 141 h 145"/>
                <a:gd name="T70" fmla="*/ 236 w 277"/>
                <a:gd name="T71" fmla="*/ 141 h 145"/>
                <a:gd name="T72" fmla="*/ 262 w 277"/>
                <a:gd name="T73" fmla="*/ 132 h 145"/>
                <a:gd name="T74" fmla="*/ 257 w 277"/>
                <a:gd name="T75" fmla="*/ 124 h 145"/>
                <a:gd name="T76" fmla="*/ 249 w 277"/>
                <a:gd name="T77" fmla="*/ 120 h 145"/>
                <a:gd name="T78" fmla="*/ 256 w 277"/>
                <a:gd name="T79" fmla="*/ 115 h 145"/>
                <a:gd name="T80" fmla="*/ 265 w 277"/>
                <a:gd name="T81" fmla="*/ 115 h 145"/>
                <a:gd name="T82" fmla="*/ 277 w 277"/>
                <a:gd name="T83" fmla="*/ 111 h 145"/>
                <a:gd name="T84" fmla="*/ 223 w 277"/>
                <a:gd name="T85" fmla="*/ 74 h 145"/>
                <a:gd name="T86" fmla="*/ 208 w 277"/>
                <a:gd name="T87" fmla="*/ 29 h 145"/>
                <a:gd name="T88" fmla="*/ 220 w 277"/>
                <a:gd name="T89" fmla="*/ 12 h 145"/>
                <a:gd name="T90" fmla="*/ 202 w 277"/>
                <a:gd name="T9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7" h="145">
                  <a:moveTo>
                    <a:pt x="202" y="0"/>
                  </a:moveTo>
                  <a:cubicBezTo>
                    <a:pt x="193" y="0"/>
                    <a:pt x="186" y="4"/>
                    <a:pt x="186" y="9"/>
                  </a:cubicBezTo>
                  <a:cubicBezTo>
                    <a:pt x="186" y="11"/>
                    <a:pt x="186" y="13"/>
                    <a:pt x="186" y="15"/>
                  </a:cubicBezTo>
                  <a:cubicBezTo>
                    <a:pt x="183" y="16"/>
                    <a:pt x="182" y="16"/>
                    <a:pt x="181" y="16"/>
                  </a:cubicBezTo>
                  <a:cubicBezTo>
                    <a:pt x="178" y="16"/>
                    <a:pt x="178" y="15"/>
                    <a:pt x="171" y="15"/>
                  </a:cubicBezTo>
                  <a:cubicBezTo>
                    <a:pt x="167" y="15"/>
                    <a:pt x="162" y="17"/>
                    <a:pt x="162" y="21"/>
                  </a:cubicBezTo>
                  <a:cubicBezTo>
                    <a:pt x="162" y="26"/>
                    <a:pt x="170" y="51"/>
                    <a:pt x="174" y="58"/>
                  </a:cubicBezTo>
                  <a:cubicBezTo>
                    <a:pt x="171" y="60"/>
                    <a:pt x="171" y="62"/>
                    <a:pt x="167" y="62"/>
                  </a:cubicBezTo>
                  <a:cubicBezTo>
                    <a:pt x="158" y="62"/>
                    <a:pt x="161" y="49"/>
                    <a:pt x="158" y="43"/>
                  </a:cubicBezTo>
                  <a:cubicBezTo>
                    <a:pt x="156" y="37"/>
                    <a:pt x="148" y="30"/>
                    <a:pt x="141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30" y="31"/>
                    <a:pt x="131" y="33"/>
                    <a:pt x="132" y="37"/>
                  </a:cubicBezTo>
                  <a:cubicBezTo>
                    <a:pt x="126" y="39"/>
                    <a:pt x="122" y="40"/>
                    <a:pt x="116" y="41"/>
                  </a:cubicBezTo>
                  <a:cubicBezTo>
                    <a:pt x="112" y="31"/>
                    <a:pt x="107" y="25"/>
                    <a:pt x="92" y="25"/>
                  </a:cubicBezTo>
                  <a:cubicBezTo>
                    <a:pt x="84" y="25"/>
                    <a:pt x="80" y="32"/>
                    <a:pt x="76" y="35"/>
                  </a:cubicBezTo>
                  <a:cubicBezTo>
                    <a:pt x="74" y="31"/>
                    <a:pt x="74" y="16"/>
                    <a:pt x="67" y="16"/>
                  </a:cubicBezTo>
                  <a:cubicBezTo>
                    <a:pt x="48" y="16"/>
                    <a:pt x="0" y="35"/>
                    <a:pt x="0" y="61"/>
                  </a:cubicBezTo>
                  <a:cubicBezTo>
                    <a:pt x="0" y="64"/>
                    <a:pt x="10" y="72"/>
                    <a:pt x="16" y="72"/>
                  </a:cubicBezTo>
                  <a:cubicBezTo>
                    <a:pt x="20" y="72"/>
                    <a:pt x="23" y="71"/>
                    <a:pt x="26" y="71"/>
                  </a:cubicBezTo>
                  <a:cubicBezTo>
                    <a:pt x="28" y="71"/>
                    <a:pt x="31" y="71"/>
                    <a:pt x="34" y="72"/>
                  </a:cubicBezTo>
                  <a:cubicBezTo>
                    <a:pt x="28" y="76"/>
                    <a:pt x="13" y="72"/>
                    <a:pt x="13" y="83"/>
                  </a:cubicBezTo>
                  <a:cubicBezTo>
                    <a:pt x="13" y="92"/>
                    <a:pt x="23" y="94"/>
                    <a:pt x="33" y="94"/>
                  </a:cubicBezTo>
                  <a:cubicBezTo>
                    <a:pt x="41" y="94"/>
                    <a:pt x="49" y="93"/>
                    <a:pt x="54" y="93"/>
                  </a:cubicBezTo>
                  <a:cubicBezTo>
                    <a:pt x="59" y="93"/>
                    <a:pt x="72" y="93"/>
                    <a:pt x="82" y="93"/>
                  </a:cubicBezTo>
                  <a:cubicBezTo>
                    <a:pt x="87" y="93"/>
                    <a:pt x="91" y="96"/>
                    <a:pt x="95" y="98"/>
                  </a:cubicBezTo>
                  <a:cubicBezTo>
                    <a:pt x="89" y="98"/>
                    <a:pt x="85" y="99"/>
                    <a:pt x="77" y="99"/>
                  </a:cubicBezTo>
                  <a:cubicBezTo>
                    <a:pt x="55" y="99"/>
                    <a:pt x="39" y="102"/>
                    <a:pt x="26" y="111"/>
                  </a:cubicBezTo>
                  <a:cubicBezTo>
                    <a:pt x="30" y="117"/>
                    <a:pt x="39" y="130"/>
                    <a:pt x="51" y="130"/>
                  </a:cubicBezTo>
                  <a:cubicBezTo>
                    <a:pt x="54" y="130"/>
                    <a:pt x="59" y="129"/>
                    <a:pt x="64" y="129"/>
                  </a:cubicBezTo>
                  <a:cubicBezTo>
                    <a:pt x="70" y="129"/>
                    <a:pt x="77" y="130"/>
                    <a:pt x="80" y="132"/>
                  </a:cubicBezTo>
                  <a:cubicBezTo>
                    <a:pt x="86" y="137"/>
                    <a:pt x="81" y="145"/>
                    <a:pt x="90" y="145"/>
                  </a:cubicBezTo>
                  <a:cubicBezTo>
                    <a:pt x="104" y="145"/>
                    <a:pt x="113" y="145"/>
                    <a:pt x="137" y="145"/>
                  </a:cubicBezTo>
                  <a:cubicBezTo>
                    <a:pt x="148" y="138"/>
                    <a:pt x="161" y="142"/>
                    <a:pt x="175" y="135"/>
                  </a:cubicBezTo>
                  <a:cubicBezTo>
                    <a:pt x="183" y="131"/>
                    <a:pt x="179" y="125"/>
                    <a:pt x="189" y="125"/>
                  </a:cubicBezTo>
                  <a:cubicBezTo>
                    <a:pt x="204" y="125"/>
                    <a:pt x="212" y="141"/>
                    <a:pt x="232" y="141"/>
                  </a:cubicBezTo>
                  <a:cubicBezTo>
                    <a:pt x="233" y="141"/>
                    <a:pt x="235" y="141"/>
                    <a:pt x="236" y="141"/>
                  </a:cubicBezTo>
                  <a:cubicBezTo>
                    <a:pt x="248" y="141"/>
                    <a:pt x="258" y="141"/>
                    <a:pt x="262" y="132"/>
                  </a:cubicBezTo>
                  <a:cubicBezTo>
                    <a:pt x="260" y="130"/>
                    <a:pt x="257" y="129"/>
                    <a:pt x="257" y="124"/>
                  </a:cubicBezTo>
                  <a:cubicBezTo>
                    <a:pt x="255" y="124"/>
                    <a:pt x="249" y="124"/>
                    <a:pt x="249" y="120"/>
                  </a:cubicBezTo>
                  <a:cubicBezTo>
                    <a:pt x="249" y="116"/>
                    <a:pt x="252" y="115"/>
                    <a:pt x="256" y="115"/>
                  </a:cubicBezTo>
                  <a:cubicBezTo>
                    <a:pt x="260" y="115"/>
                    <a:pt x="262" y="115"/>
                    <a:pt x="265" y="115"/>
                  </a:cubicBezTo>
                  <a:cubicBezTo>
                    <a:pt x="268" y="115"/>
                    <a:pt x="271" y="114"/>
                    <a:pt x="277" y="111"/>
                  </a:cubicBezTo>
                  <a:cubicBezTo>
                    <a:pt x="267" y="103"/>
                    <a:pt x="223" y="91"/>
                    <a:pt x="223" y="74"/>
                  </a:cubicBezTo>
                  <a:cubicBezTo>
                    <a:pt x="223" y="60"/>
                    <a:pt x="208" y="48"/>
                    <a:pt x="208" y="29"/>
                  </a:cubicBezTo>
                  <a:cubicBezTo>
                    <a:pt x="208" y="25"/>
                    <a:pt x="220" y="20"/>
                    <a:pt x="220" y="12"/>
                  </a:cubicBezTo>
                  <a:cubicBezTo>
                    <a:pt x="220" y="4"/>
                    <a:pt x="211" y="0"/>
                    <a:pt x="2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38"/>
            <p:cNvSpPr>
              <a:spLocks/>
            </p:cNvSpPr>
            <p:nvPr/>
          </p:nvSpPr>
          <p:spPr bwMode="auto">
            <a:xfrm>
              <a:off x="-1042" y="-254"/>
              <a:ext cx="366" cy="237"/>
            </a:xfrm>
            <a:custGeom>
              <a:avLst/>
              <a:gdLst>
                <a:gd name="T0" fmla="*/ 67 w 155"/>
                <a:gd name="T1" fmla="*/ 0 h 100"/>
                <a:gd name="T2" fmla="*/ 50 w 155"/>
                <a:gd name="T3" fmla="*/ 4 h 100"/>
                <a:gd name="T4" fmla="*/ 30 w 155"/>
                <a:gd name="T5" fmla="*/ 2 h 100"/>
                <a:gd name="T6" fmla="*/ 18 w 155"/>
                <a:gd name="T7" fmla="*/ 4 h 100"/>
                <a:gd name="T8" fmla="*/ 26 w 155"/>
                <a:gd name="T9" fmla="*/ 22 h 100"/>
                <a:gd name="T10" fmla="*/ 0 w 155"/>
                <a:gd name="T11" fmla="*/ 74 h 100"/>
                <a:gd name="T12" fmla="*/ 25 w 155"/>
                <a:gd name="T13" fmla="*/ 85 h 100"/>
                <a:gd name="T14" fmla="*/ 33 w 155"/>
                <a:gd name="T15" fmla="*/ 95 h 100"/>
                <a:gd name="T16" fmla="*/ 41 w 155"/>
                <a:gd name="T17" fmla="*/ 100 h 100"/>
                <a:gd name="T18" fmla="*/ 82 w 155"/>
                <a:gd name="T19" fmla="*/ 83 h 100"/>
                <a:gd name="T20" fmla="*/ 121 w 155"/>
                <a:gd name="T21" fmla="*/ 43 h 100"/>
                <a:gd name="T22" fmla="*/ 155 w 155"/>
                <a:gd name="T23" fmla="*/ 32 h 100"/>
                <a:gd name="T24" fmla="*/ 118 w 155"/>
                <a:gd name="T25" fmla="*/ 9 h 100"/>
                <a:gd name="T26" fmla="*/ 104 w 155"/>
                <a:gd name="T27" fmla="*/ 13 h 100"/>
                <a:gd name="T28" fmla="*/ 100 w 155"/>
                <a:gd name="T29" fmla="*/ 11 h 100"/>
                <a:gd name="T30" fmla="*/ 71 w 155"/>
                <a:gd name="T31" fmla="*/ 0 h 100"/>
                <a:gd name="T32" fmla="*/ 67 w 155"/>
                <a:gd name="T3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100">
                  <a:moveTo>
                    <a:pt x="67" y="0"/>
                  </a:moveTo>
                  <a:cubicBezTo>
                    <a:pt x="60" y="0"/>
                    <a:pt x="55" y="4"/>
                    <a:pt x="50" y="4"/>
                  </a:cubicBezTo>
                  <a:cubicBezTo>
                    <a:pt x="42" y="4"/>
                    <a:pt x="36" y="2"/>
                    <a:pt x="30" y="2"/>
                  </a:cubicBezTo>
                  <a:cubicBezTo>
                    <a:pt x="26" y="2"/>
                    <a:pt x="23" y="2"/>
                    <a:pt x="18" y="4"/>
                  </a:cubicBezTo>
                  <a:cubicBezTo>
                    <a:pt x="19" y="10"/>
                    <a:pt x="26" y="18"/>
                    <a:pt x="26" y="22"/>
                  </a:cubicBezTo>
                  <a:cubicBezTo>
                    <a:pt x="26" y="41"/>
                    <a:pt x="0" y="56"/>
                    <a:pt x="0" y="74"/>
                  </a:cubicBezTo>
                  <a:cubicBezTo>
                    <a:pt x="0" y="80"/>
                    <a:pt x="21" y="79"/>
                    <a:pt x="25" y="85"/>
                  </a:cubicBezTo>
                  <a:cubicBezTo>
                    <a:pt x="27" y="87"/>
                    <a:pt x="31" y="95"/>
                    <a:pt x="33" y="95"/>
                  </a:cubicBezTo>
                  <a:cubicBezTo>
                    <a:pt x="36" y="95"/>
                    <a:pt x="37" y="100"/>
                    <a:pt x="41" y="100"/>
                  </a:cubicBezTo>
                  <a:cubicBezTo>
                    <a:pt x="45" y="100"/>
                    <a:pt x="82" y="87"/>
                    <a:pt x="82" y="83"/>
                  </a:cubicBezTo>
                  <a:cubicBezTo>
                    <a:pt x="82" y="71"/>
                    <a:pt x="105" y="49"/>
                    <a:pt x="121" y="43"/>
                  </a:cubicBezTo>
                  <a:cubicBezTo>
                    <a:pt x="127" y="42"/>
                    <a:pt x="155" y="38"/>
                    <a:pt x="155" y="32"/>
                  </a:cubicBezTo>
                  <a:cubicBezTo>
                    <a:pt x="155" y="20"/>
                    <a:pt x="129" y="9"/>
                    <a:pt x="118" y="9"/>
                  </a:cubicBezTo>
                  <a:cubicBezTo>
                    <a:pt x="113" y="9"/>
                    <a:pt x="108" y="13"/>
                    <a:pt x="104" y="13"/>
                  </a:cubicBezTo>
                  <a:cubicBezTo>
                    <a:pt x="102" y="13"/>
                    <a:pt x="101" y="12"/>
                    <a:pt x="100" y="11"/>
                  </a:cubicBezTo>
                  <a:cubicBezTo>
                    <a:pt x="88" y="10"/>
                    <a:pt x="83" y="3"/>
                    <a:pt x="71" y="0"/>
                  </a:cubicBezTo>
                  <a:cubicBezTo>
                    <a:pt x="70" y="0"/>
                    <a:pt x="68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39"/>
            <p:cNvSpPr>
              <a:spLocks noEditPoints="1"/>
            </p:cNvSpPr>
            <p:nvPr/>
          </p:nvSpPr>
          <p:spPr bwMode="auto">
            <a:xfrm>
              <a:off x="-751" y="-429"/>
              <a:ext cx="437" cy="185"/>
            </a:xfrm>
            <a:custGeom>
              <a:avLst/>
              <a:gdLst>
                <a:gd name="T0" fmla="*/ 37 w 185"/>
                <a:gd name="T1" fmla="*/ 43 h 78"/>
                <a:gd name="T2" fmla="*/ 33 w 185"/>
                <a:gd name="T3" fmla="*/ 42 h 78"/>
                <a:gd name="T4" fmla="*/ 37 w 185"/>
                <a:gd name="T5" fmla="*/ 43 h 78"/>
                <a:gd name="T6" fmla="*/ 46 w 185"/>
                <a:gd name="T7" fmla="*/ 31 h 78"/>
                <a:gd name="T8" fmla="*/ 37 w 185"/>
                <a:gd name="T9" fmla="*/ 30 h 78"/>
                <a:gd name="T10" fmla="*/ 46 w 185"/>
                <a:gd name="T11" fmla="*/ 31 h 78"/>
                <a:gd name="T12" fmla="*/ 42 w 185"/>
                <a:gd name="T13" fmla="*/ 21 h 78"/>
                <a:gd name="T14" fmla="*/ 43 w 185"/>
                <a:gd name="T15" fmla="*/ 21 h 78"/>
                <a:gd name="T16" fmla="*/ 42 w 185"/>
                <a:gd name="T17" fmla="*/ 21 h 78"/>
                <a:gd name="T18" fmla="*/ 128 w 185"/>
                <a:gd name="T19" fmla="*/ 0 h 78"/>
                <a:gd name="T20" fmla="*/ 109 w 185"/>
                <a:gd name="T21" fmla="*/ 17 h 78"/>
                <a:gd name="T22" fmla="*/ 122 w 185"/>
                <a:gd name="T23" fmla="*/ 25 h 78"/>
                <a:gd name="T24" fmla="*/ 122 w 185"/>
                <a:gd name="T25" fmla="*/ 32 h 78"/>
                <a:gd name="T26" fmla="*/ 117 w 185"/>
                <a:gd name="T27" fmla="*/ 34 h 78"/>
                <a:gd name="T28" fmla="*/ 128 w 185"/>
                <a:gd name="T29" fmla="*/ 36 h 78"/>
                <a:gd name="T30" fmla="*/ 116 w 185"/>
                <a:gd name="T31" fmla="*/ 43 h 78"/>
                <a:gd name="T32" fmla="*/ 66 w 185"/>
                <a:gd name="T33" fmla="*/ 22 h 78"/>
                <a:gd name="T34" fmla="*/ 54 w 185"/>
                <a:gd name="T35" fmla="*/ 22 h 78"/>
                <a:gd name="T36" fmla="*/ 45 w 185"/>
                <a:gd name="T37" fmla="*/ 15 h 78"/>
                <a:gd name="T38" fmla="*/ 35 w 185"/>
                <a:gd name="T39" fmla="*/ 14 h 78"/>
                <a:gd name="T40" fmla="*/ 27 w 185"/>
                <a:gd name="T41" fmla="*/ 15 h 78"/>
                <a:gd name="T42" fmla="*/ 31 w 185"/>
                <a:gd name="T43" fmla="*/ 20 h 78"/>
                <a:gd name="T44" fmla="*/ 30 w 185"/>
                <a:gd name="T45" fmla="*/ 20 h 78"/>
                <a:gd name="T46" fmla="*/ 19 w 185"/>
                <a:gd name="T47" fmla="*/ 26 h 78"/>
                <a:gd name="T48" fmla="*/ 25 w 185"/>
                <a:gd name="T49" fmla="*/ 28 h 78"/>
                <a:gd name="T50" fmla="*/ 22 w 185"/>
                <a:gd name="T51" fmla="*/ 28 h 78"/>
                <a:gd name="T52" fmla="*/ 17 w 185"/>
                <a:gd name="T53" fmla="*/ 27 h 78"/>
                <a:gd name="T54" fmla="*/ 13 w 185"/>
                <a:gd name="T55" fmla="*/ 28 h 78"/>
                <a:gd name="T56" fmla="*/ 13 w 185"/>
                <a:gd name="T57" fmla="*/ 36 h 78"/>
                <a:gd name="T58" fmla="*/ 18 w 185"/>
                <a:gd name="T59" fmla="*/ 38 h 78"/>
                <a:gd name="T60" fmla="*/ 13 w 185"/>
                <a:gd name="T61" fmla="*/ 37 h 78"/>
                <a:gd name="T62" fmla="*/ 0 w 185"/>
                <a:gd name="T63" fmla="*/ 43 h 78"/>
                <a:gd name="T64" fmla="*/ 0 w 185"/>
                <a:gd name="T65" fmla="*/ 50 h 78"/>
                <a:gd name="T66" fmla="*/ 8 w 185"/>
                <a:gd name="T67" fmla="*/ 58 h 78"/>
                <a:gd name="T68" fmla="*/ 26 w 185"/>
                <a:gd name="T69" fmla="*/ 62 h 78"/>
                <a:gd name="T70" fmla="*/ 49 w 185"/>
                <a:gd name="T71" fmla="*/ 58 h 78"/>
                <a:gd name="T72" fmla="*/ 54 w 185"/>
                <a:gd name="T73" fmla="*/ 51 h 78"/>
                <a:gd name="T74" fmla="*/ 63 w 185"/>
                <a:gd name="T75" fmla="*/ 64 h 78"/>
                <a:gd name="T76" fmla="*/ 57 w 185"/>
                <a:gd name="T77" fmla="*/ 63 h 78"/>
                <a:gd name="T78" fmla="*/ 49 w 185"/>
                <a:gd name="T79" fmla="*/ 70 h 78"/>
                <a:gd name="T80" fmla="*/ 63 w 185"/>
                <a:gd name="T81" fmla="*/ 78 h 78"/>
                <a:gd name="T82" fmla="*/ 98 w 185"/>
                <a:gd name="T83" fmla="*/ 70 h 78"/>
                <a:gd name="T84" fmla="*/ 133 w 185"/>
                <a:gd name="T85" fmla="*/ 61 h 78"/>
                <a:gd name="T86" fmla="*/ 136 w 185"/>
                <a:gd name="T87" fmla="*/ 61 h 78"/>
                <a:gd name="T88" fmla="*/ 150 w 185"/>
                <a:gd name="T89" fmla="*/ 61 h 78"/>
                <a:gd name="T90" fmla="*/ 165 w 185"/>
                <a:gd name="T91" fmla="*/ 62 h 78"/>
                <a:gd name="T92" fmla="*/ 167 w 185"/>
                <a:gd name="T93" fmla="*/ 62 h 78"/>
                <a:gd name="T94" fmla="*/ 185 w 185"/>
                <a:gd name="T95" fmla="*/ 37 h 78"/>
                <a:gd name="T96" fmla="*/ 173 w 185"/>
                <a:gd name="T97" fmla="*/ 24 h 78"/>
                <a:gd name="T98" fmla="*/ 158 w 185"/>
                <a:gd name="T99" fmla="*/ 30 h 78"/>
                <a:gd name="T100" fmla="*/ 138 w 185"/>
                <a:gd name="T101" fmla="*/ 11 h 78"/>
                <a:gd name="T102" fmla="*/ 138 w 185"/>
                <a:gd name="T103" fmla="*/ 4 h 78"/>
                <a:gd name="T104" fmla="*/ 128 w 185"/>
                <a:gd name="T10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5" h="78">
                  <a:moveTo>
                    <a:pt x="37" y="43"/>
                  </a:moveTo>
                  <a:cubicBezTo>
                    <a:pt x="36" y="42"/>
                    <a:pt x="34" y="42"/>
                    <a:pt x="33" y="42"/>
                  </a:cubicBezTo>
                  <a:cubicBezTo>
                    <a:pt x="34" y="42"/>
                    <a:pt x="36" y="42"/>
                    <a:pt x="37" y="43"/>
                  </a:cubicBezTo>
                  <a:moveTo>
                    <a:pt x="46" y="31"/>
                  </a:moveTo>
                  <a:cubicBezTo>
                    <a:pt x="44" y="31"/>
                    <a:pt x="41" y="31"/>
                    <a:pt x="37" y="30"/>
                  </a:cubicBezTo>
                  <a:cubicBezTo>
                    <a:pt x="40" y="30"/>
                    <a:pt x="43" y="31"/>
                    <a:pt x="46" y="31"/>
                  </a:cubicBezTo>
                  <a:moveTo>
                    <a:pt x="42" y="21"/>
                  </a:moveTo>
                  <a:cubicBezTo>
                    <a:pt x="42" y="21"/>
                    <a:pt x="43" y="21"/>
                    <a:pt x="43" y="21"/>
                  </a:cubicBezTo>
                  <a:cubicBezTo>
                    <a:pt x="43" y="21"/>
                    <a:pt x="42" y="21"/>
                    <a:pt x="42" y="21"/>
                  </a:cubicBezTo>
                  <a:moveTo>
                    <a:pt x="128" y="0"/>
                  </a:moveTo>
                  <a:cubicBezTo>
                    <a:pt x="123" y="4"/>
                    <a:pt x="109" y="9"/>
                    <a:pt x="109" y="17"/>
                  </a:cubicBezTo>
                  <a:cubicBezTo>
                    <a:pt x="109" y="22"/>
                    <a:pt x="119" y="25"/>
                    <a:pt x="122" y="25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1" y="32"/>
                    <a:pt x="118" y="33"/>
                    <a:pt x="117" y="34"/>
                  </a:cubicBezTo>
                  <a:cubicBezTo>
                    <a:pt x="119" y="35"/>
                    <a:pt x="122" y="36"/>
                    <a:pt x="128" y="36"/>
                  </a:cubicBezTo>
                  <a:cubicBezTo>
                    <a:pt x="126" y="40"/>
                    <a:pt x="123" y="43"/>
                    <a:pt x="116" y="43"/>
                  </a:cubicBezTo>
                  <a:cubicBezTo>
                    <a:pt x="93" y="43"/>
                    <a:pt x="82" y="22"/>
                    <a:pt x="66" y="22"/>
                  </a:cubicBezTo>
                  <a:cubicBezTo>
                    <a:pt x="65" y="22"/>
                    <a:pt x="60" y="22"/>
                    <a:pt x="54" y="22"/>
                  </a:cubicBezTo>
                  <a:cubicBezTo>
                    <a:pt x="53" y="16"/>
                    <a:pt x="47" y="15"/>
                    <a:pt x="45" y="15"/>
                  </a:cubicBezTo>
                  <a:cubicBezTo>
                    <a:pt x="42" y="15"/>
                    <a:pt x="39" y="14"/>
                    <a:pt x="35" y="14"/>
                  </a:cubicBezTo>
                  <a:cubicBezTo>
                    <a:pt x="33" y="14"/>
                    <a:pt x="31" y="14"/>
                    <a:pt x="27" y="15"/>
                  </a:cubicBezTo>
                  <a:cubicBezTo>
                    <a:pt x="27" y="17"/>
                    <a:pt x="29" y="19"/>
                    <a:pt x="31" y="20"/>
                  </a:cubicBezTo>
                  <a:cubicBezTo>
                    <a:pt x="31" y="20"/>
                    <a:pt x="30" y="20"/>
                    <a:pt x="30" y="20"/>
                  </a:cubicBezTo>
                  <a:cubicBezTo>
                    <a:pt x="26" y="20"/>
                    <a:pt x="22" y="22"/>
                    <a:pt x="19" y="26"/>
                  </a:cubicBezTo>
                  <a:cubicBezTo>
                    <a:pt x="21" y="27"/>
                    <a:pt x="23" y="27"/>
                    <a:pt x="25" y="28"/>
                  </a:cubicBezTo>
                  <a:cubicBezTo>
                    <a:pt x="23" y="28"/>
                    <a:pt x="23" y="28"/>
                    <a:pt x="22" y="28"/>
                  </a:cubicBezTo>
                  <a:cubicBezTo>
                    <a:pt x="22" y="28"/>
                    <a:pt x="20" y="27"/>
                    <a:pt x="17" y="27"/>
                  </a:cubicBezTo>
                  <a:cubicBezTo>
                    <a:pt x="16" y="27"/>
                    <a:pt x="15" y="28"/>
                    <a:pt x="13" y="28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5" y="36"/>
                    <a:pt x="17" y="37"/>
                    <a:pt x="18" y="38"/>
                  </a:cubicBezTo>
                  <a:cubicBezTo>
                    <a:pt x="17" y="37"/>
                    <a:pt x="15" y="37"/>
                    <a:pt x="13" y="37"/>
                  </a:cubicBezTo>
                  <a:cubicBezTo>
                    <a:pt x="8" y="37"/>
                    <a:pt x="5" y="41"/>
                    <a:pt x="0" y="43"/>
                  </a:cubicBezTo>
                  <a:cubicBezTo>
                    <a:pt x="2" y="46"/>
                    <a:pt x="0" y="45"/>
                    <a:pt x="0" y="50"/>
                  </a:cubicBezTo>
                  <a:cubicBezTo>
                    <a:pt x="0" y="55"/>
                    <a:pt x="4" y="58"/>
                    <a:pt x="8" y="58"/>
                  </a:cubicBezTo>
                  <a:cubicBezTo>
                    <a:pt x="12" y="58"/>
                    <a:pt x="19" y="62"/>
                    <a:pt x="26" y="62"/>
                  </a:cubicBezTo>
                  <a:cubicBezTo>
                    <a:pt x="33" y="62"/>
                    <a:pt x="40" y="59"/>
                    <a:pt x="49" y="58"/>
                  </a:cubicBezTo>
                  <a:cubicBezTo>
                    <a:pt x="49" y="55"/>
                    <a:pt x="51" y="52"/>
                    <a:pt x="54" y="51"/>
                  </a:cubicBezTo>
                  <a:cubicBezTo>
                    <a:pt x="55" y="57"/>
                    <a:pt x="60" y="59"/>
                    <a:pt x="63" y="64"/>
                  </a:cubicBezTo>
                  <a:cubicBezTo>
                    <a:pt x="61" y="64"/>
                    <a:pt x="59" y="63"/>
                    <a:pt x="57" y="63"/>
                  </a:cubicBezTo>
                  <a:cubicBezTo>
                    <a:pt x="53" y="63"/>
                    <a:pt x="49" y="64"/>
                    <a:pt x="49" y="70"/>
                  </a:cubicBezTo>
                  <a:cubicBezTo>
                    <a:pt x="49" y="73"/>
                    <a:pt x="57" y="78"/>
                    <a:pt x="63" y="78"/>
                  </a:cubicBezTo>
                  <a:cubicBezTo>
                    <a:pt x="77" y="78"/>
                    <a:pt x="87" y="74"/>
                    <a:pt x="98" y="70"/>
                  </a:cubicBezTo>
                  <a:cubicBezTo>
                    <a:pt x="99" y="69"/>
                    <a:pt x="133" y="62"/>
                    <a:pt x="133" y="61"/>
                  </a:cubicBezTo>
                  <a:cubicBezTo>
                    <a:pt x="133" y="61"/>
                    <a:pt x="134" y="61"/>
                    <a:pt x="136" y="61"/>
                  </a:cubicBezTo>
                  <a:cubicBezTo>
                    <a:pt x="139" y="61"/>
                    <a:pt x="145" y="61"/>
                    <a:pt x="150" y="61"/>
                  </a:cubicBezTo>
                  <a:cubicBezTo>
                    <a:pt x="156" y="62"/>
                    <a:pt x="162" y="62"/>
                    <a:pt x="165" y="62"/>
                  </a:cubicBezTo>
                  <a:cubicBezTo>
                    <a:pt x="166" y="62"/>
                    <a:pt x="167" y="62"/>
                    <a:pt x="167" y="62"/>
                  </a:cubicBezTo>
                  <a:cubicBezTo>
                    <a:pt x="172" y="60"/>
                    <a:pt x="185" y="45"/>
                    <a:pt x="185" y="37"/>
                  </a:cubicBezTo>
                  <a:cubicBezTo>
                    <a:pt x="185" y="31"/>
                    <a:pt x="179" y="24"/>
                    <a:pt x="173" y="24"/>
                  </a:cubicBezTo>
                  <a:cubicBezTo>
                    <a:pt x="166" y="24"/>
                    <a:pt x="163" y="30"/>
                    <a:pt x="158" y="30"/>
                  </a:cubicBezTo>
                  <a:cubicBezTo>
                    <a:pt x="148" y="30"/>
                    <a:pt x="138" y="19"/>
                    <a:pt x="138" y="11"/>
                  </a:cubicBezTo>
                  <a:cubicBezTo>
                    <a:pt x="138" y="10"/>
                    <a:pt x="138" y="8"/>
                    <a:pt x="138" y="4"/>
                  </a:cubicBezTo>
                  <a:cubicBezTo>
                    <a:pt x="135" y="4"/>
                    <a:pt x="131" y="2"/>
                    <a:pt x="1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40"/>
            <p:cNvSpPr>
              <a:spLocks/>
            </p:cNvSpPr>
            <p:nvPr/>
          </p:nvSpPr>
          <p:spPr bwMode="auto">
            <a:xfrm>
              <a:off x="-813" y="-362"/>
              <a:ext cx="57" cy="42"/>
            </a:xfrm>
            <a:custGeom>
              <a:avLst/>
              <a:gdLst>
                <a:gd name="T0" fmla="*/ 23 w 24"/>
                <a:gd name="T1" fmla="*/ 0 h 18"/>
                <a:gd name="T2" fmla="*/ 0 w 24"/>
                <a:gd name="T3" fmla="*/ 12 h 18"/>
                <a:gd name="T4" fmla="*/ 9 w 24"/>
                <a:gd name="T5" fmla="*/ 18 h 18"/>
                <a:gd name="T6" fmla="*/ 24 w 24"/>
                <a:gd name="T7" fmla="*/ 0 h 18"/>
                <a:gd name="T8" fmla="*/ 23 w 2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">
                  <a:moveTo>
                    <a:pt x="23" y="0"/>
                  </a:moveTo>
                  <a:cubicBezTo>
                    <a:pt x="17" y="0"/>
                    <a:pt x="0" y="4"/>
                    <a:pt x="0" y="12"/>
                  </a:cubicBezTo>
                  <a:cubicBezTo>
                    <a:pt x="0" y="16"/>
                    <a:pt x="4" y="18"/>
                    <a:pt x="9" y="18"/>
                  </a:cubicBezTo>
                  <a:cubicBezTo>
                    <a:pt x="15" y="18"/>
                    <a:pt x="23" y="7"/>
                    <a:pt x="24" y="0"/>
                  </a:cubicBezTo>
                  <a:cubicBezTo>
                    <a:pt x="24" y="0"/>
                    <a:pt x="24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41"/>
            <p:cNvSpPr>
              <a:spLocks/>
            </p:cNvSpPr>
            <p:nvPr/>
          </p:nvSpPr>
          <p:spPr bwMode="auto">
            <a:xfrm>
              <a:off x="-655" y="-426"/>
              <a:ext cx="43" cy="16"/>
            </a:xfrm>
            <a:custGeom>
              <a:avLst/>
              <a:gdLst>
                <a:gd name="T0" fmla="*/ 18 w 18"/>
                <a:gd name="T1" fmla="*/ 0 h 7"/>
                <a:gd name="T2" fmla="*/ 0 w 18"/>
                <a:gd name="T3" fmla="*/ 0 h 7"/>
                <a:gd name="T4" fmla="*/ 6 w 18"/>
                <a:gd name="T5" fmla="*/ 7 h 7"/>
                <a:gd name="T6" fmla="*/ 18 w 18"/>
                <a:gd name="T7" fmla="*/ 7 h 7"/>
                <a:gd name="T8" fmla="*/ 18 w 18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7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4" y="7"/>
                    <a:pt x="6" y="7"/>
                  </a:cubicBezTo>
                  <a:cubicBezTo>
                    <a:pt x="6" y="7"/>
                    <a:pt x="16" y="7"/>
                    <a:pt x="18" y="7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42"/>
            <p:cNvSpPr>
              <a:spLocks/>
            </p:cNvSpPr>
            <p:nvPr/>
          </p:nvSpPr>
          <p:spPr bwMode="auto">
            <a:xfrm>
              <a:off x="-938" y="-471"/>
              <a:ext cx="248" cy="128"/>
            </a:xfrm>
            <a:custGeom>
              <a:avLst/>
              <a:gdLst>
                <a:gd name="T0" fmla="*/ 96 w 105"/>
                <a:gd name="T1" fmla="*/ 0 h 54"/>
                <a:gd name="T2" fmla="*/ 74 w 105"/>
                <a:gd name="T3" fmla="*/ 3 h 54"/>
                <a:gd name="T4" fmla="*/ 64 w 105"/>
                <a:gd name="T5" fmla="*/ 2 h 54"/>
                <a:gd name="T6" fmla="*/ 37 w 105"/>
                <a:gd name="T7" fmla="*/ 22 h 54"/>
                <a:gd name="T8" fmla="*/ 11 w 105"/>
                <a:gd name="T9" fmla="*/ 33 h 54"/>
                <a:gd name="T10" fmla="*/ 0 w 105"/>
                <a:gd name="T11" fmla="*/ 42 h 54"/>
                <a:gd name="T12" fmla="*/ 5 w 105"/>
                <a:gd name="T13" fmla="*/ 50 h 54"/>
                <a:gd name="T14" fmla="*/ 14 w 105"/>
                <a:gd name="T15" fmla="*/ 46 h 54"/>
                <a:gd name="T16" fmla="*/ 23 w 105"/>
                <a:gd name="T17" fmla="*/ 47 h 54"/>
                <a:gd name="T18" fmla="*/ 29 w 105"/>
                <a:gd name="T19" fmla="*/ 46 h 54"/>
                <a:gd name="T20" fmla="*/ 38 w 105"/>
                <a:gd name="T21" fmla="*/ 54 h 54"/>
                <a:gd name="T22" fmla="*/ 49 w 105"/>
                <a:gd name="T23" fmla="*/ 42 h 54"/>
                <a:gd name="T24" fmla="*/ 50 w 105"/>
                <a:gd name="T25" fmla="*/ 42 h 54"/>
                <a:gd name="T26" fmla="*/ 67 w 105"/>
                <a:gd name="T27" fmla="*/ 26 h 54"/>
                <a:gd name="T28" fmla="*/ 80 w 105"/>
                <a:gd name="T29" fmla="*/ 40 h 54"/>
                <a:gd name="T30" fmla="*/ 103 w 105"/>
                <a:gd name="T31" fmla="*/ 24 h 54"/>
                <a:gd name="T32" fmla="*/ 98 w 105"/>
                <a:gd name="T33" fmla="*/ 13 h 54"/>
                <a:gd name="T34" fmla="*/ 105 w 105"/>
                <a:gd name="T35" fmla="*/ 5 h 54"/>
                <a:gd name="T36" fmla="*/ 96 w 105"/>
                <a:gd name="T3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54">
                  <a:moveTo>
                    <a:pt x="96" y="0"/>
                  </a:moveTo>
                  <a:cubicBezTo>
                    <a:pt x="87" y="0"/>
                    <a:pt x="74" y="3"/>
                    <a:pt x="74" y="3"/>
                  </a:cubicBezTo>
                  <a:cubicBezTo>
                    <a:pt x="69" y="3"/>
                    <a:pt x="68" y="2"/>
                    <a:pt x="64" y="2"/>
                  </a:cubicBezTo>
                  <a:cubicBezTo>
                    <a:pt x="49" y="2"/>
                    <a:pt x="47" y="16"/>
                    <a:pt x="37" y="22"/>
                  </a:cubicBezTo>
                  <a:cubicBezTo>
                    <a:pt x="28" y="27"/>
                    <a:pt x="20" y="28"/>
                    <a:pt x="11" y="33"/>
                  </a:cubicBezTo>
                  <a:cubicBezTo>
                    <a:pt x="9" y="34"/>
                    <a:pt x="0" y="41"/>
                    <a:pt x="0" y="42"/>
                  </a:cubicBezTo>
                  <a:cubicBezTo>
                    <a:pt x="0" y="44"/>
                    <a:pt x="4" y="46"/>
                    <a:pt x="5" y="50"/>
                  </a:cubicBezTo>
                  <a:cubicBezTo>
                    <a:pt x="9" y="49"/>
                    <a:pt x="11" y="46"/>
                    <a:pt x="14" y="46"/>
                  </a:cubicBezTo>
                  <a:cubicBezTo>
                    <a:pt x="18" y="46"/>
                    <a:pt x="20" y="47"/>
                    <a:pt x="23" y="47"/>
                  </a:cubicBezTo>
                  <a:cubicBezTo>
                    <a:pt x="25" y="47"/>
                    <a:pt x="27" y="47"/>
                    <a:pt x="29" y="46"/>
                  </a:cubicBezTo>
                  <a:cubicBezTo>
                    <a:pt x="30" y="48"/>
                    <a:pt x="34" y="54"/>
                    <a:pt x="38" y="54"/>
                  </a:cubicBezTo>
                  <a:cubicBezTo>
                    <a:pt x="44" y="54"/>
                    <a:pt x="48" y="48"/>
                    <a:pt x="49" y="42"/>
                  </a:cubicBezTo>
                  <a:cubicBezTo>
                    <a:pt x="49" y="42"/>
                    <a:pt x="50" y="42"/>
                    <a:pt x="50" y="42"/>
                  </a:cubicBezTo>
                  <a:cubicBezTo>
                    <a:pt x="59" y="42"/>
                    <a:pt x="66" y="34"/>
                    <a:pt x="67" y="26"/>
                  </a:cubicBezTo>
                  <a:cubicBezTo>
                    <a:pt x="72" y="28"/>
                    <a:pt x="71" y="40"/>
                    <a:pt x="80" y="40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19"/>
                    <a:pt x="99" y="18"/>
                    <a:pt x="98" y="13"/>
                  </a:cubicBezTo>
                  <a:cubicBezTo>
                    <a:pt x="102" y="12"/>
                    <a:pt x="105" y="8"/>
                    <a:pt x="105" y="5"/>
                  </a:cubicBezTo>
                  <a:cubicBezTo>
                    <a:pt x="105" y="1"/>
                    <a:pt x="101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43"/>
            <p:cNvSpPr>
              <a:spLocks/>
            </p:cNvSpPr>
            <p:nvPr/>
          </p:nvSpPr>
          <p:spPr bwMode="auto">
            <a:xfrm>
              <a:off x="-605" y="-570"/>
              <a:ext cx="142" cy="42"/>
            </a:xfrm>
            <a:custGeom>
              <a:avLst/>
              <a:gdLst>
                <a:gd name="T0" fmla="*/ 38 w 60"/>
                <a:gd name="T1" fmla="*/ 0 h 18"/>
                <a:gd name="T2" fmla="*/ 0 w 60"/>
                <a:gd name="T3" fmla="*/ 18 h 18"/>
                <a:gd name="T4" fmla="*/ 10 w 60"/>
                <a:gd name="T5" fmla="*/ 14 h 18"/>
                <a:gd name="T6" fmla="*/ 23 w 60"/>
                <a:gd name="T7" fmla="*/ 18 h 18"/>
                <a:gd name="T8" fmla="*/ 46 w 60"/>
                <a:gd name="T9" fmla="*/ 18 h 18"/>
                <a:gd name="T10" fmla="*/ 60 w 60"/>
                <a:gd name="T11" fmla="*/ 13 h 18"/>
                <a:gd name="T12" fmla="*/ 38 w 6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8">
                  <a:moveTo>
                    <a:pt x="38" y="0"/>
                  </a:moveTo>
                  <a:cubicBezTo>
                    <a:pt x="31" y="0"/>
                    <a:pt x="0" y="11"/>
                    <a:pt x="0" y="18"/>
                  </a:cubicBezTo>
                  <a:cubicBezTo>
                    <a:pt x="4" y="17"/>
                    <a:pt x="6" y="14"/>
                    <a:pt x="10" y="14"/>
                  </a:cubicBezTo>
                  <a:cubicBezTo>
                    <a:pt x="16" y="14"/>
                    <a:pt x="17" y="18"/>
                    <a:pt x="23" y="18"/>
                  </a:cubicBezTo>
                  <a:cubicBezTo>
                    <a:pt x="35" y="18"/>
                    <a:pt x="32" y="18"/>
                    <a:pt x="46" y="18"/>
                  </a:cubicBezTo>
                  <a:cubicBezTo>
                    <a:pt x="53" y="18"/>
                    <a:pt x="56" y="15"/>
                    <a:pt x="60" y="13"/>
                  </a:cubicBezTo>
                  <a:cubicBezTo>
                    <a:pt x="58" y="6"/>
                    <a:pt x="49" y="0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44"/>
            <p:cNvSpPr>
              <a:spLocks/>
            </p:cNvSpPr>
            <p:nvPr/>
          </p:nvSpPr>
          <p:spPr bwMode="auto">
            <a:xfrm>
              <a:off x="-603" y="-521"/>
              <a:ext cx="126" cy="64"/>
            </a:xfrm>
            <a:custGeom>
              <a:avLst/>
              <a:gdLst>
                <a:gd name="T0" fmla="*/ 44 w 53"/>
                <a:gd name="T1" fmla="*/ 0 h 27"/>
                <a:gd name="T2" fmla="*/ 0 w 53"/>
                <a:gd name="T3" fmla="*/ 13 h 27"/>
                <a:gd name="T4" fmla="*/ 17 w 53"/>
                <a:gd name="T5" fmla="*/ 27 h 27"/>
                <a:gd name="T6" fmla="*/ 45 w 53"/>
                <a:gd name="T7" fmla="*/ 11 h 27"/>
                <a:gd name="T8" fmla="*/ 30 w 53"/>
                <a:gd name="T9" fmla="*/ 11 h 27"/>
                <a:gd name="T10" fmla="*/ 53 w 53"/>
                <a:gd name="T11" fmla="*/ 5 h 27"/>
                <a:gd name="T12" fmla="*/ 44 w 53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27">
                  <a:moveTo>
                    <a:pt x="44" y="0"/>
                  </a:moveTo>
                  <a:cubicBezTo>
                    <a:pt x="33" y="0"/>
                    <a:pt x="0" y="1"/>
                    <a:pt x="0" y="13"/>
                  </a:cubicBezTo>
                  <a:cubicBezTo>
                    <a:pt x="0" y="18"/>
                    <a:pt x="9" y="27"/>
                    <a:pt x="17" y="27"/>
                  </a:cubicBezTo>
                  <a:cubicBezTo>
                    <a:pt x="29" y="27"/>
                    <a:pt x="46" y="22"/>
                    <a:pt x="45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8" y="11"/>
                    <a:pt x="47" y="10"/>
                    <a:pt x="53" y="5"/>
                  </a:cubicBezTo>
                  <a:cubicBezTo>
                    <a:pt x="52" y="3"/>
                    <a:pt x="49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45"/>
            <p:cNvSpPr>
              <a:spLocks/>
            </p:cNvSpPr>
            <p:nvPr/>
          </p:nvSpPr>
          <p:spPr bwMode="auto">
            <a:xfrm>
              <a:off x="-662" y="-514"/>
              <a:ext cx="43" cy="33"/>
            </a:xfrm>
            <a:custGeom>
              <a:avLst/>
              <a:gdLst>
                <a:gd name="T0" fmla="*/ 4 w 18"/>
                <a:gd name="T1" fmla="*/ 0 h 14"/>
                <a:gd name="T2" fmla="*/ 0 w 18"/>
                <a:gd name="T3" fmla="*/ 6 h 14"/>
                <a:gd name="T4" fmla="*/ 11 w 18"/>
                <a:gd name="T5" fmla="*/ 14 h 14"/>
                <a:gd name="T6" fmla="*/ 18 w 18"/>
                <a:gd name="T7" fmla="*/ 7 h 14"/>
                <a:gd name="T8" fmla="*/ 4 w 1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">
                  <a:moveTo>
                    <a:pt x="4" y="0"/>
                  </a:moveTo>
                  <a:cubicBezTo>
                    <a:pt x="2" y="0"/>
                    <a:pt x="0" y="1"/>
                    <a:pt x="0" y="6"/>
                  </a:cubicBezTo>
                  <a:cubicBezTo>
                    <a:pt x="0" y="8"/>
                    <a:pt x="6" y="14"/>
                    <a:pt x="11" y="14"/>
                  </a:cubicBezTo>
                  <a:cubicBezTo>
                    <a:pt x="14" y="14"/>
                    <a:pt x="16" y="10"/>
                    <a:pt x="18" y="7"/>
                  </a:cubicBezTo>
                  <a:cubicBezTo>
                    <a:pt x="16" y="6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46"/>
            <p:cNvSpPr>
              <a:spLocks/>
            </p:cNvSpPr>
            <p:nvPr/>
          </p:nvSpPr>
          <p:spPr bwMode="auto">
            <a:xfrm>
              <a:off x="-201" y="-202"/>
              <a:ext cx="213" cy="171"/>
            </a:xfrm>
            <a:custGeom>
              <a:avLst/>
              <a:gdLst>
                <a:gd name="T0" fmla="*/ 39 w 90"/>
                <a:gd name="T1" fmla="*/ 0 h 72"/>
                <a:gd name="T2" fmla="*/ 19 w 90"/>
                <a:gd name="T3" fmla="*/ 7 h 72"/>
                <a:gd name="T4" fmla="*/ 15 w 90"/>
                <a:gd name="T5" fmla="*/ 11 h 72"/>
                <a:gd name="T6" fmla="*/ 32 w 90"/>
                <a:gd name="T7" fmla="*/ 18 h 72"/>
                <a:gd name="T8" fmla="*/ 32 w 90"/>
                <a:gd name="T9" fmla="*/ 32 h 72"/>
                <a:gd name="T10" fmla="*/ 24 w 90"/>
                <a:gd name="T11" fmla="*/ 32 h 72"/>
                <a:gd name="T12" fmla="*/ 0 w 90"/>
                <a:gd name="T13" fmla="*/ 26 h 72"/>
                <a:gd name="T14" fmla="*/ 0 w 90"/>
                <a:gd name="T15" fmla="*/ 35 h 72"/>
                <a:gd name="T16" fmla="*/ 47 w 90"/>
                <a:gd name="T17" fmla="*/ 63 h 72"/>
                <a:gd name="T18" fmla="*/ 58 w 90"/>
                <a:gd name="T19" fmla="*/ 72 h 72"/>
                <a:gd name="T20" fmla="*/ 69 w 90"/>
                <a:gd name="T21" fmla="*/ 64 h 72"/>
                <a:gd name="T22" fmla="*/ 90 w 90"/>
                <a:gd name="T23" fmla="*/ 36 h 72"/>
                <a:gd name="T24" fmla="*/ 78 w 90"/>
                <a:gd name="T25" fmla="*/ 34 h 72"/>
                <a:gd name="T26" fmla="*/ 80 w 90"/>
                <a:gd name="T27" fmla="*/ 26 h 72"/>
                <a:gd name="T28" fmla="*/ 75 w 90"/>
                <a:gd name="T29" fmla="*/ 23 h 72"/>
                <a:gd name="T30" fmla="*/ 60 w 90"/>
                <a:gd name="T31" fmla="*/ 25 h 72"/>
                <a:gd name="T32" fmla="*/ 77 w 90"/>
                <a:gd name="T33" fmla="*/ 6 h 72"/>
                <a:gd name="T34" fmla="*/ 72 w 90"/>
                <a:gd name="T35" fmla="*/ 0 h 72"/>
                <a:gd name="T36" fmla="*/ 50 w 90"/>
                <a:gd name="T37" fmla="*/ 0 h 72"/>
                <a:gd name="T38" fmla="*/ 39 w 90"/>
                <a:gd name="T3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0" h="72">
                  <a:moveTo>
                    <a:pt x="39" y="0"/>
                  </a:moveTo>
                  <a:cubicBezTo>
                    <a:pt x="31" y="0"/>
                    <a:pt x="24" y="1"/>
                    <a:pt x="19" y="7"/>
                  </a:cubicBezTo>
                  <a:cubicBezTo>
                    <a:pt x="18" y="8"/>
                    <a:pt x="15" y="9"/>
                    <a:pt x="15" y="11"/>
                  </a:cubicBezTo>
                  <a:cubicBezTo>
                    <a:pt x="15" y="18"/>
                    <a:pt x="25" y="17"/>
                    <a:pt x="32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8" y="32"/>
                    <a:pt x="29" y="32"/>
                    <a:pt x="24" y="32"/>
                  </a:cubicBezTo>
                  <a:cubicBezTo>
                    <a:pt x="15" y="32"/>
                    <a:pt x="7" y="26"/>
                    <a:pt x="0" y="26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50"/>
                    <a:pt x="32" y="48"/>
                    <a:pt x="47" y="63"/>
                  </a:cubicBezTo>
                  <a:cubicBezTo>
                    <a:pt x="50" y="66"/>
                    <a:pt x="51" y="72"/>
                    <a:pt x="58" y="72"/>
                  </a:cubicBezTo>
                  <a:cubicBezTo>
                    <a:pt x="63" y="72"/>
                    <a:pt x="64" y="65"/>
                    <a:pt x="69" y="64"/>
                  </a:cubicBezTo>
                  <a:cubicBezTo>
                    <a:pt x="86" y="57"/>
                    <a:pt x="88" y="65"/>
                    <a:pt x="90" y="36"/>
                  </a:cubicBezTo>
                  <a:cubicBezTo>
                    <a:pt x="87" y="35"/>
                    <a:pt x="80" y="34"/>
                    <a:pt x="78" y="34"/>
                  </a:cubicBezTo>
                  <a:cubicBezTo>
                    <a:pt x="78" y="28"/>
                    <a:pt x="80" y="33"/>
                    <a:pt x="80" y="26"/>
                  </a:cubicBezTo>
                  <a:cubicBezTo>
                    <a:pt x="80" y="24"/>
                    <a:pt x="77" y="23"/>
                    <a:pt x="75" y="23"/>
                  </a:cubicBezTo>
                  <a:cubicBezTo>
                    <a:pt x="70" y="23"/>
                    <a:pt x="63" y="25"/>
                    <a:pt x="60" y="25"/>
                  </a:cubicBezTo>
                  <a:cubicBezTo>
                    <a:pt x="64" y="20"/>
                    <a:pt x="77" y="16"/>
                    <a:pt x="77" y="6"/>
                  </a:cubicBezTo>
                  <a:cubicBezTo>
                    <a:pt x="77" y="3"/>
                    <a:pt x="73" y="0"/>
                    <a:pt x="72" y="0"/>
                  </a:cubicBezTo>
                  <a:cubicBezTo>
                    <a:pt x="72" y="0"/>
                    <a:pt x="60" y="0"/>
                    <a:pt x="50" y="0"/>
                  </a:cubicBezTo>
                  <a:cubicBezTo>
                    <a:pt x="47" y="0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47"/>
            <p:cNvSpPr>
              <a:spLocks/>
            </p:cNvSpPr>
            <p:nvPr/>
          </p:nvSpPr>
          <p:spPr bwMode="auto">
            <a:xfrm>
              <a:off x="-276" y="-410"/>
              <a:ext cx="236" cy="121"/>
            </a:xfrm>
            <a:custGeom>
              <a:avLst/>
              <a:gdLst>
                <a:gd name="T0" fmla="*/ 50 w 100"/>
                <a:gd name="T1" fmla="*/ 0 h 51"/>
                <a:gd name="T2" fmla="*/ 46 w 100"/>
                <a:gd name="T3" fmla="*/ 1 h 51"/>
                <a:gd name="T4" fmla="*/ 64 w 100"/>
                <a:gd name="T5" fmla="*/ 8 h 51"/>
                <a:gd name="T6" fmla="*/ 64 w 100"/>
                <a:gd name="T7" fmla="*/ 20 h 51"/>
                <a:gd name="T8" fmla="*/ 35 w 100"/>
                <a:gd name="T9" fmla="*/ 8 h 51"/>
                <a:gd name="T10" fmla="*/ 35 w 100"/>
                <a:gd name="T11" fmla="*/ 14 h 51"/>
                <a:gd name="T12" fmla="*/ 46 w 100"/>
                <a:gd name="T13" fmla="*/ 23 h 51"/>
                <a:gd name="T14" fmla="*/ 42 w 100"/>
                <a:gd name="T15" fmla="*/ 24 h 51"/>
                <a:gd name="T16" fmla="*/ 6 w 100"/>
                <a:gd name="T17" fmla="*/ 1 h 51"/>
                <a:gd name="T18" fmla="*/ 0 w 100"/>
                <a:gd name="T19" fmla="*/ 1 h 51"/>
                <a:gd name="T20" fmla="*/ 1 w 100"/>
                <a:gd name="T21" fmla="*/ 7 h 51"/>
                <a:gd name="T22" fmla="*/ 1 w 100"/>
                <a:gd name="T23" fmla="*/ 7 h 51"/>
                <a:gd name="T24" fmla="*/ 1 w 100"/>
                <a:gd name="T25" fmla="*/ 16 h 51"/>
                <a:gd name="T26" fmla="*/ 11 w 100"/>
                <a:gd name="T27" fmla="*/ 22 h 51"/>
                <a:gd name="T28" fmla="*/ 14 w 100"/>
                <a:gd name="T29" fmla="*/ 21 h 51"/>
                <a:gd name="T30" fmla="*/ 15 w 100"/>
                <a:gd name="T31" fmla="*/ 27 h 51"/>
                <a:gd name="T32" fmla="*/ 23 w 100"/>
                <a:gd name="T33" fmla="*/ 27 h 51"/>
                <a:gd name="T34" fmla="*/ 30 w 100"/>
                <a:gd name="T35" fmla="*/ 33 h 51"/>
                <a:gd name="T36" fmla="*/ 68 w 100"/>
                <a:gd name="T37" fmla="*/ 28 h 51"/>
                <a:gd name="T38" fmla="*/ 75 w 100"/>
                <a:gd name="T39" fmla="*/ 29 h 51"/>
                <a:gd name="T40" fmla="*/ 61 w 100"/>
                <a:gd name="T41" fmla="*/ 37 h 51"/>
                <a:gd name="T42" fmla="*/ 61 w 100"/>
                <a:gd name="T43" fmla="*/ 42 h 51"/>
                <a:gd name="T44" fmla="*/ 58 w 100"/>
                <a:gd name="T45" fmla="*/ 48 h 51"/>
                <a:gd name="T46" fmla="*/ 66 w 100"/>
                <a:gd name="T47" fmla="*/ 51 h 51"/>
                <a:gd name="T48" fmla="*/ 75 w 100"/>
                <a:gd name="T49" fmla="*/ 50 h 51"/>
                <a:gd name="T50" fmla="*/ 96 w 100"/>
                <a:gd name="T51" fmla="*/ 48 h 51"/>
                <a:gd name="T52" fmla="*/ 100 w 100"/>
                <a:gd name="T53" fmla="*/ 14 h 51"/>
                <a:gd name="T54" fmla="*/ 89 w 100"/>
                <a:gd name="T55" fmla="*/ 1 h 51"/>
                <a:gd name="T56" fmla="*/ 79 w 100"/>
                <a:gd name="T57" fmla="*/ 5 h 51"/>
                <a:gd name="T58" fmla="*/ 55 w 100"/>
                <a:gd name="T59" fmla="*/ 0 h 51"/>
                <a:gd name="T60" fmla="*/ 50 w 100"/>
                <a:gd name="T6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0" h="51">
                  <a:moveTo>
                    <a:pt x="50" y="0"/>
                  </a:moveTo>
                  <a:cubicBezTo>
                    <a:pt x="48" y="0"/>
                    <a:pt x="47" y="0"/>
                    <a:pt x="46" y="1"/>
                  </a:cubicBezTo>
                  <a:cubicBezTo>
                    <a:pt x="48" y="8"/>
                    <a:pt x="55" y="8"/>
                    <a:pt x="64" y="8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51" y="20"/>
                    <a:pt x="47" y="8"/>
                    <a:pt x="35" y="8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7" y="17"/>
                    <a:pt x="41" y="21"/>
                    <a:pt x="46" y="23"/>
                  </a:cubicBezTo>
                  <a:cubicBezTo>
                    <a:pt x="44" y="24"/>
                    <a:pt x="43" y="24"/>
                    <a:pt x="42" y="24"/>
                  </a:cubicBezTo>
                  <a:cubicBezTo>
                    <a:pt x="28" y="24"/>
                    <a:pt x="20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4" y="19"/>
                    <a:pt x="7" y="22"/>
                    <a:pt x="11" y="22"/>
                  </a:cubicBezTo>
                  <a:cubicBezTo>
                    <a:pt x="12" y="22"/>
                    <a:pt x="13" y="22"/>
                    <a:pt x="14" y="21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30"/>
                    <a:pt x="26" y="33"/>
                    <a:pt x="30" y="33"/>
                  </a:cubicBezTo>
                  <a:cubicBezTo>
                    <a:pt x="40" y="33"/>
                    <a:pt x="59" y="28"/>
                    <a:pt x="68" y="28"/>
                  </a:cubicBezTo>
                  <a:cubicBezTo>
                    <a:pt x="70" y="28"/>
                    <a:pt x="73" y="28"/>
                    <a:pt x="75" y="29"/>
                  </a:cubicBezTo>
                  <a:cubicBezTo>
                    <a:pt x="71" y="32"/>
                    <a:pt x="61" y="32"/>
                    <a:pt x="61" y="37"/>
                  </a:cubicBezTo>
                  <a:cubicBezTo>
                    <a:pt x="61" y="39"/>
                    <a:pt x="61" y="41"/>
                    <a:pt x="61" y="42"/>
                  </a:cubicBezTo>
                  <a:cubicBezTo>
                    <a:pt x="59" y="43"/>
                    <a:pt x="58" y="46"/>
                    <a:pt x="58" y="48"/>
                  </a:cubicBezTo>
                  <a:cubicBezTo>
                    <a:pt x="58" y="50"/>
                    <a:pt x="62" y="51"/>
                    <a:pt x="66" y="51"/>
                  </a:cubicBezTo>
                  <a:cubicBezTo>
                    <a:pt x="69" y="51"/>
                    <a:pt x="73" y="50"/>
                    <a:pt x="75" y="50"/>
                  </a:cubicBezTo>
                  <a:cubicBezTo>
                    <a:pt x="76" y="50"/>
                    <a:pt x="88" y="50"/>
                    <a:pt x="96" y="48"/>
                  </a:cubicBezTo>
                  <a:cubicBezTo>
                    <a:pt x="94" y="33"/>
                    <a:pt x="100" y="27"/>
                    <a:pt x="100" y="14"/>
                  </a:cubicBezTo>
                  <a:cubicBezTo>
                    <a:pt x="100" y="7"/>
                    <a:pt x="99" y="1"/>
                    <a:pt x="89" y="1"/>
                  </a:cubicBezTo>
                  <a:cubicBezTo>
                    <a:pt x="85" y="1"/>
                    <a:pt x="83" y="5"/>
                    <a:pt x="79" y="5"/>
                  </a:cubicBezTo>
                  <a:cubicBezTo>
                    <a:pt x="69" y="5"/>
                    <a:pt x="63" y="0"/>
                    <a:pt x="55" y="0"/>
                  </a:cubicBezTo>
                  <a:cubicBezTo>
                    <a:pt x="53" y="0"/>
                    <a:pt x="51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48"/>
            <p:cNvSpPr>
              <a:spLocks/>
            </p:cNvSpPr>
            <p:nvPr/>
          </p:nvSpPr>
          <p:spPr bwMode="auto">
            <a:xfrm>
              <a:off x="-97" y="66"/>
              <a:ext cx="140" cy="83"/>
            </a:xfrm>
            <a:custGeom>
              <a:avLst/>
              <a:gdLst>
                <a:gd name="T0" fmla="*/ 27 w 59"/>
                <a:gd name="T1" fmla="*/ 0 h 35"/>
                <a:gd name="T2" fmla="*/ 12 w 59"/>
                <a:gd name="T3" fmla="*/ 17 h 35"/>
                <a:gd name="T4" fmla="*/ 11 w 59"/>
                <a:gd name="T5" fmla="*/ 17 h 35"/>
                <a:gd name="T6" fmla="*/ 8 w 59"/>
                <a:gd name="T7" fmla="*/ 17 h 35"/>
                <a:gd name="T8" fmla="*/ 6 w 59"/>
                <a:gd name="T9" fmla="*/ 17 h 35"/>
                <a:gd name="T10" fmla="*/ 0 w 59"/>
                <a:gd name="T11" fmla="*/ 19 h 35"/>
                <a:gd name="T12" fmla="*/ 46 w 59"/>
                <a:gd name="T13" fmla="*/ 35 h 35"/>
                <a:gd name="T14" fmla="*/ 59 w 59"/>
                <a:gd name="T15" fmla="*/ 27 h 35"/>
                <a:gd name="T16" fmla="*/ 27 w 59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5">
                  <a:moveTo>
                    <a:pt x="27" y="0"/>
                  </a:moveTo>
                  <a:cubicBezTo>
                    <a:pt x="16" y="0"/>
                    <a:pt x="18" y="15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9" y="17"/>
                    <a:pt x="8" y="17"/>
                  </a:cubicBezTo>
                  <a:cubicBezTo>
                    <a:pt x="8" y="17"/>
                    <a:pt x="7" y="17"/>
                    <a:pt x="6" y="17"/>
                  </a:cubicBezTo>
                  <a:cubicBezTo>
                    <a:pt x="3" y="17"/>
                    <a:pt x="0" y="17"/>
                    <a:pt x="0" y="19"/>
                  </a:cubicBezTo>
                  <a:cubicBezTo>
                    <a:pt x="0" y="21"/>
                    <a:pt x="39" y="35"/>
                    <a:pt x="46" y="35"/>
                  </a:cubicBezTo>
                  <a:cubicBezTo>
                    <a:pt x="52" y="35"/>
                    <a:pt x="54" y="30"/>
                    <a:pt x="59" y="27"/>
                  </a:cubicBezTo>
                  <a:cubicBezTo>
                    <a:pt x="56" y="19"/>
                    <a:pt x="34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49"/>
            <p:cNvSpPr>
              <a:spLocks/>
            </p:cNvSpPr>
            <p:nvPr/>
          </p:nvSpPr>
          <p:spPr bwMode="auto">
            <a:xfrm>
              <a:off x="38" y="-228"/>
              <a:ext cx="184" cy="149"/>
            </a:xfrm>
            <a:custGeom>
              <a:avLst/>
              <a:gdLst>
                <a:gd name="T0" fmla="*/ 26 w 78"/>
                <a:gd name="T1" fmla="*/ 0 h 63"/>
                <a:gd name="T2" fmla="*/ 12 w 78"/>
                <a:gd name="T3" fmla="*/ 8 h 63"/>
                <a:gd name="T4" fmla="*/ 12 w 78"/>
                <a:gd name="T5" fmla="*/ 13 h 63"/>
                <a:gd name="T6" fmla="*/ 0 w 78"/>
                <a:gd name="T7" fmla="*/ 13 h 63"/>
                <a:gd name="T8" fmla="*/ 0 w 78"/>
                <a:gd name="T9" fmla="*/ 22 h 63"/>
                <a:gd name="T10" fmla="*/ 8 w 78"/>
                <a:gd name="T11" fmla="*/ 47 h 63"/>
                <a:gd name="T12" fmla="*/ 8 w 78"/>
                <a:gd name="T13" fmla="*/ 63 h 63"/>
                <a:gd name="T14" fmla="*/ 18 w 78"/>
                <a:gd name="T15" fmla="*/ 63 h 63"/>
                <a:gd name="T16" fmla="*/ 30 w 78"/>
                <a:gd name="T17" fmla="*/ 46 h 63"/>
                <a:gd name="T18" fmla="*/ 23 w 78"/>
                <a:gd name="T19" fmla="*/ 46 h 63"/>
                <a:gd name="T20" fmla="*/ 27 w 78"/>
                <a:gd name="T21" fmla="*/ 40 h 63"/>
                <a:gd name="T22" fmla="*/ 38 w 78"/>
                <a:gd name="T23" fmla="*/ 42 h 63"/>
                <a:gd name="T24" fmla="*/ 68 w 78"/>
                <a:gd name="T25" fmla="*/ 21 h 63"/>
                <a:gd name="T26" fmla="*/ 78 w 78"/>
                <a:gd name="T27" fmla="*/ 13 h 63"/>
                <a:gd name="T28" fmla="*/ 78 w 78"/>
                <a:gd name="T29" fmla="*/ 6 h 63"/>
                <a:gd name="T30" fmla="*/ 26 w 78"/>
                <a:gd name="T3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63">
                  <a:moveTo>
                    <a:pt x="26" y="0"/>
                  </a:moveTo>
                  <a:cubicBezTo>
                    <a:pt x="15" y="0"/>
                    <a:pt x="12" y="7"/>
                    <a:pt x="12" y="8"/>
                  </a:cubicBezTo>
                  <a:cubicBezTo>
                    <a:pt x="12" y="9"/>
                    <a:pt x="11" y="12"/>
                    <a:pt x="12" y="13"/>
                  </a:cubicBezTo>
                  <a:cubicBezTo>
                    <a:pt x="10" y="13"/>
                    <a:pt x="4" y="13"/>
                    <a:pt x="0" y="1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" y="32"/>
                    <a:pt x="0" y="39"/>
                    <a:pt x="8" y="47"/>
                  </a:cubicBezTo>
                  <a:cubicBezTo>
                    <a:pt x="8" y="50"/>
                    <a:pt x="8" y="56"/>
                    <a:pt x="8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24" y="57"/>
                    <a:pt x="29" y="55"/>
                    <a:pt x="30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5" y="41"/>
                    <a:pt x="26" y="40"/>
                    <a:pt x="27" y="40"/>
                  </a:cubicBezTo>
                  <a:cubicBezTo>
                    <a:pt x="29" y="40"/>
                    <a:pt x="32" y="42"/>
                    <a:pt x="38" y="42"/>
                  </a:cubicBezTo>
                  <a:cubicBezTo>
                    <a:pt x="54" y="42"/>
                    <a:pt x="61" y="30"/>
                    <a:pt x="68" y="21"/>
                  </a:cubicBezTo>
                  <a:cubicBezTo>
                    <a:pt x="68" y="21"/>
                    <a:pt x="78" y="14"/>
                    <a:pt x="78" y="13"/>
                  </a:cubicBezTo>
                  <a:cubicBezTo>
                    <a:pt x="78" y="10"/>
                    <a:pt x="77" y="9"/>
                    <a:pt x="78" y="6"/>
                  </a:cubicBezTo>
                  <a:cubicBezTo>
                    <a:pt x="59" y="6"/>
                    <a:pt x="44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50"/>
            <p:cNvSpPr>
              <a:spLocks/>
            </p:cNvSpPr>
            <p:nvPr/>
          </p:nvSpPr>
          <p:spPr bwMode="auto">
            <a:xfrm>
              <a:off x="-338" y="-495"/>
              <a:ext cx="62" cy="50"/>
            </a:xfrm>
            <a:custGeom>
              <a:avLst/>
              <a:gdLst>
                <a:gd name="T0" fmla="*/ 0 w 26"/>
                <a:gd name="T1" fmla="*/ 0 h 21"/>
                <a:gd name="T2" fmla="*/ 19 w 26"/>
                <a:gd name="T3" fmla="*/ 21 h 21"/>
                <a:gd name="T4" fmla="*/ 26 w 26"/>
                <a:gd name="T5" fmla="*/ 15 h 21"/>
                <a:gd name="T6" fmla="*/ 0 w 26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1">
                  <a:moveTo>
                    <a:pt x="0" y="0"/>
                  </a:moveTo>
                  <a:cubicBezTo>
                    <a:pt x="0" y="7"/>
                    <a:pt x="13" y="21"/>
                    <a:pt x="19" y="21"/>
                  </a:cubicBezTo>
                  <a:cubicBezTo>
                    <a:pt x="22" y="21"/>
                    <a:pt x="26" y="19"/>
                    <a:pt x="26" y="15"/>
                  </a:cubicBezTo>
                  <a:cubicBezTo>
                    <a:pt x="15" y="11"/>
                    <a:pt x="14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51"/>
            <p:cNvSpPr>
              <a:spLocks/>
            </p:cNvSpPr>
            <p:nvPr/>
          </p:nvSpPr>
          <p:spPr bwMode="auto">
            <a:xfrm>
              <a:off x="-300" y="-325"/>
              <a:ext cx="45" cy="34"/>
            </a:xfrm>
            <a:custGeom>
              <a:avLst/>
              <a:gdLst>
                <a:gd name="T0" fmla="*/ 15 w 19"/>
                <a:gd name="T1" fmla="*/ 0 h 14"/>
                <a:gd name="T2" fmla="*/ 0 w 19"/>
                <a:gd name="T3" fmla="*/ 14 h 14"/>
                <a:gd name="T4" fmla="*/ 2 w 19"/>
                <a:gd name="T5" fmla="*/ 14 h 14"/>
                <a:gd name="T6" fmla="*/ 11 w 19"/>
                <a:gd name="T7" fmla="*/ 14 h 14"/>
                <a:gd name="T8" fmla="*/ 19 w 19"/>
                <a:gd name="T9" fmla="*/ 7 h 14"/>
                <a:gd name="T10" fmla="*/ 15 w 19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4">
                  <a:moveTo>
                    <a:pt x="15" y="0"/>
                  </a:moveTo>
                  <a:cubicBezTo>
                    <a:pt x="7" y="2"/>
                    <a:pt x="2" y="5"/>
                    <a:pt x="0" y="14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5" y="14"/>
                    <a:pt x="6" y="14"/>
                    <a:pt x="11" y="14"/>
                  </a:cubicBezTo>
                  <a:cubicBezTo>
                    <a:pt x="14" y="14"/>
                    <a:pt x="19" y="14"/>
                    <a:pt x="19" y="7"/>
                  </a:cubicBezTo>
                  <a:cubicBezTo>
                    <a:pt x="19" y="4"/>
                    <a:pt x="16" y="2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52"/>
            <p:cNvSpPr>
              <a:spLocks/>
            </p:cNvSpPr>
            <p:nvPr/>
          </p:nvSpPr>
          <p:spPr bwMode="auto">
            <a:xfrm>
              <a:off x="-321" y="-620"/>
              <a:ext cx="231" cy="123"/>
            </a:xfrm>
            <a:custGeom>
              <a:avLst/>
              <a:gdLst>
                <a:gd name="T0" fmla="*/ 17 w 98"/>
                <a:gd name="T1" fmla="*/ 0 h 52"/>
                <a:gd name="T2" fmla="*/ 0 w 98"/>
                <a:gd name="T3" fmla="*/ 5 h 52"/>
                <a:gd name="T4" fmla="*/ 9 w 98"/>
                <a:gd name="T5" fmla="*/ 13 h 52"/>
                <a:gd name="T6" fmla="*/ 5 w 98"/>
                <a:gd name="T7" fmla="*/ 18 h 52"/>
                <a:gd name="T8" fmla="*/ 9 w 98"/>
                <a:gd name="T9" fmla="*/ 19 h 52"/>
                <a:gd name="T10" fmla="*/ 24 w 98"/>
                <a:gd name="T11" fmla="*/ 18 h 52"/>
                <a:gd name="T12" fmla="*/ 24 w 98"/>
                <a:gd name="T13" fmla="*/ 24 h 52"/>
                <a:gd name="T14" fmla="*/ 8 w 98"/>
                <a:gd name="T15" fmla="*/ 31 h 52"/>
                <a:gd name="T16" fmla="*/ 19 w 98"/>
                <a:gd name="T17" fmla="*/ 35 h 52"/>
                <a:gd name="T18" fmla="*/ 22 w 98"/>
                <a:gd name="T19" fmla="*/ 35 h 52"/>
                <a:gd name="T20" fmla="*/ 33 w 98"/>
                <a:gd name="T21" fmla="*/ 34 h 52"/>
                <a:gd name="T22" fmla="*/ 40 w 98"/>
                <a:gd name="T23" fmla="*/ 37 h 52"/>
                <a:gd name="T24" fmla="*/ 44 w 98"/>
                <a:gd name="T25" fmla="*/ 37 h 52"/>
                <a:gd name="T26" fmla="*/ 65 w 98"/>
                <a:gd name="T27" fmla="*/ 39 h 52"/>
                <a:gd name="T28" fmla="*/ 88 w 98"/>
                <a:gd name="T29" fmla="*/ 52 h 52"/>
                <a:gd name="T30" fmla="*/ 98 w 98"/>
                <a:gd name="T31" fmla="*/ 45 h 52"/>
                <a:gd name="T32" fmla="*/ 83 w 98"/>
                <a:gd name="T33" fmla="*/ 31 h 52"/>
                <a:gd name="T34" fmla="*/ 87 w 98"/>
                <a:gd name="T35" fmla="*/ 26 h 52"/>
                <a:gd name="T36" fmla="*/ 71 w 98"/>
                <a:gd name="T37" fmla="*/ 14 h 52"/>
                <a:gd name="T38" fmla="*/ 63 w 98"/>
                <a:gd name="T39" fmla="*/ 18 h 52"/>
                <a:gd name="T40" fmla="*/ 48 w 98"/>
                <a:gd name="T41" fmla="*/ 6 h 52"/>
                <a:gd name="T42" fmla="*/ 37 w 98"/>
                <a:gd name="T43" fmla="*/ 10 h 52"/>
                <a:gd name="T44" fmla="*/ 17 w 98"/>
                <a:gd name="T4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52">
                  <a:moveTo>
                    <a:pt x="17" y="0"/>
                  </a:moveTo>
                  <a:cubicBezTo>
                    <a:pt x="11" y="0"/>
                    <a:pt x="6" y="4"/>
                    <a:pt x="0" y="5"/>
                  </a:cubicBezTo>
                  <a:cubicBezTo>
                    <a:pt x="0" y="11"/>
                    <a:pt x="2" y="13"/>
                    <a:pt x="9" y="13"/>
                  </a:cubicBezTo>
                  <a:cubicBezTo>
                    <a:pt x="9" y="15"/>
                    <a:pt x="7" y="17"/>
                    <a:pt x="5" y="18"/>
                  </a:cubicBezTo>
                  <a:cubicBezTo>
                    <a:pt x="7" y="19"/>
                    <a:pt x="8" y="19"/>
                    <a:pt x="9" y="19"/>
                  </a:cubicBezTo>
                  <a:cubicBezTo>
                    <a:pt x="12" y="19"/>
                    <a:pt x="16" y="18"/>
                    <a:pt x="24" y="18"/>
                  </a:cubicBezTo>
                  <a:cubicBezTo>
                    <a:pt x="23" y="20"/>
                    <a:pt x="23" y="23"/>
                    <a:pt x="24" y="24"/>
                  </a:cubicBezTo>
                  <a:cubicBezTo>
                    <a:pt x="18" y="26"/>
                    <a:pt x="13" y="26"/>
                    <a:pt x="8" y="31"/>
                  </a:cubicBezTo>
                  <a:cubicBezTo>
                    <a:pt x="12" y="34"/>
                    <a:pt x="14" y="35"/>
                    <a:pt x="19" y="35"/>
                  </a:cubicBezTo>
                  <a:cubicBezTo>
                    <a:pt x="20" y="35"/>
                    <a:pt x="21" y="35"/>
                    <a:pt x="22" y="35"/>
                  </a:cubicBezTo>
                  <a:cubicBezTo>
                    <a:pt x="26" y="35"/>
                    <a:pt x="30" y="34"/>
                    <a:pt x="33" y="34"/>
                  </a:cubicBezTo>
                  <a:cubicBezTo>
                    <a:pt x="36" y="34"/>
                    <a:pt x="38" y="35"/>
                    <a:pt x="40" y="37"/>
                  </a:cubicBezTo>
                  <a:cubicBezTo>
                    <a:pt x="41" y="37"/>
                    <a:pt x="42" y="37"/>
                    <a:pt x="44" y="37"/>
                  </a:cubicBezTo>
                  <a:cubicBezTo>
                    <a:pt x="51" y="37"/>
                    <a:pt x="56" y="39"/>
                    <a:pt x="65" y="39"/>
                  </a:cubicBezTo>
                  <a:cubicBezTo>
                    <a:pt x="77" y="39"/>
                    <a:pt x="76" y="52"/>
                    <a:pt x="88" y="52"/>
                  </a:cubicBezTo>
                  <a:cubicBezTo>
                    <a:pt x="92" y="52"/>
                    <a:pt x="98" y="51"/>
                    <a:pt x="98" y="45"/>
                  </a:cubicBezTo>
                  <a:cubicBezTo>
                    <a:pt x="98" y="40"/>
                    <a:pt x="87" y="35"/>
                    <a:pt x="83" y="31"/>
                  </a:cubicBezTo>
                  <a:cubicBezTo>
                    <a:pt x="84" y="30"/>
                    <a:pt x="86" y="27"/>
                    <a:pt x="87" y="26"/>
                  </a:cubicBezTo>
                  <a:cubicBezTo>
                    <a:pt x="85" y="23"/>
                    <a:pt x="79" y="14"/>
                    <a:pt x="71" y="14"/>
                  </a:cubicBezTo>
                  <a:cubicBezTo>
                    <a:pt x="68" y="14"/>
                    <a:pt x="67" y="18"/>
                    <a:pt x="63" y="18"/>
                  </a:cubicBezTo>
                  <a:cubicBezTo>
                    <a:pt x="58" y="18"/>
                    <a:pt x="58" y="6"/>
                    <a:pt x="48" y="6"/>
                  </a:cubicBezTo>
                  <a:cubicBezTo>
                    <a:pt x="43" y="6"/>
                    <a:pt x="41" y="10"/>
                    <a:pt x="37" y="10"/>
                  </a:cubicBezTo>
                  <a:cubicBezTo>
                    <a:pt x="31" y="10"/>
                    <a:pt x="28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53"/>
            <p:cNvSpPr>
              <a:spLocks/>
            </p:cNvSpPr>
            <p:nvPr/>
          </p:nvSpPr>
          <p:spPr bwMode="auto">
            <a:xfrm>
              <a:off x="-229" y="-514"/>
              <a:ext cx="61" cy="19"/>
            </a:xfrm>
            <a:custGeom>
              <a:avLst/>
              <a:gdLst>
                <a:gd name="T0" fmla="*/ 14 w 26"/>
                <a:gd name="T1" fmla="*/ 0 h 8"/>
                <a:gd name="T2" fmla="*/ 9 w 26"/>
                <a:gd name="T3" fmla="*/ 8 h 8"/>
                <a:gd name="T4" fmla="*/ 26 w 26"/>
                <a:gd name="T5" fmla="*/ 5 h 8"/>
                <a:gd name="T6" fmla="*/ 14 w 2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8">
                  <a:moveTo>
                    <a:pt x="14" y="0"/>
                  </a:moveTo>
                  <a:cubicBezTo>
                    <a:pt x="12" y="0"/>
                    <a:pt x="0" y="8"/>
                    <a:pt x="9" y="8"/>
                  </a:cubicBezTo>
                  <a:cubicBezTo>
                    <a:pt x="17" y="8"/>
                    <a:pt x="23" y="8"/>
                    <a:pt x="26" y="5"/>
                  </a:cubicBezTo>
                  <a:cubicBezTo>
                    <a:pt x="21" y="3"/>
                    <a:pt x="20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54"/>
            <p:cNvSpPr>
              <a:spLocks/>
            </p:cNvSpPr>
            <p:nvPr/>
          </p:nvSpPr>
          <p:spPr bwMode="auto">
            <a:xfrm>
              <a:off x="-2" y="-440"/>
              <a:ext cx="610" cy="189"/>
            </a:xfrm>
            <a:custGeom>
              <a:avLst/>
              <a:gdLst>
                <a:gd name="T0" fmla="*/ 16 w 258"/>
                <a:gd name="T1" fmla="*/ 0 h 80"/>
                <a:gd name="T2" fmla="*/ 0 w 258"/>
                <a:gd name="T3" fmla="*/ 8 h 80"/>
                <a:gd name="T4" fmla="*/ 38 w 258"/>
                <a:gd name="T5" fmla="*/ 26 h 80"/>
                <a:gd name="T6" fmla="*/ 48 w 258"/>
                <a:gd name="T7" fmla="*/ 21 h 80"/>
                <a:gd name="T8" fmla="*/ 69 w 258"/>
                <a:gd name="T9" fmla="*/ 48 h 80"/>
                <a:gd name="T10" fmla="*/ 63 w 258"/>
                <a:gd name="T11" fmla="*/ 56 h 80"/>
                <a:gd name="T12" fmla="*/ 101 w 258"/>
                <a:gd name="T13" fmla="*/ 80 h 80"/>
                <a:gd name="T14" fmla="*/ 116 w 258"/>
                <a:gd name="T15" fmla="*/ 71 h 80"/>
                <a:gd name="T16" fmla="*/ 122 w 258"/>
                <a:gd name="T17" fmla="*/ 71 h 80"/>
                <a:gd name="T18" fmla="*/ 139 w 258"/>
                <a:gd name="T19" fmla="*/ 80 h 80"/>
                <a:gd name="T20" fmla="*/ 149 w 258"/>
                <a:gd name="T21" fmla="*/ 79 h 80"/>
                <a:gd name="T22" fmla="*/ 191 w 258"/>
                <a:gd name="T23" fmla="*/ 79 h 80"/>
                <a:gd name="T24" fmla="*/ 204 w 258"/>
                <a:gd name="T25" fmla="*/ 72 h 80"/>
                <a:gd name="T26" fmla="*/ 215 w 258"/>
                <a:gd name="T27" fmla="*/ 80 h 80"/>
                <a:gd name="T28" fmla="*/ 258 w 258"/>
                <a:gd name="T29" fmla="*/ 62 h 80"/>
                <a:gd name="T30" fmla="*/ 256 w 258"/>
                <a:gd name="T31" fmla="*/ 62 h 80"/>
                <a:gd name="T32" fmla="*/ 252 w 258"/>
                <a:gd name="T33" fmla="*/ 61 h 80"/>
                <a:gd name="T34" fmla="*/ 254 w 258"/>
                <a:gd name="T35" fmla="*/ 56 h 80"/>
                <a:gd name="T36" fmla="*/ 258 w 258"/>
                <a:gd name="T37" fmla="*/ 55 h 80"/>
                <a:gd name="T38" fmla="*/ 216 w 258"/>
                <a:gd name="T39" fmla="*/ 41 h 80"/>
                <a:gd name="T40" fmla="*/ 150 w 258"/>
                <a:gd name="T41" fmla="*/ 54 h 80"/>
                <a:gd name="T42" fmla="*/ 114 w 258"/>
                <a:gd name="T43" fmla="*/ 48 h 80"/>
                <a:gd name="T44" fmla="*/ 109 w 258"/>
                <a:gd name="T45" fmla="*/ 50 h 80"/>
                <a:gd name="T46" fmla="*/ 105 w 258"/>
                <a:gd name="T47" fmla="*/ 45 h 80"/>
                <a:gd name="T48" fmla="*/ 109 w 258"/>
                <a:gd name="T49" fmla="*/ 42 h 80"/>
                <a:gd name="T50" fmla="*/ 85 w 258"/>
                <a:gd name="T51" fmla="*/ 30 h 80"/>
                <a:gd name="T52" fmla="*/ 106 w 258"/>
                <a:gd name="T53" fmla="*/ 30 h 80"/>
                <a:gd name="T54" fmla="*/ 82 w 258"/>
                <a:gd name="T55" fmla="*/ 14 h 80"/>
                <a:gd name="T56" fmla="*/ 72 w 258"/>
                <a:gd name="T57" fmla="*/ 14 h 80"/>
                <a:gd name="T58" fmla="*/ 62 w 258"/>
                <a:gd name="T59" fmla="*/ 18 h 80"/>
                <a:gd name="T60" fmla="*/ 16 w 258"/>
                <a:gd name="T6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8" h="80">
                  <a:moveTo>
                    <a:pt x="16" y="0"/>
                  </a:moveTo>
                  <a:cubicBezTo>
                    <a:pt x="9" y="0"/>
                    <a:pt x="0" y="0"/>
                    <a:pt x="0" y="8"/>
                  </a:cubicBezTo>
                  <a:cubicBezTo>
                    <a:pt x="0" y="13"/>
                    <a:pt x="32" y="26"/>
                    <a:pt x="38" y="26"/>
                  </a:cubicBezTo>
                  <a:cubicBezTo>
                    <a:pt x="42" y="26"/>
                    <a:pt x="45" y="24"/>
                    <a:pt x="48" y="21"/>
                  </a:cubicBezTo>
                  <a:cubicBezTo>
                    <a:pt x="57" y="30"/>
                    <a:pt x="60" y="39"/>
                    <a:pt x="69" y="48"/>
                  </a:cubicBezTo>
                  <a:cubicBezTo>
                    <a:pt x="67" y="49"/>
                    <a:pt x="63" y="53"/>
                    <a:pt x="63" y="56"/>
                  </a:cubicBezTo>
                  <a:cubicBezTo>
                    <a:pt x="63" y="67"/>
                    <a:pt x="89" y="80"/>
                    <a:pt x="101" y="80"/>
                  </a:cubicBezTo>
                  <a:cubicBezTo>
                    <a:pt x="106" y="80"/>
                    <a:pt x="114" y="74"/>
                    <a:pt x="116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1" y="78"/>
                    <a:pt x="130" y="80"/>
                    <a:pt x="139" y="80"/>
                  </a:cubicBezTo>
                  <a:cubicBezTo>
                    <a:pt x="142" y="80"/>
                    <a:pt x="146" y="80"/>
                    <a:pt x="149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6" y="76"/>
                    <a:pt x="197" y="73"/>
                    <a:pt x="204" y="72"/>
                  </a:cubicBezTo>
                  <a:cubicBezTo>
                    <a:pt x="205" y="76"/>
                    <a:pt x="208" y="80"/>
                    <a:pt x="215" y="80"/>
                  </a:cubicBezTo>
                  <a:cubicBezTo>
                    <a:pt x="233" y="80"/>
                    <a:pt x="257" y="80"/>
                    <a:pt x="258" y="62"/>
                  </a:cubicBezTo>
                  <a:cubicBezTo>
                    <a:pt x="258" y="62"/>
                    <a:pt x="258" y="62"/>
                    <a:pt x="256" y="62"/>
                  </a:cubicBezTo>
                  <a:cubicBezTo>
                    <a:pt x="255" y="62"/>
                    <a:pt x="253" y="62"/>
                    <a:pt x="252" y="61"/>
                  </a:cubicBezTo>
                  <a:cubicBezTo>
                    <a:pt x="252" y="59"/>
                    <a:pt x="253" y="58"/>
                    <a:pt x="254" y="56"/>
                  </a:cubicBezTo>
                  <a:cubicBezTo>
                    <a:pt x="256" y="56"/>
                    <a:pt x="258" y="56"/>
                    <a:pt x="258" y="55"/>
                  </a:cubicBezTo>
                  <a:cubicBezTo>
                    <a:pt x="251" y="42"/>
                    <a:pt x="237" y="41"/>
                    <a:pt x="216" y="41"/>
                  </a:cubicBezTo>
                  <a:cubicBezTo>
                    <a:pt x="189" y="41"/>
                    <a:pt x="179" y="54"/>
                    <a:pt x="150" y="54"/>
                  </a:cubicBezTo>
                  <a:cubicBezTo>
                    <a:pt x="137" y="54"/>
                    <a:pt x="126" y="51"/>
                    <a:pt x="114" y="48"/>
                  </a:cubicBezTo>
                  <a:cubicBezTo>
                    <a:pt x="113" y="48"/>
                    <a:pt x="110" y="50"/>
                    <a:pt x="109" y="50"/>
                  </a:cubicBezTo>
                  <a:cubicBezTo>
                    <a:pt x="107" y="50"/>
                    <a:pt x="105" y="48"/>
                    <a:pt x="105" y="45"/>
                  </a:cubicBezTo>
                  <a:cubicBezTo>
                    <a:pt x="105" y="43"/>
                    <a:pt x="108" y="43"/>
                    <a:pt x="109" y="42"/>
                  </a:cubicBezTo>
                  <a:cubicBezTo>
                    <a:pt x="102" y="36"/>
                    <a:pt x="88" y="44"/>
                    <a:pt x="85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2" y="23"/>
                    <a:pt x="77" y="26"/>
                    <a:pt x="82" y="14"/>
                  </a:cubicBezTo>
                  <a:cubicBezTo>
                    <a:pt x="82" y="14"/>
                    <a:pt x="76" y="14"/>
                    <a:pt x="72" y="14"/>
                  </a:cubicBezTo>
                  <a:cubicBezTo>
                    <a:pt x="70" y="17"/>
                    <a:pt x="67" y="18"/>
                    <a:pt x="62" y="18"/>
                  </a:cubicBezTo>
                  <a:cubicBezTo>
                    <a:pt x="44" y="18"/>
                    <a:pt x="39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55"/>
            <p:cNvSpPr>
              <a:spLocks/>
            </p:cNvSpPr>
            <p:nvPr/>
          </p:nvSpPr>
          <p:spPr bwMode="auto">
            <a:xfrm>
              <a:off x="5" y="-339"/>
              <a:ext cx="106" cy="83"/>
            </a:xfrm>
            <a:custGeom>
              <a:avLst/>
              <a:gdLst>
                <a:gd name="T0" fmla="*/ 23 w 45"/>
                <a:gd name="T1" fmla="*/ 0 h 35"/>
                <a:gd name="T2" fmla="*/ 7 w 45"/>
                <a:gd name="T3" fmla="*/ 12 h 35"/>
                <a:gd name="T4" fmla="*/ 0 w 45"/>
                <a:gd name="T5" fmla="*/ 20 h 35"/>
                <a:gd name="T6" fmla="*/ 35 w 45"/>
                <a:gd name="T7" fmla="*/ 35 h 35"/>
                <a:gd name="T8" fmla="*/ 45 w 45"/>
                <a:gd name="T9" fmla="*/ 18 h 35"/>
                <a:gd name="T10" fmla="*/ 23 w 4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5">
                  <a:moveTo>
                    <a:pt x="23" y="0"/>
                  </a:moveTo>
                  <a:cubicBezTo>
                    <a:pt x="11" y="0"/>
                    <a:pt x="13" y="12"/>
                    <a:pt x="7" y="12"/>
                  </a:cubicBezTo>
                  <a:cubicBezTo>
                    <a:pt x="6" y="12"/>
                    <a:pt x="0" y="15"/>
                    <a:pt x="0" y="20"/>
                  </a:cubicBezTo>
                  <a:cubicBezTo>
                    <a:pt x="0" y="20"/>
                    <a:pt x="31" y="35"/>
                    <a:pt x="35" y="35"/>
                  </a:cubicBezTo>
                  <a:cubicBezTo>
                    <a:pt x="42" y="35"/>
                    <a:pt x="45" y="27"/>
                    <a:pt x="45" y="18"/>
                  </a:cubicBezTo>
                  <a:cubicBezTo>
                    <a:pt x="45" y="11"/>
                    <a:pt x="33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56"/>
            <p:cNvSpPr>
              <a:spLocks/>
            </p:cNvSpPr>
            <p:nvPr/>
          </p:nvSpPr>
          <p:spPr bwMode="auto">
            <a:xfrm>
              <a:off x="19" y="-495"/>
              <a:ext cx="97" cy="29"/>
            </a:xfrm>
            <a:custGeom>
              <a:avLst/>
              <a:gdLst>
                <a:gd name="T0" fmla="*/ 41 w 41"/>
                <a:gd name="T1" fmla="*/ 0 h 12"/>
                <a:gd name="T2" fmla="*/ 38 w 41"/>
                <a:gd name="T3" fmla="*/ 1 h 12"/>
                <a:gd name="T4" fmla="*/ 34 w 41"/>
                <a:gd name="T5" fmla="*/ 0 h 12"/>
                <a:gd name="T6" fmla="*/ 0 w 41"/>
                <a:gd name="T7" fmla="*/ 7 h 12"/>
                <a:gd name="T8" fmla="*/ 33 w 41"/>
                <a:gd name="T9" fmla="*/ 12 h 12"/>
                <a:gd name="T10" fmla="*/ 41 w 41"/>
                <a:gd name="T11" fmla="*/ 7 h 12"/>
                <a:gd name="T12" fmla="*/ 41 w 4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2">
                  <a:moveTo>
                    <a:pt x="41" y="0"/>
                  </a:moveTo>
                  <a:cubicBezTo>
                    <a:pt x="39" y="1"/>
                    <a:pt x="38" y="1"/>
                    <a:pt x="38" y="1"/>
                  </a:cubicBezTo>
                  <a:cubicBezTo>
                    <a:pt x="37" y="1"/>
                    <a:pt x="38" y="0"/>
                    <a:pt x="34" y="0"/>
                  </a:cubicBezTo>
                  <a:cubicBezTo>
                    <a:pt x="24" y="0"/>
                    <a:pt x="5" y="1"/>
                    <a:pt x="0" y="7"/>
                  </a:cubicBezTo>
                  <a:cubicBezTo>
                    <a:pt x="0" y="7"/>
                    <a:pt x="30" y="12"/>
                    <a:pt x="33" y="12"/>
                  </a:cubicBezTo>
                  <a:cubicBezTo>
                    <a:pt x="38" y="12"/>
                    <a:pt x="41" y="10"/>
                    <a:pt x="41" y="7"/>
                  </a:cubicBezTo>
                  <a:cubicBezTo>
                    <a:pt x="41" y="6"/>
                    <a:pt x="41" y="4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57"/>
            <p:cNvSpPr>
              <a:spLocks/>
            </p:cNvSpPr>
            <p:nvPr/>
          </p:nvSpPr>
          <p:spPr bwMode="auto">
            <a:xfrm>
              <a:off x="-57" y="-587"/>
              <a:ext cx="116" cy="87"/>
            </a:xfrm>
            <a:custGeom>
              <a:avLst/>
              <a:gdLst>
                <a:gd name="T0" fmla="*/ 12 w 49"/>
                <a:gd name="T1" fmla="*/ 0 h 37"/>
                <a:gd name="T2" fmla="*/ 0 w 49"/>
                <a:gd name="T3" fmla="*/ 8 h 37"/>
                <a:gd name="T4" fmla="*/ 17 w 49"/>
                <a:gd name="T5" fmla="*/ 28 h 37"/>
                <a:gd name="T6" fmla="*/ 12 w 49"/>
                <a:gd name="T7" fmla="*/ 33 h 37"/>
                <a:gd name="T8" fmla="*/ 22 w 49"/>
                <a:gd name="T9" fmla="*/ 37 h 37"/>
                <a:gd name="T10" fmla="*/ 49 w 49"/>
                <a:gd name="T11" fmla="*/ 33 h 37"/>
                <a:gd name="T12" fmla="*/ 49 w 49"/>
                <a:gd name="T13" fmla="*/ 20 h 37"/>
                <a:gd name="T14" fmla="*/ 31 w 49"/>
                <a:gd name="T15" fmla="*/ 8 h 37"/>
                <a:gd name="T16" fmla="*/ 12 w 49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7">
                  <a:moveTo>
                    <a:pt x="12" y="0"/>
                  </a:moveTo>
                  <a:cubicBezTo>
                    <a:pt x="7" y="0"/>
                    <a:pt x="0" y="2"/>
                    <a:pt x="0" y="8"/>
                  </a:cubicBezTo>
                  <a:cubicBezTo>
                    <a:pt x="0" y="18"/>
                    <a:pt x="11" y="21"/>
                    <a:pt x="17" y="28"/>
                  </a:cubicBezTo>
                  <a:cubicBezTo>
                    <a:pt x="16" y="28"/>
                    <a:pt x="12" y="30"/>
                    <a:pt x="12" y="33"/>
                  </a:cubicBezTo>
                  <a:cubicBezTo>
                    <a:pt x="12" y="36"/>
                    <a:pt x="16" y="37"/>
                    <a:pt x="22" y="37"/>
                  </a:cubicBezTo>
                  <a:cubicBezTo>
                    <a:pt x="29" y="37"/>
                    <a:pt x="39" y="35"/>
                    <a:pt x="49" y="33"/>
                  </a:cubicBezTo>
                  <a:cubicBezTo>
                    <a:pt x="48" y="27"/>
                    <a:pt x="49" y="23"/>
                    <a:pt x="49" y="20"/>
                  </a:cubicBezTo>
                  <a:cubicBezTo>
                    <a:pt x="49" y="9"/>
                    <a:pt x="31" y="20"/>
                    <a:pt x="31" y="8"/>
                  </a:cubicBezTo>
                  <a:cubicBezTo>
                    <a:pt x="25" y="8"/>
                    <a:pt x="14" y="4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58"/>
            <p:cNvSpPr>
              <a:spLocks/>
            </p:cNvSpPr>
            <p:nvPr/>
          </p:nvSpPr>
          <p:spPr bwMode="auto">
            <a:xfrm>
              <a:off x="-99" y="-672"/>
              <a:ext cx="42" cy="26"/>
            </a:xfrm>
            <a:custGeom>
              <a:avLst/>
              <a:gdLst>
                <a:gd name="T0" fmla="*/ 7 w 18"/>
                <a:gd name="T1" fmla="*/ 0 h 11"/>
                <a:gd name="T2" fmla="*/ 0 w 18"/>
                <a:gd name="T3" fmla="*/ 0 h 11"/>
                <a:gd name="T4" fmla="*/ 9 w 18"/>
                <a:gd name="T5" fmla="*/ 11 h 11"/>
                <a:gd name="T6" fmla="*/ 18 w 18"/>
                <a:gd name="T7" fmla="*/ 11 h 11"/>
                <a:gd name="T8" fmla="*/ 18 w 18"/>
                <a:gd name="T9" fmla="*/ 0 h 11"/>
                <a:gd name="T10" fmla="*/ 7 w 18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1">
                  <a:moveTo>
                    <a:pt x="7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0" y="7"/>
                    <a:pt x="6" y="8"/>
                    <a:pt x="9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1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59"/>
            <p:cNvSpPr>
              <a:spLocks/>
            </p:cNvSpPr>
            <p:nvPr/>
          </p:nvSpPr>
          <p:spPr bwMode="auto">
            <a:xfrm>
              <a:off x="24" y="-783"/>
              <a:ext cx="390" cy="262"/>
            </a:xfrm>
            <a:custGeom>
              <a:avLst/>
              <a:gdLst>
                <a:gd name="T0" fmla="*/ 29 w 165"/>
                <a:gd name="T1" fmla="*/ 0 h 111"/>
                <a:gd name="T2" fmla="*/ 45 w 165"/>
                <a:gd name="T3" fmla="*/ 11 h 111"/>
                <a:gd name="T4" fmla="*/ 36 w 165"/>
                <a:gd name="T5" fmla="*/ 11 h 111"/>
                <a:gd name="T6" fmla="*/ 31 w 165"/>
                <a:gd name="T7" fmla="*/ 11 h 111"/>
                <a:gd name="T8" fmla="*/ 16 w 165"/>
                <a:gd name="T9" fmla="*/ 16 h 111"/>
                <a:gd name="T10" fmla="*/ 23 w 165"/>
                <a:gd name="T11" fmla="*/ 25 h 111"/>
                <a:gd name="T12" fmla="*/ 32 w 165"/>
                <a:gd name="T13" fmla="*/ 23 h 111"/>
                <a:gd name="T14" fmla="*/ 38 w 165"/>
                <a:gd name="T15" fmla="*/ 25 h 111"/>
                <a:gd name="T16" fmla="*/ 32 w 165"/>
                <a:gd name="T17" fmla="*/ 30 h 111"/>
                <a:gd name="T18" fmla="*/ 18 w 165"/>
                <a:gd name="T19" fmla="*/ 26 h 111"/>
                <a:gd name="T20" fmla="*/ 15 w 165"/>
                <a:gd name="T21" fmla="*/ 26 h 111"/>
                <a:gd name="T22" fmla="*/ 6 w 165"/>
                <a:gd name="T23" fmla="*/ 31 h 111"/>
                <a:gd name="T24" fmla="*/ 29 w 165"/>
                <a:gd name="T25" fmla="*/ 43 h 111"/>
                <a:gd name="T26" fmla="*/ 24 w 165"/>
                <a:gd name="T27" fmla="*/ 47 h 111"/>
                <a:gd name="T28" fmla="*/ 8 w 165"/>
                <a:gd name="T29" fmla="*/ 42 h 111"/>
                <a:gd name="T30" fmla="*/ 0 w 165"/>
                <a:gd name="T31" fmla="*/ 42 h 111"/>
                <a:gd name="T32" fmla="*/ 31 w 165"/>
                <a:gd name="T33" fmla="*/ 59 h 111"/>
                <a:gd name="T34" fmla="*/ 19 w 165"/>
                <a:gd name="T35" fmla="*/ 66 h 111"/>
                <a:gd name="T36" fmla="*/ 23 w 165"/>
                <a:gd name="T37" fmla="*/ 71 h 111"/>
                <a:gd name="T38" fmla="*/ 34 w 165"/>
                <a:gd name="T39" fmla="*/ 67 h 111"/>
                <a:gd name="T40" fmla="*/ 42 w 165"/>
                <a:gd name="T41" fmla="*/ 74 h 111"/>
                <a:gd name="T42" fmla="*/ 57 w 165"/>
                <a:gd name="T43" fmla="*/ 69 h 111"/>
                <a:gd name="T44" fmla="*/ 79 w 165"/>
                <a:gd name="T45" fmla="*/ 74 h 111"/>
                <a:gd name="T46" fmla="*/ 39 w 165"/>
                <a:gd name="T47" fmla="*/ 84 h 111"/>
                <a:gd name="T48" fmla="*/ 63 w 165"/>
                <a:gd name="T49" fmla="*/ 97 h 111"/>
                <a:gd name="T50" fmla="*/ 56 w 165"/>
                <a:gd name="T51" fmla="*/ 101 h 111"/>
                <a:gd name="T52" fmla="*/ 77 w 165"/>
                <a:gd name="T53" fmla="*/ 111 h 111"/>
                <a:gd name="T54" fmla="*/ 90 w 165"/>
                <a:gd name="T55" fmla="*/ 99 h 111"/>
                <a:gd name="T56" fmla="*/ 108 w 165"/>
                <a:gd name="T57" fmla="*/ 108 h 111"/>
                <a:gd name="T58" fmla="*/ 109 w 165"/>
                <a:gd name="T59" fmla="*/ 108 h 111"/>
                <a:gd name="T60" fmla="*/ 109 w 165"/>
                <a:gd name="T61" fmla="*/ 101 h 111"/>
                <a:gd name="T62" fmla="*/ 118 w 165"/>
                <a:gd name="T63" fmla="*/ 101 h 111"/>
                <a:gd name="T64" fmla="*/ 111 w 165"/>
                <a:gd name="T65" fmla="*/ 91 h 111"/>
                <a:gd name="T66" fmla="*/ 118 w 165"/>
                <a:gd name="T67" fmla="*/ 83 h 111"/>
                <a:gd name="T68" fmla="*/ 126 w 165"/>
                <a:gd name="T69" fmla="*/ 93 h 111"/>
                <a:gd name="T70" fmla="*/ 151 w 165"/>
                <a:gd name="T71" fmla="*/ 76 h 111"/>
                <a:gd name="T72" fmla="*/ 163 w 165"/>
                <a:gd name="T73" fmla="*/ 74 h 111"/>
                <a:gd name="T74" fmla="*/ 164 w 165"/>
                <a:gd name="T75" fmla="*/ 66 h 111"/>
                <a:gd name="T76" fmla="*/ 138 w 165"/>
                <a:gd name="T77" fmla="*/ 59 h 111"/>
                <a:gd name="T78" fmla="*/ 131 w 165"/>
                <a:gd name="T79" fmla="*/ 61 h 111"/>
                <a:gd name="T80" fmla="*/ 129 w 165"/>
                <a:gd name="T81" fmla="*/ 59 h 111"/>
                <a:gd name="T82" fmla="*/ 132 w 165"/>
                <a:gd name="T83" fmla="*/ 51 h 111"/>
                <a:gd name="T84" fmla="*/ 126 w 165"/>
                <a:gd name="T85" fmla="*/ 43 h 111"/>
                <a:gd name="T86" fmla="*/ 119 w 165"/>
                <a:gd name="T87" fmla="*/ 34 h 111"/>
                <a:gd name="T88" fmla="*/ 114 w 165"/>
                <a:gd name="T89" fmla="*/ 34 h 111"/>
                <a:gd name="T90" fmla="*/ 117 w 165"/>
                <a:gd name="T91" fmla="*/ 38 h 111"/>
                <a:gd name="T92" fmla="*/ 117 w 165"/>
                <a:gd name="T93" fmla="*/ 45 h 111"/>
                <a:gd name="T94" fmla="*/ 110 w 165"/>
                <a:gd name="T95" fmla="*/ 45 h 111"/>
                <a:gd name="T96" fmla="*/ 101 w 165"/>
                <a:gd name="T97" fmla="*/ 30 h 111"/>
                <a:gd name="T98" fmla="*/ 95 w 165"/>
                <a:gd name="T99" fmla="*/ 29 h 111"/>
                <a:gd name="T100" fmla="*/ 90 w 165"/>
                <a:gd name="T101" fmla="*/ 29 h 111"/>
                <a:gd name="T102" fmla="*/ 85 w 165"/>
                <a:gd name="T103" fmla="*/ 30 h 111"/>
                <a:gd name="T104" fmla="*/ 80 w 165"/>
                <a:gd name="T105" fmla="*/ 29 h 111"/>
                <a:gd name="T106" fmla="*/ 63 w 165"/>
                <a:gd name="T107" fmla="*/ 6 h 111"/>
                <a:gd name="T108" fmla="*/ 29 w 165"/>
                <a:gd name="T10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5" h="111">
                  <a:moveTo>
                    <a:pt x="29" y="0"/>
                  </a:moveTo>
                  <a:cubicBezTo>
                    <a:pt x="30" y="8"/>
                    <a:pt x="39" y="8"/>
                    <a:pt x="45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4" y="11"/>
                    <a:pt x="32" y="11"/>
                    <a:pt x="31" y="11"/>
                  </a:cubicBezTo>
                  <a:cubicBezTo>
                    <a:pt x="25" y="11"/>
                    <a:pt x="21" y="13"/>
                    <a:pt x="16" y="16"/>
                  </a:cubicBezTo>
                  <a:cubicBezTo>
                    <a:pt x="16" y="17"/>
                    <a:pt x="21" y="25"/>
                    <a:pt x="23" y="25"/>
                  </a:cubicBezTo>
                  <a:cubicBezTo>
                    <a:pt x="25" y="25"/>
                    <a:pt x="29" y="23"/>
                    <a:pt x="32" y="23"/>
                  </a:cubicBezTo>
                  <a:cubicBezTo>
                    <a:pt x="34" y="23"/>
                    <a:pt x="36" y="24"/>
                    <a:pt x="38" y="25"/>
                  </a:cubicBezTo>
                  <a:cubicBezTo>
                    <a:pt x="36" y="26"/>
                    <a:pt x="35" y="30"/>
                    <a:pt x="32" y="30"/>
                  </a:cubicBezTo>
                  <a:cubicBezTo>
                    <a:pt x="28" y="30"/>
                    <a:pt x="25" y="26"/>
                    <a:pt x="18" y="26"/>
                  </a:cubicBezTo>
                  <a:cubicBezTo>
                    <a:pt x="17" y="26"/>
                    <a:pt x="16" y="26"/>
                    <a:pt x="15" y="26"/>
                  </a:cubicBezTo>
                  <a:cubicBezTo>
                    <a:pt x="11" y="26"/>
                    <a:pt x="6" y="27"/>
                    <a:pt x="6" y="31"/>
                  </a:cubicBezTo>
                  <a:cubicBezTo>
                    <a:pt x="6" y="37"/>
                    <a:pt x="22" y="41"/>
                    <a:pt x="29" y="43"/>
                  </a:cubicBezTo>
                  <a:cubicBezTo>
                    <a:pt x="29" y="43"/>
                    <a:pt x="26" y="47"/>
                    <a:pt x="24" y="47"/>
                  </a:cubicBezTo>
                  <a:cubicBezTo>
                    <a:pt x="19" y="47"/>
                    <a:pt x="11" y="44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57"/>
                    <a:pt x="13" y="59"/>
                    <a:pt x="31" y="59"/>
                  </a:cubicBezTo>
                  <a:cubicBezTo>
                    <a:pt x="28" y="63"/>
                    <a:pt x="24" y="64"/>
                    <a:pt x="19" y="66"/>
                  </a:cubicBezTo>
                  <a:cubicBezTo>
                    <a:pt x="19" y="69"/>
                    <a:pt x="19" y="71"/>
                    <a:pt x="23" y="71"/>
                  </a:cubicBezTo>
                  <a:cubicBezTo>
                    <a:pt x="27" y="71"/>
                    <a:pt x="29" y="69"/>
                    <a:pt x="34" y="67"/>
                  </a:cubicBezTo>
                  <a:cubicBezTo>
                    <a:pt x="36" y="70"/>
                    <a:pt x="36" y="74"/>
                    <a:pt x="42" y="74"/>
                  </a:cubicBezTo>
                  <a:cubicBezTo>
                    <a:pt x="48" y="74"/>
                    <a:pt x="49" y="69"/>
                    <a:pt x="57" y="69"/>
                  </a:cubicBezTo>
                  <a:cubicBezTo>
                    <a:pt x="65" y="69"/>
                    <a:pt x="71" y="72"/>
                    <a:pt x="79" y="74"/>
                  </a:cubicBezTo>
                  <a:cubicBezTo>
                    <a:pt x="72" y="75"/>
                    <a:pt x="39" y="74"/>
                    <a:pt x="39" y="84"/>
                  </a:cubicBezTo>
                  <a:cubicBezTo>
                    <a:pt x="39" y="92"/>
                    <a:pt x="54" y="97"/>
                    <a:pt x="63" y="97"/>
                  </a:cubicBezTo>
                  <a:cubicBezTo>
                    <a:pt x="61" y="99"/>
                    <a:pt x="59" y="101"/>
                    <a:pt x="56" y="101"/>
                  </a:cubicBezTo>
                  <a:cubicBezTo>
                    <a:pt x="57" y="109"/>
                    <a:pt x="68" y="111"/>
                    <a:pt x="77" y="111"/>
                  </a:cubicBezTo>
                  <a:cubicBezTo>
                    <a:pt x="85" y="111"/>
                    <a:pt x="90" y="108"/>
                    <a:pt x="90" y="99"/>
                  </a:cubicBezTo>
                  <a:cubicBezTo>
                    <a:pt x="94" y="102"/>
                    <a:pt x="103" y="108"/>
                    <a:pt x="108" y="108"/>
                  </a:cubicBezTo>
                  <a:cubicBezTo>
                    <a:pt x="108" y="108"/>
                    <a:pt x="108" y="108"/>
                    <a:pt x="109" y="108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117" y="97"/>
                    <a:pt x="114" y="96"/>
                    <a:pt x="111" y="91"/>
                  </a:cubicBezTo>
                  <a:cubicBezTo>
                    <a:pt x="114" y="88"/>
                    <a:pt x="115" y="85"/>
                    <a:pt x="118" y="83"/>
                  </a:cubicBezTo>
                  <a:cubicBezTo>
                    <a:pt x="119" y="89"/>
                    <a:pt x="119" y="93"/>
                    <a:pt x="126" y="93"/>
                  </a:cubicBezTo>
                  <a:cubicBezTo>
                    <a:pt x="133" y="93"/>
                    <a:pt x="140" y="77"/>
                    <a:pt x="151" y="76"/>
                  </a:cubicBezTo>
                  <a:cubicBezTo>
                    <a:pt x="155" y="76"/>
                    <a:pt x="161" y="77"/>
                    <a:pt x="163" y="74"/>
                  </a:cubicBezTo>
                  <a:cubicBezTo>
                    <a:pt x="165" y="72"/>
                    <a:pt x="164" y="69"/>
                    <a:pt x="164" y="66"/>
                  </a:cubicBezTo>
                  <a:cubicBezTo>
                    <a:pt x="157" y="65"/>
                    <a:pt x="143" y="59"/>
                    <a:pt x="138" y="59"/>
                  </a:cubicBezTo>
                  <a:cubicBezTo>
                    <a:pt x="137" y="59"/>
                    <a:pt x="133" y="61"/>
                    <a:pt x="131" y="61"/>
                  </a:cubicBezTo>
                  <a:cubicBezTo>
                    <a:pt x="130" y="61"/>
                    <a:pt x="129" y="61"/>
                    <a:pt x="129" y="59"/>
                  </a:cubicBezTo>
                  <a:cubicBezTo>
                    <a:pt x="129" y="56"/>
                    <a:pt x="132" y="55"/>
                    <a:pt x="132" y="51"/>
                  </a:cubicBezTo>
                  <a:cubicBezTo>
                    <a:pt x="132" y="47"/>
                    <a:pt x="126" y="47"/>
                    <a:pt x="126" y="43"/>
                  </a:cubicBezTo>
                  <a:cubicBezTo>
                    <a:pt x="126" y="37"/>
                    <a:pt x="127" y="34"/>
                    <a:pt x="119" y="34"/>
                  </a:cubicBezTo>
                  <a:cubicBezTo>
                    <a:pt x="118" y="34"/>
                    <a:pt x="115" y="34"/>
                    <a:pt x="114" y="3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105" y="40"/>
                    <a:pt x="109" y="33"/>
                    <a:pt x="101" y="30"/>
                  </a:cubicBezTo>
                  <a:cubicBezTo>
                    <a:pt x="99" y="29"/>
                    <a:pt x="97" y="29"/>
                    <a:pt x="95" y="29"/>
                  </a:cubicBezTo>
                  <a:cubicBezTo>
                    <a:pt x="93" y="29"/>
                    <a:pt x="92" y="29"/>
                    <a:pt x="90" y="29"/>
                  </a:cubicBezTo>
                  <a:cubicBezTo>
                    <a:pt x="88" y="30"/>
                    <a:pt x="87" y="30"/>
                    <a:pt x="85" y="30"/>
                  </a:cubicBezTo>
                  <a:cubicBezTo>
                    <a:pt x="83" y="30"/>
                    <a:pt x="82" y="30"/>
                    <a:pt x="80" y="29"/>
                  </a:cubicBezTo>
                  <a:cubicBezTo>
                    <a:pt x="71" y="26"/>
                    <a:pt x="73" y="10"/>
                    <a:pt x="63" y="6"/>
                  </a:cubicBezTo>
                  <a:cubicBezTo>
                    <a:pt x="53" y="2"/>
                    <a:pt x="43" y="1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60"/>
            <p:cNvSpPr>
              <a:spLocks/>
            </p:cNvSpPr>
            <p:nvPr/>
          </p:nvSpPr>
          <p:spPr bwMode="auto">
            <a:xfrm>
              <a:off x="336" y="305"/>
              <a:ext cx="255" cy="160"/>
            </a:xfrm>
            <a:custGeom>
              <a:avLst/>
              <a:gdLst>
                <a:gd name="T0" fmla="*/ 31 w 108"/>
                <a:gd name="T1" fmla="*/ 0 h 68"/>
                <a:gd name="T2" fmla="*/ 14 w 108"/>
                <a:gd name="T3" fmla="*/ 32 h 68"/>
                <a:gd name="T4" fmla="*/ 14 w 108"/>
                <a:gd name="T5" fmla="*/ 40 h 68"/>
                <a:gd name="T6" fmla="*/ 8 w 108"/>
                <a:gd name="T7" fmla="*/ 47 h 68"/>
                <a:gd name="T8" fmla="*/ 0 w 108"/>
                <a:gd name="T9" fmla="*/ 57 h 68"/>
                <a:gd name="T10" fmla="*/ 13 w 108"/>
                <a:gd name="T11" fmla="*/ 56 h 68"/>
                <a:gd name="T12" fmla="*/ 23 w 108"/>
                <a:gd name="T13" fmla="*/ 57 h 68"/>
                <a:gd name="T14" fmla="*/ 27 w 108"/>
                <a:gd name="T15" fmla="*/ 68 h 68"/>
                <a:gd name="T16" fmla="*/ 31 w 108"/>
                <a:gd name="T17" fmla="*/ 64 h 68"/>
                <a:gd name="T18" fmla="*/ 34 w 108"/>
                <a:gd name="T19" fmla="*/ 64 h 68"/>
                <a:gd name="T20" fmla="*/ 56 w 108"/>
                <a:gd name="T21" fmla="*/ 44 h 68"/>
                <a:gd name="T22" fmla="*/ 76 w 108"/>
                <a:gd name="T23" fmla="*/ 57 h 68"/>
                <a:gd name="T24" fmla="*/ 90 w 108"/>
                <a:gd name="T25" fmla="*/ 57 h 68"/>
                <a:gd name="T26" fmla="*/ 108 w 108"/>
                <a:gd name="T27" fmla="*/ 51 h 68"/>
                <a:gd name="T28" fmla="*/ 85 w 108"/>
                <a:gd name="T29" fmla="*/ 41 h 68"/>
                <a:gd name="T30" fmla="*/ 81 w 108"/>
                <a:gd name="T31" fmla="*/ 32 h 68"/>
                <a:gd name="T32" fmla="*/ 44 w 108"/>
                <a:gd name="T33" fmla="*/ 11 h 68"/>
                <a:gd name="T34" fmla="*/ 39 w 108"/>
                <a:gd name="T35" fmla="*/ 15 h 68"/>
                <a:gd name="T36" fmla="*/ 31 w 108"/>
                <a:gd name="T3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68">
                  <a:moveTo>
                    <a:pt x="31" y="0"/>
                  </a:moveTo>
                  <a:cubicBezTo>
                    <a:pt x="16" y="2"/>
                    <a:pt x="14" y="23"/>
                    <a:pt x="14" y="32"/>
                  </a:cubicBezTo>
                  <a:cubicBezTo>
                    <a:pt x="14" y="37"/>
                    <a:pt x="14" y="35"/>
                    <a:pt x="14" y="40"/>
                  </a:cubicBezTo>
                  <a:cubicBezTo>
                    <a:pt x="14" y="43"/>
                    <a:pt x="11" y="45"/>
                    <a:pt x="8" y="47"/>
                  </a:cubicBezTo>
                  <a:cubicBezTo>
                    <a:pt x="7" y="49"/>
                    <a:pt x="1" y="48"/>
                    <a:pt x="0" y="57"/>
                  </a:cubicBezTo>
                  <a:cubicBezTo>
                    <a:pt x="3" y="57"/>
                    <a:pt x="8" y="56"/>
                    <a:pt x="13" y="56"/>
                  </a:cubicBezTo>
                  <a:cubicBezTo>
                    <a:pt x="16" y="56"/>
                    <a:pt x="20" y="56"/>
                    <a:pt x="23" y="57"/>
                  </a:cubicBezTo>
                  <a:cubicBezTo>
                    <a:pt x="22" y="62"/>
                    <a:pt x="20" y="68"/>
                    <a:pt x="27" y="68"/>
                  </a:cubicBezTo>
                  <a:cubicBezTo>
                    <a:pt x="29" y="68"/>
                    <a:pt x="29" y="66"/>
                    <a:pt x="31" y="64"/>
                  </a:cubicBezTo>
                  <a:cubicBezTo>
                    <a:pt x="32" y="64"/>
                    <a:pt x="33" y="64"/>
                    <a:pt x="34" y="64"/>
                  </a:cubicBezTo>
                  <a:cubicBezTo>
                    <a:pt x="42" y="64"/>
                    <a:pt x="56" y="54"/>
                    <a:pt x="56" y="44"/>
                  </a:cubicBezTo>
                  <a:cubicBezTo>
                    <a:pt x="59" y="45"/>
                    <a:pt x="76" y="57"/>
                    <a:pt x="76" y="57"/>
                  </a:cubicBezTo>
                  <a:cubicBezTo>
                    <a:pt x="81" y="57"/>
                    <a:pt x="84" y="57"/>
                    <a:pt x="90" y="57"/>
                  </a:cubicBezTo>
                  <a:cubicBezTo>
                    <a:pt x="97" y="57"/>
                    <a:pt x="102" y="55"/>
                    <a:pt x="108" y="51"/>
                  </a:cubicBezTo>
                  <a:cubicBezTo>
                    <a:pt x="103" y="45"/>
                    <a:pt x="93" y="48"/>
                    <a:pt x="85" y="41"/>
                  </a:cubicBezTo>
                  <a:cubicBezTo>
                    <a:pt x="82" y="39"/>
                    <a:pt x="84" y="36"/>
                    <a:pt x="81" y="32"/>
                  </a:cubicBezTo>
                  <a:cubicBezTo>
                    <a:pt x="72" y="19"/>
                    <a:pt x="55" y="24"/>
                    <a:pt x="44" y="11"/>
                  </a:cubicBezTo>
                  <a:cubicBezTo>
                    <a:pt x="42" y="12"/>
                    <a:pt x="40" y="13"/>
                    <a:pt x="39" y="15"/>
                  </a:cubicBezTo>
                  <a:cubicBezTo>
                    <a:pt x="36" y="10"/>
                    <a:pt x="34" y="8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61"/>
            <p:cNvSpPr>
              <a:spLocks/>
            </p:cNvSpPr>
            <p:nvPr/>
          </p:nvSpPr>
          <p:spPr bwMode="auto">
            <a:xfrm>
              <a:off x="695" y="163"/>
              <a:ext cx="78" cy="61"/>
            </a:xfrm>
            <a:custGeom>
              <a:avLst/>
              <a:gdLst>
                <a:gd name="T0" fmla="*/ 16 w 33"/>
                <a:gd name="T1" fmla="*/ 0 h 26"/>
                <a:gd name="T2" fmla="*/ 0 w 33"/>
                <a:gd name="T3" fmla="*/ 14 h 26"/>
                <a:gd name="T4" fmla="*/ 14 w 33"/>
                <a:gd name="T5" fmla="*/ 26 h 26"/>
                <a:gd name="T6" fmla="*/ 33 w 33"/>
                <a:gd name="T7" fmla="*/ 14 h 26"/>
                <a:gd name="T8" fmla="*/ 16 w 3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6">
                  <a:moveTo>
                    <a:pt x="16" y="0"/>
                  </a:moveTo>
                  <a:cubicBezTo>
                    <a:pt x="8" y="0"/>
                    <a:pt x="0" y="4"/>
                    <a:pt x="0" y="14"/>
                  </a:cubicBezTo>
                  <a:cubicBezTo>
                    <a:pt x="0" y="21"/>
                    <a:pt x="6" y="26"/>
                    <a:pt x="14" y="26"/>
                  </a:cubicBezTo>
                  <a:cubicBezTo>
                    <a:pt x="20" y="26"/>
                    <a:pt x="33" y="21"/>
                    <a:pt x="33" y="14"/>
                  </a:cubicBezTo>
                  <a:cubicBezTo>
                    <a:pt x="33" y="5"/>
                    <a:pt x="24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62"/>
            <p:cNvSpPr>
              <a:spLocks/>
            </p:cNvSpPr>
            <p:nvPr/>
          </p:nvSpPr>
          <p:spPr bwMode="auto">
            <a:xfrm>
              <a:off x="466" y="473"/>
              <a:ext cx="61" cy="47"/>
            </a:xfrm>
            <a:custGeom>
              <a:avLst/>
              <a:gdLst>
                <a:gd name="T0" fmla="*/ 18 w 26"/>
                <a:gd name="T1" fmla="*/ 0 h 20"/>
                <a:gd name="T2" fmla="*/ 11 w 26"/>
                <a:gd name="T3" fmla="*/ 0 h 20"/>
                <a:gd name="T4" fmla="*/ 0 w 26"/>
                <a:gd name="T5" fmla="*/ 14 h 20"/>
                <a:gd name="T6" fmla="*/ 0 w 26"/>
                <a:gd name="T7" fmla="*/ 20 h 20"/>
                <a:gd name="T8" fmla="*/ 26 w 26"/>
                <a:gd name="T9" fmla="*/ 3 h 20"/>
                <a:gd name="T10" fmla="*/ 18 w 26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0">
                  <a:moveTo>
                    <a:pt x="18" y="0"/>
                  </a:moveTo>
                  <a:cubicBezTo>
                    <a:pt x="17" y="0"/>
                    <a:pt x="15" y="0"/>
                    <a:pt x="11" y="0"/>
                  </a:cubicBezTo>
                  <a:cubicBezTo>
                    <a:pt x="11" y="4"/>
                    <a:pt x="4" y="8"/>
                    <a:pt x="0" y="1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8" y="19"/>
                    <a:pt x="21" y="9"/>
                    <a:pt x="26" y="3"/>
                  </a:cubicBezTo>
                  <a:cubicBezTo>
                    <a:pt x="22" y="1"/>
                    <a:pt x="21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63"/>
            <p:cNvSpPr>
              <a:spLocks/>
            </p:cNvSpPr>
            <p:nvPr/>
          </p:nvSpPr>
          <p:spPr bwMode="auto">
            <a:xfrm>
              <a:off x="565" y="-202"/>
              <a:ext cx="168" cy="74"/>
            </a:xfrm>
            <a:custGeom>
              <a:avLst/>
              <a:gdLst>
                <a:gd name="T0" fmla="*/ 9 w 71"/>
                <a:gd name="T1" fmla="*/ 0 h 31"/>
                <a:gd name="T2" fmla="*/ 0 w 71"/>
                <a:gd name="T3" fmla="*/ 8 h 31"/>
                <a:gd name="T4" fmla="*/ 11 w 71"/>
                <a:gd name="T5" fmla="*/ 19 h 31"/>
                <a:gd name="T6" fmla="*/ 26 w 71"/>
                <a:gd name="T7" fmla="*/ 31 h 31"/>
                <a:gd name="T8" fmla="*/ 46 w 71"/>
                <a:gd name="T9" fmla="*/ 26 h 31"/>
                <a:gd name="T10" fmla="*/ 62 w 71"/>
                <a:gd name="T11" fmla="*/ 29 h 31"/>
                <a:gd name="T12" fmla="*/ 71 w 71"/>
                <a:gd name="T13" fmla="*/ 21 h 31"/>
                <a:gd name="T14" fmla="*/ 35 w 71"/>
                <a:gd name="T15" fmla="*/ 5 h 31"/>
                <a:gd name="T16" fmla="*/ 9 w 71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31">
                  <a:moveTo>
                    <a:pt x="9" y="0"/>
                  </a:moveTo>
                  <a:cubicBezTo>
                    <a:pt x="5" y="0"/>
                    <a:pt x="0" y="3"/>
                    <a:pt x="0" y="8"/>
                  </a:cubicBezTo>
                  <a:cubicBezTo>
                    <a:pt x="0" y="14"/>
                    <a:pt x="6" y="17"/>
                    <a:pt x="11" y="19"/>
                  </a:cubicBezTo>
                  <a:cubicBezTo>
                    <a:pt x="7" y="28"/>
                    <a:pt x="16" y="31"/>
                    <a:pt x="26" y="31"/>
                  </a:cubicBezTo>
                  <a:cubicBezTo>
                    <a:pt x="35" y="31"/>
                    <a:pt x="40" y="26"/>
                    <a:pt x="46" y="26"/>
                  </a:cubicBezTo>
                  <a:cubicBezTo>
                    <a:pt x="52" y="26"/>
                    <a:pt x="55" y="29"/>
                    <a:pt x="62" y="29"/>
                  </a:cubicBezTo>
                  <a:cubicBezTo>
                    <a:pt x="66" y="29"/>
                    <a:pt x="70" y="26"/>
                    <a:pt x="71" y="21"/>
                  </a:cubicBezTo>
                  <a:cubicBezTo>
                    <a:pt x="62" y="16"/>
                    <a:pt x="50" y="5"/>
                    <a:pt x="35" y="5"/>
                  </a:cubicBezTo>
                  <a:cubicBezTo>
                    <a:pt x="24" y="5"/>
                    <a:pt x="21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64"/>
            <p:cNvSpPr>
              <a:spLocks/>
            </p:cNvSpPr>
            <p:nvPr/>
          </p:nvSpPr>
          <p:spPr bwMode="auto">
            <a:xfrm>
              <a:off x="579" y="508"/>
              <a:ext cx="43" cy="38"/>
            </a:xfrm>
            <a:custGeom>
              <a:avLst/>
              <a:gdLst>
                <a:gd name="T0" fmla="*/ 9 w 18"/>
                <a:gd name="T1" fmla="*/ 0 h 16"/>
                <a:gd name="T2" fmla="*/ 0 w 18"/>
                <a:gd name="T3" fmla="*/ 8 h 16"/>
                <a:gd name="T4" fmla="*/ 8 w 18"/>
                <a:gd name="T5" fmla="*/ 16 h 16"/>
                <a:gd name="T6" fmla="*/ 18 w 18"/>
                <a:gd name="T7" fmla="*/ 4 h 16"/>
                <a:gd name="T8" fmla="*/ 9 w 1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6">
                  <a:moveTo>
                    <a:pt x="9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8"/>
                    <a:pt x="7" y="16"/>
                    <a:pt x="8" y="16"/>
                  </a:cubicBezTo>
                  <a:cubicBezTo>
                    <a:pt x="13" y="16"/>
                    <a:pt x="15" y="9"/>
                    <a:pt x="18" y="4"/>
                  </a:cubicBezTo>
                  <a:cubicBezTo>
                    <a:pt x="15" y="2"/>
                    <a:pt x="12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65"/>
            <p:cNvSpPr>
              <a:spLocks/>
            </p:cNvSpPr>
            <p:nvPr/>
          </p:nvSpPr>
          <p:spPr bwMode="auto">
            <a:xfrm>
              <a:off x="785" y="167"/>
              <a:ext cx="42" cy="24"/>
            </a:xfrm>
            <a:custGeom>
              <a:avLst/>
              <a:gdLst>
                <a:gd name="T0" fmla="*/ 7 w 18"/>
                <a:gd name="T1" fmla="*/ 0 h 10"/>
                <a:gd name="T2" fmla="*/ 0 w 18"/>
                <a:gd name="T3" fmla="*/ 5 h 10"/>
                <a:gd name="T4" fmla="*/ 7 w 18"/>
                <a:gd name="T5" fmla="*/ 10 h 10"/>
                <a:gd name="T6" fmla="*/ 11 w 18"/>
                <a:gd name="T7" fmla="*/ 10 h 10"/>
                <a:gd name="T8" fmla="*/ 18 w 18"/>
                <a:gd name="T9" fmla="*/ 9 h 10"/>
                <a:gd name="T10" fmla="*/ 7 w 1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0">
                  <a:moveTo>
                    <a:pt x="7" y="0"/>
                  </a:moveTo>
                  <a:cubicBezTo>
                    <a:pt x="6" y="0"/>
                    <a:pt x="0" y="4"/>
                    <a:pt x="0" y="5"/>
                  </a:cubicBezTo>
                  <a:cubicBezTo>
                    <a:pt x="0" y="9"/>
                    <a:pt x="4" y="10"/>
                    <a:pt x="7" y="10"/>
                  </a:cubicBezTo>
                  <a:cubicBezTo>
                    <a:pt x="9" y="10"/>
                    <a:pt x="10" y="10"/>
                    <a:pt x="11" y="10"/>
                  </a:cubicBezTo>
                  <a:cubicBezTo>
                    <a:pt x="13" y="10"/>
                    <a:pt x="14" y="10"/>
                    <a:pt x="18" y="9"/>
                  </a:cubicBezTo>
                  <a:cubicBezTo>
                    <a:pt x="16" y="6"/>
                    <a:pt x="12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66"/>
            <p:cNvSpPr>
              <a:spLocks/>
            </p:cNvSpPr>
            <p:nvPr/>
          </p:nvSpPr>
          <p:spPr bwMode="auto">
            <a:xfrm>
              <a:off x="608" y="94"/>
              <a:ext cx="45" cy="31"/>
            </a:xfrm>
            <a:custGeom>
              <a:avLst/>
              <a:gdLst>
                <a:gd name="T0" fmla="*/ 19 w 19"/>
                <a:gd name="T1" fmla="*/ 0 h 13"/>
                <a:gd name="T2" fmla="*/ 7 w 19"/>
                <a:gd name="T3" fmla="*/ 13 h 13"/>
                <a:gd name="T4" fmla="*/ 19 w 1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19" y="0"/>
                  </a:moveTo>
                  <a:cubicBezTo>
                    <a:pt x="13" y="0"/>
                    <a:pt x="0" y="13"/>
                    <a:pt x="7" y="13"/>
                  </a:cubicBezTo>
                  <a:cubicBezTo>
                    <a:pt x="13" y="13"/>
                    <a:pt x="17" y="7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68"/>
            <p:cNvSpPr>
              <a:spLocks/>
            </p:cNvSpPr>
            <p:nvPr/>
          </p:nvSpPr>
          <p:spPr bwMode="auto">
            <a:xfrm>
              <a:off x="655" y="442"/>
              <a:ext cx="28" cy="16"/>
            </a:xfrm>
            <a:custGeom>
              <a:avLst/>
              <a:gdLst>
                <a:gd name="T0" fmla="*/ 5 w 12"/>
                <a:gd name="T1" fmla="*/ 0 h 7"/>
                <a:gd name="T2" fmla="*/ 0 w 12"/>
                <a:gd name="T3" fmla="*/ 4 h 7"/>
                <a:gd name="T4" fmla="*/ 6 w 12"/>
                <a:gd name="T5" fmla="*/ 7 h 7"/>
                <a:gd name="T6" fmla="*/ 12 w 12"/>
                <a:gd name="T7" fmla="*/ 4 h 7"/>
                <a:gd name="T8" fmla="*/ 5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5" y="0"/>
                  </a:moveTo>
                  <a:cubicBezTo>
                    <a:pt x="4" y="0"/>
                    <a:pt x="2" y="1"/>
                    <a:pt x="0" y="4"/>
                  </a:cubicBezTo>
                  <a:cubicBezTo>
                    <a:pt x="3" y="6"/>
                    <a:pt x="4" y="7"/>
                    <a:pt x="6" y="7"/>
                  </a:cubicBezTo>
                  <a:cubicBezTo>
                    <a:pt x="8" y="7"/>
                    <a:pt x="9" y="6"/>
                    <a:pt x="12" y="4"/>
                  </a:cubicBezTo>
                  <a:cubicBezTo>
                    <a:pt x="8" y="2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69"/>
            <p:cNvSpPr>
              <a:spLocks/>
            </p:cNvSpPr>
            <p:nvPr/>
          </p:nvSpPr>
          <p:spPr bwMode="auto">
            <a:xfrm>
              <a:off x="445" y="298"/>
              <a:ext cx="26" cy="21"/>
            </a:xfrm>
            <a:custGeom>
              <a:avLst/>
              <a:gdLst>
                <a:gd name="T0" fmla="*/ 4 w 11"/>
                <a:gd name="T1" fmla="*/ 0 h 9"/>
                <a:gd name="T2" fmla="*/ 1 w 11"/>
                <a:gd name="T3" fmla="*/ 1 h 9"/>
                <a:gd name="T4" fmla="*/ 11 w 11"/>
                <a:gd name="T5" fmla="*/ 9 h 9"/>
                <a:gd name="T6" fmla="*/ 4 w 11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4"/>
                    <a:pt x="4" y="8"/>
                    <a:pt x="11" y="9"/>
                  </a:cubicBezTo>
                  <a:cubicBezTo>
                    <a:pt x="8" y="5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70"/>
            <p:cNvSpPr>
              <a:spLocks/>
            </p:cNvSpPr>
            <p:nvPr/>
          </p:nvSpPr>
          <p:spPr bwMode="auto">
            <a:xfrm>
              <a:off x="173" y="-947"/>
              <a:ext cx="1094" cy="575"/>
            </a:xfrm>
            <a:custGeom>
              <a:avLst/>
              <a:gdLst>
                <a:gd name="T0" fmla="*/ 261 w 463"/>
                <a:gd name="T1" fmla="*/ 9 h 243"/>
                <a:gd name="T2" fmla="*/ 235 w 463"/>
                <a:gd name="T3" fmla="*/ 7 h 243"/>
                <a:gd name="T4" fmla="*/ 162 w 463"/>
                <a:gd name="T5" fmla="*/ 13 h 243"/>
                <a:gd name="T6" fmla="*/ 151 w 463"/>
                <a:gd name="T7" fmla="*/ 14 h 243"/>
                <a:gd name="T8" fmla="*/ 89 w 463"/>
                <a:gd name="T9" fmla="*/ 27 h 243"/>
                <a:gd name="T10" fmla="*/ 64 w 463"/>
                <a:gd name="T11" fmla="*/ 42 h 243"/>
                <a:gd name="T12" fmla="*/ 0 w 463"/>
                <a:gd name="T13" fmla="*/ 62 h 243"/>
                <a:gd name="T14" fmla="*/ 19 w 463"/>
                <a:gd name="T15" fmla="*/ 58 h 243"/>
                <a:gd name="T16" fmla="*/ 20 w 463"/>
                <a:gd name="T17" fmla="*/ 67 h 243"/>
                <a:gd name="T18" fmla="*/ 51 w 463"/>
                <a:gd name="T19" fmla="*/ 62 h 243"/>
                <a:gd name="T20" fmla="*/ 29 w 463"/>
                <a:gd name="T21" fmla="*/ 79 h 243"/>
                <a:gd name="T22" fmla="*/ 54 w 463"/>
                <a:gd name="T23" fmla="*/ 79 h 243"/>
                <a:gd name="T24" fmla="*/ 68 w 463"/>
                <a:gd name="T25" fmla="*/ 96 h 243"/>
                <a:gd name="T26" fmla="*/ 87 w 463"/>
                <a:gd name="T27" fmla="*/ 91 h 243"/>
                <a:gd name="T28" fmla="*/ 118 w 463"/>
                <a:gd name="T29" fmla="*/ 96 h 243"/>
                <a:gd name="T30" fmla="*/ 177 w 463"/>
                <a:gd name="T31" fmla="*/ 88 h 243"/>
                <a:gd name="T32" fmla="*/ 159 w 463"/>
                <a:gd name="T33" fmla="*/ 103 h 243"/>
                <a:gd name="T34" fmla="*/ 129 w 463"/>
                <a:gd name="T35" fmla="*/ 108 h 243"/>
                <a:gd name="T36" fmla="*/ 146 w 463"/>
                <a:gd name="T37" fmla="*/ 125 h 243"/>
                <a:gd name="T38" fmla="*/ 102 w 463"/>
                <a:gd name="T39" fmla="*/ 105 h 243"/>
                <a:gd name="T40" fmla="*/ 83 w 463"/>
                <a:gd name="T41" fmla="*/ 105 h 243"/>
                <a:gd name="T42" fmla="*/ 88 w 463"/>
                <a:gd name="T43" fmla="*/ 112 h 243"/>
                <a:gd name="T44" fmla="*/ 75 w 463"/>
                <a:gd name="T45" fmla="*/ 116 h 243"/>
                <a:gd name="T46" fmla="*/ 81 w 463"/>
                <a:gd name="T47" fmla="*/ 157 h 243"/>
                <a:gd name="T48" fmla="*/ 66 w 463"/>
                <a:gd name="T49" fmla="*/ 181 h 243"/>
                <a:gd name="T50" fmla="*/ 79 w 463"/>
                <a:gd name="T51" fmla="*/ 177 h 243"/>
                <a:gd name="T52" fmla="*/ 111 w 463"/>
                <a:gd name="T53" fmla="*/ 203 h 243"/>
                <a:gd name="T54" fmla="*/ 68 w 463"/>
                <a:gd name="T55" fmla="*/ 189 h 243"/>
                <a:gd name="T56" fmla="*/ 55 w 463"/>
                <a:gd name="T57" fmla="*/ 194 h 243"/>
                <a:gd name="T58" fmla="*/ 34 w 463"/>
                <a:gd name="T59" fmla="*/ 231 h 243"/>
                <a:gd name="T60" fmla="*/ 46 w 463"/>
                <a:gd name="T61" fmla="*/ 230 h 243"/>
                <a:gd name="T62" fmla="*/ 112 w 463"/>
                <a:gd name="T63" fmla="*/ 235 h 243"/>
                <a:gd name="T64" fmla="*/ 169 w 463"/>
                <a:gd name="T65" fmla="*/ 243 h 243"/>
                <a:gd name="T66" fmla="*/ 204 w 463"/>
                <a:gd name="T67" fmla="*/ 220 h 243"/>
                <a:gd name="T68" fmla="*/ 190 w 463"/>
                <a:gd name="T69" fmla="*/ 220 h 243"/>
                <a:gd name="T70" fmla="*/ 208 w 463"/>
                <a:gd name="T71" fmla="*/ 188 h 243"/>
                <a:gd name="T72" fmla="*/ 258 w 463"/>
                <a:gd name="T73" fmla="*/ 163 h 243"/>
                <a:gd name="T74" fmla="*/ 251 w 463"/>
                <a:gd name="T75" fmla="*/ 151 h 243"/>
                <a:gd name="T76" fmla="*/ 244 w 463"/>
                <a:gd name="T77" fmla="*/ 141 h 243"/>
                <a:gd name="T78" fmla="*/ 282 w 463"/>
                <a:gd name="T79" fmla="*/ 129 h 243"/>
                <a:gd name="T80" fmla="*/ 296 w 463"/>
                <a:gd name="T81" fmla="*/ 130 h 243"/>
                <a:gd name="T82" fmla="*/ 353 w 463"/>
                <a:gd name="T83" fmla="*/ 88 h 243"/>
                <a:gd name="T84" fmla="*/ 411 w 463"/>
                <a:gd name="T85" fmla="*/ 62 h 243"/>
                <a:gd name="T86" fmla="*/ 387 w 463"/>
                <a:gd name="T87" fmla="*/ 64 h 243"/>
                <a:gd name="T88" fmla="*/ 449 w 463"/>
                <a:gd name="T89" fmla="*/ 41 h 243"/>
                <a:gd name="T90" fmla="*/ 428 w 463"/>
                <a:gd name="T91" fmla="*/ 20 h 243"/>
                <a:gd name="T92" fmla="*/ 410 w 463"/>
                <a:gd name="T93" fmla="*/ 7 h 243"/>
                <a:gd name="T94" fmla="*/ 377 w 463"/>
                <a:gd name="T95" fmla="*/ 13 h 243"/>
                <a:gd name="T96" fmla="*/ 309 w 463"/>
                <a:gd name="T97" fmla="*/ 4 h 243"/>
                <a:gd name="T98" fmla="*/ 278 w 463"/>
                <a:gd name="T9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3" h="243">
                  <a:moveTo>
                    <a:pt x="278" y="0"/>
                  </a:moveTo>
                  <a:cubicBezTo>
                    <a:pt x="270" y="0"/>
                    <a:pt x="268" y="9"/>
                    <a:pt x="261" y="9"/>
                  </a:cubicBezTo>
                  <a:cubicBezTo>
                    <a:pt x="253" y="9"/>
                    <a:pt x="250" y="3"/>
                    <a:pt x="241" y="3"/>
                  </a:cubicBezTo>
                  <a:cubicBezTo>
                    <a:pt x="238" y="3"/>
                    <a:pt x="236" y="4"/>
                    <a:pt x="235" y="7"/>
                  </a:cubicBezTo>
                  <a:cubicBezTo>
                    <a:pt x="207" y="7"/>
                    <a:pt x="201" y="7"/>
                    <a:pt x="174" y="7"/>
                  </a:cubicBezTo>
                  <a:cubicBezTo>
                    <a:pt x="169" y="7"/>
                    <a:pt x="164" y="8"/>
                    <a:pt x="162" y="13"/>
                  </a:cubicBezTo>
                  <a:cubicBezTo>
                    <a:pt x="159" y="16"/>
                    <a:pt x="158" y="16"/>
                    <a:pt x="158" y="16"/>
                  </a:cubicBezTo>
                  <a:cubicBezTo>
                    <a:pt x="157" y="16"/>
                    <a:pt x="157" y="14"/>
                    <a:pt x="151" y="14"/>
                  </a:cubicBezTo>
                  <a:cubicBezTo>
                    <a:pt x="136" y="14"/>
                    <a:pt x="130" y="26"/>
                    <a:pt x="125" y="38"/>
                  </a:cubicBezTo>
                  <a:cubicBezTo>
                    <a:pt x="120" y="37"/>
                    <a:pt x="99" y="27"/>
                    <a:pt x="89" y="27"/>
                  </a:cubicBezTo>
                  <a:cubicBezTo>
                    <a:pt x="78" y="27"/>
                    <a:pt x="85" y="38"/>
                    <a:pt x="68" y="38"/>
                  </a:cubicBezTo>
                  <a:cubicBezTo>
                    <a:pt x="68" y="40"/>
                    <a:pt x="66" y="42"/>
                    <a:pt x="64" y="42"/>
                  </a:cubicBezTo>
                  <a:cubicBezTo>
                    <a:pt x="63" y="42"/>
                    <a:pt x="59" y="42"/>
                    <a:pt x="52" y="42"/>
                  </a:cubicBezTo>
                  <a:cubicBezTo>
                    <a:pt x="37" y="42"/>
                    <a:pt x="3" y="49"/>
                    <a:pt x="0" y="62"/>
                  </a:cubicBezTo>
                  <a:cubicBezTo>
                    <a:pt x="3" y="62"/>
                    <a:pt x="9" y="62"/>
                    <a:pt x="11" y="62"/>
                  </a:cubicBezTo>
                  <a:cubicBezTo>
                    <a:pt x="13" y="61"/>
                    <a:pt x="16" y="59"/>
                    <a:pt x="19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29" y="60"/>
                    <a:pt x="26" y="62"/>
                    <a:pt x="20" y="67"/>
                  </a:cubicBezTo>
                  <a:cubicBezTo>
                    <a:pt x="21" y="68"/>
                    <a:pt x="27" y="71"/>
                    <a:pt x="30" y="71"/>
                  </a:cubicBezTo>
                  <a:cubicBezTo>
                    <a:pt x="40" y="71"/>
                    <a:pt x="40" y="62"/>
                    <a:pt x="51" y="62"/>
                  </a:cubicBezTo>
                  <a:cubicBezTo>
                    <a:pt x="55" y="62"/>
                    <a:pt x="57" y="62"/>
                    <a:pt x="61" y="63"/>
                  </a:cubicBezTo>
                  <a:cubicBezTo>
                    <a:pt x="48" y="67"/>
                    <a:pt x="35" y="66"/>
                    <a:pt x="29" y="79"/>
                  </a:cubicBezTo>
                  <a:cubicBezTo>
                    <a:pt x="30" y="79"/>
                    <a:pt x="32" y="79"/>
                    <a:pt x="35" y="79"/>
                  </a:cubicBezTo>
                  <a:cubicBezTo>
                    <a:pt x="40" y="79"/>
                    <a:pt x="47" y="79"/>
                    <a:pt x="54" y="79"/>
                  </a:cubicBezTo>
                  <a:cubicBezTo>
                    <a:pt x="47" y="80"/>
                    <a:pt x="43" y="83"/>
                    <a:pt x="39" y="85"/>
                  </a:cubicBezTo>
                  <a:cubicBezTo>
                    <a:pt x="43" y="90"/>
                    <a:pt x="58" y="96"/>
                    <a:pt x="68" y="96"/>
                  </a:cubicBezTo>
                  <a:cubicBezTo>
                    <a:pt x="73" y="96"/>
                    <a:pt x="76" y="94"/>
                    <a:pt x="80" y="91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84" y="98"/>
                    <a:pt x="97" y="102"/>
                    <a:pt x="108" y="102"/>
                  </a:cubicBezTo>
                  <a:cubicBezTo>
                    <a:pt x="112" y="102"/>
                    <a:pt x="114" y="96"/>
                    <a:pt x="118" y="96"/>
                  </a:cubicBezTo>
                  <a:cubicBezTo>
                    <a:pt x="124" y="96"/>
                    <a:pt x="127" y="100"/>
                    <a:pt x="137" y="100"/>
                  </a:cubicBezTo>
                  <a:cubicBezTo>
                    <a:pt x="154" y="100"/>
                    <a:pt x="166" y="97"/>
                    <a:pt x="177" y="88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78" y="96"/>
                    <a:pt x="169" y="99"/>
                    <a:pt x="159" y="103"/>
                  </a:cubicBezTo>
                  <a:cubicBezTo>
                    <a:pt x="133" y="103"/>
                    <a:pt x="133" y="103"/>
                    <a:pt x="133" y="103"/>
                  </a:cubicBezTo>
                  <a:cubicBezTo>
                    <a:pt x="132" y="105"/>
                    <a:pt x="129" y="106"/>
                    <a:pt x="129" y="108"/>
                  </a:cubicBezTo>
                  <a:cubicBezTo>
                    <a:pt x="129" y="112"/>
                    <a:pt x="146" y="122"/>
                    <a:pt x="149" y="125"/>
                  </a:cubicBezTo>
                  <a:cubicBezTo>
                    <a:pt x="148" y="125"/>
                    <a:pt x="147" y="125"/>
                    <a:pt x="146" y="125"/>
                  </a:cubicBezTo>
                  <a:cubicBezTo>
                    <a:pt x="133" y="125"/>
                    <a:pt x="128" y="111"/>
                    <a:pt x="116" y="107"/>
                  </a:cubicBezTo>
                  <a:cubicBezTo>
                    <a:pt x="111" y="105"/>
                    <a:pt x="107" y="105"/>
                    <a:pt x="102" y="105"/>
                  </a:cubicBezTo>
                  <a:cubicBezTo>
                    <a:pt x="96" y="105"/>
                    <a:pt x="91" y="106"/>
                    <a:pt x="88" y="106"/>
                  </a:cubicBezTo>
                  <a:cubicBezTo>
                    <a:pt x="86" y="106"/>
                    <a:pt x="84" y="105"/>
                    <a:pt x="83" y="105"/>
                  </a:cubicBezTo>
                  <a:cubicBezTo>
                    <a:pt x="82" y="105"/>
                    <a:pt x="81" y="105"/>
                    <a:pt x="80" y="106"/>
                  </a:cubicBezTo>
                  <a:cubicBezTo>
                    <a:pt x="81" y="110"/>
                    <a:pt x="82" y="112"/>
                    <a:pt x="88" y="112"/>
                  </a:cubicBezTo>
                  <a:cubicBezTo>
                    <a:pt x="86" y="112"/>
                    <a:pt x="85" y="112"/>
                    <a:pt x="83" y="112"/>
                  </a:cubicBezTo>
                  <a:cubicBezTo>
                    <a:pt x="79" y="112"/>
                    <a:pt x="75" y="113"/>
                    <a:pt x="75" y="116"/>
                  </a:cubicBezTo>
                  <a:cubicBezTo>
                    <a:pt x="75" y="126"/>
                    <a:pt x="111" y="126"/>
                    <a:pt x="111" y="143"/>
                  </a:cubicBezTo>
                  <a:cubicBezTo>
                    <a:pt x="111" y="158"/>
                    <a:pt x="95" y="153"/>
                    <a:pt x="81" y="157"/>
                  </a:cubicBezTo>
                  <a:cubicBezTo>
                    <a:pt x="74" y="160"/>
                    <a:pt x="70" y="165"/>
                    <a:pt x="66" y="174"/>
                  </a:cubicBezTo>
                  <a:cubicBezTo>
                    <a:pt x="66" y="181"/>
                    <a:pt x="66" y="181"/>
                    <a:pt x="66" y="181"/>
                  </a:cubicBezTo>
                  <a:cubicBezTo>
                    <a:pt x="74" y="181"/>
                    <a:pt x="74" y="181"/>
                    <a:pt x="74" y="181"/>
                  </a:cubicBezTo>
                  <a:cubicBezTo>
                    <a:pt x="76" y="179"/>
                    <a:pt x="76" y="179"/>
                    <a:pt x="79" y="177"/>
                  </a:cubicBezTo>
                  <a:cubicBezTo>
                    <a:pt x="87" y="177"/>
                    <a:pt x="87" y="177"/>
                    <a:pt x="87" y="177"/>
                  </a:cubicBezTo>
                  <a:cubicBezTo>
                    <a:pt x="87" y="190"/>
                    <a:pt x="103" y="196"/>
                    <a:pt x="111" y="203"/>
                  </a:cubicBezTo>
                  <a:cubicBezTo>
                    <a:pt x="101" y="203"/>
                    <a:pt x="101" y="203"/>
                    <a:pt x="101" y="203"/>
                  </a:cubicBezTo>
                  <a:cubicBezTo>
                    <a:pt x="91" y="198"/>
                    <a:pt x="85" y="189"/>
                    <a:pt x="68" y="189"/>
                  </a:cubicBezTo>
                  <a:cubicBezTo>
                    <a:pt x="66" y="189"/>
                    <a:pt x="64" y="188"/>
                    <a:pt x="62" y="188"/>
                  </a:cubicBezTo>
                  <a:cubicBezTo>
                    <a:pt x="58" y="188"/>
                    <a:pt x="55" y="189"/>
                    <a:pt x="55" y="194"/>
                  </a:cubicBezTo>
                  <a:cubicBezTo>
                    <a:pt x="55" y="203"/>
                    <a:pt x="66" y="205"/>
                    <a:pt x="73" y="210"/>
                  </a:cubicBezTo>
                  <a:cubicBezTo>
                    <a:pt x="61" y="218"/>
                    <a:pt x="34" y="210"/>
                    <a:pt x="34" y="231"/>
                  </a:cubicBezTo>
                  <a:cubicBezTo>
                    <a:pt x="34" y="232"/>
                    <a:pt x="36" y="235"/>
                    <a:pt x="39" y="235"/>
                  </a:cubicBezTo>
                  <a:cubicBezTo>
                    <a:pt x="42" y="235"/>
                    <a:pt x="44" y="232"/>
                    <a:pt x="46" y="230"/>
                  </a:cubicBezTo>
                  <a:cubicBezTo>
                    <a:pt x="64" y="236"/>
                    <a:pt x="78" y="240"/>
                    <a:pt x="96" y="240"/>
                  </a:cubicBezTo>
                  <a:cubicBezTo>
                    <a:pt x="104" y="240"/>
                    <a:pt x="107" y="235"/>
                    <a:pt x="112" y="235"/>
                  </a:cubicBezTo>
                  <a:cubicBezTo>
                    <a:pt x="125" y="235"/>
                    <a:pt x="136" y="235"/>
                    <a:pt x="151" y="235"/>
                  </a:cubicBezTo>
                  <a:cubicBezTo>
                    <a:pt x="162" y="235"/>
                    <a:pt x="156" y="243"/>
                    <a:pt x="169" y="243"/>
                  </a:cubicBezTo>
                  <a:cubicBezTo>
                    <a:pt x="181" y="243"/>
                    <a:pt x="211" y="234"/>
                    <a:pt x="211" y="225"/>
                  </a:cubicBezTo>
                  <a:cubicBezTo>
                    <a:pt x="211" y="221"/>
                    <a:pt x="207" y="220"/>
                    <a:pt x="204" y="220"/>
                  </a:cubicBezTo>
                  <a:cubicBezTo>
                    <a:pt x="204" y="220"/>
                    <a:pt x="203" y="220"/>
                    <a:pt x="203" y="220"/>
                  </a:cubicBezTo>
                  <a:cubicBezTo>
                    <a:pt x="199" y="220"/>
                    <a:pt x="198" y="220"/>
                    <a:pt x="190" y="220"/>
                  </a:cubicBezTo>
                  <a:cubicBezTo>
                    <a:pt x="190" y="202"/>
                    <a:pt x="212" y="212"/>
                    <a:pt x="212" y="196"/>
                  </a:cubicBezTo>
                  <a:cubicBezTo>
                    <a:pt x="212" y="192"/>
                    <a:pt x="209" y="191"/>
                    <a:pt x="208" y="188"/>
                  </a:cubicBezTo>
                  <a:cubicBezTo>
                    <a:pt x="212" y="188"/>
                    <a:pt x="212" y="188"/>
                    <a:pt x="235" y="188"/>
                  </a:cubicBezTo>
                  <a:cubicBezTo>
                    <a:pt x="244" y="181"/>
                    <a:pt x="247" y="169"/>
                    <a:pt x="258" y="163"/>
                  </a:cubicBezTo>
                  <a:cubicBezTo>
                    <a:pt x="255" y="156"/>
                    <a:pt x="249" y="154"/>
                    <a:pt x="243" y="151"/>
                  </a:cubicBezTo>
                  <a:cubicBezTo>
                    <a:pt x="246" y="151"/>
                    <a:pt x="249" y="151"/>
                    <a:pt x="251" y="151"/>
                  </a:cubicBezTo>
                  <a:cubicBezTo>
                    <a:pt x="256" y="151"/>
                    <a:pt x="259" y="149"/>
                    <a:pt x="258" y="141"/>
                  </a:cubicBezTo>
                  <a:cubicBezTo>
                    <a:pt x="244" y="141"/>
                    <a:pt x="244" y="141"/>
                    <a:pt x="244" y="141"/>
                  </a:cubicBezTo>
                  <a:cubicBezTo>
                    <a:pt x="252" y="134"/>
                    <a:pt x="265" y="133"/>
                    <a:pt x="277" y="130"/>
                  </a:cubicBezTo>
                  <a:cubicBezTo>
                    <a:pt x="278" y="129"/>
                    <a:pt x="280" y="129"/>
                    <a:pt x="282" y="129"/>
                  </a:cubicBezTo>
                  <a:cubicBezTo>
                    <a:pt x="284" y="129"/>
                    <a:pt x="287" y="129"/>
                    <a:pt x="289" y="129"/>
                  </a:cubicBezTo>
                  <a:cubicBezTo>
                    <a:pt x="291" y="130"/>
                    <a:pt x="294" y="130"/>
                    <a:pt x="296" y="130"/>
                  </a:cubicBezTo>
                  <a:cubicBezTo>
                    <a:pt x="299" y="130"/>
                    <a:pt x="302" y="130"/>
                    <a:pt x="304" y="128"/>
                  </a:cubicBezTo>
                  <a:cubicBezTo>
                    <a:pt x="320" y="116"/>
                    <a:pt x="332" y="95"/>
                    <a:pt x="353" y="88"/>
                  </a:cubicBezTo>
                  <a:cubicBezTo>
                    <a:pt x="372" y="82"/>
                    <a:pt x="402" y="75"/>
                    <a:pt x="414" y="62"/>
                  </a:cubicBezTo>
                  <a:cubicBezTo>
                    <a:pt x="413" y="62"/>
                    <a:pt x="412" y="62"/>
                    <a:pt x="411" y="62"/>
                  </a:cubicBezTo>
                  <a:cubicBezTo>
                    <a:pt x="408" y="62"/>
                    <a:pt x="403" y="63"/>
                    <a:pt x="399" y="63"/>
                  </a:cubicBezTo>
                  <a:cubicBezTo>
                    <a:pt x="395" y="63"/>
                    <a:pt x="391" y="64"/>
                    <a:pt x="387" y="64"/>
                  </a:cubicBezTo>
                  <a:cubicBezTo>
                    <a:pt x="381" y="64"/>
                    <a:pt x="377" y="63"/>
                    <a:pt x="374" y="61"/>
                  </a:cubicBezTo>
                  <a:cubicBezTo>
                    <a:pt x="402" y="47"/>
                    <a:pt x="428" y="57"/>
                    <a:pt x="449" y="41"/>
                  </a:cubicBezTo>
                  <a:cubicBezTo>
                    <a:pt x="453" y="38"/>
                    <a:pt x="463" y="40"/>
                    <a:pt x="463" y="33"/>
                  </a:cubicBezTo>
                  <a:cubicBezTo>
                    <a:pt x="463" y="23"/>
                    <a:pt x="435" y="26"/>
                    <a:pt x="428" y="20"/>
                  </a:cubicBezTo>
                  <a:cubicBezTo>
                    <a:pt x="425" y="17"/>
                    <a:pt x="425" y="12"/>
                    <a:pt x="419" y="11"/>
                  </a:cubicBezTo>
                  <a:cubicBezTo>
                    <a:pt x="416" y="10"/>
                    <a:pt x="414" y="9"/>
                    <a:pt x="410" y="7"/>
                  </a:cubicBezTo>
                  <a:cubicBezTo>
                    <a:pt x="370" y="18"/>
                    <a:pt x="370" y="18"/>
                    <a:pt x="370" y="18"/>
                  </a:cubicBezTo>
                  <a:cubicBezTo>
                    <a:pt x="373" y="17"/>
                    <a:pt x="374" y="16"/>
                    <a:pt x="377" y="13"/>
                  </a:cubicBezTo>
                  <a:cubicBezTo>
                    <a:pt x="369" y="5"/>
                    <a:pt x="340" y="4"/>
                    <a:pt x="322" y="4"/>
                  </a:cubicBezTo>
                  <a:cubicBezTo>
                    <a:pt x="316" y="4"/>
                    <a:pt x="311" y="4"/>
                    <a:pt x="309" y="4"/>
                  </a:cubicBezTo>
                  <a:cubicBezTo>
                    <a:pt x="303" y="4"/>
                    <a:pt x="300" y="4"/>
                    <a:pt x="294" y="4"/>
                  </a:cubicBezTo>
                  <a:cubicBezTo>
                    <a:pt x="289" y="4"/>
                    <a:pt x="286" y="0"/>
                    <a:pt x="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72"/>
            <p:cNvSpPr>
              <a:spLocks/>
            </p:cNvSpPr>
            <p:nvPr/>
          </p:nvSpPr>
          <p:spPr bwMode="auto">
            <a:xfrm>
              <a:off x="1494" y="23"/>
              <a:ext cx="104" cy="69"/>
            </a:xfrm>
            <a:custGeom>
              <a:avLst/>
              <a:gdLst>
                <a:gd name="T0" fmla="*/ 12 w 44"/>
                <a:gd name="T1" fmla="*/ 0 h 29"/>
                <a:gd name="T2" fmla="*/ 0 w 44"/>
                <a:gd name="T3" fmla="*/ 11 h 29"/>
                <a:gd name="T4" fmla="*/ 11 w 44"/>
                <a:gd name="T5" fmla="*/ 29 h 29"/>
                <a:gd name="T6" fmla="*/ 22 w 44"/>
                <a:gd name="T7" fmla="*/ 29 h 29"/>
                <a:gd name="T8" fmla="*/ 44 w 44"/>
                <a:gd name="T9" fmla="*/ 19 h 29"/>
                <a:gd name="T10" fmla="*/ 12 w 44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29">
                  <a:moveTo>
                    <a:pt x="12" y="0"/>
                  </a:moveTo>
                  <a:cubicBezTo>
                    <a:pt x="7" y="0"/>
                    <a:pt x="0" y="3"/>
                    <a:pt x="0" y="11"/>
                  </a:cubicBezTo>
                  <a:cubicBezTo>
                    <a:pt x="0" y="17"/>
                    <a:pt x="6" y="29"/>
                    <a:pt x="11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31" y="29"/>
                    <a:pt x="43" y="28"/>
                    <a:pt x="44" y="19"/>
                  </a:cubicBezTo>
                  <a:cubicBezTo>
                    <a:pt x="30" y="15"/>
                    <a:pt x="26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73"/>
            <p:cNvSpPr>
              <a:spLocks/>
            </p:cNvSpPr>
            <p:nvPr/>
          </p:nvSpPr>
          <p:spPr bwMode="auto">
            <a:xfrm>
              <a:off x="2770" y="-325"/>
              <a:ext cx="57" cy="34"/>
            </a:xfrm>
            <a:custGeom>
              <a:avLst/>
              <a:gdLst>
                <a:gd name="T0" fmla="*/ 15 w 24"/>
                <a:gd name="T1" fmla="*/ 0 h 14"/>
                <a:gd name="T2" fmla="*/ 5 w 24"/>
                <a:gd name="T3" fmla="*/ 0 h 14"/>
                <a:gd name="T4" fmla="*/ 0 w 24"/>
                <a:gd name="T5" fmla="*/ 6 h 14"/>
                <a:gd name="T6" fmla="*/ 7 w 24"/>
                <a:gd name="T7" fmla="*/ 14 h 14"/>
                <a:gd name="T8" fmla="*/ 24 w 24"/>
                <a:gd name="T9" fmla="*/ 6 h 14"/>
                <a:gd name="T10" fmla="*/ 15 w 24"/>
                <a:gd name="T11" fmla="*/ 6 h 14"/>
                <a:gd name="T12" fmla="*/ 15 w 24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4">
                  <a:moveTo>
                    <a:pt x="1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0" y="3"/>
                    <a:pt x="0" y="6"/>
                  </a:cubicBezTo>
                  <a:cubicBezTo>
                    <a:pt x="0" y="9"/>
                    <a:pt x="3" y="14"/>
                    <a:pt x="7" y="14"/>
                  </a:cubicBezTo>
                  <a:cubicBezTo>
                    <a:pt x="12" y="14"/>
                    <a:pt x="21" y="8"/>
                    <a:pt x="2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4"/>
                    <a:pt x="15" y="3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74"/>
            <p:cNvSpPr>
              <a:spLocks/>
            </p:cNvSpPr>
            <p:nvPr/>
          </p:nvSpPr>
          <p:spPr bwMode="auto">
            <a:xfrm>
              <a:off x="1340" y="1057"/>
              <a:ext cx="234" cy="227"/>
            </a:xfrm>
            <a:custGeom>
              <a:avLst/>
              <a:gdLst>
                <a:gd name="T0" fmla="*/ 50 w 99"/>
                <a:gd name="T1" fmla="*/ 0 h 96"/>
                <a:gd name="T2" fmla="*/ 34 w 99"/>
                <a:gd name="T3" fmla="*/ 16 h 96"/>
                <a:gd name="T4" fmla="*/ 6 w 99"/>
                <a:gd name="T5" fmla="*/ 59 h 96"/>
                <a:gd name="T6" fmla="*/ 10 w 99"/>
                <a:gd name="T7" fmla="*/ 62 h 96"/>
                <a:gd name="T8" fmla="*/ 10 w 99"/>
                <a:gd name="T9" fmla="*/ 65 h 96"/>
                <a:gd name="T10" fmla="*/ 0 w 99"/>
                <a:gd name="T11" fmla="*/ 75 h 96"/>
                <a:gd name="T12" fmla="*/ 6 w 99"/>
                <a:gd name="T13" fmla="*/ 80 h 96"/>
                <a:gd name="T14" fmla="*/ 22 w 99"/>
                <a:gd name="T15" fmla="*/ 77 h 96"/>
                <a:gd name="T16" fmla="*/ 38 w 99"/>
                <a:gd name="T17" fmla="*/ 81 h 96"/>
                <a:gd name="T18" fmla="*/ 48 w 99"/>
                <a:gd name="T19" fmla="*/ 78 h 96"/>
                <a:gd name="T20" fmla="*/ 54 w 99"/>
                <a:gd name="T21" fmla="*/ 81 h 96"/>
                <a:gd name="T22" fmla="*/ 63 w 99"/>
                <a:gd name="T23" fmla="*/ 80 h 96"/>
                <a:gd name="T24" fmla="*/ 57 w 99"/>
                <a:gd name="T25" fmla="*/ 89 h 96"/>
                <a:gd name="T26" fmla="*/ 58 w 99"/>
                <a:gd name="T27" fmla="*/ 89 h 96"/>
                <a:gd name="T28" fmla="*/ 61 w 99"/>
                <a:gd name="T29" fmla="*/ 89 h 96"/>
                <a:gd name="T30" fmla="*/ 76 w 99"/>
                <a:gd name="T31" fmla="*/ 74 h 96"/>
                <a:gd name="T32" fmla="*/ 81 w 99"/>
                <a:gd name="T33" fmla="*/ 89 h 96"/>
                <a:gd name="T34" fmla="*/ 85 w 99"/>
                <a:gd name="T35" fmla="*/ 90 h 96"/>
                <a:gd name="T36" fmla="*/ 90 w 99"/>
                <a:gd name="T37" fmla="*/ 96 h 96"/>
                <a:gd name="T38" fmla="*/ 99 w 99"/>
                <a:gd name="T39" fmla="*/ 83 h 96"/>
                <a:gd name="T40" fmla="*/ 95 w 99"/>
                <a:gd name="T41" fmla="*/ 72 h 96"/>
                <a:gd name="T42" fmla="*/ 88 w 99"/>
                <a:gd name="T43" fmla="*/ 75 h 96"/>
                <a:gd name="T44" fmla="*/ 84 w 99"/>
                <a:gd name="T45" fmla="*/ 67 h 96"/>
                <a:gd name="T46" fmla="*/ 90 w 99"/>
                <a:gd name="T47" fmla="*/ 59 h 96"/>
                <a:gd name="T48" fmla="*/ 84 w 99"/>
                <a:gd name="T49" fmla="*/ 61 h 96"/>
                <a:gd name="T50" fmla="*/ 84 w 99"/>
                <a:gd name="T51" fmla="*/ 43 h 96"/>
                <a:gd name="T52" fmla="*/ 78 w 99"/>
                <a:gd name="T53" fmla="*/ 44 h 96"/>
                <a:gd name="T54" fmla="*/ 69 w 99"/>
                <a:gd name="T55" fmla="*/ 43 h 96"/>
                <a:gd name="T56" fmla="*/ 63 w 99"/>
                <a:gd name="T57" fmla="*/ 45 h 96"/>
                <a:gd name="T58" fmla="*/ 63 w 99"/>
                <a:gd name="T59" fmla="*/ 43 h 96"/>
                <a:gd name="T60" fmla="*/ 53 w 99"/>
                <a:gd name="T61" fmla="*/ 43 h 96"/>
                <a:gd name="T62" fmla="*/ 53 w 99"/>
                <a:gd name="T63" fmla="*/ 38 h 96"/>
                <a:gd name="T64" fmla="*/ 56 w 99"/>
                <a:gd name="T65" fmla="*/ 35 h 96"/>
                <a:gd name="T66" fmla="*/ 47 w 99"/>
                <a:gd name="T67" fmla="*/ 33 h 96"/>
                <a:gd name="T68" fmla="*/ 39 w 99"/>
                <a:gd name="T69" fmla="*/ 37 h 96"/>
                <a:gd name="T70" fmla="*/ 39 w 99"/>
                <a:gd name="T71" fmla="*/ 32 h 96"/>
                <a:gd name="T72" fmla="*/ 54 w 99"/>
                <a:gd name="T73" fmla="*/ 5 h 96"/>
                <a:gd name="T74" fmla="*/ 50 w 99"/>
                <a:gd name="T7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6">
                  <a:moveTo>
                    <a:pt x="50" y="0"/>
                  </a:moveTo>
                  <a:cubicBezTo>
                    <a:pt x="42" y="0"/>
                    <a:pt x="38" y="9"/>
                    <a:pt x="34" y="16"/>
                  </a:cubicBezTo>
                  <a:cubicBezTo>
                    <a:pt x="26" y="28"/>
                    <a:pt x="20" y="52"/>
                    <a:pt x="6" y="59"/>
                  </a:cubicBezTo>
                  <a:cubicBezTo>
                    <a:pt x="6" y="61"/>
                    <a:pt x="8" y="62"/>
                    <a:pt x="10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65"/>
                    <a:pt x="0" y="73"/>
                    <a:pt x="0" y="75"/>
                  </a:cubicBezTo>
                  <a:cubicBezTo>
                    <a:pt x="0" y="77"/>
                    <a:pt x="3" y="80"/>
                    <a:pt x="6" y="80"/>
                  </a:cubicBezTo>
                  <a:cubicBezTo>
                    <a:pt x="12" y="80"/>
                    <a:pt x="14" y="77"/>
                    <a:pt x="22" y="77"/>
                  </a:cubicBezTo>
                  <a:cubicBezTo>
                    <a:pt x="28" y="77"/>
                    <a:pt x="31" y="81"/>
                    <a:pt x="38" y="81"/>
                  </a:cubicBezTo>
                  <a:cubicBezTo>
                    <a:pt x="42" y="81"/>
                    <a:pt x="45" y="80"/>
                    <a:pt x="48" y="78"/>
                  </a:cubicBezTo>
                  <a:cubicBezTo>
                    <a:pt x="50" y="81"/>
                    <a:pt x="52" y="81"/>
                    <a:pt x="54" y="81"/>
                  </a:cubicBezTo>
                  <a:cubicBezTo>
                    <a:pt x="57" y="81"/>
                    <a:pt x="60" y="80"/>
                    <a:pt x="63" y="80"/>
                  </a:cubicBezTo>
                  <a:cubicBezTo>
                    <a:pt x="62" y="83"/>
                    <a:pt x="57" y="83"/>
                    <a:pt x="57" y="89"/>
                  </a:cubicBezTo>
                  <a:cubicBezTo>
                    <a:pt x="57" y="89"/>
                    <a:pt x="58" y="89"/>
                    <a:pt x="58" y="89"/>
                  </a:cubicBezTo>
                  <a:cubicBezTo>
                    <a:pt x="59" y="89"/>
                    <a:pt x="60" y="89"/>
                    <a:pt x="61" y="89"/>
                  </a:cubicBezTo>
                  <a:cubicBezTo>
                    <a:pt x="67" y="89"/>
                    <a:pt x="72" y="81"/>
                    <a:pt x="76" y="74"/>
                  </a:cubicBezTo>
                  <a:cubicBezTo>
                    <a:pt x="80" y="79"/>
                    <a:pt x="77" y="89"/>
                    <a:pt x="81" y="89"/>
                  </a:cubicBezTo>
                  <a:cubicBezTo>
                    <a:pt x="83" y="89"/>
                    <a:pt x="84" y="90"/>
                    <a:pt x="85" y="90"/>
                  </a:cubicBezTo>
                  <a:cubicBezTo>
                    <a:pt x="85" y="92"/>
                    <a:pt x="86" y="96"/>
                    <a:pt x="90" y="96"/>
                  </a:cubicBezTo>
                  <a:cubicBezTo>
                    <a:pt x="95" y="96"/>
                    <a:pt x="99" y="90"/>
                    <a:pt x="99" y="83"/>
                  </a:cubicBezTo>
                  <a:cubicBezTo>
                    <a:pt x="99" y="78"/>
                    <a:pt x="95" y="79"/>
                    <a:pt x="95" y="72"/>
                  </a:cubicBezTo>
                  <a:cubicBezTo>
                    <a:pt x="92" y="74"/>
                    <a:pt x="93" y="75"/>
                    <a:pt x="88" y="75"/>
                  </a:cubicBezTo>
                  <a:cubicBezTo>
                    <a:pt x="88" y="72"/>
                    <a:pt x="84" y="70"/>
                    <a:pt x="84" y="67"/>
                  </a:cubicBezTo>
                  <a:cubicBezTo>
                    <a:pt x="84" y="65"/>
                    <a:pt x="89" y="64"/>
                    <a:pt x="90" y="59"/>
                  </a:cubicBezTo>
                  <a:cubicBezTo>
                    <a:pt x="87" y="59"/>
                    <a:pt x="85" y="60"/>
                    <a:pt x="84" y="61"/>
                  </a:cubicBezTo>
                  <a:cubicBezTo>
                    <a:pt x="84" y="53"/>
                    <a:pt x="84" y="48"/>
                    <a:pt x="84" y="43"/>
                  </a:cubicBezTo>
                  <a:cubicBezTo>
                    <a:pt x="83" y="44"/>
                    <a:pt x="81" y="44"/>
                    <a:pt x="78" y="44"/>
                  </a:cubicBezTo>
                  <a:cubicBezTo>
                    <a:pt x="75" y="44"/>
                    <a:pt x="72" y="44"/>
                    <a:pt x="69" y="43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3"/>
                    <a:pt x="6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4" y="33"/>
                    <a:pt x="50" y="33"/>
                    <a:pt x="47" y="33"/>
                  </a:cubicBezTo>
                  <a:cubicBezTo>
                    <a:pt x="44" y="33"/>
                    <a:pt x="44" y="36"/>
                    <a:pt x="39" y="37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3" y="23"/>
                    <a:pt x="54" y="17"/>
                    <a:pt x="54" y="5"/>
                  </a:cubicBezTo>
                  <a:cubicBezTo>
                    <a:pt x="54" y="3"/>
                    <a:pt x="52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75"/>
            <p:cNvSpPr>
              <a:spLocks/>
            </p:cNvSpPr>
            <p:nvPr/>
          </p:nvSpPr>
          <p:spPr bwMode="auto">
            <a:xfrm>
              <a:off x="8308" y="-398"/>
              <a:ext cx="275" cy="107"/>
            </a:xfrm>
            <a:custGeom>
              <a:avLst/>
              <a:gdLst>
                <a:gd name="T0" fmla="*/ 24 w 116"/>
                <a:gd name="T1" fmla="*/ 0 h 45"/>
                <a:gd name="T2" fmla="*/ 0 w 116"/>
                <a:gd name="T3" fmla="*/ 22 h 45"/>
                <a:gd name="T4" fmla="*/ 26 w 116"/>
                <a:gd name="T5" fmla="*/ 45 h 45"/>
                <a:gd name="T6" fmla="*/ 38 w 116"/>
                <a:gd name="T7" fmla="*/ 37 h 45"/>
                <a:gd name="T8" fmla="*/ 47 w 116"/>
                <a:gd name="T9" fmla="*/ 43 h 45"/>
                <a:gd name="T10" fmla="*/ 59 w 116"/>
                <a:gd name="T11" fmla="*/ 38 h 45"/>
                <a:gd name="T12" fmla="*/ 70 w 116"/>
                <a:gd name="T13" fmla="*/ 35 h 45"/>
                <a:gd name="T14" fmla="*/ 79 w 116"/>
                <a:gd name="T15" fmla="*/ 40 h 45"/>
                <a:gd name="T16" fmla="*/ 92 w 116"/>
                <a:gd name="T17" fmla="*/ 35 h 45"/>
                <a:gd name="T18" fmla="*/ 107 w 116"/>
                <a:gd name="T19" fmla="*/ 35 h 45"/>
                <a:gd name="T20" fmla="*/ 116 w 116"/>
                <a:gd name="T21" fmla="*/ 17 h 45"/>
                <a:gd name="T22" fmla="*/ 64 w 116"/>
                <a:gd name="T23" fmla="*/ 3 h 45"/>
                <a:gd name="T24" fmla="*/ 55 w 116"/>
                <a:gd name="T25" fmla="*/ 17 h 45"/>
                <a:gd name="T26" fmla="*/ 24 w 116"/>
                <a:gd name="T2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" h="45">
                  <a:moveTo>
                    <a:pt x="24" y="0"/>
                  </a:moveTo>
                  <a:cubicBezTo>
                    <a:pt x="13" y="0"/>
                    <a:pt x="0" y="9"/>
                    <a:pt x="0" y="22"/>
                  </a:cubicBezTo>
                  <a:cubicBezTo>
                    <a:pt x="0" y="34"/>
                    <a:pt x="13" y="45"/>
                    <a:pt x="26" y="45"/>
                  </a:cubicBezTo>
                  <a:cubicBezTo>
                    <a:pt x="32" y="45"/>
                    <a:pt x="34" y="41"/>
                    <a:pt x="38" y="37"/>
                  </a:cubicBezTo>
                  <a:cubicBezTo>
                    <a:pt x="41" y="41"/>
                    <a:pt x="43" y="43"/>
                    <a:pt x="47" y="43"/>
                  </a:cubicBezTo>
                  <a:cubicBezTo>
                    <a:pt x="53" y="43"/>
                    <a:pt x="56" y="38"/>
                    <a:pt x="59" y="38"/>
                  </a:cubicBezTo>
                  <a:cubicBezTo>
                    <a:pt x="63" y="38"/>
                    <a:pt x="65" y="35"/>
                    <a:pt x="70" y="35"/>
                  </a:cubicBezTo>
                  <a:cubicBezTo>
                    <a:pt x="73" y="35"/>
                    <a:pt x="75" y="40"/>
                    <a:pt x="79" y="40"/>
                  </a:cubicBezTo>
                  <a:cubicBezTo>
                    <a:pt x="85" y="40"/>
                    <a:pt x="88" y="35"/>
                    <a:pt x="92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1"/>
                    <a:pt x="114" y="25"/>
                    <a:pt x="116" y="17"/>
                  </a:cubicBezTo>
                  <a:cubicBezTo>
                    <a:pt x="105" y="14"/>
                    <a:pt x="74" y="3"/>
                    <a:pt x="64" y="3"/>
                  </a:cubicBezTo>
                  <a:cubicBezTo>
                    <a:pt x="58" y="3"/>
                    <a:pt x="55" y="9"/>
                    <a:pt x="55" y="17"/>
                  </a:cubicBezTo>
                  <a:cubicBezTo>
                    <a:pt x="41" y="17"/>
                    <a:pt x="40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76"/>
            <p:cNvSpPr>
              <a:spLocks noEditPoints="1"/>
            </p:cNvSpPr>
            <p:nvPr/>
          </p:nvSpPr>
          <p:spPr bwMode="auto">
            <a:xfrm>
              <a:off x="-721" y="1877"/>
              <a:ext cx="1426" cy="958"/>
            </a:xfrm>
            <a:custGeom>
              <a:avLst/>
              <a:gdLst>
                <a:gd name="T0" fmla="*/ 298 w 603"/>
                <a:gd name="T1" fmla="*/ 109 h 405"/>
                <a:gd name="T2" fmla="*/ 296 w 603"/>
                <a:gd name="T3" fmla="*/ 104 h 405"/>
                <a:gd name="T4" fmla="*/ 1 w 603"/>
                <a:gd name="T5" fmla="*/ 0 h 405"/>
                <a:gd name="T6" fmla="*/ 0 w 603"/>
                <a:gd name="T7" fmla="*/ 4 h 405"/>
                <a:gd name="T8" fmla="*/ 48 w 603"/>
                <a:gd name="T9" fmla="*/ 82 h 405"/>
                <a:gd name="T10" fmla="*/ 62 w 603"/>
                <a:gd name="T11" fmla="*/ 101 h 405"/>
                <a:gd name="T12" fmla="*/ 83 w 603"/>
                <a:gd name="T13" fmla="*/ 136 h 405"/>
                <a:gd name="T14" fmla="*/ 115 w 603"/>
                <a:gd name="T15" fmla="*/ 156 h 405"/>
                <a:gd name="T16" fmla="*/ 88 w 603"/>
                <a:gd name="T17" fmla="*/ 114 h 405"/>
                <a:gd name="T18" fmla="*/ 43 w 603"/>
                <a:gd name="T19" fmla="*/ 50 h 405"/>
                <a:gd name="T20" fmla="*/ 59 w 603"/>
                <a:gd name="T21" fmla="*/ 27 h 405"/>
                <a:gd name="T22" fmla="*/ 93 w 603"/>
                <a:gd name="T23" fmla="*/ 82 h 405"/>
                <a:gd name="T24" fmla="*/ 119 w 603"/>
                <a:gd name="T25" fmla="*/ 105 h 405"/>
                <a:gd name="T26" fmla="*/ 178 w 603"/>
                <a:gd name="T27" fmla="*/ 179 h 405"/>
                <a:gd name="T28" fmla="*/ 185 w 603"/>
                <a:gd name="T29" fmla="*/ 217 h 405"/>
                <a:gd name="T30" fmla="*/ 233 w 603"/>
                <a:gd name="T31" fmla="*/ 243 h 405"/>
                <a:gd name="T32" fmla="*/ 256 w 603"/>
                <a:gd name="T33" fmla="*/ 255 h 405"/>
                <a:gd name="T34" fmla="*/ 294 w 603"/>
                <a:gd name="T35" fmla="*/ 271 h 405"/>
                <a:gd name="T36" fmla="*/ 317 w 603"/>
                <a:gd name="T37" fmla="*/ 277 h 405"/>
                <a:gd name="T38" fmla="*/ 352 w 603"/>
                <a:gd name="T39" fmla="*/ 271 h 405"/>
                <a:gd name="T40" fmla="*/ 435 w 603"/>
                <a:gd name="T41" fmla="*/ 314 h 405"/>
                <a:gd name="T42" fmla="*/ 468 w 603"/>
                <a:gd name="T43" fmla="*/ 337 h 405"/>
                <a:gd name="T44" fmla="*/ 486 w 603"/>
                <a:gd name="T45" fmla="*/ 367 h 405"/>
                <a:gd name="T46" fmla="*/ 515 w 603"/>
                <a:gd name="T47" fmla="*/ 387 h 405"/>
                <a:gd name="T48" fmla="*/ 534 w 603"/>
                <a:gd name="T49" fmla="*/ 391 h 405"/>
                <a:gd name="T50" fmla="*/ 556 w 603"/>
                <a:gd name="T51" fmla="*/ 393 h 405"/>
                <a:gd name="T52" fmla="*/ 584 w 603"/>
                <a:gd name="T53" fmla="*/ 394 h 405"/>
                <a:gd name="T54" fmla="*/ 591 w 603"/>
                <a:gd name="T55" fmla="*/ 397 h 405"/>
                <a:gd name="T56" fmla="*/ 574 w 603"/>
                <a:gd name="T57" fmla="*/ 368 h 405"/>
                <a:gd name="T58" fmla="*/ 506 w 603"/>
                <a:gd name="T59" fmla="*/ 346 h 405"/>
                <a:gd name="T60" fmla="*/ 510 w 603"/>
                <a:gd name="T61" fmla="*/ 282 h 405"/>
                <a:gd name="T62" fmla="*/ 428 w 603"/>
                <a:gd name="T63" fmla="*/ 269 h 405"/>
                <a:gd name="T64" fmla="*/ 437 w 603"/>
                <a:gd name="T65" fmla="*/ 230 h 405"/>
                <a:gd name="T66" fmla="*/ 448 w 603"/>
                <a:gd name="T67" fmla="*/ 216 h 405"/>
                <a:gd name="T68" fmla="*/ 445 w 603"/>
                <a:gd name="T69" fmla="*/ 184 h 405"/>
                <a:gd name="T70" fmla="*/ 391 w 603"/>
                <a:gd name="T71" fmla="*/ 224 h 405"/>
                <a:gd name="T72" fmla="*/ 345 w 603"/>
                <a:gd name="T73" fmla="*/ 236 h 405"/>
                <a:gd name="T74" fmla="*/ 300 w 603"/>
                <a:gd name="T75" fmla="*/ 192 h 405"/>
                <a:gd name="T76" fmla="*/ 294 w 603"/>
                <a:gd name="T77" fmla="*/ 139 h 405"/>
                <a:gd name="T78" fmla="*/ 297 w 603"/>
                <a:gd name="T79" fmla="*/ 108 h 405"/>
                <a:gd name="T80" fmla="*/ 206 w 603"/>
                <a:gd name="T81" fmla="*/ 60 h 405"/>
                <a:gd name="T82" fmla="*/ 135 w 603"/>
                <a:gd name="T83" fmla="*/ 13 h 405"/>
                <a:gd name="T84" fmla="*/ 34 w 603"/>
                <a:gd name="T85" fmla="*/ 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3" h="405">
                  <a:moveTo>
                    <a:pt x="296" y="104"/>
                  </a:moveTo>
                  <a:cubicBezTo>
                    <a:pt x="297" y="108"/>
                    <a:pt x="297" y="108"/>
                    <a:pt x="297" y="108"/>
                  </a:cubicBezTo>
                  <a:cubicBezTo>
                    <a:pt x="298" y="108"/>
                    <a:pt x="298" y="109"/>
                    <a:pt x="298" y="109"/>
                  </a:cubicBezTo>
                  <a:cubicBezTo>
                    <a:pt x="298" y="107"/>
                    <a:pt x="297" y="106"/>
                    <a:pt x="296" y="104"/>
                  </a:cubicBezTo>
                  <a:moveTo>
                    <a:pt x="296" y="103"/>
                  </a:moveTo>
                  <a:cubicBezTo>
                    <a:pt x="296" y="104"/>
                    <a:pt x="296" y="104"/>
                    <a:pt x="296" y="104"/>
                  </a:cubicBezTo>
                  <a:cubicBezTo>
                    <a:pt x="296" y="103"/>
                    <a:pt x="296" y="103"/>
                    <a:pt x="296" y="103"/>
                  </a:cubicBezTo>
                  <a:moveTo>
                    <a:pt x="3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16"/>
                    <a:pt x="9" y="19"/>
                    <a:pt x="13" y="29"/>
                  </a:cubicBezTo>
                  <a:cubicBezTo>
                    <a:pt x="17" y="35"/>
                    <a:pt x="16" y="50"/>
                    <a:pt x="22" y="54"/>
                  </a:cubicBezTo>
                  <a:cubicBezTo>
                    <a:pt x="32" y="60"/>
                    <a:pt x="40" y="71"/>
                    <a:pt x="48" y="82"/>
                  </a:cubicBezTo>
                  <a:cubicBezTo>
                    <a:pt x="51" y="86"/>
                    <a:pt x="47" y="87"/>
                    <a:pt x="43" y="87"/>
                  </a:cubicBezTo>
                  <a:cubicBezTo>
                    <a:pt x="41" y="87"/>
                    <a:pt x="39" y="87"/>
                    <a:pt x="38" y="87"/>
                  </a:cubicBezTo>
                  <a:cubicBezTo>
                    <a:pt x="43" y="95"/>
                    <a:pt x="55" y="93"/>
                    <a:pt x="62" y="101"/>
                  </a:cubicBezTo>
                  <a:cubicBezTo>
                    <a:pt x="67" y="106"/>
                    <a:pt x="71" y="112"/>
                    <a:pt x="77" y="118"/>
                  </a:cubicBezTo>
                  <a:cubicBezTo>
                    <a:pt x="77" y="131"/>
                    <a:pt x="77" y="131"/>
                    <a:pt x="77" y="131"/>
                  </a:cubicBezTo>
                  <a:cubicBezTo>
                    <a:pt x="79" y="134"/>
                    <a:pt x="79" y="134"/>
                    <a:pt x="83" y="136"/>
                  </a:cubicBezTo>
                  <a:cubicBezTo>
                    <a:pt x="88" y="140"/>
                    <a:pt x="93" y="152"/>
                    <a:pt x="103" y="152"/>
                  </a:cubicBezTo>
                  <a:cubicBezTo>
                    <a:pt x="103" y="154"/>
                    <a:pt x="111" y="164"/>
                    <a:pt x="112" y="164"/>
                  </a:cubicBezTo>
                  <a:cubicBezTo>
                    <a:pt x="113" y="164"/>
                    <a:pt x="115" y="158"/>
                    <a:pt x="115" y="156"/>
                  </a:cubicBezTo>
                  <a:cubicBezTo>
                    <a:pt x="115" y="152"/>
                    <a:pt x="111" y="146"/>
                    <a:pt x="107" y="146"/>
                  </a:cubicBezTo>
                  <a:cubicBezTo>
                    <a:pt x="106" y="146"/>
                    <a:pt x="105" y="146"/>
                    <a:pt x="105" y="147"/>
                  </a:cubicBezTo>
                  <a:cubicBezTo>
                    <a:pt x="95" y="140"/>
                    <a:pt x="92" y="127"/>
                    <a:pt x="88" y="114"/>
                  </a:cubicBezTo>
                  <a:cubicBezTo>
                    <a:pt x="84" y="103"/>
                    <a:pt x="74" y="97"/>
                    <a:pt x="70" y="85"/>
                  </a:cubicBezTo>
                  <a:cubicBezTo>
                    <a:pt x="67" y="76"/>
                    <a:pt x="66" y="71"/>
                    <a:pt x="59" y="63"/>
                  </a:cubicBezTo>
                  <a:cubicBezTo>
                    <a:pt x="53" y="58"/>
                    <a:pt x="47" y="58"/>
                    <a:pt x="43" y="50"/>
                  </a:cubicBezTo>
                  <a:cubicBezTo>
                    <a:pt x="39" y="41"/>
                    <a:pt x="33" y="34"/>
                    <a:pt x="33" y="23"/>
                  </a:cubicBezTo>
                  <a:cubicBezTo>
                    <a:pt x="33" y="22"/>
                    <a:pt x="33" y="18"/>
                    <a:pt x="34" y="16"/>
                  </a:cubicBezTo>
                  <a:cubicBezTo>
                    <a:pt x="41" y="23"/>
                    <a:pt x="50" y="23"/>
                    <a:pt x="59" y="27"/>
                  </a:cubicBezTo>
                  <a:cubicBezTo>
                    <a:pt x="63" y="29"/>
                    <a:pt x="62" y="41"/>
                    <a:pt x="67" y="45"/>
                  </a:cubicBezTo>
                  <a:cubicBezTo>
                    <a:pt x="71" y="50"/>
                    <a:pt x="70" y="59"/>
                    <a:pt x="75" y="64"/>
                  </a:cubicBezTo>
                  <a:cubicBezTo>
                    <a:pt x="80" y="70"/>
                    <a:pt x="86" y="75"/>
                    <a:pt x="93" y="82"/>
                  </a:cubicBezTo>
                  <a:cubicBezTo>
                    <a:pt x="93" y="82"/>
                    <a:pt x="94" y="81"/>
                    <a:pt x="94" y="81"/>
                  </a:cubicBezTo>
                  <a:cubicBezTo>
                    <a:pt x="95" y="81"/>
                    <a:pt x="96" y="82"/>
                    <a:pt x="98" y="82"/>
                  </a:cubicBezTo>
                  <a:cubicBezTo>
                    <a:pt x="98" y="95"/>
                    <a:pt x="115" y="96"/>
                    <a:pt x="119" y="105"/>
                  </a:cubicBezTo>
                  <a:cubicBezTo>
                    <a:pt x="122" y="111"/>
                    <a:pt x="118" y="117"/>
                    <a:pt x="123" y="121"/>
                  </a:cubicBezTo>
                  <a:cubicBezTo>
                    <a:pt x="128" y="126"/>
                    <a:pt x="136" y="128"/>
                    <a:pt x="142" y="133"/>
                  </a:cubicBezTo>
                  <a:cubicBezTo>
                    <a:pt x="153" y="145"/>
                    <a:pt x="171" y="160"/>
                    <a:pt x="178" y="179"/>
                  </a:cubicBezTo>
                  <a:cubicBezTo>
                    <a:pt x="179" y="183"/>
                    <a:pt x="183" y="185"/>
                    <a:pt x="183" y="192"/>
                  </a:cubicBezTo>
                  <a:cubicBezTo>
                    <a:pt x="183" y="197"/>
                    <a:pt x="178" y="201"/>
                    <a:pt x="178" y="206"/>
                  </a:cubicBezTo>
                  <a:cubicBezTo>
                    <a:pt x="178" y="211"/>
                    <a:pt x="181" y="217"/>
                    <a:pt x="185" y="217"/>
                  </a:cubicBezTo>
                  <a:cubicBezTo>
                    <a:pt x="187" y="224"/>
                    <a:pt x="203" y="227"/>
                    <a:pt x="210" y="234"/>
                  </a:cubicBezTo>
                  <a:cubicBezTo>
                    <a:pt x="211" y="235"/>
                    <a:pt x="212" y="236"/>
                    <a:pt x="216" y="237"/>
                  </a:cubicBezTo>
                  <a:cubicBezTo>
                    <a:pt x="222" y="241"/>
                    <a:pt x="226" y="240"/>
                    <a:pt x="233" y="243"/>
                  </a:cubicBezTo>
                  <a:cubicBezTo>
                    <a:pt x="240" y="246"/>
                    <a:pt x="242" y="253"/>
                    <a:pt x="249" y="255"/>
                  </a:cubicBezTo>
                  <a:cubicBezTo>
                    <a:pt x="251" y="255"/>
                    <a:pt x="252" y="255"/>
                    <a:pt x="253" y="255"/>
                  </a:cubicBezTo>
                  <a:cubicBezTo>
                    <a:pt x="254" y="255"/>
                    <a:pt x="255" y="255"/>
                    <a:pt x="256" y="255"/>
                  </a:cubicBezTo>
                  <a:cubicBezTo>
                    <a:pt x="257" y="255"/>
                    <a:pt x="258" y="255"/>
                    <a:pt x="260" y="255"/>
                  </a:cubicBezTo>
                  <a:cubicBezTo>
                    <a:pt x="261" y="255"/>
                    <a:pt x="263" y="255"/>
                    <a:pt x="265" y="256"/>
                  </a:cubicBezTo>
                  <a:cubicBezTo>
                    <a:pt x="270" y="259"/>
                    <a:pt x="288" y="271"/>
                    <a:pt x="294" y="271"/>
                  </a:cubicBezTo>
                  <a:cubicBezTo>
                    <a:pt x="296" y="271"/>
                    <a:pt x="298" y="271"/>
                    <a:pt x="300" y="271"/>
                  </a:cubicBezTo>
                  <a:cubicBezTo>
                    <a:pt x="302" y="271"/>
                    <a:pt x="304" y="271"/>
                    <a:pt x="306" y="272"/>
                  </a:cubicBezTo>
                  <a:cubicBezTo>
                    <a:pt x="308" y="273"/>
                    <a:pt x="313" y="277"/>
                    <a:pt x="317" y="277"/>
                  </a:cubicBezTo>
                  <a:cubicBezTo>
                    <a:pt x="326" y="277"/>
                    <a:pt x="327" y="266"/>
                    <a:pt x="337" y="266"/>
                  </a:cubicBezTo>
                  <a:cubicBezTo>
                    <a:pt x="341" y="266"/>
                    <a:pt x="344" y="268"/>
                    <a:pt x="349" y="271"/>
                  </a:cubicBezTo>
                  <a:cubicBezTo>
                    <a:pt x="352" y="271"/>
                    <a:pt x="352" y="271"/>
                    <a:pt x="352" y="271"/>
                  </a:cubicBezTo>
                  <a:cubicBezTo>
                    <a:pt x="366" y="278"/>
                    <a:pt x="368" y="290"/>
                    <a:pt x="385" y="298"/>
                  </a:cubicBezTo>
                  <a:cubicBezTo>
                    <a:pt x="395" y="303"/>
                    <a:pt x="402" y="300"/>
                    <a:pt x="413" y="305"/>
                  </a:cubicBezTo>
                  <a:cubicBezTo>
                    <a:pt x="419" y="308"/>
                    <a:pt x="425" y="314"/>
                    <a:pt x="435" y="314"/>
                  </a:cubicBezTo>
                  <a:cubicBezTo>
                    <a:pt x="438" y="314"/>
                    <a:pt x="441" y="311"/>
                    <a:pt x="445" y="311"/>
                  </a:cubicBezTo>
                  <a:cubicBezTo>
                    <a:pt x="446" y="311"/>
                    <a:pt x="447" y="311"/>
                    <a:pt x="448" y="311"/>
                  </a:cubicBezTo>
                  <a:cubicBezTo>
                    <a:pt x="451" y="324"/>
                    <a:pt x="460" y="329"/>
                    <a:pt x="468" y="337"/>
                  </a:cubicBezTo>
                  <a:cubicBezTo>
                    <a:pt x="471" y="340"/>
                    <a:pt x="474" y="341"/>
                    <a:pt x="475" y="346"/>
                  </a:cubicBezTo>
                  <a:cubicBezTo>
                    <a:pt x="478" y="354"/>
                    <a:pt x="473" y="362"/>
                    <a:pt x="481" y="367"/>
                  </a:cubicBezTo>
                  <a:cubicBezTo>
                    <a:pt x="486" y="367"/>
                    <a:pt x="486" y="367"/>
                    <a:pt x="486" y="367"/>
                  </a:cubicBezTo>
                  <a:cubicBezTo>
                    <a:pt x="485" y="366"/>
                    <a:pt x="485" y="364"/>
                    <a:pt x="486" y="362"/>
                  </a:cubicBezTo>
                  <a:cubicBezTo>
                    <a:pt x="486" y="362"/>
                    <a:pt x="504" y="373"/>
                    <a:pt x="506" y="376"/>
                  </a:cubicBezTo>
                  <a:cubicBezTo>
                    <a:pt x="508" y="381"/>
                    <a:pt x="508" y="386"/>
                    <a:pt x="515" y="387"/>
                  </a:cubicBezTo>
                  <a:cubicBezTo>
                    <a:pt x="515" y="388"/>
                    <a:pt x="517" y="391"/>
                    <a:pt x="518" y="391"/>
                  </a:cubicBezTo>
                  <a:cubicBezTo>
                    <a:pt x="520" y="391"/>
                    <a:pt x="525" y="389"/>
                    <a:pt x="528" y="389"/>
                  </a:cubicBezTo>
                  <a:cubicBezTo>
                    <a:pt x="531" y="389"/>
                    <a:pt x="533" y="390"/>
                    <a:pt x="534" y="391"/>
                  </a:cubicBezTo>
                  <a:cubicBezTo>
                    <a:pt x="538" y="395"/>
                    <a:pt x="543" y="405"/>
                    <a:pt x="552" y="405"/>
                  </a:cubicBezTo>
                  <a:cubicBezTo>
                    <a:pt x="556" y="405"/>
                    <a:pt x="559" y="403"/>
                    <a:pt x="560" y="397"/>
                  </a:cubicBezTo>
                  <a:cubicBezTo>
                    <a:pt x="559" y="397"/>
                    <a:pt x="556" y="395"/>
                    <a:pt x="556" y="393"/>
                  </a:cubicBezTo>
                  <a:cubicBezTo>
                    <a:pt x="556" y="389"/>
                    <a:pt x="570" y="379"/>
                    <a:pt x="574" y="379"/>
                  </a:cubicBezTo>
                  <a:cubicBezTo>
                    <a:pt x="580" y="379"/>
                    <a:pt x="581" y="386"/>
                    <a:pt x="587" y="388"/>
                  </a:cubicBezTo>
                  <a:cubicBezTo>
                    <a:pt x="586" y="391"/>
                    <a:pt x="584" y="392"/>
                    <a:pt x="584" y="394"/>
                  </a:cubicBezTo>
                  <a:cubicBezTo>
                    <a:pt x="584" y="395"/>
                    <a:pt x="589" y="397"/>
                    <a:pt x="590" y="398"/>
                  </a:cubicBezTo>
                  <a:cubicBezTo>
                    <a:pt x="590" y="398"/>
                    <a:pt x="590" y="398"/>
                    <a:pt x="590" y="398"/>
                  </a:cubicBezTo>
                  <a:cubicBezTo>
                    <a:pt x="590" y="398"/>
                    <a:pt x="591" y="398"/>
                    <a:pt x="591" y="397"/>
                  </a:cubicBezTo>
                  <a:cubicBezTo>
                    <a:pt x="593" y="396"/>
                    <a:pt x="597" y="392"/>
                    <a:pt x="600" y="389"/>
                  </a:cubicBezTo>
                  <a:cubicBezTo>
                    <a:pt x="602" y="387"/>
                    <a:pt x="603" y="386"/>
                    <a:pt x="603" y="385"/>
                  </a:cubicBezTo>
                  <a:cubicBezTo>
                    <a:pt x="595" y="379"/>
                    <a:pt x="588" y="368"/>
                    <a:pt x="574" y="368"/>
                  </a:cubicBezTo>
                  <a:cubicBezTo>
                    <a:pt x="561" y="368"/>
                    <a:pt x="554" y="379"/>
                    <a:pt x="540" y="379"/>
                  </a:cubicBezTo>
                  <a:cubicBezTo>
                    <a:pt x="531" y="379"/>
                    <a:pt x="531" y="369"/>
                    <a:pt x="525" y="366"/>
                  </a:cubicBezTo>
                  <a:cubicBezTo>
                    <a:pt x="517" y="362"/>
                    <a:pt x="506" y="357"/>
                    <a:pt x="506" y="346"/>
                  </a:cubicBezTo>
                  <a:cubicBezTo>
                    <a:pt x="506" y="337"/>
                    <a:pt x="506" y="326"/>
                    <a:pt x="506" y="313"/>
                  </a:cubicBezTo>
                  <a:cubicBezTo>
                    <a:pt x="509" y="308"/>
                    <a:pt x="510" y="295"/>
                    <a:pt x="510" y="290"/>
                  </a:cubicBezTo>
                  <a:cubicBezTo>
                    <a:pt x="510" y="288"/>
                    <a:pt x="510" y="285"/>
                    <a:pt x="510" y="282"/>
                  </a:cubicBezTo>
                  <a:cubicBezTo>
                    <a:pt x="500" y="280"/>
                    <a:pt x="497" y="271"/>
                    <a:pt x="484" y="271"/>
                  </a:cubicBezTo>
                  <a:cubicBezTo>
                    <a:pt x="466" y="271"/>
                    <a:pt x="452" y="274"/>
                    <a:pt x="434" y="274"/>
                  </a:cubicBezTo>
                  <a:cubicBezTo>
                    <a:pt x="431" y="274"/>
                    <a:pt x="428" y="272"/>
                    <a:pt x="428" y="269"/>
                  </a:cubicBezTo>
                  <a:cubicBezTo>
                    <a:pt x="428" y="268"/>
                    <a:pt x="428" y="267"/>
                    <a:pt x="428" y="266"/>
                  </a:cubicBezTo>
                  <a:cubicBezTo>
                    <a:pt x="431" y="263"/>
                    <a:pt x="437" y="261"/>
                    <a:pt x="437" y="255"/>
                  </a:cubicBezTo>
                  <a:cubicBezTo>
                    <a:pt x="437" y="248"/>
                    <a:pt x="437" y="236"/>
                    <a:pt x="437" y="230"/>
                  </a:cubicBezTo>
                  <a:cubicBezTo>
                    <a:pt x="439" y="230"/>
                    <a:pt x="440" y="230"/>
                    <a:pt x="442" y="230"/>
                  </a:cubicBezTo>
                  <a:cubicBezTo>
                    <a:pt x="442" y="231"/>
                    <a:pt x="442" y="233"/>
                    <a:pt x="442" y="234"/>
                  </a:cubicBezTo>
                  <a:cubicBezTo>
                    <a:pt x="445" y="228"/>
                    <a:pt x="448" y="225"/>
                    <a:pt x="448" y="216"/>
                  </a:cubicBezTo>
                  <a:cubicBezTo>
                    <a:pt x="448" y="206"/>
                    <a:pt x="457" y="197"/>
                    <a:pt x="457" y="189"/>
                  </a:cubicBezTo>
                  <a:cubicBezTo>
                    <a:pt x="457" y="188"/>
                    <a:pt x="457" y="186"/>
                    <a:pt x="457" y="185"/>
                  </a:cubicBezTo>
                  <a:cubicBezTo>
                    <a:pt x="454" y="185"/>
                    <a:pt x="447" y="184"/>
                    <a:pt x="445" y="184"/>
                  </a:cubicBezTo>
                  <a:cubicBezTo>
                    <a:pt x="443" y="183"/>
                    <a:pt x="439" y="182"/>
                    <a:pt x="434" y="182"/>
                  </a:cubicBezTo>
                  <a:cubicBezTo>
                    <a:pt x="420" y="182"/>
                    <a:pt x="402" y="187"/>
                    <a:pt x="402" y="203"/>
                  </a:cubicBezTo>
                  <a:cubicBezTo>
                    <a:pt x="402" y="211"/>
                    <a:pt x="393" y="217"/>
                    <a:pt x="391" y="224"/>
                  </a:cubicBezTo>
                  <a:cubicBezTo>
                    <a:pt x="391" y="226"/>
                    <a:pt x="388" y="232"/>
                    <a:pt x="384" y="232"/>
                  </a:cubicBezTo>
                  <a:cubicBezTo>
                    <a:pt x="382" y="232"/>
                    <a:pt x="380" y="229"/>
                    <a:pt x="374" y="229"/>
                  </a:cubicBezTo>
                  <a:cubicBezTo>
                    <a:pt x="363" y="229"/>
                    <a:pt x="355" y="236"/>
                    <a:pt x="345" y="236"/>
                  </a:cubicBezTo>
                  <a:cubicBezTo>
                    <a:pt x="341" y="236"/>
                    <a:pt x="341" y="232"/>
                    <a:pt x="336" y="230"/>
                  </a:cubicBezTo>
                  <a:cubicBezTo>
                    <a:pt x="322" y="226"/>
                    <a:pt x="322" y="217"/>
                    <a:pt x="313" y="207"/>
                  </a:cubicBezTo>
                  <a:cubicBezTo>
                    <a:pt x="309" y="204"/>
                    <a:pt x="302" y="196"/>
                    <a:pt x="300" y="192"/>
                  </a:cubicBezTo>
                  <a:cubicBezTo>
                    <a:pt x="298" y="187"/>
                    <a:pt x="301" y="184"/>
                    <a:pt x="298" y="179"/>
                  </a:cubicBezTo>
                  <a:cubicBezTo>
                    <a:pt x="297" y="177"/>
                    <a:pt x="293" y="173"/>
                    <a:pt x="294" y="169"/>
                  </a:cubicBezTo>
                  <a:cubicBezTo>
                    <a:pt x="294" y="139"/>
                    <a:pt x="294" y="139"/>
                    <a:pt x="294" y="139"/>
                  </a:cubicBezTo>
                  <a:cubicBezTo>
                    <a:pt x="296" y="131"/>
                    <a:pt x="300" y="128"/>
                    <a:pt x="300" y="118"/>
                  </a:cubicBezTo>
                  <a:cubicBezTo>
                    <a:pt x="300" y="115"/>
                    <a:pt x="298" y="113"/>
                    <a:pt x="297" y="110"/>
                  </a:cubicBezTo>
                  <a:cubicBezTo>
                    <a:pt x="297" y="108"/>
                    <a:pt x="297" y="108"/>
                    <a:pt x="297" y="108"/>
                  </a:cubicBezTo>
                  <a:cubicBezTo>
                    <a:pt x="288" y="107"/>
                    <a:pt x="276" y="105"/>
                    <a:pt x="272" y="101"/>
                  </a:cubicBezTo>
                  <a:cubicBezTo>
                    <a:pt x="255" y="84"/>
                    <a:pt x="256" y="45"/>
                    <a:pt x="225" y="45"/>
                  </a:cubicBezTo>
                  <a:cubicBezTo>
                    <a:pt x="213" y="45"/>
                    <a:pt x="216" y="60"/>
                    <a:pt x="206" y="60"/>
                  </a:cubicBezTo>
                  <a:cubicBezTo>
                    <a:pt x="195" y="60"/>
                    <a:pt x="187" y="42"/>
                    <a:pt x="182" y="35"/>
                  </a:cubicBezTo>
                  <a:cubicBezTo>
                    <a:pt x="173" y="19"/>
                    <a:pt x="163" y="17"/>
                    <a:pt x="145" y="13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77"/>
            <p:cNvSpPr>
              <a:spLocks/>
            </p:cNvSpPr>
            <p:nvPr/>
          </p:nvSpPr>
          <p:spPr bwMode="auto">
            <a:xfrm>
              <a:off x="532" y="986"/>
              <a:ext cx="43" cy="21"/>
            </a:xfrm>
            <a:custGeom>
              <a:avLst/>
              <a:gdLst>
                <a:gd name="T0" fmla="*/ 0 w 18"/>
                <a:gd name="T1" fmla="*/ 0 h 9"/>
                <a:gd name="T2" fmla="*/ 0 w 18"/>
                <a:gd name="T3" fmla="*/ 4 h 9"/>
                <a:gd name="T4" fmla="*/ 15 w 18"/>
                <a:gd name="T5" fmla="*/ 9 h 9"/>
                <a:gd name="T6" fmla="*/ 17 w 18"/>
                <a:gd name="T7" fmla="*/ 9 h 9"/>
                <a:gd name="T8" fmla="*/ 18 w 18"/>
                <a:gd name="T9" fmla="*/ 9 h 9"/>
                <a:gd name="T10" fmla="*/ 0 w 1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cubicBezTo>
                    <a:pt x="0" y="1"/>
                    <a:pt x="0" y="3"/>
                    <a:pt x="0" y="4"/>
                  </a:cubicBezTo>
                  <a:cubicBezTo>
                    <a:pt x="3" y="7"/>
                    <a:pt x="10" y="9"/>
                    <a:pt x="15" y="9"/>
                  </a:cubicBezTo>
                  <a:cubicBezTo>
                    <a:pt x="15" y="9"/>
                    <a:pt x="16" y="9"/>
                    <a:pt x="17" y="9"/>
                  </a:cubicBezTo>
                  <a:cubicBezTo>
                    <a:pt x="17" y="9"/>
                    <a:pt x="18" y="9"/>
                    <a:pt x="18" y="9"/>
                  </a:cubicBezTo>
                  <a:cubicBezTo>
                    <a:pt x="18" y="1"/>
                    <a:pt x="9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78"/>
            <p:cNvSpPr>
              <a:spLocks/>
            </p:cNvSpPr>
            <p:nvPr/>
          </p:nvSpPr>
          <p:spPr bwMode="auto">
            <a:xfrm>
              <a:off x="-1118" y="1104"/>
              <a:ext cx="168" cy="109"/>
            </a:xfrm>
            <a:custGeom>
              <a:avLst/>
              <a:gdLst>
                <a:gd name="T0" fmla="*/ 8 w 71"/>
                <a:gd name="T1" fmla="*/ 0 h 46"/>
                <a:gd name="T2" fmla="*/ 0 w 71"/>
                <a:gd name="T3" fmla="*/ 3 h 46"/>
                <a:gd name="T4" fmla="*/ 2 w 71"/>
                <a:gd name="T5" fmla="*/ 3 h 46"/>
                <a:gd name="T6" fmla="*/ 10 w 71"/>
                <a:gd name="T7" fmla="*/ 5 h 46"/>
                <a:gd name="T8" fmla="*/ 5 w 71"/>
                <a:gd name="T9" fmla="*/ 10 h 46"/>
                <a:gd name="T10" fmla="*/ 32 w 71"/>
                <a:gd name="T11" fmla="*/ 21 h 46"/>
                <a:gd name="T12" fmla="*/ 27 w 71"/>
                <a:gd name="T13" fmla="*/ 26 h 46"/>
                <a:gd name="T14" fmla="*/ 66 w 71"/>
                <a:gd name="T15" fmla="*/ 46 h 46"/>
                <a:gd name="T16" fmla="*/ 71 w 71"/>
                <a:gd name="T17" fmla="*/ 46 h 46"/>
                <a:gd name="T18" fmla="*/ 71 w 71"/>
                <a:gd name="T19" fmla="*/ 41 h 46"/>
                <a:gd name="T20" fmla="*/ 22 w 71"/>
                <a:gd name="T21" fmla="*/ 7 h 46"/>
                <a:gd name="T22" fmla="*/ 8 w 71"/>
                <a:gd name="T2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46">
                  <a:moveTo>
                    <a:pt x="8" y="0"/>
                  </a:moveTo>
                  <a:cubicBezTo>
                    <a:pt x="5" y="0"/>
                    <a:pt x="2" y="2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8" y="4"/>
                    <a:pt x="10" y="5"/>
                  </a:cubicBezTo>
                  <a:cubicBezTo>
                    <a:pt x="10" y="6"/>
                    <a:pt x="8" y="9"/>
                    <a:pt x="5" y="10"/>
                  </a:cubicBezTo>
                  <a:cubicBezTo>
                    <a:pt x="7" y="16"/>
                    <a:pt x="22" y="21"/>
                    <a:pt x="32" y="21"/>
                  </a:cubicBezTo>
                  <a:cubicBezTo>
                    <a:pt x="31" y="23"/>
                    <a:pt x="28" y="23"/>
                    <a:pt x="27" y="26"/>
                  </a:cubicBezTo>
                  <a:cubicBezTo>
                    <a:pt x="36" y="32"/>
                    <a:pt x="54" y="46"/>
                    <a:pt x="66" y="46"/>
                  </a:cubicBezTo>
                  <a:cubicBezTo>
                    <a:pt x="68" y="46"/>
                    <a:pt x="69" y="46"/>
                    <a:pt x="71" y="46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57" y="28"/>
                    <a:pt x="45" y="15"/>
                    <a:pt x="22" y="7"/>
                  </a:cubicBezTo>
                  <a:cubicBezTo>
                    <a:pt x="18" y="6"/>
                    <a:pt x="13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79"/>
            <p:cNvSpPr>
              <a:spLocks/>
            </p:cNvSpPr>
            <p:nvPr/>
          </p:nvSpPr>
          <p:spPr bwMode="auto">
            <a:xfrm>
              <a:off x="-1283" y="948"/>
              <a:ext cx="59" cy="85"/>
            </a:xfrm>
            <a:custGeom>
              <a:avLst/>
              <a:gdLst>
                <a:gd name="T0" fmla="*/ 0 w 25"/>
                <a:gd name="T1" fmla="*/ 0 h 36"/>
                <a:gd name="T2" fmla="*/ 0 w 25"/>
                <a:gd name="T3" fmla="*/ 4 h 36"/>
                <a:gd name="T4" fmla="*/ 6 w 25"/>
                <a:gd name="T5" fmla="*/ 13 h 36"/>
                <a:gd name="T6" fmla="*/ 14 w 25"/>
                <a:gd name="T7" fmla="*/ 20 h 36"/>
                <a:gd name="T8" fmla="*/ 12 w 25"/>
                <a:gd name="T9" fmla="*/ 26 h 36"/>
                <a:gd name="T10" fmla="*/ 20 w 25"/>
                <a:gd name="T11" fmla="*/ 36 h 36"/>
                <a:gd name="T12" fmla="*/ 15 w 25"/>
                <a:gd name="T13" fmla="*/ 26 h 36"/>
                <a:gd name="T14" fmla="*/ 18 w 25"/>
                <a:gd name="T15" fmla="*/ 21 h 36"/>
                <a:gd name="T16" fmla="*/ 15 w 25"/>
                <a:gd name="T17" fmla="*/ 14 h 36"/>
                <a:gd name="T18" fmla="*/ 15 w 25"/>
                <a:gd name="T19" fmla="*/ 3 h 36"/>
                <a:gd name="T20" fmla="*/ 8 w 25"/>
                <a:gd name="T21" fmla="*/ 10 h 36"/>
                <a:gd name="T22" fmla="*/ 12 w 25"/>
                <a:gd name="T23" fmla="*/ 3 h 36"/>
                <a:gd name="T24" fmla="*/ 0 w 25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36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7"/>
                    <a:pt x="4" y="13"/>
                    <a:pt x="6" y="13"/>
                  </a:cubicBezTo>
                  <a:cubicBezTo>
                    <a:pt x="9" y="13"/>
                    <a:pt x="10" y="19"/>
                    <a:pt x="14" y="20"/>
                  </a:cubicBezTo>
                  <a:cubicBezTo>
                    <a:pt x="14" y="21"/>
                    <a:pt x="12" y="23"/>
                    <a:pt x="12" y="26"/>
                  </a:cubicBezTo>
                  <a:cubicBezTo>
                    <a:pt x="12" y="30"/>
                    <a:pt x="15" y="36"/>
                    <a:pt x="20" y="36"/>
                  </a:cubicBezTo>
                  <a:cubicBezTo>
                    <a:pt x="25" y="36"/>
                    <a:pt x="15" y="28"/>
                    <a:pt x="15" y="26"/>
                  </a:cubicBezTo>
                  <a:cubicBezTo>
                    <a:pt x="15" y="24"/>
                    <a:pt x="18" y="23"/>
                    <a:pt x="18" y="21"/>
                  </a:cubicBezTo>
                  <a:cubicBezTo>
                    <a:pt x="18" y="18"/>
                    <a:pt x="15" y="17"/>
                    <a:pt x="15" y="14"/>
                  </a:cubicBezTo>
                  <a:cubicBezTo>
                    <a:pt x="15" y="9"/>
                    <a:pt x="16" y="6"/>
                    <a:pt x="15" y="3"/>
                  </a:cubicBezTo>
                  <a:cubicBezTo>
                    <a:pt x="14" y="5"/>
                    <a:pt x="12" y="10"/>
                    <a:pt x="8" y="10"/>
                  </a:cubicBezTo>
                  <a:cubicBezTo>
                    <a:pt x="5" y="10"/>
                    <a:pt x="12" y="4"/>
                    <a:pt x="12" y="3"/>
                  </a:cubicBezTo>
                  <a:cubicBezTo>
                    <a:pt x="7" y="3"/>
                    <a:pt x="4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80"/>
            <p:cNvSpPr>
              <a:spLocks/>
            </p:cNvSpPr>
            <p:nvPr/>
          </p:nvSpPr>
          <p:spPr bwMode="auto">
            <a:xfrm>
              <a:off x="-2047" y="759"/>
              <a:ext cx="76" cy="49"/>
            </a:xfrm>
            <a:custGeom>
              <a:avLst/>
              <a:gdLst>
                <a:gd name="T0" fmla="*/ 32 w 32"/>
                <a:gd name="T1" fmla="*/ 0 h 21"/>
                <a:gd name="T2" fmla="*/ 25 w 32"/>
                <a:gd name="T3" fmla="*/ 0 h 21"/>
                <a:gd name="T4" fmla="*/ 0 w 32"/>
                <a:gd name="T5" fmla="*/ 8 h 21"/>
                <a:gd name="T6" fmla="*/ 0 w 32"/>
                <a:gd name="T7" fmla="*/ 14 h 21"/>
                <a:gd name="T8" fmla="*/ 11 w 32"/>
                <a:gd name="T9" fmla="*/ 21 h 21"/>
                <a:gd name="T10" fmla="*/ 32 w 32"/>
                <a:gd name="T11" fmla="*/ 6 h 21"/>
                <a:gd name="T12" fmla="*/ 32 w 3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1">
                  <a:moveTo>
                    <a:pt x="32" y="0"/>
                  </a:moveTo>
                  <a:cubicBezTo>
                    <a:pt x="29" y="0"/>
                    <a:pt x="29" y="0"/>
                    <a:pt x="25" y="0"/>
                  </a:cubicBezTo>
                  <a:cubicBezTo>
                    <a:pt x="16" y="0"/>
                    <a:pt x="9" y="5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7"/>
                    <a:pt x="6" y="17"/>
                    <a:pt x="11" y="21"/>
                  </a:cubicBezTo>
                  <a:cubicBezTo>
                    <a:pt x="19" y="15"/>
                    <a:pt x="22" y="11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81"/>
            <p:cNvSpPr>
              <a:spLocks/>
            </p:cNvSpPr>
            <p:nvPr/>
          </p:nvSpPr>
          <p:spPr bwMode="auto">
            <a:xfrm>
              <a:off x="3881" y="1648"/>
              <a:ext cx="97" cy="59"/>
            </a:xfrm>
            <a:custGeom>
              <a:avLst/>
              <a:gdLst>
                <a:gd name="T0" fmla="*/ 38 w 41"/>
                <a:gd name="T1" fmla="*/ 0 h 25"/>
                <a:gd name="T2" fmla="*/ 23 w 41"/>
                <a:gd name="T3" fmla="*/ 4 h 25"/>
                <a:gd name="T4" fmla="*/ 8 w 41"/>
                <a:gd name="T5" fmla="*/ 0 h 25"/>
                <a:gd name="T6" fmla="*/ 0 w 41"/>
                <a:gd name="T7" fmla="*/ 2 h 25"/>
                <a:gd name="T8" fmla="*/ 0 w 41"/>
                <a:gd name="T9" fmla="*/ 6 h 25"/>
                <a:gd name="T10" fmla="*/ 7 w 41"/>
                <a:gd name="T11" fmla="*/ 9 h 25"/>
                <a:gd name="T12" fmla="*/ 31 w 41"/>
                <a:gd name="T13" fmla="*/ 22 h 25"/>
                <a:gd name="T14" fmla="*/ 36 w 41"/>
                <a:gd name="T15" fmla="*/ 25 h 25"/>
                <a:gd name="T16" fmla="*/ 39 w 41"/>
                <a:gd name="T17" fmla="*/ 21 h 25"/>
                <a:gd name="T18" fmla="*/ 36 w 41"/>
                <a:gd name="T19" fmla="*/ 12 h 25"/>
                <a:gd name="T20" fmla="*/ 39 w 41"/>
                <a:gd name="T21" fmla="*/ 7 h 25"/>
                <a:gd name="T22" fmla="*/ 41 w 41"/>
                <a:gd name="T23" fmla="*/ 0 h 25"/>
                <a:gd name="T24" fmla="*/ 38 w 41"/>
                <a:gd name="T2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38" y="0"/>
                  </a:moveTo>
                  <a:cubicBezTo>
                    <a:pt x="32" y="0"/>
                    <a:pt x="29" y="4"/>
                    <a:pt x="23" y="4"/>
                  </a:cubicBezTo>
                  <a:cubicBezTo>
                    <a:pt x="18" y="4"/>
                    <a:pt x="14" y="0"/>
                    <a:pt x="8" y="0"/>
                  </a:cubicBezTo>
                  <a:cubicBezTo>
                    <a:pt x="5" y="0"/>
                    <a:pt x="3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9"/>
                    <a:pt x="6" y="8"/>
                    <a:pt x="7" y="9"/>
                  </a:cubicBezTo>
                  <a:cubicBezTo>
                    <a:pt x="16" y="11"/>
                    <a:pt x="22" y="20"/>
                    <a:pt x="31" y="22"/>
                  </a:cubicBezTo>
                  <a:cubicBezTo>
                    <a:pt x="31" y="24"/>
                    <a:pt x="34" y="25"/>
                    <a:pt x="36" y="25"/>
                  </a:cubicBezTo>
                  <a:cubicBezTo>
                    <a:pt x="37" y="25"/>
                    <a:pt x="39" y="22"/>
                    <a:pt x="39" y="21"/>
                  </a:cubicBezTo>
                  <a:cubicBezTo>
                    <a:pt x="39" y="17"/>
                    <a:pt x="36" y="16"/>
                    <a:pt x="36" y="12"/>
                  </a:cubicBezTo>
                  <a:cubicBezTo>
                    <a:pt x="36" y="10"/>
                    <a:pt x="39" y="7"/>
                    <a:pt x="39" y="7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82"/>
            <p:cNvSpPr>
              <a:spLocks/>
            </p:cNvSpPr>
            <p:nvPr/>
          </p:nvSpPr>
          <p:spPr bwMode="auto">
            <a:xfrm>
              <a:off x="3744" y="1447"/>
              <a:ext cx="33" cy="64"/>
            </a:xfrm>
            <a:custGeom>
              <a:avLst/>
              <a:gdLst>
                <a:gd name="T0" fmla="*/ 12 w 14"/>
                <a:gd name="T1" fmla="*/ 0 h 27"/>
                <a:gd name="T2" fmla="*/ 4 w 14"/>
                <a:gd name="T3" fmla="*/ 5 h 27"/>
                <a:gd name="T4" fmla="*/ 0 w 14"/>
                <a:gd name="T5" fmla="*/ 6 h 27"/>
                <a:gd name="T6" fmla="*/ 10 w 14"/>
                <a:gd name="T7" fmla="*/ 27 h 27"/>
                <a:gd name="T8" fmla="*/ 14 w 14"/>
                <a:gd name="T9" fmla="*/ 6 h 27"/>
                <a:gd name="T10" fmla="*/ 12 w 14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7">
                  <a:moveTo>
                    <a:pt x="12" y="0"/>
                  </a:moveTo>
                  <a:cubicBezTo>
                    <a:pt x="10" y="0"/>
                    <a:pt x="8" y="5"/>
                    <a:pt x="4" y="5"/>
                  </a:cubicBezTo>
                  <a:cubicBezTo>
                    <a:pt x="3" y="5"/>
                    <a:pt x="1" y="6"/>
                    <a:pt x="0" y="6"/>
                  </a:cubicBezTo>
                  <a:cubicBezTo>
                    <a:pt x="3" y="10"/>
                    <a:pt x="4" y="26"/>
                    <a:pt x="10" y="27"/>
                  </a:cubicBezTo>
                  <a:cubicBezTo>
                    <a:pt x="11" y="23"/>
                    <a:pt x="13" y="12"/>
                    <a:pt x="14" y="6"/>
                  </a:cubicBezTo>
                  <a:cubicBezTo>
                    <a:pt x="13" y="5"/>
                    <a:pt x="12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83"/>
            <p:cNvSpPr>
              <a:spLocks/>
            </p:cNvSpPr>
            <p:nvPr/>
          </p:nvSpPr>
          <p:spPr bwMode="auto">
            <a:xfrm>
              <a:off x="3735" y="1518"/>
              <a:ext cx="54" cy="95"/>
            </a:xfrm>
            <a:custGeom>
              <a:avLst/>
              <a:gdLst>
                <a:gd name="T0" fmla="*/ 12 w 23"/>
                <a:gd name="T1" fmla="*/ 0 h 40"/>
                <a:gd name="T2" fmla="*/ 0 w 23"/>
                <a:gd name="T3" fmla="*/ 7 h 40"/>
                <a:gd name="T4" fmla="*/ 6 w 23"/>
                <a:gd name="T5" fmla="*/ 18 h 40"/>
                <a:gd name="T6" fmla="*/ 3 w 23"/>
                <a:gd name="T7" fmla="*/ 29 h 40"/>
                <a:gd name="T8" fmla="*/ 8 w 23"/>
                <a:gd name="T9" fmla="*/ 40 h 40"/>
                <a:gd name="T10" fmla="*/ 22 w 23"/>
                <a:gd name="T11" fmla="*/ 25 h 40"/>
                <a:gd name="T12" fmla="*/ 18 w 23"/>
                <a:gd name="T13" fmla="*/ 4 h 40"/>
                <a:gd name="T14" fmla="*/ 12 w 23"/>
                <a:gd name="T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40">
                  <a:moveTo>
                    <a:pt x="12" y="0"/>
                  </a:moveTo>
                  <a:cubicBezTo>
                    <a:pt x="7" y="0"/>
                    <a:pt x="6" y="6"/>
                    <a:pt x="0" y="7"/>
                  </a:cubicBezTo>
                  <a:cubicBezTo>
                    <a:pt x="1" y="11"/>
                    <a:pt x="6" y="14"/>
                    <a:pt x="6" y="18"/>
                  </a:cubicBezTo>
                  <a:cubicBezTo>
                    <a:pt x="6" y="22"/>
                    <a:pt x="3" y="25"/>
                    <a:pt x="3" y="29"/>
                  </a:cubicBezTo>
                  <a:cubicBezTo>
                    <a:pt x="3" y="33"/>
                    <a:pt x="3" y="40"/>
                    <a:pt x="8" y="40"/>
                  </a:cubicBezTo>
                  <a:cubicBezTo>
                    <a:pt x="12" y="40"/>
                    <a:pt x="22" y="33"/>
                    <a:pt x="22" y="25"/>
                  </a:cubicBezTo>
                  <a:cubicBezTo>
                    <a:pt x="22" y="17"/>
                    <a:pt x="23" y="12"/>
                    <a:pt x="18" y="4"/>
                  </a:cubicBezTo>
                  <a:cubicBezTo>
                    <a:pt x="17" y="4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84"/>
            <p:cNvSpPr>
              <a:spLocks/>
            </p:cNvSpPr>
            <p:nvPr/>
          </p:nvSpPr>
          <p:spPr bwMode="auto">
            <a:xfrm>
              <a:off x="3534" y="1575"/>
              <a:ext cx="28" cy="21"/>
            </a:xfrm>
            <a:custGeom>
              <a:avLst/>
              <a:gdLst>
                <a:gd name="T0" fmla="*/ 9 w 12"/>
                <a:gd name="T1" fmla="*/ 0 h 9"/>
                <a:gd name="T2" fmla="*/ 0 w 12"/>
                <a:gd name="T3" fmla="*/ 4 h 9"/>
                <a:gd name="T4" fmla="*/ 7 w 12"/>
                <a:gd name="T5" fmla="*/ 9 h 9"/>
                <a:gd name="T6" fmla="*/ 12 w 12"/>
                <a:gd name="T7" fmla="*/ 6 h 9"/>
                <a:gd name="T8" fmla="*/ 9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9" y="0"/>
                  </a:moveTo>
                  <a:cubicBezTo>
                    <a:pt x="6" y="1"/>
                    <a:pt x="4" y="2"/>
                    <a:pt x="0" y="4"/>
                  </a:cubicBezTo>
                  <a:cubicBezTo>
                    <a:pt x="1" y="4"/>
                    <a:pt x="5" y="9"/>
                    <a:pt x="7" y="9"/>
                  </a:cubicBezTo>
                  <a:cubicBezTo>
                    <a:pt x="9" y="9"/>
                    <a:pt x="12" y="7"/>
                    <a:pt x="12" y="6"/>
                  </a:cubicBezTo>
                  <a:cubicBezTo>
                    <a:pt x="12" y="4"/>
                    <a:pt x="9" y="1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85"/>
            <p:cNvSpPr>
              <a:spLocks/>
            </p:cNvSpPr>
            <p:nvPr/>
          </p:nvSpPr>
          <p:spPr bwMode="auto">
            <a:xfrm>
              <a:off x="3794" y="858"/>
              <a:ext cx="31" cy="38"/>
            </a:xfrm>
            <a:custGeom>
              <a:avLst/>
              <a:gdLst>
                <a:gd name="T0" fmla="*/ 10 w 13"/>
                <a:gd name="T1" fmla="*/ 0 h 16"/>
                <a:gd name="T2" fmla="*/ 0 w 13"/>
                <a:gd name="T3" fmla="*/ 0 h 16"/>
                <a:gd name="T4" fmla="*/ 0 w 13"/>
                <a:gd name="T5" fmla="*/ 5 h 16"/>
                <a:gd name="T6" fmla="*/ 12 w 13"/>
                <a:gd name="T7" fmla="*/ 12 h 16"/>
                <a:gd name="T8" fmla="*/ 12 w 13"/>
                <a:gd name="T9" fmla="*/ 16 h 16"/>
                <a:gd name="T10" fmla="*/ 13 w 13"/>
                <a:gd name="T11" fmla="*/ 10 h 16"/>
                <a:gd name="T12" fmla="*/ 10 w 13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10"/>
                    <a:pt x="6" y="12"/>
                    <a:pt x="12" y="12"/>
                  </a:cubicBezTo>
                  <a:cubicBezTo>
                    <a:pt x="12" y="13"/>
                    <a:pt x="12" y="14"/>
                    <a:pt x="12" y="16"/>
                  </a:cubicBezTo>
                  <a:cubicBezTo>
                    <a:pt x="12" y="13"/>
                    <a:pt x="13" y="14"/>
                    <a:pt x="13" y="10"/>
                  </a:cubicBezTo>
                  <a:cubicBezTo>
                    <a:pt x="13" y="5"/>
                    <a:pt x="10" y="6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86"/>
            <p:cNvSpPr>
              <a:spLocks/>
            </p:cNvSpPr>
            <p:nvPr/>
          </p:nvSpPr>
          <p:spPr bwMode="auto">
            <a:xfrm>
              <a:off x="3832" y="820"/>
              <a:ext cx="56" cy="83"/>
            </a:xfrm>
            <a:custGeom>
              <a:avLst/>
              <a:gdLst>
                <a:gd name="T0" fmla="*/ 10 w 24"/>
                <a:gd name="T1" fmla="*/ 0 h 35"/>
                <a:gd name="T2" fmla="*/ 0 w 24"/>
                <a:gd name="T3" fmla="*/ 16 h 35"/>
                <a:gd name="T4" fmla="*/ 11 w 24"/>
                <a:gd name="T5" fmla="*/ 24 h 35"/>
                <a:gd name="T6" fmla="*/ 4 w 24"/>
                <a:gd name="T7" fmla="*/ 31 h 35"/>
                <a:gd name="T8" fmla="*/ 3 w 24"/>
                <a:gd name="T9" fmla="*/ 29 h 35"/>
                <a:gd name="T10" fmla="*/ 0 w 24"/>
                <a:gd name="T11" fmla="*/ 32 h 35"/>
                <a:gd name="T12" fmla="*/ 8 w 24"/>
                <a:gd name="T13" fmla="*/ 35 h 35"/>
                <a:gd name="T14" fmla="*/ 24 w 24"/>
                <a:gd name="T15" fmla="*/ 14 h 35"/>
                <a:gd name="T16" fmla="*/ 10 w 24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5">
                  <a:moveTo>
                    <a:pt x="10" y="0"/>
                  </a:moveTo>
                  <a:cubicBezTo>
                    <a:pt x="7" y="0"/>
                    <a:pt x="0" y="14"/>
                    <a:pt x="0" y="16"/>
                  </a:cubicBezTo>
                  <a:cubicBezTo>
                    <a:pt x="0" y="19"/>
                    <a:pt x="6" y="23"/>
                    <a:pt x="11" y="24"/>
                  </a:cubicBezTo>
                  <a:cubicBezTo>
                    <a:pt x="11" y="27"/>
                    <a:pt x="8" y="31"/>
                    <a:pt x="4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1" y="31"/>
                    <a:pt x="0" y="32"/>
                  </a:cubicBezTo>
                  <a:cubicBezTo>
                    <a:pt x="1" y="32"/>
                    <a:pt x="4" y="35"/>
                    <a:pt x="8" y="35"/>
                  </a:cubicBezTo>
                  <a:cubicBezTo>
                    <a:pt x="19" y="35"/>
                    <a:pt x="15" y="17"/>
                    <a:pt x="24" y="14"/>
                  </a:cubicBezTo>
                  <a:cubicBezTo>
                    <a:pt x="21" y="5"/>
                    <a:pt x="21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87"/>
            <p:cNvSpPr>
              <a:spLocks/>
            </p:cNvSpPr>
            <p:nvPr/>
          </p:nvSpPr>
          <p:spPr bwMode="auto">
            <a:xfrm>
              <a:off x="4077" y="730"/>
              <a:ext cx="31" cy="48"/>
            </a:xfrm>
            <a:custGeom>
              <a:avLst/>
              <a:gdLst>
                <a:gd name="T0" fmla="*/ 13 w 13"/>
                <a:gd name="T1" fmla="*/ 0 h 20"/>
                <a:gd name="T2" fmla="*/ 1 w 13"/>
                <a:gd name="T3" fmla="*/ 13 h 20"/>
                <a:gd name="T4" fmla="*/ 1 w 13"/>
                <a:gd name="T5" fmla="*/ 20 h 20"/>
                <a:gd name="T6" fmla="*/ 9 w 13"/>
                <a:gd name="T7" fmla="*/ 7 h 20"/>
                <a:gd name="T8" fmla="*/ 13 w 1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0">
                  <a:moveTo>
                    <a:pt x="13" y="0"/>
                  </a:moveTo>
                  <a:cubicBezTo>
                    <a:pt x="4" y="0"/>
                    <a:pt x="1" y="10"/>
                    <a:pt x="1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5" y="15"/>
                    <a:pt x="9" y="12"/>
                    <a:pt x="9" y="7"/>
                  </a:cubicBezTo>
                  <a:cubicBezTo>
                    <a:pt x="9" y="4"/>
                    <a:pt x="12" y="2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188"/>
            <p:cNvSpPr>
              <a:spLocks/>
            </p:cNvSpPr>
            <p:nvPr/>
          </p:nvSpPr>
          <p:spPr bwMode="auto">
            <a:xfrm>
              <a:off x="4210" y="666"/>
              <a:ext cx="42" cy="57"/>
            </a:xfrm>
            <a:custGeom>
              <a:avLst/>
              <a:gdLst>
                <a:gd name="T0" fmla="*/ 12 w 18"/>
                <a:gd name="T1" fmla="*/ 0 h 24"/>
                <a:gd name="T2" fmla="*/ 8 w 18"/>
                <a:gd name="T3" fmla="*/ 6 h 24"/>
                <a:gd name="T4" fmla="*/ 11 w 18"/>
                <a:gd name="T5" fmla="*/ 12 h 24"/>
                <a:gd name="T6" fmla="*/ 0 w 18"/>
                <a:gd name="T7" fmla="*/ 16 h 24"/>
                <a:gd name="T8" fmla="*/ 5 w 18"/>
                <a:gd name="T9" fmla="*/ 24 h 24"/>
                <a:gd name="T10" fmla="*/ 14 w 18"/>
                <a:gd name="T11" fmla="*/ 19 h 24"/>
                <a:gd name="T12" fmla="*/ 14 w 18"/>
                <a:gd name="T13" fmla="*/ 12 h 24"/>
                <a:gd name="T14" fmla="*/ 18 w 18"/>
                <a:gd name="T15" fmla="*/ 6 h 24"/>
                <a:gd name="T16" fmla="*/ 12 w 18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4">
                  <a:moveTo>
                    <a:pt x="12" y="0"/>
                  </a:moveTo>
                  <a:cubicBezTo>
                    <a:pt x="12" y="0"/>
                    <a:pt x="8" y="3"/>
                    <a:pt x="8" y="6"/>
                  </a:cubicBezTo>
                  <a:cubicBezTo>
                    <a:pt x="8" y="8"/>
                    <a:pt x="10" y="10"/>
                    <a:pt x="11" y="12"/>
                  </a:cubicBezTo>
                  <a:cubicBezTo>
                    <a:pt x="7" y="12"/>
                    <a:pt x="4" y="16"/>
                    <a:pt x="0" y="16"/>
                  </a:cubicBezTo>
                  <a:cubicBezTo>
                    <a:pt x="0" y="19"/>
                    <a:pt x="0" y="24"/>
                    <a:pt x="5" y="24"/>
                  </a:cubicBezTo>
                  <a:cubicBezTo>
                    <a:pt x="7" y="24"/>
                    <a:pt x="14" y="20"/>
                    <a:pt x="14" y="19"/>
                  </a:cubicBezTo>
                  <a:cubicBezTo>
                    <a:pt x="14" y="17"/>
                    <a:pt x="14" y="15"/>
                    <a:pt x="14" y="12"/>
                  </a:cubicBezTo>
                  <a:cubicBezTo>
                    <a:pt x="15" y="12"/>
                    <a:pt x="18" y="8"/>
                    <a:pt x="18" y="6"/>
                  </a:cubicBezTo>
                  <a:cubicBezTo>
                    <a:pt x="16" y="5"/>
                    <a:pt x="15" y="3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189"/>
            <p:cNvSpPr>
              <a:spLocks/>
            </p:cNvSpPr>
            <p:nvPr/>
          </p:nvSpPr>
          <p:spPr bwMode="auto">
            <a:xfrm>
              <a:off x="4285" y="1762"/>
              <a:ext cx="81" cy="11"/>
            </a:xfrm>
            <a:custGeom>
              <a:avLst/>
              <a:gdLst>
                <a:gd name="T0" fmla="*/ 9 w 34"/>
                <a:gd name="T1" fmla="*/ 0 h 5"/>
                <a:gd name="T2" fmla="*/ 0 w 34"/>
                <a:gd name="T3" fmla="*/ 0 h 5"/>
                <a:gd name="T4" fmla="*/ 20 w 34"/>
                <a:gd name="T5" fmla="*/ 5 h 5"/>
                <a:gd name="T6" fmla="*/ 27 w 34"/>
                <a:gd name="T7" fmla="*/ 5 h 5"/>
                <a:gd name="T8" fmla="*/ 34 w 34"/>
                <a:gd name="T9" fmla="*/ 3 h 5"/>
                <a:gd name="T10" fmla="*/ 9 w 3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5">
                  <a:moveTo>
                    <a:pt x="9" y="0"/>
                  </a:moveTo>
                  <a:cubicBezTo>
                    <a:pt x="6" y="0"/>
                    <a:pt x="3" y="0"/>
                    <a:pt x="0" y="0"/>
                  </a:cubicBezTo>
                  <a:cubicBezTo>
                    <a:pt x="6" y="3"/>
                    <a:pt x="16" y="5"/>
                    <a:pt x="20" y="5"/>
                  </a:cubicBezTo>
                  <a:cubicBezTo>
                    <a:pt x="23" y="5"/>
                    <a:pt x="24" y="5"/>
                    <a:pt x="27" y="5"/>
                  </a:cubicBezTo>
                  <a:cubicBezTo>
                    <a:pt x="29" y="5"/>
                    <a:pt x="31" y="5"/>
                    <a:pt x="34" y="3"/>
                  </a:cubicBezTo>
                  <a:cubicBezTo>
                    <a:pt x="27" y="2"/>
                    <a:pt x="18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90"/>
            <p:cNvSpPr>
              <a:spLocks/>
            </p:cNvSpPr>
            <p:nvPr/>
          </p:nvSpPr>
          <p:spPr bwMode="auto">
            <a:xfrm>
              <a:off x="4588" y="1747"/>
              <a:ext cx="71" cy="38"/>
            </a:xfrm>
            <a:custGeom>
              <a:avLst/>
              <a:gdLst>
                <a:gd name="T0" fmla="*/ 30 w 30"/>
                <a:gd name="T1" fmla="*/ 0 h 16"/>
                <a:gd name="T2" fmla="*/ 0 w 30"/>
                <a:gd name="T3" fmla="*/ 11 h 16"/>
                <a:gd name="T4" fmla="*/ 2 w 30"/>
                <a:gd name="T5" fmla="*/ 13 h 16"/>
                <a:gd name="T6" fmla="*/ 6 w 30"/>
                <a:gd name="T7" fmla="*/ 16 h 16"/>
                <a:gd name="T8" fmla="*/ 22 w 30"/>
                <a:gd name="T9" fmla="*/ 10 h 16"/>
                <a:gd name="T10" fmla="*/ 23 w 30"/>
                <a:gd name="T11" fmla="*/ 5 h 16"/>
                <a:gd name="T12" fmla="*/ 30 w 30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6">
                  <a:moveTo>
                    <a:pt x="30" y="0"/>
                  </a:moveTo>
                  <a:cubicBezTo>
                    <a:pt x="21" y="2"/>
                    <a:pt x="7" y="7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2" y="15"/>
                    <a:pt x="4" y="16"/>
                    <a:pt x="6" y="16"/>
                  </a:cubicBezTo>
                  <a:cubicBezTo>
                    <a:pt x="11" y="16"/>
                    <a:pt x="21" y="13"/>
                    <a:pt x="22" y="10"/>
                  </a:cubicBezTo>
                  <a:cubicBezTo>
                    <a:pt x="23" y="8"/>
                    <a:pt x="22" y="5"/>
                    <a:pt x="23" y="5"/>
                  </a:cubicBezTo>
                  <a:cubicBezTo>
                    <a:pt x="26" y="3"/>
                    <a:pt x="29" y="5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91"/>
            <p:cNvSpPr>
              <a:spLocks/>
            </p:cNvSpPr>
            <p:nvPr/>
          </p:nvSpPr>
          <p:spPr bwMode="auto">
            <a:xfrm>
              <a:off x="5328" y="2627"/>
              <a:ext cx="35" cy="17"/>
            </a:xfrm>
            <a:custGeom>
              <a:avLst/>
              <a:gdLst>
                <a:gd name="T0" fmla="*/ 15 w 15"/>
                <a:gd name="T1" fmla="*/ 0 h 7"/>
                <a:gd name="T2" fmla="*/ 0 w 15"/>
                <a:gd name="T3" fmla="*/ 3 h 7"/>
                <a:gd name="T4" fmla="*/ 5 w 15"/>
                <a:gd name="T5" fmla="*/ 7 h 7"/>
                <a:gd name="T6" fmla="*/ 15 w 1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7">
                  <a:moveTo>
                    <a:pt x="15" y="0"/>
                  </a:moveTo>
                  <a:cubicBezTo>
                    <a:pt x="8" y="0"/>
                    <a:pt x="4" y="1"/>
                    <a:pt x="0" y="3"/>
                  </a:cubicBezTo>
                  <a:cubicBezTo>
                    <a:pt x="0" y="5"/>
                    <a:pt x="4" y="7"/>
                    <a:pt x="5" y="7"/>
                  </a:cubicBezTo>
                  <a:cubicBezTo>
                    <a:pt x="10" y="7"/>
                    <a:pt x="14" y="2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192"/>
            <p:cNvSpPr>
              <a:spLocks/>
            </p:cNvSpPr>
            <p:nvPr/>
          </p:nvSpPr>
          <p:spPr bwMode="auto">
            <a:xfrm>
              <a:off x="5134" y="68"/>
              <a:ext cx="76" cy="57"/>
            </a:xfrm>
            <a:custGeom>
              <a:avLst/>
              <a:gdLst>
                <a:gd name="T0" fmla="*/ 14 w 32"/>
                <a:gd name="T1" fmla="*/ 0 h 24"/>
                <a:gd name="T2" fmla="*/ 7 w 32"/>
                <a:gd name="T3" fmla="*/ 5 h 24"/>
                <a:gd name="T4" fmla="*/ 0 w 32"/>
                <a:gd name="T5" fmla="*/ 17 h 24"/>
                <a:gd name="T6" fmla="*/ 10 w 32"/>
                <a:gd name="T7" fmla="*/ 24 h 24"/>
                <a:gd name="T8" fmla="*/ 32 w 32"/>
                <a:gd name="T9" fmla="*/ 15 h 24"/>
                <a:gd name="T10" fmla="*/ 32 w 32"/>
                <a:gd name="T11" fmla="*/ 8 h 24"/>
                <a:gd name="T12" fmla="*/ 14 w 32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4">
                  <a:moveTo>
                    <a:pt x="14" y="0"/>
                  </a:moveTo>
                  <a:cubicBezTo>
                    <a:pt x="11" y="0"/>
                    <a:pt x="10" y="5"/>
                    <a:pt x="7" y="5"/>
                  </a:cubicBezTo>
                  <a:cubicBezTo>
                    <a:pt x="6" y="5"/>
                    <a:pt x="0" y="15"/>
                    <a:pt x="0" y="17"/>
                  </a:cubicBezTo>
                  <a:cubicBezTo>
                    <a:pt x="0" y="23"/>
                    <a:pt x="3" y="24"/>
                    <a:pt x="10" y="24"/>
                  </a:cubicBezTo>
                  <a:cubicBezTo>
                    <a:pt x="19" y="24"/>
                    <a:pt x="25" y="18"/>
                    <a:pt x="32" y="15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5" y="7"/>
                    <a:pt x="21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193"/>
            <p:cNvSpPr>
              <a:spLocks/>
            </p:cNvSpPr>
            <p:nvPr/>
          </p:nvSpPr>
          <p:spPr bwMode="auto">
            <a:xfrm>
              <a:off x="5510" y="18"/>
              <a:ext cx="59" cy="41"/>
            </a:xfrm>
            <a:custGeom>
              <a:avLst/>
              <a:gdLst>
                <a:gd name="T0" fmla="*/ 5 w 25"/>
                <a:gd name="T1" fmla="*/ 0 h 17"/>
                <a:gd name="T2" fmla="*/ 0 w 25"/>
                <a:gd name="T3" fmla="*/ 4 h 17"/>
                <a:gd name="T4" fmla="*/ 18 w 25"/>
                <a:gd name="T5" fmla="*/ 17 h 17"/>
                <a:gd name="T6" fmla="*/ 20 w 25"/>
                <a:gd name="T7" fmla="*/ 17 h 17"/>
                <a:gd name="T8" fmla="*/ 25 w 25"/>
                <a:gd name="T9" fmla="*/ 15 h 17"/>
                <a:gd name="T10" fmla="*/ 5 w 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7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10"/>
                    <a:pt x="11" y="17"/>
                    <a:pt x="18" y="17"/>
                  </a:cubicBezTo>
                  <a:cubicBezTo>
                    <a:pt x="18" y="17"/>
                    <a:pt x="19" y="17"/>
                    <a:pt x="20" y="17"/>
                  </a:cubicBezTo>
                  <a:cubicBezTo>
                    <a:pt x="22" y="17"/>
                    <a:pt x="25" y="17"/>
                    <a:pt x="25" y="15"/>
                  </a:cubicBezTo>
                  <a:cubicBezTo>
                    <a:pt x="25" y="7"/>
                    <a:pt x="12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94"/>
            <p:cNvSpPr>
              <a:spLocks/>
            </p:cNvSpPr>
            <p:nvPr/>
          </p:nvSpPr>
          <p:spPr bwMode="auto">
            <a:xfrm>
              <a:off x="5914" y="-197"/>
              <a:ext cx="54" cy="38"/>
            </a:xfrm>
            <a:custGeom>
              <a:avLst/>
              <a:gdLst>
                <a:gd name="T0" fmla="*/ 10 w 23"/>
                <a:gd name="T1" fmla="*/ 0 h 16"/>
                <a:gd name="T2" fmla="*/ 2 w 23"/>
                <a:gd name="T3" fmla="*/ 10 h 16"/>
                <a:gd name="T4" fmla="*/ 2 w 23"/>
                <a:gd name="T5" fmla="*/ 16 h 16"/>
                <a:gd name="T6" fmla="*/ 23 w 23"/>
                <a:gd name="T7" fmla="*/ 10 h 16"/>
                <a:gd name="T8" fmla="*/ 10 w 23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6">
                  <a:moveTo>
                    <a:pt x="10" y="0"/>
                  </a:moveTo>
                  <a:cubicBezTo>
                    <a:pt x="5" y="0"/>
                    <a:pt x="2" y="6"/>
                    <a:pt x="2" y="10"/>
                  </a:cubicBezTo>
                  <a:cubicBezTo>
                    <a:pt x="2" y="12"/>
                    <a:pt x="0" y="16"/>
                    <a:pt x="2" y="16"/>
                  </a:cubicBezTo>
                  <a:cubicBezTo>
                    <a:pt x="8" y="16"/>
                    <a:pt x="20" y="12"/>
                    <a:pt x="23" y="10"/>
                  </a:cubicBezTo>
                  <a:cubicBezTo>
                    <a:pt x="18" y="6"/>
                    <a:pt x="16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95"/>
            <p:cNvSpPr>
              <a:spLocks/>
            </p:cNvSpPr>
            <p:nvPr/>
          </p:nvSpPr>
          <p:spPr bwMode="auto">
            <a:xfrm>
              <a:off x="8417" y="-235"/>
              <a:ext cx="118" cy="50"/>
            </a:xfrm>
            <a:custGeom>
              <a:avLst/>
              <a:gdLst>
                <a:gd name="T0" fmla="*/ 25 w 50"/>
                <a:gd name="T1" fmla="*/ 0 h 21"/>
                <a:gd name="T2" fmla="*/ 0 w 50"/>
                <a:gd name="T3" fmla="*/ 16 h 21"/>
                <a:gd name="T4" fmla="*/ 2 w 50"/>
                <a:gd name="T5" fmla="*/ 13 h 21"/>
                <a:gd name="T6" fmla="*/ 34 w 50"/>
                <a:gd name="T7" fmla="*/ 21 h 21"/>
                <a:gd name="T8" fmla="*/ 50 w 50"/>
                <a:gd name="T9" fmla="*/ 21 h 21"/>
                <a:gd name="T10" fmla="*/ 25 w 5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21">
                  <a:moveTo>
                    <a:pt x="25" y="0"/>
                  </a:moveTo>
                  <a:cubicBezTo>
                    <a:pt x="13" y="0"/>
                    <a:pt x="6" y="8"/>
                    <a:pt x="0" y="16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3" y="17"/>
                    <a:pt x="25" y="16"/>
                    <a:pt x="34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49" y="9"/>
                    <a:pt x="39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196"/>
            <p:cNvSpPr>
              <a:spLocks/>
            </p:cNvSpPr>
            <p:nvPr/>
          </p:nvSpPr>
          <p:spPr bwMode="auto">
            <a:xfrm>
              <a:off x="8642" y="-351"/>
              <a:ext cx="158" cy="57"/>
            </a:xfrm>
            <a:custGeom>
              <a:avLst/>
              <a:gdLst>
                <a:gd name="T0" fmla="*/ 0 w 67"/>
                <a:gd name="T1" fmla="*/ 0 h 24"/>
                <a:gd name="T2" fmla="*/ 5 w 67"/>
                <a:gd name="T3" fmla="*/ 4 h 24"/>
                <a:gd name="T4" fmla="*/ 44 w 67"/>
                <a:gd name="T5" fmla="*/ 24 h 24"/>
                <a:gd name="T6" fmla="*/ 67 w 67"/>
                <a:gd name="T7" fmla="*/ 16 h 24"/>
                <a:gd name="T8" fmla="*/ 62 w 67"/>
                <a:gd name="T9" fmla="*/ 11 h 24"/>
                <a:gd name="T10" fmla="*/ 0 w 67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24">
                  <a:moveTo>
                    <a:pt x="0" y="0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17"/>
                    <a:pt x="30" y="24"/>
                    <a:pt x="44" y="24"/>
                  </a:cubicBezTo>
                  <a:cubicBezTo>
                    <a:pt x="52" y="24"/>
                    <a:pt x="67" y="22"/>
                    <a:pt x="67" y="16"/>
                  </a:cubicBezTo>
                  <a:cubicBezTo>
                    <a:pt x="67" y="13"/>
                    <a:pt x="65" y="11"/>
                    <a:pt x="62" y="11"/>
                  </a:cubicBezTo>
                  <a:cubicBezTo>
                    <a:pt x="60" y="11"/>
                    <a:pt x="5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197"/>
            <p:cNvSpPr>
              <a:spLocks/>
            </p:cNvSpPr>
            <p:nvPr/>
          </p:nvSpPr>
          <p:spPr bwMode="auto">
            <a:xfrm>
              <a:off x="8415" y="-265"/>
              <a:ext cx="33" cy="30"/>
            </a:xfrm>
            <a:custGeom>
              <a:avLst/>
              <a:gdLst>
                <a:gd name="T0" fmla="*/ 7 w 14"/>
                <a:gd name="T1" fmla="*/ 0 h 13"/>
                <a:gd name="T2" fmla="*/ 0 w 14"/>
                <a:gd name="T3" fmla="*/ 6 h 13"/>
                <a:gd name="T4" fmla="*/ 6 w 14"/>
                <a:gd name="T5" fmla="*/ 13 h 13"/>
                <a:gd name="T6" fmla="*/ 14 w 14"/>
                <a:gd name="T7" fmla="*/ 6 h 13"/>
                <a:gd name="T8" fmla="*/ 7 w 1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7" y="0"/>
                  </a:moveTo>
                  <a:cubicBezTo>
                    <a:pt x="3" y="0"/>
                    <a:pt x="0" y="2"/>
                    <a:pt x="0" y="6"/>
                  </a:cubicBezTo>
                  <a:cubicBezTo>
                    <a:pt x="0" y="11"/>
                    <a:pt x="0" y="13"/>
                    <a:pt x="6" y="13"/>
                  </a:cubicBezTo>
                  <a:cubicBezTo>
                    <a:pt x="10" y="13"/>
                    <a:pt x="14" y="10"/>
                    <a:pt x="14" y="6"/>
                  </a:cubicBezTo>
                  <a:cubicBezTo>
                    <a:pt x="14" y="2"/>
                    <a:pt x="10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198"/>
            <p:cNvSpPr>
              <a:spLocks/>
            </p:cNvSpPr>
            <p:nvPr/>
          </p:nvSpPr>
          <p:spPr bwMode="auto">
            <a:xfrm>
              <a:off x="1158" y="1139"/>
              <a:ext cx="90" cy="38"/>
            </a:xfrm>
            <a:custGeom>
              <a:avLst/>
              <a:gdLst>
                <a:gd name="T0" fmla="*/ 7 w 38"/>
                <a:gd name="T1" fmla="*/ 0 h 16"/>
                <a:gd name="T2" fmla="*/ 0 w 38"/>
                <a:gd name="T3" fmla="*/ 0 h 16"/>
                <a:gd name="T4" fmla="*/ 30 w 38"/>
                <a:gd name="T5" fmla="*/ 16 h 16"/>
                <a:gd name="T6" fmla="*/ 38 w 38"/>
                <a:gd name="T7" fmla="*/ 13 h 16"/>
                <a:gd name="T8" fmla="*/ 7 w 3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6">
                  <a:moveTo>
                    <a:pt x="7" y="0"/>
                  </a:moveTo>
                  <a:cubicBezTo>
                    <a:pt x="5" y="0"/>
                    <a:pt x="3" y="0"/>
                    <a:pt x="0" y="0"/>
                  </a:cubicBezTo>
                  <a:cubicBezTo>
                    <a:pt x="7" y="5"/>
                    <a:pt x="22" y="16"/>
                    <a:pt x="30" y="16"/>
                  </a:cubicBezTo>
                  <a:cubicBezTo>
                    <a:pt x="35" y="16"/>
                    <a:pt x="36" y="16"/>
                    <a:pt x="38" y="13"/>
                  </a:cubicBezTo>
                  <a:cubicBezTo>
                    <a:pt x="28" y="8"/>
                    <a:pt x="20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199"/>
            <p:cNvSpPr>
              <a:spLocks/>
            </p:cNvSpPr>
            <p:nvPr/>
          </p:nvSpPr>
          <p:spPr bwMode="auto">
            <a:xfrm>
              <a:off x="1165" y="1274"/>
              <a:ext cx="69" cy="43"/>
            </a:xfrm>
            <a:custGeom>
              <a:avLst/>
              <a:gdLst>
                <a:gd name="T0" fmla="*/ 2 w 29"/>
                <a:gd name="T1" fmla="*/ 0 h 18"/>
                <a:gd name="T2" fmla="*/ 0 w 29"/>
                <a:gd name="T3" fmla="*/ 4 h 18"/>
                <a:gd name="T4" fmla="*/ 23 w 29"/>
                <a:gd name="T5" fmla="*/ 18 h 18"/>
                <a:gd name="T6" fmla="*/ 29 w 29"/>
                <a:gd name="T7" fmla="*/ 12 h 18"/>
                <a:gd name="T8" fmla="*/ 29 w 29"/>
                <a:gd name="T9" fmla="*/ 9 h 18"/>
                <a:gd name="T10" fmla="*/ 14 w 29"/>
                <a:gd name="T11" fmla="*/ 9 h 18"/>
                <a:gd name="T12" fmla="*/ 2 w 29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8"/>
                    <a:pt x="19" y="18"/>
                    <a:pt x="23" y="18"/>
                  </a:cubicBezTo>
                  <a:cubicBezTo>
                    <a:pt x="24" y="18"/>
                    <a:pt x="29" y="15"/>
                    <a:pt x="29" y="12"/>
                  </a:cubicBezTo>
                  <a:cubicBezTo>
                    <a:pt x="29" y="11"/>
                    <a:pt x="29" y="10"/>
                    <a:pt x="29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8" y="8"/>
                    <a:pt x="5" y="6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200"/>
            <p:cNvSpPr>
              <a:spLocks/>
            </p:cNvSpPr>
            <p:nvPr/>
          </p:nvSpPr>
          <p:spPr bwMode="auto">
            <a:xfrm>
              <a:off x="1267" y="1277"/>
              <a:ext cx="47" cy="56"/>
            </a:xfrm>
            <a:custGeom>
              <a:avLst/>
              <a:gdLst>
                <a:gd name="T0" fmla="*/ 12 w 20"/>
                <a:gd name="T1" fmla="*/ 0 h 24"/>
                <a:gd name="T2" fmla="*/ 0 w 20"/>
                <a:gd name="T3" fmla="*/ 18 h 24"/>
                <a:gd name="T4" fmla="*/ 8 w 20"/>
                <a:gd name="T5" fmla="*/ 24 h 24"/>
                <a:gd name="T6" fmla="*/ 20 w 20"/>
                <a:gd name="T7" fmla="*/ 17 h 24"/>
                <a:gd name="T8" fmla="*/ 20 w 20"/>
                <a:gd name="T9" fmla="*/ 13 h 24"/>
                <a:gd name="T10" fmla="*/ 16 w 20"/>
                <a:gd name="T11" fmla="*/ 5 h 24"/>
                <a:gd name="T12" fmla="*/ 12 w 20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4">
                  <a:moveTo>
                    <a:pt x="12" y="0"/>
                  </a:moveTo>
                  <a:cubicBezTo>
                    <a:pt x="7" y="2"/>
                    <a:pt x="0" y="15"/>
                    <a:pt x="0" y="18"/>
                  </a:cubicBezTo>
                  <a:cubicBezTo>
                    <a:pt x="0" y="21"/>
                    <a:pt x="3" y="24"/>
                    <a:pt x="8" y="24"/>
                  </a:cubicBezTo>
                  <a:cubicBezTo>
                    <a:pt x="14" y="24"/>
                    <a:pt x="20" y="21"/>
                    <a:pt x="20" y="17"/>
                  </a:cubicBezTo>
                  <a:cubicBezTo>
                    <a:pt x="20" y="16"/>
                    <a:pt x="20" y="14"/>
                    <a:pt x="20" y="13"/>
                  </a:cubicBezTo>
                  <a:cubicBezTo>
                    <a:pt x="8" y="13"/>
                    <a:pt x="16" y="10"/>
                    <a:pt x="16" y="5"/>
                  </a:cubicBezTo>
                  <a:cubicBezTo>
                    <a:pt x="16" y="3"/>
                    <a:pt x="13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201"/>
            <p:cNvSpPr>
              <a:spLocks/>
            </p:cNvSpPr>
            <p:nvPr/>
          </p:nvSpPr>
          <p:spPr bwMode="auto">
            <a:xfrm>
              <a:off x="-2493" y="626"/>
              <a:ext cx="56" cy="22"/>
            </a:xfrm>
            <a:custGeom>
              <a:avLst/>
              <a:gdLst>
                <a:gd name="T0" fmla="*/ 13 w 24"/>
                <a:gd name="T1" fmla="*/ 0 h 9"/>
                <a:gd name="T2" fmla="*/ 8 w 24"/>
                <a:gd name="T3" fmla="*/ 4 h 9"/>
                <a:gd name="T4" fmla="*/ 0 w 24"/>
                <a:gd name="T5" fmla="*/ 4 h 9"/>
                <a:gd name="T6" fmla="*/ 7 w 24"/>
                <a:gd name="T7" fmla="*/ 9 h 9"/>
                <a:gd name="T8" fmla="*/ 24 w 24"/>
                <a:gd name="T9" fmla="*/ 9 h 9"/>
                <a:gd name="T10" fmla="*/ 16 w 24"/>
                <a:gd name="T11" fmla="*/ 0 h 9"/>
                <a:gd name="T12" fmla="*/ 13 w 2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13" y="0"/>
                  </a:moveTo>
                  <a:cubicBezTo>
                    <a:pt x="11" y="0"/>
                    <a:pt x="10" y="1"/>
                    <a:pt x="8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6"/>
                    <a:pt x="5" y="8"/>
                    <a:pt x="7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4"/>
                    <a:pt x="23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202"/>
            <p:cNvSpPr>
              <a:spLocks/>
            </p:cNvSpPr>
            <p:nvPr/>
          </p:nvSpPr>
          <p:spPr bwMode="auto">
            <a:xfrm>
              <a:off x="-2080" y="2393"/>
              <a:ext cx="31" cy="28"/>
            </a:xfrm>
            <a:custGeom>
              <a:avLst/>
              <a:gdLst>
                <a:gd name="T0" fmla="*/ 0 w 13"/>
                <a:gd name="T1" fmla="*/ 0 h 12"/>
                <a:gd name="T2" fmla="*/ 0 w 13"/>
                <a:gd name="T3" fmla="*/ 8 h 12"/>
                <a:gd name="T4" fmla="*/ 3 w 13"/>
                <a:gd name="T5" fmla="*/ 12 h 12"/>
                <a:gd name="T6" fmla="*/ 13 w 13"/>
                <a:gd name="T7" fmla="*/ 9 h 12"/>
                <a:gd name="T8" fmla="*/ 13 w 13"/>
                <a:gd name="T9" fmla="*/ 5 h 12"/>
                <a:gd name="T10" fmla="*/ 0 w 13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2">
                  <a:moveTo>
                    <a:pt x="0" y="0"/>
                  </a:moveTo>
                  <a:cubicBezTo>
                    <a:pt x="1" y="3"/>
                    <a:pt x="0" y="5"/>
                    <a:pt x="0" y="8"/>
                  </a:cubicBezTo>
                  <a:cubicBezTo>
                    <a:pt x="0" y="9"/>
                    <a:pt x="2" y="12"/>
                    <a:pt x="3" y="12"/>
                  </a:cubicBezTo>
                  <a:cubicBezTo>
                    <a:pt x="7" y="12"/>
                    <a:pt x="9" y="10"/>
                    <a:pt x="13" y="9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0" y="2"/>
                    <a:pt x="6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203"/>
            <p:cNvSpPr>
              <a:spLocks/>
            </p:cNvSpPr>
            <p:nvPr/>
          </p:nvSpPr>
          <p:spPr bwMode="auto">
            <a:xfrm>
              <a:off x="-2103" y="2353"/>
              <a:ext cx="16" cy="12"/>
            </a:xfrm>
            <a:custGeom>
              <a:avLst/>
              <a:gdLst>
                <a:gd name="T0" fmla="*/ 0 w 7"/>
                <a:gd name="T1" fmla="*/ 0 h 5"/>
                <a:gd name="T2" fmla="*/ 5 w 7"/>
                <a:gd name="T3" fmla="*/ 5 h 5"/>
                <a:gd name="T4" fmla="*/ 7 w 7"/>
                <a:gd name="T5" fmla="*/ 4 h 5"/>
                <a:gd name="T6" fmla="*/ 0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2" y="1"/>
                    <a:pt x="2" y="5"/>
                    <a:pt x="5" y="5"/>
                  </a:cubicBezTo>
                  <a:cubicBezTo>
                    <a:pt x="5" y="5"/>
                    <a:pt x="7" y="4"/>
                    <a:pt x="7" y="4"/>
                  </a:cubicBezTo>
                  <a:cubicBezTo>
                    <a:pt x="5" y="2"/>
                    <a:pt x="3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204"/>
            <p:cNvSpPr>
              <a:spLocks/>
            </p:cNvSpPr>
            <p:nvPr/>
          </p:nvSpPr>
          <p:spPr bwMode="auto">
            <a:xfrm>
              <a:off x="-2134" y="2339"/>
              <a:ext cx="21" cy="9"/>
            </a:xfrm>
            <a:custGeom>
              <a:avLst/>
              <a:gdLst>
                <a:gd name="T0" fmla="*/ 9 w 9"/>
                <a:gd name="T1" fmla="*/ 0 h 4"/>
                <a:gd name="T2" fmla="*/ 0 w 9"/>
                <a:gd name="T3" fmla="*/ 0 h 4"/>
                <a:gd name="T4" fmla="*/ 3 w 9"/>
                <a:gd name="T5" fmla="*/ 4 h 4"/>
                <a:gd name="T6" fmla="*/ 9 w 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4"/>
                    <a:pt x="3" y="4"/>
                  </a:cubicBezTo>
                  <a:cubicBezTo>
                    <a:pt x="5" y="4"/>
                    <a:pt x="8" y="2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205"/>
            <p:cNvSpPr>
              <a:spLocks/>
            </p:cNvSpPr>
            <p:nvPr/>
          </p:nvSpPr>
          <p:spPr bwMode="auto">
            <a:xfrm>
              <a:off x="-2165" y="2324"/>
              <a:ext cx="19" cy="12"/>
            </a:xfrm>
            <a:custGeom>
              <a:avLst/>
              <a:gdLst>
                <a:gd name="T0" fmla="*/ 8 w 8"/>
                <a:gd name="T1" fmla="*/ 0 h 5"/>
                <a:gd name="T2" fmla="*/ 3 w 8"/>
                <a:gd name="T3" fmla="*/ 1 h 5"/>
                <a:gd name="T4" fmla="*/ 4 w 8"/>
                <a:gd name="T5" fmla="*/ 1 h 5"/>
                <a:gd name="T6" fmla="*/ 0 w 8"/>
                <a:gd name="T7" fmla="*/ 1 h 5"/>
                <a:gd name="T8" fmla="*/ 5 w 8"/>
                <a:gd name="T9" fmla="*/ 5 h 5"/>
                <a:gd name="T10" fmla="*/ 8 w 8"/>
                <a:gd name="T11" fmla="*/ 3 h 5"/>
                <a:gd name="T12" fmla="*/ 8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cubicBezTo>
                    <a:pt x="6" y="0"/>
                    <a:pt x="5" y="0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3" y="5"/>
                    <a:pt x="5" y="5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206"/>
            <p:cNvSpPr>
              <a:spLocks/>
            </p:cNvSpPr>
            <p:nvPr/>
          </p:nvSpPr>
          <p:spPr bwMode="auto">
            <a:xfrm>
              <a:off x="-2215" y="2296"/>
              <a:ext cx="19" cy="17"/>
            </a:xfrm>
            <a:custGeom>
              <a:avLst/>
              <a:gdLst>
                <a:gd name="T0" fmla="*/ 3 w 8"/>
                <a:gd name="T1" fmla="*/ 0 h 7"/>
                <a:gd name="T2" fmla="*/ 0 w 8"/>
                <a:gd name="T3" fmla="*/ 3 h 7"/>
                <a:gd name="T4" fmla="*/ 4 w 8"/>
                <a:gd name="T5" fmla="*/ 7 h 7"/>
                <a:gd name="T6" fmla="*/ 8 w 8"/>
                <a:gd name="T7" fmla="*/ 7 h 7"/>
                <a:gd name="T8" fmla="*/ 7 w 8"/>
                <a:gd name="T9" fmla="*/ 2 h 7"/>
                <a:gd name="T10" fmla="*/ 3 w 8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2" y="7"/>
                    <a:pt x="4" y="7"/>
                  </a:cubicBezTo>
                  <a:cubicBezTo>
                    <a:pt x="5" y="7"/>
                    <a:pt x="7" y="7"/>
                    <a:pt x="8" y="7"/>
                  </a:cubicBezTo>
                  <a:cubicBezTo>
                    <a:pt x="7" y="5"/>
                    <a:pt x="7" y="4"/>
                    <a:pt x="7" y="2"/>
                  </a:cubicBezTo>
                  <a:cubicBezTo>
                    <a:pt x="5" y="2"/>
                    <a:pt x="4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CasellaDiTesto 2"/>
          <p:cNvSpPr txBox="1"/>
          <p:nvPr/>
        </p:nvSpPr>
        <p:spPr>
          <a:xfrm rot="5400000">
            <a:off x="8176189" y="3693940"/>
            <a:ext cx="368716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200" b="1" u="sng" spc="100" dirty="0" smtClean="0">
                <a:solidFill>
                  <a:schemeClr val="accent5"/>
                </a:solidFill>
              </a:rPr>
              <a:t>Norme e regolamentazione</a:t>
            </a:r>
            <a:endParaRPr lang="it-IT" sz="2200" b="1" u="sng" spc="100" dirty="0">
              <a:solidFill>
                <a:schemeClr val="accent5"/>
              </a:solidFill>
            </a:endParaRPr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B70213BA-AA06-4CD7-BA7A-42D7346141CB}" type="slidenum">
              <a:rPr lang="en-US" smtClean="0"/>
              <a:t>38</a:t>
            </a:fld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197" name="Trapezoid 19"/>
          <p:cNvSpPr/>
          <p:nvPr/>
        </p:nvSpPr>
        <p:spPr>
          <a:xfrm>
            <a:off x="189069" y="148200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Freeform 14"/>
          <p:cNvSpPr/>
          <p:nvPr/>
        </p:nvSpPr>
        <p:spPr>
          <a:xfrm>
            <a:off x="-3475" y="-3563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23"/>
          <p:cNvSpPr/>
          <p:nvPr/>
        </p:nvSpPr>
        <p:spPr>
          <a:xfrm>
            <a:off x="405338" y="304924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en-US" sz="3600" b="1" dirty="0">
              <a:solidFill>
                <a:schemeClr val="accent4"/>
              </a:solidFill>
            </a:endParaRPr>
          </a:p>
        </p:txBody>
      </p:sp>
      <p:sp>
        <p:nvSpPr>
          <p:cNvPr id="200" name="TextBox 35"/>
          <p:cNvSpPr txBox="1"/>
          <p:nvPr/>
        </p:nvSpPr>
        <p:spPr>
          <a:xfrm>
            <a:off x="458286" y="1218206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-150" dirty="0" err="1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Ecosistema</a:t>
            </a:r>
            <a:endParaRPr lang="en-US" sz="2000" spc="-150" dirty="0" smtClean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CasellaDiTesto 194"/>
          <p:cNvSpPr txBox="1"/>
          <p:nvPr/>
        </p:nvSpPr>
        <p:spPr>
          <a:xfrm rot="5400000">
            <a:off x="360963" y="3663528"/>
            <a:ext cx="44903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200" b="1" u="sng" spc="100" dirty="0" err="1" smtClean="0">
                <a:solidFill>
                  <a:schemeClr val="accent5"/>
                </a:solidFill>
              </a:rPr>
              <a:t>Procurement</a:t>
            </a:r>
            <a:r>
              <a:rPr lang="it-IT" sz="2200" b="1" u="sng" spc="100" dirty="0" smtClean="0">
                <a:solidFill>
                  <a:schemeClr val="accent5"/>
                </a:solidFill>
              </a:rPr>
              <a:t> </a:t>
            </a:r>
            <a:r>
              <a:rPr lang="it-IT" sz="2200" b="1" u="sng" spc="100" dirty="0" err="1" smtClean="0">
                <a:solidFill>
                  <a:schemeClr val="accent5"/>
                </a:solidFill>
              </a:rPr>
              <a:t>pre</a:t>
            </a:r>
            <a:r>
              <a:rPr lang="it-IT" sz="2200" b="1" u="sng" spc="100" dirty="0" smtClean="0">
                <a:solidFill>
                  <a:schemeClr val="accent5"/>
                </a:solidFill>
              </a:rPr>
              <a:t> commerciale PA</a:t>
            </a:r>
            <a:endParaRPr lang="it-IT" sz="2200" b="1" u="sng" spc="100" dirty="0">
              <a:solidFill>
                <a:schemeClr val="accent5"/>
              </a:solidFill>
            </a:endParaRPr>
          </a:p>
        </p:txBody>
      </p:sp>
      <p:pic>
        <p:nvPicPr>
          <p:cNvPr id="196" name="Immagine 195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4856" y="6621796"/>
            <a:ext cx="1136985" cy="216680"/>
          </a:xfrm>
          <a:prstGeom prst="rect">
            <a:avLst/>
          </a:prstGeom>
        </p:spPr>
      </p:pic>
      <p:pic>
        <p:nvPicPr>
          <p:cNvPr id="201" name="Immagine 200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701478" y="6650622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8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28"/>
          <p:cNvSpPr txBox="1"/>
          <p:nvPr/>
        </p:nvSpPr>
        <p:spPr>
          <a:xfrm>
            <a:off x="2318667" y="304924"/>
            <a:ext cx="8368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 PER TUTTI GLI STAKEHOLDER</a:t>
            </a:r>
          </a:p>
        </p:txBody>
      </p:sp>
      <p:sp>
        <p:nvSpPr>
          <p:cNvPr id="4" name="Trapezoid 19"/>
          <p:cNvSpPr/>
          <p:nvPr/>
        </p:nvSpPr>
        <p:spPr>
          <a:xfrm>
            <a:off x="189069" y="148200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14"/>
          <p:cNvSpPr/>
          <p:nvPr/>
        </p:nvSpPr>
        <p:spPr>
          <a:xfrm>
            <a:off x="-3475" y="-3563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3"/>
          <p:cNvSpPr/>
          <p:nvPr/>
        </p:nvSpPr>
        <p:spPr>
          <a:xfrm>
            <a:off x="405338" y="304924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en-US" sz="3600" b="1" dirty="0">
              <a:solidFill>
                <a:schemeClr val="accent4"/>
              </a:solidFill>
            </a:endParaRPr>
          </a:p>
        </p:txBody>
      </p:sp>
      <p:sp>
        <p:nvSpPr>
          <p:cNvPr id="7" name="TextBox 35"/>
          <p:cNvSpPr txBox="1"/>
          <p:nvPr/>
        </p:nvSpPr>
        <p:spPr>
          <a:xfrm>
            <a:off x="460375" y="1206300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-150" dirty="0" err="1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Ecosistema</a:t>
            </a:r>
            <a:endParaRPr lang="en-US" sz="2000" spc="-150" dirty="0" smtClean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0" name="Group 31"/>
          <p:cNvGrpSpPr>
            <a:grpSpLocks noChangeAspect="1"/>
          </p:cNvGrpSpPr>
          <p:nvPr/>
        </p:nvGrpSpPr>
        <p:grpSpPr bwMode="auto">
          <a:xfrm>
            <a:off x="7253449" y="4735065"/>
            <a:ext cx="495236" cy="494171"/>
            <a:chOff x="3543" y="1044"/>
            <a:chExt cx="465" cy="464"/>
          </a:xfrm>
          <a:solidFill>
            <a:schemeClr val="bg1"/>
          </a:solidFill>
        </p:grpSpPr>
        <p:sp>
          <p:nvSpPr>
            <p:cNvPr id="131" name="Freeform 33"/>
            <p:cNvSpPr>
              <a:spLocks/>
            </p:cNvSpPr>
            <p:nvPr/>
          </p:nvSpPr>
          <p:spPr bwMode="auto">
            <a:xfrm>
              <a:off x="3543" y="1266"/>
              <a:ext cx="94" cy="242"/>
            </a:xfrm>
            <a:custGeom>
              <a:avLst/>
              <a:gdLst>
                <a:gd name="T0" fmla="*/ 148 w 659"/>
                <a:gd name="T1" fmla="*/ 0 h 1688"/>
                <a:gd name="T2" fmla="*/ 511 w 659"/>
                <a:gd name="T3" fmla="*/ 0 h 1688"/>
                <a:gd name="T4" fmla="*/ 541 w 659"/>
                <a:gd name="T5" fmla="*/ 3 h 1688"/>
                <a:gd name="T6" fmla="*/ 568 w 659"/>
                <a:gd name="T7" fmla="*/ 11 h 1688"/>
                <a:gd name="T8" fmla="*/ 593 w 659"/>
                <a:gd name="T9" fmla="*/ 24 h 1688"/>
                <a:gd name="T10" fmla="*/ 616 w 659"/>
                <a:gd name="T11" fmla="*/ 43 h 1688"/>
                <a:gd name="T12" fmla="*/ 633 w 659"/>
                <a:gd name="T13" fmla="*/ 64 h 1688"/>
                <a:gd name="T14" fmla="*/ 647 w 659"/>
                <a:gd name="T15" fmla="*/ 89 h 1688"/>
                <a:gd name="T16" fmla="*/ 656 w 659"/>
                <a:gd name="T17" fmla="*/ 117 h 1688"/>
                <a:gd name="T18" fmla="*/ 659 w 659"/>
                <a:gd name="T19" fmla="*/ 147 h 1688"/>
                <a:gd name="T20" fmla="*/ 659 w 659"/>
                <a:gd name="T21" fmla="*/ 1541 h 1688"/>
                <a:gd name="T22" fmla="*/ 656 w 659"/>
                <a:gd name="T23" fmla="*/ 1571 h 1688"/>
                <a:gd name="T24" fmla="*/ 647 w 659"/>
                <a:gd name="T25" fmla="*/ 1598 h 1688"/>
                <a:gd name="T26" fmla="*/ 633 w 659"/>
                <a:gd name="T27" fmla="*/ 1624 h 1688"/>
                <a:gd name="T28" fmla="*/ 616 w 659"/>
                <a:gd name="T29" fmla="*/ 1645 h 1688"/>
                <a:gd name="T30" fmla="*/ 593 w 659"/>
                <a:gd name="T31" fmla="*/ 1664 h 1688"/>
                <a:gd name="T32" fmla="*/ 568 w 659"/>
                <a:gd name="T33" fmla="*/ 1677 h 1688"/>
                <a:gd name="T34" fmla="*/ 541 w 659"/>
                <a:gd name="T35" fmla="*/ 1686 h 1688"/>
                <a:gd name="T36" fmla="*/ 511 w 659"/>
                <a:gd name="T37" fmla="*/ 1688 h 1688"/>
                <a:gd name="T38" fmla="*/ 148 w 659"/>
                <a:gd name="T39" fmla="*/ 1688 h 1688"/>
                <a:gd name="T40" fmla="*/ 118 w 659"/>
                <a:gd name="T41" fmla="*/ 1686 h 1688"/>
                <a:gd name="T42" fmla="*/ 90 w 659"/>
                <a:gd name="T43" fmla="*/ 1677 h 1688"/>
                <a:gd name="T44" fmla="*/ 66 w 659"/>
                <a:gd name="T45" fmla="*/ 1664 h 1688"/>
                <a:gd name="T46" fmla="*/ 43 w 659"/>
                <a:gd name="T47" fmla="*/ 1645 h 1688"/>
                <a:gd name="T48" fmla="*/ 26 w 659"/>
                <a:gd name="T49" fmla="*/ 1624 h 1688"/>
                <a:gd name="T50" fmla="*/ 12 w 659"/>
                <a:gd name="T51" fmla="*/ 1598 h 1688"/>
                <a:gd name="T52" fmla="*/ 3 w 659"/>
                <a:gd name="T53" fmla="*/ 1571 h 1688"/>
                <a:gd name="T54" fmla="*/ 0 w 659"/>
                <a:gd name="T55" fmla="*/ 1541 h 1688"/>
                <a:gd name="T56" fmla="*/ 0 w 659"/>
                <a:gd name="T57" fmla="*/ 147 h 1688"/>
                <a:gd name="T58" fmla="*/ 3 w 659"/>
                <a:gd name="T59" fmla="*/ 117 h 1688"/>
                <a:gd name="T60" fmla="*/ 12 w 659"/>
                <a:gd name="T61" fmla="*/ 89 h 1688"/>
                <a:gd name="T62" fmla="*/ 26 w 659"/>
                <a:gd name="T63" fmla="*/ 64 h 1688"/>
                <a:gd name="T64" fmla="*/ 43 w 659"/>
                <a:gd name="T65" fmla="*/ 43 h 1688"/>
                <a:gd name="T66" fmla="*/ 66 w 659"/>
                <a:gd name="T67" fmla="*/ 24 h 1688"/>
                <a:gd name="T68" fmla="*/ 90 w 659"/>
                <a:gd name="T69" fmla="*/ 11 h 1688"/>
                <a:gd name="T70" fmla="*/ 118 w 659"/>
                <a:gd name="T71" fmla="*/ 3 h 1688"/>
                <a:gd name="T72" fmla="*/ 148 w 659"/>
                <a:gd name="T73" fmla="*/ 0 h 1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9" h="1688">
                  <a:moveTo>
                    <a:pt x="148" y="0"/>
                  </a:moveTo>
                  <a:lnTo>
                    <a:pt x="511" y="0"/>
                  </a:lnTo>
                  <a:lnTo>
                    <a:pt x="541" y="3"/>
                  </a:lnTo>
                  <a:lnTo>
                    <a:pt x="568" y="11"/>
                  </a:lnTo>
                  <a:lnTo>
                    <a:pt x="593" y="24"/>
                  </a:lnTo>
                  <a:lnTo>
                    <a:pt x="616" y="43"/>
                  </a:lnTo>
                  <a:lnTo>
                    <a:pt x="633" y="64"/>
                  </a:lnTo>
                  <a:lnTo>
                    <a:pt x="647" y="89"/>
                  </a:lnTo>
                  <a:lnTo>
                    <a:pt x="656" y="117"/>
                  </a:lnTo>
                  <a:lnTo>
                    <a:pt x="659" y="147"/>
                  </a:lnTo>
                  <a:lnTo>
                    <a:pt x="659" y="1541"/>
                  </a:lnTo>
                  <a:lnTo>
                    <a:pt x="656" y="1571"/>
                  </a:lnTo>
                  <a:lnTo>
                    <a:pt x="647" y="1598"/>
                  </a:lnTo>
                  <a:lnTo>
                    <a:pt x="633" y="1624"/>
                  </a:lnTo>
                  <a:lnTo>
                    <a:pt x="616" y="1645"/>
                  </a:lnTo>
                  <a:lnTo>
                    <a:pt x="593" y="1664"/>
                  </a:lnTo>
                  <a:lnTo>
                    <a:pt x="568" y="1677"/>
                  </a:lnTo>
                  <a:lnTo>
                    <a:pt x="541" y="1686"/>
                  </a:lnTo>
                  <a:lnTo>
                    <a:pt x="511" y="1688"/>
                  </a:lnTo>
                  <a:lnTo>
                    <a:pt x="148" y="1688"/>
                  </a:lnTo>
                  <a:lnTo>
                    <a:pt x="118" y="1686"/>
                  </a:lnTo>
                  <a:lnTo>
                    <a:pt x="90" y="1677"/>
                  </a:lnTo>
                  <a:lnTo>
                    <a:pt x="66" y="1664"/>
                  </a:lnTo>
                  <a:lnTo>
                    <a:pt x="43" y="1645"/>
                  </a:lnTo>
                  <a:lnTo>
                    <a:pt x="26" y="1624"/>
                  </a:lnTo>
                  <a:lnTo>
                    <a:pt x="12" y="1598"/>
                  </a:lnTo>
                  <a:lnTo>
                    <a:pt x="3" y="1571"/>
                  </a:lnTo>
                  <a:lnTo>
                    <a:pt x="0" y="1541"/>
                  </a:lnTo>
                  <a:lnTo>
                    <a:pt x="0" y="147"/>
                  </a:lnTo>
                  <a:lnTo>
                    <a:pt x="3" y="117"/>
                  </a:lnTo>
                  <a:lnTo>
                    <a:pt x="12" y="89"/>
                  </a:lnTo>
                  <a:lnTo>
                    <a:pt x="26" y="64"/>
                  </a:lnTo>
                  <a:lnTo>
                    <a:pt x="43" y="43"/>
                  </a:lnTo>
                  <a:lnTo>
                    <a:pt x="66" y="24"/>
                  </a:lnTo>
                  <a:lnTo>
                    <a:pt x="90" y="11"/>
                  </a:lnTo>
                  <a:lnTo>
                    <a:pt x="118" y="3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34"/>
            <p:cNvSpPr>
              <a:spLocks/>
            </p:cNvSpPr>
            <p:nvPr/>
          </p:nvSpPr>
          <p:spPr bwMode="auto">
            <a:xfrm>
              <a:off x="3666" y="1329"/>
              <a:ext cx="95" cy="179"/>
            </a:xfrm>
            <a:custGeom>
              <a:avLst/>
              <a:gdLst>
                <a:gd name="T0" fmla="*/ 149 w 659"/>
                <a:gd name="T1" fmla="*/ 0 h 1248"/>
                <a:gd name="T2" fmla="*/ 511 w 659"/>
                <a:gd name="T3" fmla="*/ 0 h 1248"/>
                <a:gd name="T4" fmla="*/ 541 w 659"/>
                <a:gd name="T5" fmla="*/ 2 h 1248"/>
                <a:gd name="T6" fmla="*/ 569 w 659"/>
                <a:gd name="T7" fmla="*/ 12 h 1248"/>
                <a:gd name="T8" fmla="*/ 594 w 659"/>
                <a:gd name="T9" fmla="*/ 25 h 1248"/>
                <a:gd name="T10" fmla="*/ 616 w 659"/>
                <a:gd name="T11" fmla="*/ 43 h 1248"/>
                <a:gd name="T12" fmla="*/ 633 w 659"/>
                <a:gd name="T13" fmla="*/ 65 h 1248"/>
                <a:gd name="T14" fmla="*/ 648 w 659"/>
                <a:gd name="T15" fmla="*/ 90 h 1248"/>
                <a:gd name="T16" fmla="*/ 656 w 659"/>
                <a:gd name="T17" fmla="*/ 118 h 1248"/>
                <a:gd name="T18" fmla="*/ 659 w 659"/>
                <a:gd name="T19" fmla="*/ 147 h 1248"/>
                <a:gd name="T20" fmla="*/ 659 w 659"/>
                <a:gd name="T21" fmla="*/ 1101 h 1248"/>
                <a:gd name="T22" fmla="*/ 656 w 659"/>
                <a:gd name="T23" fmla="*/ 1131 h 1248"/>
                <a:gd name="T24" fmla="*/ 648 w 659"/>
                <a:gd name="T25" fmla="*/ 1158 h 1248"/>
                <a:gd name="T26" fmla="*/ 633 w 659"/>
                <a:gd name="T27" fmla="*/ 1184 h 1248"/>
                <a:gd name="T28" fmla="*/ 616 w 659"/>
                <a:gd name="T29" fmla="*/ 1205 h 1248"/>
                <a:gd name="T30" fmla="*/ 594 w 659"/>
                <a:gd name="T31" fmla="*/ 1224 h 1248"/>
                <a:gd name="T32" fmla="*/ 569 w 659"/>
                <a:gd name="T33" fmla="*/ 1237 h 1248"/>
                <a:gd name="T34" fmla="*/ 541 w 659"/>
                <a:gd name="T35" fmla="*/ 1246 h 1248"/>
                <a:gd name="T36" fmla="*/ 511 w 659"/>
                <a:gd name="T37" fmla="*/ 1248 h 1248"/>
                <a:gd name="T38" fmla="*/ 149 w 659"/>
                <a:gd name="T39" fmla="*/ 1248 h 1248"/>
                <a:gd name="T40" fmla="*/ 119 w 659"/>
                <a:gd name="T41" fmla="*/ 1246 h 1248"/>
                <a:gd name="T42" fmla="*/ 91 w 659"/>
                <a:gd name="T43" fmla="*/ 1237 h 1248"/>
                <a:gd name="T44" fmla="*/ 66 w 659"/>
                <a:gd name="T45" fmla="*/ 1224 h 1248"/>
                <a:gd name="T46" fmla="*/ 44 w 659"/>
                <a:gd name="T47" fmla="*/ 1205 h 1248"/>
                <a:gd name="T48" fmla="*/ 26 w 659"/>
                <a:gd name="T49" fmla="*/ 1184 h 1248"/>
                <a:gd name="T50" fmla="*/ 13 w 659"/>
                <a:gd name="T51" fmla="*/ 1158 h 1248"/>
                <a:gd name="T52" fmla="*/ 3 w 659"/>
                <a:gd name="T53" fmla="*/ 1131 h 1248"/>
                <a:gd name="T54" fmla="*/ 0 w 659"/>
                <a:gd name="T55" fmla="*/ 1101 h 1248"/>
                <a:gd name="T56" fmla="*/ 0 w 659"/>
                <a:gd name="T57" fmla="*/ 147 h 1248"/>
                <a:gd name="T58" fmla="*/ 3 w 659"/>
                <a:gd name="T59" fmla="*/ 118 h 1248"/>
                <a:gd name="T60" fmla="*/ 13 w 659"/>
                <a:gd name="T61" fmla="*/ 90 h 1248"/>
                <a:gd name="T62" fmla="*/ 26 w 659"/>
                <a:gd name="T63" fmla="*/ 65 h 1248"/>
                <a:gd name="T64" fmla="*/ 44 w 659"/>
                <a:gd name="T65" fmla="*/ 43 h 1248"/>
                <a:gd name="T66" fmla="*/ 66 w 659"/>
                <a:gd name="T67" fmla="*/ 25 h 1248"/>
                <a:gd name="T68" fmla="*/ 91 w 659"/>
                <a:gd name="T69" fmla="*/ 12 h 1248"/>
                <a:gd name="T70" fmla="*/ 119 w 659"/>
                <a:gd name="T71" fmla="*/ 2 h 1248"/>
                <a:gd name="T72" fmla="*/ 149 w 659"/>
                <a:gd name="T7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9" h="1248">
                  <a:moveTo>
                    <a:pt x="149" y="0"/>
                  </a:moveTo>
                  <a:lnTo>
                    <a:pt x="511" y="0"/>
                  </a:lnTo>
                  <a:lnTo>
                    <a:pt x="541" y="2"/>
                  </a:lnTo>
                  <a:lnTo>
                    <a:pt x="569" y="12"/>
                  </a:lnTo>
                  <a:lnTo>
                    <a:pt x="594" y="25"/>
                  </a:lnTo>
                  <a:lnTo>
                    <a:pt x="616" y="43"/>
                  </a:lnTo>
                  <a:lnTo>
                    <a:pt x="633" y="65"/>
                  </a:lnTo>
                  <a:lnTo>
                    <a:pt x="648" y="90"/>
                  </a:lnTo>
                  <a:lnTo>
                    <a:pt x="656" y="118"/>
                  </a:lnTo>
                  <a:lnTo>
                    <a:pt x="659" y="147"/>
                  </a:lnTo>
                  <a:lnTo>
                    <a:pt x="659" y="1101"/>
                  </a:lnTo>
                  <a:lnTo>
                    <a:pt x="656" y="1131"/>
                  </a:lnTo>
                  <a:lnTo>
                    <a:pt x="648" y="1158"/>
                  </a:lnTo>
                  <a:lnTo>
                    <a:pt x="633" y="1184"/>
                  </a:lnTo>
                  <a:lnTo>
                    <a:pt x="616" y="1205"/>
                  </a:lnTo>
                  <a:lnTo>
                    <a:pt x="594" y="1224"/>
                  </a:lnTo>
                  <a:lnTo>
                    <a:pt x="569" y="1237"/>
                  </a:lnTo>
                  <a:lnTo>
                    <a:pt x="541" y="1246"/>
                  </a:lnTo>
                  <a:lnTo>
                    <a:pt x="511" y="1248"/>
                  </a:lnTo>
                  <a:lnTo>
                    <a:pt x="149" y="1248"/>
                  </a:lnTo>
                  <a:lnTo>
                    <a:pt x="119" y="1246"/>
                  </a:lnTo>
                  <a:lnTo>
                    <a:pt x="91" y="1237"/>
                  </a:lnTo>
                  <a:lnTo>
                    <a:pt x="66" y="1224"/>
                  </a:lnTo>
                  <a:lnTo>
                    <a:pt x="44" y="1205"/>
                  </a:lnTo>
                  <a:lnTo>
                    <a:pt x="26" y="1184"/>
                  </a:lnTo>
                  <a:lnTo>
                    <a:pt x="13" y="1158"/>
                  </a:lnTo>
                  <a:lnTo>
                    <a:pt x="3" y="1131"/>
                  </a:lnTo>
                  <a:lnTo>
                    <a:pt x="0" y="1101"/>
                  </a:lnTo>
                  <a:lnTo>
                    <a:pt x="0" y="147"/>
                  </a:lnTo>
                  <a:lnTo>
                    <a:pt x="3" y="118"/>
                  </a:lnTo>
                  <a:lnTo>
                    <a:pt x="13" y="90"/>
                  </a:lnTo>
                  <a:lnTo>
                    <a:pt x="26" y="65"/>
                  </a:lnTo>
                  <a:lnTo>
                    <a:pt x="44" y="43"/>
                  </a:lnTo>
                  <a:lnTo>
                    <a:pt x="66" y="25"/>
                  </a:lnTo>
                  <a:lnTo>
                    <a:pt x="91" y="12"/>
                  </a:lnTo>
                  <a:lnTo>
                    <a:pt x="119" y="2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35"/>
            <p:cNvSpPr>
              <a:spLocks/>
            </p:cNvSpPr>
            <p:nvPr/>
          </p:nvSpPr>
          <p:spPr bwMode="auto">
            <a:xfrm>
              <a:off x="3790" y="1329"/>
              <a:ext cx="94" cy="179"/>
            </a:xfrm>
            <a:custGeom>
              <a:avLst/>
              <a:gdLst>
                <a:gd name="T0" fmla="*/ 147 w 657"/>
                <a:gd name="T1" fmla="*/ 0 h 1248"/>
                <a:gd name="T2" fmla="*/ 509 w 657"/>
                <a:gd name="T3" fmla="*/ 0 h 1248"/>
                <a:gd name="T4" fmla="*/ 539 w 657"/>
                <a:gd name="T5" fmla="*/ 2 h 1248"/>
                <a:gd name="T6" fmla="*/ 567 w 657"/>
                <a:gd name="T7" fmla="*/ 12 h 1248"/>
                <a:gd name="T8" fmla="*/ 593 w 657"/>
                <a:gd name="T9" fmla="*/ 25 h 1248"/>
                <a:gd name="T10" fmla="*/ 614 w 657"/>
                <a:gd name="T11" fmla="*/ 43 h 1248"/>
                <a:gd name="T12" fmla="*/ 633 w 657"/>
                <a:gd name="T13" fmla="*/ 65 h 1248"/>
                <a:gd name="T14" fmla="*/ 646 w 657"/>
                <a:gd name="T15" fmla="*/ 90 h 1248"/>
                <a:gd name="T16" fmla="*/ 654 w 657"/>
                <a:gd name="T17" fmla="*/ 118 h 1248"/>
                <a:gd name="T18" fmla="*/ 657 w 657"/>
                <a:gd name="T19" fmla="*/ 147 h 1248"/>
                <a:gd name="T20" fmla="*/ 657 w 657"/>
                <a:gd name="T21" fmla="*/ 1101 h 1248"/>
                <a:gd name="T22" fmla="*/ 654 w 657"/>
                <a:gd name="T23" fmla="*/ 1131 h 1248"/>
                <a:gd name="T24" fmla="*/ 646 w 657"/>
                <a:gd name="T25" fmla="*/ 1158 h 1248"/>
                <a:gd name="T26" fmla="*/ 633 w 657"/>
                <a:gd name="T27" fmla="*/ 1184 h 1248"/>
                <a:gd name="T28" fmla="*/ 614 w 657"/>
                <a:gd name="T29" fmla="*/ 1205 h 1248"/>
                <a:gd name="T30" fmla="*/ 593 w 657"/>
                <a:gd name="T31" fmla="*/ 1224 h 1248"/>
                <a:gd name="T32" fmla="*/ 567 w 657"/>
                <a:gd name="T33" fmla="*/ 1237 h 1248"/>
                <a:gd name="T34" fmla="*/ 539 w 657"/>
                <a:gd name="T35" fmla="*/ 1246 h 1248"/>
                <a:gd name="T36" fmla="*/ 509 w 657"/>
                <a:gd name="T37" fmla="*/ 1248 h 1248"/>
                <a:gd name="T38" fmla="*/ 147 w 657"/>
                <a:gd name="T39" fmla="*/ 1248 h 1248"/>
                <a:gd name="T40" fmla="*/ 117 w 657"/>
                <a:gd name="T41" fmla="*/ 1246 h 1248"/>
                <a:gd name="T42" fmla="*/ 90 w 657"/>
                <a:gd name="T43" fmla="*/ 1237 h 1248"/>
                <a:gd name="T44" fmla="*/ 64 w 657"/>
                <a:gd name="T45" fmla="*/ 1224 h 1248"/>
                <a:gd name="T46" fmla="*/ 43 w 657"/>
                <a:gd name="T47" fmla="*/ 1205 h 1248"/>
                <a:gd name="T48" fmla="*/ 24 w 657"/>
                <a:gd name="T49" fmla="*/ 1184 h 1248"/>
                <a:gd name="T50" fmla="*/ 11 w 657"/>
                <a:gd name="T51" fmla="*/ 1158 h 1248"/>
                <a:gd name="T52" fmla="*/ 3 w 657"/>
                <a:gd name="T53" fmla="*/ 1131 h 1248"/>
                <a:gd name="T54" fmla="*/ 0 w 657"/>
                <a:gd name="T55" fmla="*/ 1101 h 1248"/>
                <a:gd name="T56" fmla="*/ 0 w 657"/>
                <a:gd name="T57" fmla="*/ 147 h 1248"/>
                <a:gd name="T58" fmla="*/ 3 w 657"/>
                <a:gd name="T59" fmla="*/ 118 h 1248"/>
                <a:gd name="T60" fmla="*/ 11 w 657"/>
                <a:gd name="T61" fmla="*/ 90 h 1248"/>
                <a:gd name="T62" fmla="*/ 24 w 657"/>
                <a:gd name="T63" fmla="*/ 65 h 1248"/>
                <a:gd name="T64" fmla="*/ 43 w 657"/>
                <a:gd name="T65" fmla="*/ 43 h 1248"/>
                <a:gd name="T66" fmla="*/ 64 w 657"/>
                <a:gd name="T67" fmla="*/ 25 h 1248"/>
                <a:gd name="T68" fmla="*/ 90 w 657"/>
                <a:gd name="T69" fmla="*/ 12 h 1248"/>
                <a:gd name="T70" fmla="*/ 117 w 657"/>
                <a:gd name="T71" fmla="*/ 2 h 1248"/>
                <a:gd name="T72" fmla="*/ 147 w 657"/>
                <a:gd name="T7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7" h="1248">
                  <a:moveTo>
                    <a:pt x="147" y="0"/>
                  </a:moveTo>
                  <a:lnTo>
                    <a:pt x="509" y="0"/>
                  </a:lnTo>
                  <a:lnTo>
                    <a:pt x="539" y="2"/>
                  </a:lnTo>
                  <a:lnTo>
                    <a:pt x="567" y="12"/>
                  </a:lnTo>
                  <a:lnTo>
                    <a:pt x="593" y="25"/>
                  </a:lnTo>
                  <a:lnTo>
                    <a:pt x="614" y="43"/>
                  </a:lnTo>
                  <a:lnTo>
                    <a:pt x="633" y="65"/>
                  </a:lnTo>
                  <a:lnTo>
                    <a:pt x="646" y="90"/>
                  </a:lnTo>
                  <a:lnTo>
                    <a:pt x="654" y="118"/>
                  </a:lnTo>
                  <a:lnTo>
                    <a:pt x="657" y="147"/>
                  </a:lnTo>
                  <a:lnTo>
                    <a:pt x="657" y="1101"/>
                  </a:lnTo>
                  <a:lnTo>
                    <a:pt x="654" y="1131"/>
                  </a:lnTo>
                  <a:lnTo>
                    <a:pt x="646" y="1158"/>
                  </a:lnTo>
                  <a:lnTo>
                    <a:pt x="633" y="1184"/>
                  </a:lnTo>
                  <a:lnTo>
                    <a:pt x="614" y="1205"/>
                  </a:lnTo>
                  <a:lnTo>
                    <a:pt x="593" y="1224"/>
                  </a:lnTo>
                  <a:lnTo>
                    <a:pt x="567" y="1237"/>
                  </a:lnTo>
                  <a:lnTo>
                    <a:pt x="539" y="1246"/>
                  </a:lnTo>
                  <a:lnTo>
                    <a:pt x="509" y="1248"/>
                  </a:lnTo>
                  <a:lnTo>
                    <a:pt x="147" y="1248"/>
                  </a:lnTo>
                  <a:lnTo>
                    <a:pt x="117" y="1246"/>
                  </a:lnTo>
                  <a:lnTo>
                    <a:pt x="90" y="1237"/>
                  </a:lnTo>
                  <a:lnTo>
                    <a:pt x="64" y="1224"/>
                  </a:lnTo>
                  <a:lnTo>
                    <a:pt x="43" y="1205"/>
                  </a:lnTo>
                  <a:lnTo>
                    <a:pt x="24" y="1184"/>
                  </a:lnTo>
                  <a:lnTo>
                    <a:pt x="11" y="1158"/>
                  </a:lnTo>
                  <a:lnTo>
                    <a:pt x="3" y="1131"/>
                  </a:lnTo>
                  <a:lnTo>
                    <a:pt x="0" y="1101"/>
                  </a:lnTo>
                  <a:lnTo>
                    <a:pt x="0" y="147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4" y="65"/>
                  </a:lnTo>
                  <a:lnTo>
                    <a:pt x="43" y="43"/>
                  </a:lnTo>
                  <a:lnTo>
                    <a:pt x="64" y="25"/>
                  </a:lnTo>
                  <a:lnTo>
                    <a:pt x="90" y="12"/>
                  </a:lnTo>
                  <a:lnTo>
                    <a:pt x="117" y="2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36"/>
            <p:cNvSpPr>
              <a:spLocks/>
            </p:cNvSpPr>
            <p:nvPr/>
          </p:nvSpPr>
          <p:spPr bwMode="auto">
            <a:xfrm>
              <a:off x="3914" y="1266"/>
              <a:ext cx="94" cy="242"/>
            </a:xfrm>
            <a:custGeom>
              <a:avLst/>
              <a:gdLst>
                <a:gd name="T0" fmla="*/ 148 w 658"/>
                <a:gd name="T1" fmla="*/ 0 h 1688"/>
                <a:gd name="T2" fmla="*/ 511 w 658"/>
                <a:gd name="T3" fmla="*/ 0 h 1688"/>
                <a:gd name="T4" fmla="*/ 540 w 658"/>
                <a:gd name="T5" fmla="*/ 3 h 1688"/>
                <a:gd name="T6" fmla="*/ 568 w 658"/>
                <a:gd name="T7" fmla="*/ 11 h 1688"/>
                <a:gd name="T8" fmla="*/ 593 w 658"/>
                <a:gd name="T9" fmla="*/ 24 h 1688"/>
                <a:gd name="T10" fmla="*/ 614 w 658"/>
                <a:gd name="T11" fmla="*/ 43 h 1688"/>
                <a:gd name="T12" fmla="*/ 633 w 658"/>
                <a:gd name="T13" fmla="*/ 64 h 1688"/>
                <a:gd name="T14" fmla="*/ 646 w 658"/>
                <a:gd name="T15" fmla="*/ 89 h 1688"/>
                <a:gd name="T16" fmla="*/ 656 w 658"/>
                <a:gd name="T17" fmla="*/ 117 h 1688"/>
                <a:gd name="T18" fmla="*/ 658 w 658"/>
                <a:gd name="T19" fmla="*/ 147 h 1688"/>
                <a:gd name="T20" fmla="*/ 658 w 658"/>
                <a:gd name="T21" fmla="*/ 1541 h 1688"/>
                <a:gd name="T22" fmla="*/ 656 w 658"/>
                <a:gd name="T23" fmla="*/ 1571 h 1688"/>
                <a:gd name="T24" fmla="*/ 646 w 658"/>
                <a:gd name="T25" fmla="*/ 1598 h 1688"/>
                <a:gd name="T26" fmla="*/ 633 w 658"/>
                <a:gd name="T27" fmla="*/ 1624 h 1688"/>
                <a:gd name="T28" fmla="*/ 614 w 658"/>
                <a:gd name="T29" fmla="*/ 1645 h 1688"/>
                <a:gd name="T30" fmla="*/ 593 w 658"/>
                <a:gd name="T31" fmla="*/ 1664 h 1688"/>
                <a:gd name="T32" fmla="*/ 568 w 658"/>
                <a:gd name="T33" fmla="*/ 1677 h 1688"/>
                <a:gd name="T34" fmla="*/ 540 w 658"/>
                <a:gd name="T35" fmla="*/ 1686 h 1688"/>
                <a:gd name="T36" fmla="*/ 511 w 658"/>
                <a:gd name="T37" fmla="*/ 1688 h 1688"/>
                <a:gd name="T38" fmla="*/ 148 w 658"/>
                <a:gd name="T39" fmla="*/ 1688 h 1688"/>
                <a:gd name="T40" fmla="*/ 118 w 658"/>
                <a:gd name="T41" fmla="*/ 1686 h 1688"/>
                <a:gd name="T42" fmla="*/ 90 w 658"/>
                <a:gd name="T43" fmla="*/ 1677 h 1688"/>
                <a:gd name="T44" fmla="*/ 65 w 658"/>
                <a:gd name="T45" fmla="*/ 1664 h 1688"/>
                <a:gd name="T46" fmla="*/ 43 w 658"/>
                <a:gd name="T47" fmla="*/ 1645 h 1688"/>
                <a:gd name="T48" fmla="*/ 25 w 658"/>
                <a:gd name="T49" fmla="*/ 1624 h 1688"/>
                <a:gd name="T50" fmla="*/ 11 w 658"/>
                <a:gd name="T51" fmla="*/ 1598 h 1688"/>
                <a:gd name="T52" fmla="*/ 3 w 658"/>
                <a:gd name="T53" fmla="*/ 1571 h 1688"/>
                <a:gd name="T54" fmla="*/ 0 w 658"/>
                <a:gd name="T55" fmla="*/ 1541 h 1688"/>
                <a:gd name="T56" fmla="*/ 0 w 658"/>
                <a:gd name="T57" fmla="*/ 147 h 1688"/>
                <a:gd name="T58" fmla="*/ 3 w 658"/>
                <a:gd name="T59" fmla="*/ 117 h 1688"/>
                <a:gd name="T60" fmla="*/ 11 w 658"/>
                <a:gd name="T61" fmla="*/ 89 h 1688"/>
                <a:gd name="T62" fmla="*/ 25 w 658"/>
                <a:gd name="T63" fmla="*/ 64 h 1688"/>
                <a:gd name="T64" fmla="*/ 43 w 658"/>
                <a:gd name="T65" fmla="*/ 43 h 1688"/>
                <a:gd name="T66" fmla="*/ 65 w 658"/>
                <a:gd name="T67" fmla="*/ 24 h 1688"/>
                <a:gd name="T68" fmla="*/ 90 w 658"/>
                <a:gd name="T69" fmla="*/ 11 h 1688"/>
                <a:gd name="T70" fmla="*/ 118 w 658"/>
                <a:gd name="T71" fmla="*/ 3 h 1688"/>
                <a:gd name="T72" fmla="*/ 148 w 658"/>
                <a:gd name="T73" fmla="*/ 0 h 1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8" h="1688">
                  <a:moveTo>
                    <a:pt x="148" y="0"/>
                  </a:moveTo>
                  <a:lnTo>
                    <a:pt x="511" y="0"/>
                  </a:lnTo>
                  <a:lnTo>
                    <a:pt x="540" y="3"/>
                  </a:lnTo>
                  <a:lnTo>
                    <a:pt x="568" y="11"/>
                  </a:lnTo>
                  <a:lnTo>
                    <a:pt x="593" y="24"/>
                  </a:lnTo>
                  <a:lnTo>
                    <a:pt x="614" y="43"/>
                  </a:lnTo>
                  <a:lnTo>
                    <a:pt x="633" y="64"/>
                  </a:lnTo>
                  <a:lnTo>
                    <a:pt x="646" y="89"/>
                  </a:lnTo>
                  <a:lnTo>
                    <a:pt x="656" y="117"/>
                  </a:lnTo>
                  <a:lnTo>
                    <a:pt x="658" y="147"/>
                  </a:lnTo>
                  <a:lnTo>
                    <a:pt x="658" y="1541"/>
                  </a:lnTo>
                  <a:lnTo>
                    <a:pt x="656" y="1571"/>
                  </a:lnTo>
                  <a:lnTo>
                    <a:pt x="646" y="1598"/>
                  </a:lnTo>
                  <a:lnTo>
                    <a:pt x="633" y="1624"/>
                  </a:lnTo>
                  <a:lnTo>
                    <a:pt x="614" y="1645"/>
                  </a:lnTo>
                  <a:lnTo>
                    <a:pt x="593" y="1664"/>
                  </a:lnTo>
                  <a:lnTo>
                    <a:pt x="568" y="1677"/>
                  </a:lnTo>
                  <a:lnTo>
                    <a:pt x="540" y="1686"/>
                  </a:lnTo>
                  <a:lnTo>
                    <a:pt x="511" y="1688"/>
                  </a:lnTo>
                  <a:lnTo>
                    <a:pt x="148" y="1688"/>
                  </a:lnTo>
                  <a:lnTo>
                    <a:pt x="118" y="1686"/>
                  </a:lnTo>
                  <a:lnTo>
                    <a:pt x="90" y="1677"/>
                  </a:lnTo>
                  <a:lnTo>
                    <a:pt x="65" y="1664"/>
                  </a:lnTo>
                  <a:lnTo>
                    <a:pt x="43" y="1645"/>
                  </a:lnTo>
                  <a:lnTo>
                    <a:pt x="25" y="1624"/>
                  </a:lnTo>
                  <a:lnTo>
                    <a:pt x="11" y="1598"/>
                  </a:lnTo>
                  <a:lnTo>
                    <a:pt x="3" y="1571"/>
                  </a:lnTo>
                  <a:lnTo>
                    <a:pt x="0" y="1541"/>
                  </a:lnTo>
                  <a:lnTo>
                    <a:pt x="0" y="147"/>
                  </a:lnTo>
                  <a:lnTo>
                    <a:pt x="3" y="117"/>
                  </a:lnTo>
                  <a:lnTo>
                    <a:pt x="11" y="89"/>
                  </a:lnTo>
                  <a:lnTo>
                    <a:pt x="25" y="64"/>
                  </a:lnTo>
                  <a:lnTo>
                    <a:pt x="43" y="43"/>
                  </a:lnTo>
                  <a:lnTo>
                    <a:pt x="65" y="24"/>
                  </a:lnTo>
                  <a:lnTo>
                    <a:pt x="90" y="11"/>
                  </a:lnTo>
                  <a:lnTo>
                    <a:pt x="118" y="3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7"/>
            <p:cNvSpPr>
              <a:spLocks/>
            </p:cNvSpPr>
            <p:nvPr/>
          </p:nvSpPr>
          <p:spPr bwMode="auto">
            <a:xfrm>
              <a:off x="3617" y="1063"/>
              <a:ext cx="276" cy="242"/>
            </a:xfrm>
            <a:custGeom>
              <a:avLst/>
              <a:gdLst>
                <a:gd name="T0" fmla="*/ 1489 w 1934"/>
                <a:gd name="T1" fmla="*/ 152 h 1691"/>
                <a:gd name="T2" fmla="*/ 1930 w 1934"/>
                <a:gd name="T3" fmla="*/ 633 h 1691"/>
                <a:gd name="T4" fmla="*/ 1735 w 1934"/>
                <a:gd name="T5" fmla="*/ 1070 h 1691"/>
                <a:gd name="T6" fmla="*/ 1692 w 1934"/>
                <a:gd name="T7" fmla="*/ 1208 h 1691"/>
                <a:gd name="T8" fmla="*/ 1577 w 1934"/>
                <a:gd name="T9" fmla="*/ 1307 h 1691"/>
                <a:gd name="T10" fmla="*/ 1444 w 1934"/>
                <a:gd name="T11" fmla="*/ 1400 h 1691"/>
                <a:gd name="T12" fmla="*/ 1350 w 1934"/>
                <a:gd name="T13" fmla="*/ 1533 h 1691"/>
                <a:gd name="T14" fmla="*/ 1252 w 1934"/>
                <a:gd name="T15" fmla="*/ 1645 h 1691"/>
                <a:gd name="T16" fmla="*/ 1112 w 1934"/>
                <a:gd name="T17" fmla="*/ 1688 h 1691"/>
                <a:gd name="T18" fmla="*/ 776 w 1934"/>
                <a:gd name="T19" fmla="*/ 1584 h 1691"/>
                <a:gd name="T20" fmla="*/ 655 w 1934"/>
                <a:gd name="T21" fmla="*/ 1563 h 1691"/>
                <a:gd name="T22" fmla="*/ 633 w 1934"/>
                <a:gd name="T23" fmla="*/ 1443 h 1691"/>
                <a:gd name="T24" fmla="*/ 547 w 1934"/>
                <a:gd name="T25" fmla="*/ 1443 h 1691"/>
                <a:gd name="T26" fmla="*/ 475 w 1934"/>
                <a:gd name="T27" fmla="*/ 1337 h 1691"/>
                <a:gd name="T28" fmla="*/ 442 w 1934"/>
                <a:gd name="T29" fmla="*/ 1304 h 1691"/>
                <a:gd name="T30" fmla="*/ 335 w 1934"/>
                <a:gd name="T31" fmla="*/ 1234 h 1691"/>
                <a:gd name="T32" fmla="*/ 336 w 1934"/>
                <a:gd name="T33" fmla="*/ 1147 h 1691"/>
                <a:gd name="T34" fmla="*/ 214 w 1934"/>
                <a:gd name="T35" fmla="*/ 1127 h 1691"/>
                <a:gd name="T36" fmla="*/ 193 w 1934"/>
                <a:gd name="T37" fmla="*/ 1006 h 1691"/>
                <a:gd name="T38" fmla="*/ 0 w 1934"/>
                <a:gd name="T39" fmla="*/ 595 h 1691"/>
                <a:gd name="T40" fmla="*/ 66 w 1934"/>
                <a:gd name="T41" fmla="*/ 562 h 1691"/>
                <a:gd name="T42" fmla="*/ 428 w 1934"/>
                <a:gd name="T43" fmla="*/ 828 h 1691"/>
                <a:gd name="T44" fmla="*/ 516 w 1934"/>
                <a:gd name="T45" fmla="*/ 918 h 1691"/>
                <a:gd name="T46" fmla="*/ 528 w 1934"/>
                <a:gd name="T47" fmla="*/ 975 h 1691"/>
                <a:gd name="T48" fmla="*/ 646 w 1934"/>
                <a:gd name="T49" fmla="*/ 1023 h 1691"/>
                <a:gd name="T50" fmla="*/ 639 w 1934"/>
                <a:gd name="T51" fmla="*/ 1141 h 1691"/>
                <a:gd name="T52" fmla="*/ 759 w 1934"/>
                <a:gd name="T53" fmla="*/ 1135 h 1691"/>
                <a:gd name="T54" fmla="*/ 807 w 1934"/>
                <a:gd name="T55" fmla="*/ 1251 h 1691"/>
                <a:gd name="T56" fmla="*/ 864 w 1934"/>
                <a:gd name="T57" fmla="*/ 1264 h 1691"/>
                <a:gd name="T58" fmla="*/ 956 w 1934"/>
                <a:gd name="T59" fmla="*/ 1357 h 1691"/>
                <a:gd name="T60" fmla="*/ 1135 w 1934"/>
                <a:gd name="T61" fmla="*/ 1599 h 1691"/>
                <a:gd name="T62" fmla="*/ 1202 w 1934"/>
                <a:gd name="T63" fmla="*/ 1556 h 1691"/>
                <a:gd name="T64" fmla="*/ 1046 w 1934"/>
                <a:gd name="T65" fmla="*/ 1357 h 1691"/>
                <a:gd name="T66" fmla="*/ 1080 w 1934"/>
                <a:gd name="T67" fmla="*/ 1291 h 1691"/>
                <a:gd name="T68" fmla="*/ 1281 w 1934"/>
                <a:gd name="T69" fmla="*/ 1453 h 1691"/>
                <a:gd name="T70" fmla="*/ 1348 w 1934"/>
                <a:gd name="T71" fmla="*/ 1410 h 1691"/>
                <a:gd name="T72" fmla="*/ 1193 w 1934"/>
                <a:gd name="T73" fmla="*/ 1211 h 1691"/>
                <a:gd name="T74" fmla="*/ 1227 w 1934"/>
                <a:gd name="T75" fmla="*/ 1146 h 1691"/>
                <a:gd name="T76" fmla="*/ 1428 w 1934"/>
                <a:gd name="T77" fmla="*/ 1308 h 1691"/>
                <a:gd name="T78" fmla="*/ 1495 w 1934"/>
                <a:gd name="T79" fmla="*/ 1265 h 1691"/>
                <a:gd name="T80" fmla="*/ 1339 w 1934"/>
                <a:gd name="T81" fmla="*/ 1066 h 1691"/>
                <a:gd name="T82" fmla="*/ 1374 w 1934"/>
                <a:gd name="T83" fmla="*/ 1000 h 1691"/>
                <a:gd name="T84" fmla="*/ 1575 w 1934"/>
                <a:gd name="T85" fmla="*/ 1163 h 1691"/>
                <a:gd name="T86" fmla="*/ 1642 w 1934"/>
                <a:gd name="T87" fmla="*/ 1120 h 1691"/>
                <a:gd name="T88" fmla="*/ 1627 w 1934"/>
                <a:gd name="T89" fmla="*/ 1064 h 1691"/>
                <a:gd name="T90" fmla="*/ 1527 w 1934"/>
                <a:gd name="T91" fmla="*/ 964 h 1691"/>
                <a:gd name="T92" fmla="*/ 1359 w 1934"/>
                <a:gd name="T93" fmla="*/ 796 h 1691"/>
                <a:gd name="T94" fmla="*/ 1181 w 1934"/>
                <a:gd name="T95" fmla="*/ 621 h 1691"/>
                <a:gd name="T96" fmla="*/ 1054 w 1934"/>
                <a:gd name="T97" fmla="*/ 495 h 1691"/>
                <a:gd name="T98" fmla="*/ 1007 w 1934"/>
                <a:gd name="T99" fmla="*/ 469 h 1691"/>
                <a:gd name="T100" fmla="*/ 921 w 1934"/>
                <a:gd name="T101" fmla="*/ 539 h 1691"/>
                <a:gd name="T102" fmla="*/ 791 w 1934"/>
                <a:gd name="T103" fmla="*/ 733 h 1691"/>
                <a:gd name="T104" fmla="*/ 620 w 1934"/>
                <a:gd name="T105" fmla="*/ 754 h 1691"/>
                <a:gd name="T106" fmla="*/ 515 w 1934"/>
                <a:gd name="T107" fmla="*/ 630 h 1691"/>
                <a:gd name="T108" fmla="*/ 730 w 1934"/>
                <a:gd name="T109" fmla="*/ 102 h 1691"/>
                <a:gd name="T110" fmla="*/ 814 w 1934"/>
                <a:gd name="T111" fmla="*/ 35 h 1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34" h="1691">
                  <a:moveTo>
                    <a:pt x="947" y="0"/>
                  </a:moveTo>
                  <a:lnTo>
                    <a:pt x="981" y="1"/>
                  </a:lnTo>
                  <a:lnTo>
                    <a:pt x="1017" y="7"/>
                  </a:lnTo>
                  <a:lnTo>
                    <a:pt x="1055" y="17"/>
                  </a:lnTo>
                  <a:lnTo>
                    <a:pt x="1479" y="148"/>
                  </a:lnTo>
                  <a:lnTo>
                    <a:pt x="1489" y="152"/>
                  </a:lnTo>
                  <a:lnTo>
                    <a:pt x="1497" y="160"/>
                  </a:lnTo>
                  <a:lnTo>
                    <a:pt x="1922" y="580"/>
                  </a:lnTo>
                  <a:lnTo>
                    <a:pt x="1930" y="592"/>
                  </a:lnTo>
                  <a:lnTo>
                    <a:pt x="1934" y="605"/>
                  </a:lnTo>
                  <a:lnTo>
                    <a:pt x="1934" y="620"/>
                  </a:lnTo>
                  <a:lnTo>
                    <a:pt x="1930" y="633"/>
                  </a:lnTo>
                  <a:lnTo>
                    <a:pt x="1922" y="645"/>
                  </a:lnTo>
                  <a:lnTo>
                    <a:pt x="1629" y="936"/>
                  </a:lnTo>
                  <a:lnTo>
                    <a:pt x="1700" y="1006"/>
                  </a:lnTo>
                  <a:lnTo>
                    <a:pt x="1715" y="1026"/>
                  </a:lnTo>
                  <a:lnTo>
                    <a:pt x="1727" y="1047"/>
                  </a:lnTo>
                  <a:lnTo>
                    <a:pt x="1735" y="1070"/>
                  </a:lnTo>
                  <a:lnTo>
                    <a:pt x="1738" y="1094"/>
                  </a:lnTo>
                  <a:lnTo>
                    <a:pt x="1737" y="1119"/>
                  </a:lnTo>
                  <a:lnTo>
                    <a:pt x="1732" y="1142"/>
                  </a:lnTo>
                  <a:lnTo>
                    <a:pt x="1722" y="1166"/>
                  </a:lnTo>
                  <a:lnTo>
                    <a:pt x="1709" y="1188"/>
                  </a:lnTo>
                  <a:lnTo>
                    <a:pt x="1692" y="1208"/>
                  </a:lnTo>
                  <a:lnTo>
                    <a:pt x="1669" y="1228"/>
                  </a:lnTo>
                  <a:lnTo>
                    <a:pt x="1644" y="1241"/>
                  </a:lnTo>
                  <a:lnTo>
                    <a:pt x="1618" y="1250"/>
                  </a:lnTo>
                  <a:lnTo>
                    <a:pt x="1591" y="1254"/>
                  </a:lnTo>
                  <a:lnTo>
                    <a:pt x="1587" y="1281"/>
                  </a:lnTo>
                  <a:lnTo>
                    <a:pt x="1577" y="1307"/>
                  </a:lnTo>
                  <a:lnTo>
                    <a:pt x="1564" y="1332"/>
                  </a:lnTo>
                  <a:lnTo>
                    <a:pt x="1545" y="1354"/>
                  </a:lnTo>
                  <a:lnTo>
                    <a:pt x="1522" y="1374"/>
                  </a:lnTo>
                  <a:lnTo>
                    <a:pt x="1497" y="1387"/>
                  </a:lnTo>
                  <a:lnTo>
                    <a:pt x="1471" y="1396"/>
                  </a:lnTo>
                  <a:lnTo>
                    <a:pt x="1444" y="1400"/>
                  </a:lnTo>
                  <a:lnTo>
                    <a:pt x="1440" y="1427"/>
                  </a:lnTo>
                  <a:lnTo>
                    <a:pt x="1430" y="1453"/>
                  </a:lnTo>
                  <a:lnTo>
                    <a:pt x="1417" y="1478"/>
                  </a:lnTo>
                  <a:lnTo>
                    <a:pt x="1398" y="1500"/>
                  </a:lnTo>
                  <a:lnTo>
                    <a:pt x="1375" y="1519"/>
                  </a:lnTo>
                  <a:lnTo>
                    <a:pt x="1350" y="1533"/>
                  </a:lnTo>
                  <a:lnTo>
                    <a:pt x="1325" y="1542"/>
                  </a:lnTo>
                  <a:lnTo>
                    <a:pt x="1297" y="1545"/>
                  </a:lnTo>
                  <a:lnTo>
                    <a:pt x="1293" y="1573"/>
                  </a:lnTo>
                  <a:lnTo>
                    <a:pt x="1285" y="1598"/>
                  </a:lnTo>
                  <a:lnTo>
                    <a:pt x="1270" y="1623"/>
                  </a:lnTo>
                  <a:lnTo>
                    <a:pt x="1252" y="1645"/>
                  </a:lnTo>
                  <a:lnTo>
                    <a:pt x="1231" y="1662"/>
                  </a:lnTo>
                  <a:lnTo>
                    <a:pt x="1209" y="1676"/>
                  </a:lnTo>
                  <a:lnTo>
                    <a:pt x="1185" y="1685"/>
                  </a:lnTo>
                  <a:lnTo>
                    <a:pt x="1160" y="1690"/>
                  </a:lnTo>
                  <a:lnTo>
                    <a:pt x="1136" y="1691"/>
                  </a:lnTo>
                  <a:lnTo>
                    <a:pt x="1112" y="1688"/>
                  </a:lnTo>
                  <a:lnTo>
                    <a:pt x="1088" y="1681"/>
                  </a:lnTo>
                  <a:lnTo>
                    <a:pt x="1067" y="1670"/>
                  </a:lnTo>
                  <a:lnTo>
                    <a:pt x="1048" y="1654"/>
                  </a:lnTo>
                  <a:lnTo>
                    <a:pt x="879" y="1486"/>
                  </a:lnTo>
                  <a:lnTo>
                    <a:pt x="792" y="1572"/>
                  </a:lnTo>
                  <a:lnTo>
                    <a:pt x="776" y="1584"/>
                  </a:lnTo>
                  <a:lnTo>
                    <a:pt x="756" y="1592"/>
                  </a:lnTo>
                  <a:lnTo>
                    <a:pt x="736" y="1596"/>
                  </a:lnTo>
                  <a:lnTo>
                    <a:pt x="714" y="1595"/>
                  </a:lnTo>
                  <a:lnTo>
                    <a:pt x="693" y="1589"/>
                  </a:lnTo>
                  <a:lnTo>
                    <a:pt x="673" y="1579"/>
                  </a:lnTo>
                  <a:lnTo>
                    <a:pt x="655" y="1563"/>
                  </a:lnTo>
                  <a:lnTo>
                    <a:pt x="639" y="1545"/>
                  </a:lnTo>
                  <a:lnTo>
                    <a:pt x="629" y="1525"/>
                  </a:lnTo>
                  <a:lnTo>
                    <a:pt x="623" y="1503"/>
                  </a:lnTo>
                  <a:lnTo>
                    <a:pt x="622" y="1482"/>
                  </a:lnTo>
                  <a:lnTo>
                    <a:pt x="625" y="1461"/>
                  </a:lnTo>
                  <a:lnTo>
                    <a:pt x="633" y="1443"/>
                  </a:lnTo>
                  <a:lnTo>
                    <a:pt x="645" y="1426"/>
                  </a:lnTo>
                  <a:lnTo>
                    <a:pt x="629" y="1439"/>
                  </a:lnTo>
                  <a:lnTo>
                    <a:pt x="609" y="1447"/>
                  </a:lnTo>
                  <a:lnTo>
                    <a:pt x="589" y="1450"/>
                  </a:lnTo>
                  <a:lnTo>
                    <a:pt x="567" y="1449"/>
                  </a:lnTo>
                  <a:lnTo>
                    <a:pt x="547" y="1443"/>
                  </a:lnTo>
                  <a:lnTo>
                    <a:pt x="526" y="1433"/>
                  </a:lnTo>
                  <a:lnTo>
                    <a:pt x="508" y="1418"/>
                  </a:lnTo>
                  <a:lnTo>
                    <a:pt x="492" y="1399"/>
                  </a:lnTo>
                  <a:lnTo>
                    <a:pt x="482" y="1379"/>
                  </a:lnTo>
                  <a:lnTo>
                    <a:pt x="476" y="1358"/>
                  </a:lnTo>
                  <a:lnTo>
                    <a:pt x="475" y="1337"/>
                  </a:lnTo>
                  <a:lnTo>
                    <a:pt x="478" y="1316"/>
                  </a:lnTo>
                  <a:lnTo>
                    <a:pt x="486" y="1297"/>
                  </a:lnTo>
                  <a:lnTo>
                    <a:pt x="499" y="1280"/>
                  </a:lnTo>
                  <a:lnTo>
                    <a:pt x="482" y="1293"/>
                  </a:lnTo>
                  <a:lnTo>
                    <a:pt x="463" y="1301"/>
                  </a:lnTo>
                  <a:lnTo>
                    <a:pt x="442" y="1304"/>
                  </a:lnTo>
                  <a:lnTo>
                    <a:pt x="420" y="1303"/>
                  </a:lnTo>
                  <a:lnTo>
                    <a:pt x="400" y="1297"/>
                  </a:lnTo>
                  <a:lnTo>
                    <a:pt x="379" y="1287"/>
                  </a:lnTo>
                  <a:lnTo>
                    <a:pt x="361" y="1273"/>
                  </a:lnTo>
                  <a:lnTo>
                    <a:pt x="345" y="1254"/>
                  </a:lnTo>
                  <a:lnTo>
                    <a:pt x="335" y="1234"/>
                  </a:lnTo>
                  <a:lnTo>
                    <a:pt x="329" y="1213"/>
                  </a:lnTo>
                  <a:lnTo>
                    <a:pt x="328" y="1191"/>
                  </a:lnTo>
                  <a:lnTo>
                    <a:pt x="331" y="1171"/>
                  </a:lnTo>
                  <a:lnTo>
                    <a:pt x="339" y="1151"/>
                  </a:lnTo>
                  <a:lnTo>
                    <a:pt x="352" y="1135"/>
                  </a:lnTo>
                  <a:lnTo>
                    <a:pt x="336" y="1147"/>
                  </a:lnTo>
                  <a:lnTo>
                    <a:pt x="316" y="1155"/>
                  </a:lnTo>
                  <a:lnTo>
                    <a:pt x="296" y="1159"/>
                  </a:lnTo>
                  <a:lnTo>
                    <a:pt x="274" y="1157"/>
                  </a:lnTo>
                  <a:lnTo>
                    <a:pt x="253" y="1152"/>
                  </a:lnTo>
                  <a:lnTo>
                    <a:pt x="232" y="1142"/>
                  </a:lnTo>
                  <a:lnTo>
                    <a:pt x="214" y="1127"/>
                  </a:lnTo>
                  <a:lnTo>
                    <a:pt x="199" y="1108"/>
                  </a:lnTo>
                  <a:lnTo>
                    <a:pt x="188" y="1088"/>
                  </a:lnTo>
                  <a:lnTo>
                    <a:pt x="183" y="1067"/>
                  </a:lnTo>
                  <a:lnTo>
                    <a:pt x="181" y="1045"/>
                  </a:lnTo>
                  <a:lnTo>
                    <a:pt x="185" y="1025"/>
                  </a:lnTo>
                  <a:lnTo>
                    <a:pt x="193" y="1006"/>
                  </a:lnTo>
                  <a:lnTo>
                    <a:pt x="205" y="989"/>
                  </a:lnTo>
                  <a:lnTo>
                    <a:pt x="288" y="907"/>
                  </a:lnTo>
                  <a:lnTo>
                    <a:pt x="12" y="635"/>
                  </a:lnTo>
                  <a:lnTo>
                    <a:pt x="4" y="623"/>
                  </a:lnTo>
                  <a:lnTo>
                    <a:pt x="0" y="610"/>
                  </a:lnTo>
                  <a:lnTo>
                    <a:pt x="0" y="595"/>
                  </a:lnTo>
                  <a:lnTo>
                    <a:pt x="4" y="582"/>
                  </a:lnTo>
                  <a:lnTo>
                    <a:pt x="12" y="570"/>
                  </a:lnTo>
                  <a:lnTo>
                    <a:pt x="25" y="562"/>
                  </a:lnTo>
                  <a:lnTo>
                    <a:pt x="38" y="557"/>
                  </a:lnTo>
                  <a:lnTo>
                    <a:pt x="51" y="557"/>
                  </a:lnTo>
                  <a:lnTo>
                    <a:pt x="66" y="562"/>
                  </a:lnTo>
                  <a:lnTo>
                    <a:pt x="77" y="570"/>
                  </a:lnTo>
                  <a:lnTo>
                    <a:pt x="353" y="844"/>
                  </a:lnTo>
                  <a:lnTo>
                    <a:pt x="370" y="834"/>
                  </a:lnTo>
                  <a:lnTo>
                    <a:pt x="388" y="828"/>
                  </a:lnTo>
                  <a:lnTo>
                    <a:pt x="408" y="826"/>
                  </a:lnTo>
                  <a:lnTo>
                    <a:pt x="428" y="828"/>
                  </a:lnTo>
                  <a:lnTo>
                    <a:pt x="448" y="834"/>
                  </a:lnTo>
                  <a:lnTo>
                    <a:pt x="468" y="844"/>
                  </a:lnTo>
                  <a:lnTo>
                    <a:pt x="484" y="858"/>
                  </a:lnTo>
                  <a:lnTo>
                    <a:pt x="499" y="877"/>
                  </a:lnTo>
                  <a:lnTo>
                    <a:pt x="510" y="896"/>
                  </a:lnTo>
                  <a:lnTo>
                    <a:pt x="516" y="918"/>
                  </a:lnTo>
                  <a:lnTo>
                    <a:pt x="517" y="939"/>
                  </a:lnTo>
                  <a:lnTo>
                    <a:pt x="514" y="959"/>
                  </a:lnTo>
                  <a:lnTo>
                    <a:pt x="506" y="979"/>
                  </a:lnTo>
                  <a:lnTo>
                    <a:pt x="492" y="995"/>
                  </a:lnTo>
                  <a:lnTo>
                    <a:pt x="510" y="983"/>
                  </a:lnTo>
                  <a:lnTo>
                    <a:pt x="528" y="975"/>
                  </a:lnTo>
                  <a:lnTo>
                    <a:pt x="550" y="971"/>
                  </a:lnTo>
                  <a:lnTo>
                    <a:pt x="570" y="973"/>
                  </a:lnTo>
                  <a:lnTo>
                    <a:pt x="592" y="978"/>
                  </a:lnTo>
                  <a:lnTo>
                    <a:pt x="612" y="989"/>
                  </a:lnTo>
                  <a:lnTo>
                    <a:pt x="631" y="1004"/>
                  </a:lnTo>
                  <a:lnTo>
                    <a:pt x="646" y="1023"/>
                  </a:lnTo>
                  <a:lnTo>
                    <a:pt x="657" y="1042"/>
                  </a:lnTo>
                  <a:lnTo>
                    <a:pt x="663" y="1064"/>
                  </a:lnTo>
                  <a:lnTo>
                    <a:pt x="664" y="1085"/>
                  </a:lnTo>
                  <a:lnTo>
                    <a:pt x="661" y="1105"/>
                  </a:lnTo>
                  <a:lnTo>
                    <a:pt x="653" y="1125"/>
                  </a:lnTo>
                  <a:lnTo>
                    <a:pt x="639" y="1141"/>
                  </a:lnTo>
                  <a:lnTo>
                    <a:pt x="656" y="1128"/>
                  </a:lnTo>
                  <a:lnTo>
                    <a:pt x="675" y="1121"/>
                  </a:lnTo>
                  <a:lnTo>
                    <a:pt x="696" y="1117"/>
                  </a:lnTo>
                  <a:lnTo>
                    <a:pt x="717" y="1118"/>
                  </a:lnTo>
                  <a:lnTo>
                    <a:pt x="739" y="1124"/>
                  </a:lnTo>
                  <a:lnTo>
                    <a:pt x="759" y="1135"/>
                  </a:lnTo>
                  <a:lnTo>
                    <a:pt x="778" y="1149"/>
                  </a:lnTo>
                  <a:lnTo>
                    <a:pt x="792" y="1168"/>
                  </a:lnTo>
                  <a:lnTo>
                    <a:pt x="804" y="1188"/>
                  </a:lnTo>
                  <a:lnTo>
                    <a:pt x="809" y="1209"/>
                  </a:lnTo>
                  <a:lnTo>
                    <a:pt x="811" y="1231"/>
                  </a:lnTo>
                  <a:lnTo>
                    <a:pt x="807" y="1251"/>
                  </a:lnTo>
                  <a:lnTo>
                    <a:pt x="798" y="1270"/>
                  </a:lnTo>
                  <a:lnTo>
                    <a:pt x="786" y="1287"/>
                  </a:lnTo>
                  <a:lnTo>
                    <a:pt x="803" y="1274"/>
                  </a:lnTo>
                  <a:lnTo>
                    <a:pt x="822" y="1266"/>
                  </a:lnTo>
                  <a:lnTo>
                    <a:pt x="843" y="1263"/>
                  </a:lnTo>
                  <a:lnTo>
                    <a:pt x="864" y="1264"/>
                  </a:lnTo>
                  <a:lnTo>
                    <a:pt x="886" y="1270"/>
                  </a:lnTo>
                  <a:lnTo>
                    <a:pt x="905" y="1280"/>
                  </a:lnTo>
                  <a:lnTo>
                    <a:pt x="924" y="1295"/>
                  </a:lnTo>
                  <a:lnTo>
                    <a:pt x="940" y="1314"/>
                  </a:lnTo>
                  <a:lnTo>
                    <a:pt x="951" y="1335"/>
                  </a:lnTo>
                  <a:lnTo>
                    <a:pt x="956" y="1357"/>
                  </a:lnTo>
                  <a:lnTo>
                    <a:pt x="957" y="1379"/>
                  </a:lnTo>
                  <a:lnTo>
                    <a:pt x="953" y="1400"/>
                  </a:lnTo>
                  <a:lnTo>
                    <a:pt x="942" y="1420"/>
                  </a:lnTo>
                  <a:lnTo>
                    <a:pt x="1113" y="1589"/>
                  </a:lnTo>
                  <a:lnTo>
                    <a:pt x="1123" y="1596"/>
                  </a:lnTo>
                  <a:lnTo>
                    <a:pt x="1135" y="1599"/>
                  </a:lnTo>
                  <a:lnTo>
                    <a:pt x="1148" y="1599"/>
                  </a:lnTo>
                  <a:lnTo>
                    <a:pt x="1161" y="1596"/>
                  </a:lnTo>
                  <a:lnTo>
                    <a:pt x="1175" y="1590"/>
                  </a:lnTo>
                  <a:lnTo>
                    <a:pt x="1187" y="1581"/>
                  </a:lnTo>
                  <a:lnTo>
                    <a:pt x="1196" y="1569"/>
                  </a:lnTo>
                  <a:lnTo>
                    <a:pt x="1202" y="1556"/>
                  </a:lnTo>
                  <a:lnTo>
                    <a:pt x="1205" y="1543"/>
                  </a:lnTo>
                  <a:lnTo>
                    <a:pt x="1205" y="1530"/>
                  </a:lnTo>
                  <a:lnTo>
                    <a:pt x="1201" y="1518"/>
                  </a:lnTo>
                  <a:lnTo>
                    <a:pt x="1194" y="1508"/>
                  </a:lnTo>
                  <a:lnTo>
                    <a:pt x="1054" y="1370"/>
                  </a:lnTo>
                  <a:lnTo>
                    <a:pt x="1046" y="1357"/>
                  </a:lnTo>
                  <a:lnTo>
                    <a:pt x="1042" y="1344"/>
                  </a:lnTo>
                  <a:lnTo>
                    <a:pt x="1042" y="1330"/>
                  </a:lnTo>
                  <a:lnTo>
                    <a:pt x="1046" y="1317"/>
                  </a:lnTo>
                  <a:lnTo>
                    <a:pt x="1054" y="1304"/>
                  </a:lnTo>
                  <a:lnTo>
                    <a:pt x="1067" y="1296"/>
                  </a:lnTo>
                  <a:lnTo>
                    <a:pt x="1080" y="1291"/>
                  </a:lnTo>
                  <a:lnTo>
                    <a:pt x="1094" y="1291"/>
                  </a:lnTo>
                  <a:lnTo>
                    <a:pt x="1108" y="1296"/>
                  </a:lnTo>
                  <a:lnTo>
                    <a:pt x="1119" y="1304"/>
                  </a:lnTo>
                  <a:lnTo>
                    <a:pt x="1260" y="1443"/>
                  </a:lnTo>
                  <a:lnTo>
                    <a:pt x="1270" y="1450"/>
                  </a:lnTo>
                  <a:lnTo>
                    <a:pt x="1281" y="1453"/>
                  </a:lnTo>
                  <a:lnTo>
                    <a:pt x="1295" y="1454"/>
                  </a:lnTo>
                  <a:lnTo>
                    <a:pt x="1308" y="1451"/>
                  </a:lnTo>
                  <a:lnTo>
                    <a:pt x="1322" y="1444"/>
                  </a:lnTo>
                  <a:lnTo>
                    <a:pt x="1333" y="1435"/>
                  </a:lnTo>
                  <a:lnTo>
                    <a:pt x="1342" y="1424"/>
                  </a:lnTo>
                  <a:lnTo>
                    <a:pt x="1348" y="1410"/>
                  </a:lnTo>
                  <a:lnTo>
                    <a:pt x="1352" y="1397"/>
                  </a:lnTo>
                  <a:lnTo>
                    <a:pt x="1351" y="1384"/>
                  </a:lnTo>
                  <a:lnTo>
                    <a:pt x="1348" y="1373"/>
                  </a:lnTo>
                  <a:lnTo>
                    <a:pt x="1341" y="1362"/>
                  </a:lnTo>
                  <a:lnTo>
                    <a:pt x="1201" y="1224"/>
                  </a:lnTo>
                  <a:lnTo>
                    <a:pt x="1193" y="1211"/>
                  </a:lnTo>
                  <a:lnTo>
                    <a:pt x="1188" y="1198"/>
                  </a:lnTo>
                  <a:lnTo>
                    <a:pt x="1188" y="1184"/>
                  </a:lnTo>
                  <a:lnTo>
                    <a:pt x="1193" y="1171"/>
                  </a:lnTo>
                  <a:lnTo>
                    <a:pt x="1201" y="1158"/>
                  </a:lnTo>
                  <a:lnTo>
                    <a:pt x="1214" y="1150"/>
                  </a:lnTo>
                  <a:lnTo>
                    <a:pt x="1227" y="1146"/>
                  </a:lnTo>
                  <a:lnTo>
                    <a:pt x="1241" y="1146"/>
                  </a:lnTo>
                  <a:lnTo>
                    <a:pt x="1255" y="1150"/>
                  </a:lnTo>
                  <a:lnTo>
                    <a:pt x="1267" y="1158"/>
                  </a:lnTo>
                  <a:lnTo>
                    <a:pt x="1407" y="1297"/>
                  </a:lnTo>
                  <a:lnTo>
                    <a:pt x="1416" y="1304"/>
                  </a:lnTo>
                  <a:lnTo>
                    <a:pt x="1428" y="1308"/>
                  </a:lnTo>
                  <a:lnTo>
                    <a:pt x="1442" y="1308"/>
                  </a:lnTo>
                  <a:lnTo>
                    <a:pt x="1455" y="1305"/>
                  </a:lnTo>
                  <a:lnTo>
                    <a:pt x="1467" y="1299"/>
                  </a:lnTo>
                  <a:lnTo>
                    <a:pt x="1480" y="1290"/>
                  </a:lnTo>
                  <a:lnTo>
                    <a:pt x="1489" y="1278"/>
                  </a:lnTo>
                  <a:lnTo>
                    <a:pt x="1495" y="1265"/>
                  </a:lnTo>
                  <a:lnTo>
                    <a:pt x="1498" y="1251"/>
                  </a:lnTo>
                  <a:lnTo>
                    <a:pt x="1498" y="1239"/>
                  </a:lnTo>
                  <a:lnTo>
                    <a:pt x="1495" y="1227"/>
                  </a:lnTo>
                  <a:lnTo>
                    <a:pt x="1488" y="1217"/>
                  </a:lnTo>
                  <a:lnTo>
                    <a:pt x="1348" y="1078"/>
                  </a:lnTo>
                  <a:lnTo>
                    <a:pt x="1339" y="1066"/>
                  </a:lnTo>
                  <a:lnTo>
                    <a:pt x="1335" y="1052"/>
                  </a:lnTo>
                  <a:lnTo>
                    <a:pt x="1335" y="1039"/>
                  </a:lnTo>
                  <a:lnTo>
                    <a:pt x="1339" y="1025"/>
                  </a:lnTo>
                  <a:lnTo>
                    <a:pt x="1348" y="1014"/>
                  </a:lnTo>
                  <a:lnTo>
                    <a:pt x="1361" y="1004"/>
                  </a:lnTo>
                  <a:lnTo>
                    <a:pt x="1374" y="1000"/>
                  </a:lnTo>
                  <a:lnTo>
                    <a:pt x="1387" y="1000"/>
                  </a:lnTo>
                  <a:lnTo>
                    <a:pt x="1402" y="1004"/>
                  </a:lnTo>
                  <a:lnTo>
                    <a:pt x="1413" y="1014"/>
                  </a:lnTo>
                  <a:lnTo>
                    <a:pt x="1553" y="1152"/>
                  </a:lnTo>
                  <a:lnTo>
                    <a:pt x="1563" y="1159"/>
                  </a:lnTo>
                  <a:lnTo>
                    <a:pt x="1575" y="1163"/>
                  </a:lnTo>
                  <a:lnTo>
                    <a:pt x="1588" y="1163"/>
                  </a:lnTo>
                  <a:lnTo>
                    <a:pt x="1601" y="1159"/>
                  </a:lnTo>
                  <a:lnTo>
                    <a:pt x="1614" y="1153"/>
                  </a:lnTo>
                  <a:lnTo>
                    <a:pt x="1627" y="1144"/>
                  </a:lnTo>
                  <a:lnTo>
                    <a:pt x="1636" y="1132"/>
                  </a:lnTo>
                  <a:lnTo>
                    <a:pt x="1642" y="1120"/>
                  </a:lnTo>
                  <a:lnTo>
                    <a:pt x="1645" y="1105"/>
                  </a:lnTo>
                  <a:lnTo>
                    <a:pt x="1645" y="1093"/>
                  </a:lnTo>
                  <a:lnTo>
                    <a:pt x="1642" y="1081"/>
                  </a:lnTo>
                  <a:lnTo>
                    <a:pt x="1635" y="1071"/>
                  </a:lnTo>
                  <a:lnTo>
                    <a:pt x="1633" y="1069"/>
                  </a:lnTo>
                  <a:lnTo>
                    <a:pt x="1627" y="1064"/>
                  </a:lnTo>
                  <a:lnTo>
                    <a:pt x="1618" y="1054"/>
                  </a:lnTo>
                  <a:lnTo>
                    <a:pt x="1605" y="1041"/>
                  </a:lnTo>
                  <a:lnTo>
                    <a:pt x="1589" y="1026"/>
                  </a:lnTo>
                  <a:lnTo>
                    <a:pt x="1570" y="1007"/>
                  </a:lnTo>
                  <a:lnTo>
                    <a:pt x="1550" y="987"/>
                  </a:lnTo>
                  <a:lnTo>
                    <a:pt x="1527" y="964"/>
                  </a:lnTo>
                  <a:lnTo>
                    <a:pt x="1502" y="939"/>
                  </a:lnTo>
                  <a:lnTo>
                    <a:pt x="1476" y="913"/>
                  </a:lnTo>
                  <a:lnTo>
                    <a:pt x="1448" y="885"/>
                  </a:lnTo>
                  <a:lnTo>
                    <a:pt x="1418" y="856"/>
                  </a:lnTo>
                  <a:lnTo>
                    <a:pt x="1389" y="827"/>
                  </a:lnTo>
                  <a:lnTo>
                    <a:pt x="1359" y="796"/>
                  </a:lnTo>
                  <a:lnTo>
                    <a:pt x="1328" y="767"/>
                  </a:lnTo>
                  <a:lnTo>
                    <a:pt x="1298" y="736"/>
                  </a:lnTo>
                  <a:lnTo>
                    <a:pt x="1267" y="706"/>
                  </a:lnTo>
                  <a:lnTo>
                    <a:pt x="1237" y="677"/>
                  </a:lnTo>
                  <a:lnTo>
                    <a:pt x="1209" y="648"/>
                  </a:lnTo>
                  <a:lnTo>
                    <a:pt x="1181" y="621"/>
                  </a:lnTo>
                  <a:lnTo>
                    <a:pt x="1155" y="594"/>
                  </a:lnTo>
                  <a:lnTo>
                    <a:pt x="1130" y="571"/>
                  </a:lnTo>
                  <a:lnTo>
                    <a:pt x="1108" y="548"/>
                  </a:lnTo>
                  <a:lnTo>
                    <a:pt x="1087" y="528"/>
                  </a:lnTo>
                  <a:lnTo>
                    <a:pt x="1069" y="511"/>
                  </a:lnTo>
                  <a:lnTo>
                    <a:pt x="1054" y="495"/>
                  </a:lnTo>
                  <a:lnTo>
                    <a:pt x="1042" y="484"/>
                  </a:lnTo>
                  <a:lnTo>
                    <a:pt x="1038" y="480"/>
                  </a:lnTo>
                  <a:lnTo>
                    <a:pt x="1032" y="476"/>
                  </a:lnTo>
                  <a:lnTo>
                    <a:pt x="1026" y="472"/>
                  </a:lnTo>
                  <a:lnTo>
                    <a:pt x="1017" y="470"/>
                  </a:lnTo>
                  <a:lnTo>
                    <a:pt x="1007" y="469"/>
                  </a:lnTo>
                  <a:lnTo>
                    <a:pt x="996" y="471"/>
                  </a:lnTo>
                  <a:lnTo>
                    <a:pt x="982" y="477"/>
                  </a:lnTo>
                  <a:lnTo>
                    <a:pt x="968" y="487"/>
                  </a:lnTo>
                  <a:lnTo>
                    <a:pt x="951" y="502"/>
                  </a:lnTo>
                  <a:lnTo>
                    <a:pt x="935" y="520"/>
                  </a:lnTo>
                  <a:lnTo>
                    <a:pt x="921" y="539"/>
                  </a:lnTo>
                  <a:lnTo>
                    <a:pt x="909" y="558"/>
                  </a:lnTo>
                  <a:lnTo>
                    <a:pt x="846" y="675"/>
                  </a:lnTo>
                  <a:lnTo>
                    <a:pt x="838" y="687"/>
                  </a:lnTo>
                  <a:lnTo>
                    <a:pt x="828" y="699"/>
                  </a:lnTo>
                  <a:lnTo>
                    <a:pt x="816" y="712"/>
                  </a:lnTo>
                  <a:lnTo>
                    <a:pt x="791" y="733"/>
                  </a:lnTo>
                  <a:lnTo>
                    <a:pt x="765" y="749"/>
                  </a:lnTo>
                  <a:lnTo>
                    <a:pt x="737" y="762"/>
                  </a:lnTo>
                  <a:lnTo>
                    <a:pt x="708" y="768"/>
                  </a:lnTo>
                  <a:lnTo>
                    <a:pt x="679" y="769"/>
                  </a:lnTo>
                  <a:lnTo>
                    <a:pt x="649" y="765"/>
                  </a:lnTo>
                  <a:lnTo>
                    <a:pt x="620" y="754"/>
                  </a:lnTo>
                  <a:lnTo>
                    <a:pt x="592" y="739"/>
                  </a:lnTo>
                  <a:lnTo>
                    <a:pt x="567" y="720"/>
                  </a:lnTo>
                  <a:lnTo>
                    <a:pt x="546" y="696"/>
                  </a:lnTo>
                  <a:lnTo>
                    <a:pt x="529" y="670"/>
                  </a:lnTo>
                  <a:lnTo>
                    <a:pt x="521" y="649"/>
                  </a:lnTo>
                  <a:lnTo>
                    <a:pt x="515" y="630"/>
                  </a:lnTo>
                  <a:lnTo>
                    <a:pt x="513" y="611"/>
                  </a:lnTo>
                  <a:lnTo>
                    <a:pt x="515" y="593"/>
                  </a:lnTo>
                  <a:lnTo>
                    <a:pt x="519" y="577"/>
                  </a:lnTo>
                  <a:lnTo>
                    <a:pt x="708" y="136"/>
                  </a:lnTo>
                  <a:lnTo>
                    <a:pt x="717" y="120"/>
                  </a:lnTo>
                  <a:lnTo>
                    <a:pt x="730" y="102"/>
                  </a:lnTo>
                  <a:lnTo>
                    <a:pt x="746" y="85"/>
                  </a:lnTo>
                  <a:lnTo>
                    <a:pt x="754" y="77"/>
                  </a:lnTo>
                  <a:lnTo>
                    <a:pt x="765" y="68"/>
                  </a:lnTo>
                  <a:lnTo>
                    <a:pt x="779" y="57"/>
                  </a:lnTo>
                  <a:lnTo>
                    <a:pt x="795" y="46"/>
                  </a:lnTo>
                  <a:lnTo>
                    <a:pt x="814" y="35"/>
                  </a:lnTo>
                  <a:lnTo>
                    <a:pt x="836" y="24"/>
                  </a:lnTo>
                  <a:lnTo>
                    <a:pt x="860" y="15"/>
                  </a:lnTo>
                  <a:lnTo>
                    <a:pt x="887" y="8"/>
                  </a:lnTo>
                  <a:lnTo>
                    <a:pt x="916" y="2"/>
                  </a:lnTo>
                  <a:lnTo>
                    <a:pt x="9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38"/>
            <p:cNvSpPr>
              <a:spLocks noEditPoints="1"/>
            </p:cNvSpPr>
            <p:nvPr/>
          </p:nvSpPr>
          <p:spPr bwMode="auto">
            <a:xfrm>
              <a:off x="3836" y="1044"/>
              <a:ext cx="98" cy="97"/>
            </a:xfrm>
            <a:custGeom>
              <a:avLst/>
              <a:gdLst>
                <a:gd name="T0" fmla="*/ 465 w 687"/>
                <a:gd name="T1" fmla="*/ 435 h 682"/>
                <a:gd name="T2" fmla="*/ 444 w 687"/>
                <a:gd name="T3" fmla="*/ 437 h 682"/>
                <a:gd name="T4" fmla="*/ 427 w 687"/>
                <a:gd name="T5" fmla="*/ 446 h 682"/>
                <a:gd name="T6" fmla="*/ 411 w 687"/>
                <a:gd name="T7" fmla="*/ 457 h 682"/>
                <a:gd name="T8" fmla="*/ 400 w 687"/>
                <a:gd name="T9" fmla="*/ 472 h 682"/>
                <a:gd name="T10" fmla="*/ 392 w 687"/>
                <a:gd name="T11" fmla="*/ 490 h 682"/>
                <a:gd name="T12" fmla="*/ 390 w 687"/>
                <a:gd name="T13" fmla="*/ 511 h 682"/>
                <a:gd name="T14" fmla="*/ 392 w 687"/>
                <a:gd name="T15" fmla="*/ 530 h 682"/>
                <a:gd name="T16" fmla="*/ 400 w 687"/>
                <a:gd name="T17" fmla="*/ 549 h 682"/>
                <a:gd name="T18" fmla="*/ 411 w 687"/>
                <a:gd name="T19" fmla="*/ 564 h 682"/>
                <a:gd name="T20" fmla="*/ 427 w 687"/>
                <a:gd name="T21" fmla="*/ 575 h 682"/>
                <a:gd name="T22" fmla="*/ 444 w 687"/>
                <a:gd name="T23" fmla="*/ 583 h 682"/>
                <a:gd name="T24" fmla="*/ 465 w 687"/>
                <a:gd name="T25" fmla="*/ 585 h 682"/>
                <a:gd name="T26" fmla="*/ 484 w 687"/>
                <a:gd name="T27" fmla="*/ 583 h 682"/>
                <a:gd name="T28" fmla="*/ 503 w 687"/>
                <a:gd name="T29" fmla="*/ 575 h 682"/>
                <a:gd name="T30" fmla="*/ 518 w 687"/>
                <a:gd name="T31" fmla="*/ 564 h 682"/>
                <a:gd name="T32" fmla="*/ 530 w 687"/>
                <a:gd name="T33" fmla="*/ 549 h 682"/>
                <a:gd name="T34" fmla="*/ 538 w 687"/>
                <a:gd name="T35" fmla="*/ 530 h 682"/>
                <a:gd name="T36" fmla="*/ 541 w 687"/>
                <a:gd name="T37" fmla="*/ 511 h 682"/>
                <a:gd name="T38" fmla="*/ 538 w 687"/>
                <a:gd name="T39" fmla="*/ 490 h 682"/>
                <a:gd name="T40" fmla="*/ 530 w 687"/>
                <a:gd name="T41" fmla="*/ 472 h 682"/>
                <a:gd name="T42" fmla="*/ 518 w 687"/>
                <a:gd name="T43" fmla="*/ 457 h 682"/>
                <a:gd name="T44" fmla="*/ 503 w 687"/>
                <a:gd name="T45" fmla="*/ 446 h 682"/>
                <a:gd name="T46" fmla="*/ 484 w 687"/>
                <a:gd name="T47" fmla="*/ 437 h 682"/>
                <a:gd name="T48" fmla="*/ 465 w 687"/>
                <a:gd name="T49" fmla="*/ 435 h 682"/>
                <a:gd name="T50" fmla="*/ 212 w 687"/>
                <a:gd name="T51" fmla="*/ 0 h 682"/>
                <a:gd name="T52" fmla="*/ 232 w 687"/>
                <a:gd name="T53" fmla="*/ 0 h 682"/>
                <a:gd name="T54" fmla="*/ 252 w 687"/>
                <a:gd name="T55" fmla="*/ 5 h 682"/>
                <a:gd name="T56" fmla="*/ 270 w 687"/>
                <a:gd name="T57" fmla="*/ 13 h 682"/>
                <a:gd name="T58" fmla="*/ 287 w 687"/>
                <a:gd name="T59" fmla="*/ 26 h 682"/>
                <a:gd name="T60" fmla="*/ 660 w 687"/>
                <a:gd name="T61" fmla="*/ 397 h 682"/>
                <a:gd name="T62" fmla="*/ 673 w 687"/>
                <a:gd name="T63" fmla="*/ 413 h 682"/>
                <a:gd name="T64" fmla="*/ 683 w 687"/>
                <a:gd name="T65" fmla="*/ 432 h 682"/>
                <a:gd name="T66" fmla="*/ 687 w 687"/>
                <a:gd name="T67" fmla="*/ 452 h 682"/>
                <a:gd name="T68" fmla="*/ 687 w 687"/>
                <a:gd name="T69" fmla="*/ 472 h 682"/>
                <a:gd name="T70" fmla="*/ 683 w 687"/>
                <a:gd name="T71" fmla="*/ 491 h 682"/>
                <a:gd name="T72" fmla="*/ 673 w 687"/>
                <a:gd name="T73" fmla="*/ 510 h 682"/>
                <a:gd name="T74" fmla="*/ 661 w 687"/>
                <a:gd name="T75" fmla="*/ 526 h 682"/>
                <a:gd name="T76" fmla="*/ 530 w 687"/>
                <a:gd name="T77" fmla="*/ 656 h 682"/>
                <a:gd name="T78" fmla="*/ 513 w 687"/>
                <a:gd name="T79" fmla="*/ 669 h 682"/>
                <a:gd name="T80" fmla="*/ 495 w 687"/>
                <a:gd name="T81" fmla="*/ 677 h 682"/>
                <a:gd name="T82" fmla="*/ 475 w 687"/>
                <a:gd name="T83" fmla="*/ 682 h 682"/>
                <a:gd name="T84" fmla="*/ 454 w 687"/>
                <a:gd name="T85" fmla="*/ 682 h 682"/>
                <a:gd name="T86" fmla="*/ 435 w 687"/>
                <a:gd name="T87" fmla="*/ 677 h 682"/>
                <a:gd name="T88" fmla="*/ 416 w 687"/>
                <a:gd name="T89" fmla="*/ 669 h 682"/>
                <a:gd name="T90" fmla="*/ 400 w 687"/>
                <a:gd name="T91" fmla="*/ 656 h 682"/>
                <a:gd name="T92" fmla="*/ 26 w 687"/>
                <a:gd name="T93" fmla="*/ 285 h 682"/>
                <a:gd name="T94" fmla="*/ 14 w 687"/>
                <a:gd name="T95" fmla="*/ 269 h 682"/>
                <a:gd name="T96" fmla="*/ 4 w 687"/>
                <a:gd name="T97" fmla="*/ 251 h 682"/>
                <a:gd name="T98" fmla="*/ 0 w 687"/>
                <a:gd name="T99" fmla="*/ 230 h 682"/>
                <a:gd name="T100" fmla="*/ 0 w 687"/>
                <a:gd name="T101" fmla="*/ 211 h 682"/>
                <a:gd name="T102" fmla="*/ 4 w 687"/>
                <a:gd name="T103" fmla="*/ 192 h 682"/>
                <a:gd name="T104" fmla="*/ 14 w 687"/>
                <a:gd name="T105" fmla="*/ 172 h 682"/>
                <a:gd name="T106" fmla="*/ 26 w 687"/>
                <a:gd name="T107" fmla="*/ 156 h 682"/>
                <a:gd name="T108" fmla="*/ 156 w 687"/>
                <a:gd name="T109" fmla="*/ 26 h 682"/>
                <a:gd name="T110" fmla="*/ 174 w 687"/>
                <a:gd name="T111" fmla="*/ 13 h 682"/>
                <a:gd name="T112" fmla="*/ 192 w 687"/>
                <a:gd name="T113" fmla="*/ 5 h 682"/>
                <a:gd name="T114" fmla="*/ 212 w 687"/>
                <a:gd name="T115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7" h="682">
                  <a:moveTo>
                    <a:pt x="465" y="435"/>
                  </a:moveTo>
                  <a:lnTo>
                    <a:pt x="444" y="437"/>
                  </a:lnTo>
                  <a:lnTo>
                    <a:pt x="427" y="446"/>
                  </a:lnTo>
                  <a:lnTo>
                    <a:pt x="411" y="457"/>
                  </a:lnTo>
                  <a:lnTo>
                    <a:pt x="400" y="472"/>
                  </a:lnTo>
                  <a:lnTo>
                    <a:pt x="392" y="490"/>
                  </a:lnTo>
                  <a:lnTo>
                    <a:pt x="390" y="511"/>
                  </a:lnTo>
                  <a:lnTo>
                    <a:pt x="392" y="530"/>
                  </a:lnTo>
                  <a:lnTo>
                    <a:pt x="400" y="549"/>
                  </a:lnTo>
                  <a:lnTo>
                    <a:pt x="411" y="564"/>
                  </a:lnTo>
                  <a:lnTo>
                    <a:pt x="427" y="575"/>
                  </a:lnTo>
                  <a:lnTo>
                    <a:pt x="444" y="583"/>
                  </a:lnTo>
                  <a:lnTo>
                    <a:pt x="465" y="585"/>
                  </a:lnTo>
                  <a:lnTo>
                    <a:pt x="484" y="583"/>
                  </a:lnTo>
                  <a:lnTo>
                    <a:pt x="503" y="575"/>
                  </a:lnTo>
                  <a:lnTo>
                    <a:pt x="518" y="564"/>
                  </a:lnTo>
                  <a:lnTo>
                    <a:pt x="530" y="549"/>
                  </a:lnTo>
                  <a:lnTo>
                    <a:pt x="538" y="530"/>
                  </a:lnTo>
                  <a:lnTo>
                    <a:pt x="541" y="511"/>
                  </a:lnTo>
                  <a:lnTo>
                    <a:pt x="538" y="490"/>
                  </a:lnTo>
                  <a:lnTo>
                    <a:pt x="530" y="472"/>
                  </a:lnTo>
                  <a:lnTo>
                    <a:pt x="518" y="457"/>
                  </a:lnTo>
                  <a:lnTo>
                    <a:pt x="503" y="446"/>
                  </a:lnTo>
                  <a:lnTo>
                    <a:pt x="484" y="437"/>
                  </a:lnTo>
                  <a:lnTo>
                    <a:pt x="465" y="435"/>
                  </a:lnTo>
                  <a:close/>
                  <a:moveTo>
                    <a:pt x="212" y="0"/>
                  </a:moveTo>
                  <a:lnTo>
                    <a:pt x="232" y="0"/>
                  </a:lnTo>
                  <a:lnTo>
                    <a:pt x="252" y="5"/>
                  </a:lnTo>
                  <a:lnTo>
                    <a:pt x="270" y="13"/>
                  </a:lnTo>
                  <a:lnTo>
                    <a:pt x="287" y="26"/>
                  </a:lnTo>
                  <a:lnTo>
                    <a:pt x="660" y="397"/>
                  </a:lnTo>
                  <a:lnTo>
                    <a:pt x="673" y="413"/>
                  </a:lnTo>
                  <a:lnTo>
                    <a:pt x="683" y="432"/>
                  </a:lnTo>
                  <a:lnTo>
                    <a:pt x="687" y="452"/>
                  </a:lnTo>
                  <a:lnTo>
                    <a:pt x="687" y="472"/>
                  </a:lnTo>
                  <a:lnTo>
                    <a:pt x="683" y="491"/>
                  </a:lnTo>
                  <a:lnTo>
                    <a:pt x="673" y="510"/>
                  </a:lnTo>
                  <a:lnTo>
                    <a:pt x="661" y="526"/>
                  </a:lnTo>
                  <a:lnTo>
                    <a:pt x="530" y="656"/>
                  </a:lnTo>
                  <a:lnTo>
                    <a:pt x="513" y="669"/>
                  </a:lnTo>
                  <a:lnTo>
                    <a:pt x="495" y="677"/>
                  </a:lnTo>
                  <a:lnTo>
                    <a:pt x="475" y="682"/>
                  </a:lnTo>
                  <a:lnTo>
                    <a:pt x="454" y="682"/>
                  </a:lnTo>
                  <a:lnTo>
                    <a:pt x="435" y="677"/>
                  </a:lnTo>
                  <a:lnTo>
                    <a:pt x="416" y="669"/>
                  </a:lnTo>
                  <a:lnTo>
                    <a:pt x="400" y="656"/>
                  </a:lnTo>
                  <a:lnTo>
                    <a:pt x="26" y="285"/>
                  </a:lnTo>
                  <a:lnTo>
                    <a:pt x="14" y="269"/>
                  </a:lnTo>
                  <a:lnTo>
                    <a:pt x="4" y="251"/>
                  </a:lnTo>
                  <a:lnTo>
                    <a:pt x="0" y="230"/>
                  </a:lnTo>
                  <a:lnTo>
                    <a:pt x="0" y="211"/>
                  </a:lnTo>
                  <a:lnTo>
                    <a:pt x="4" y="192"/>
                  </a:lnTo>
                  <a:lnTo>
                    <a:pt x="14" y="172"/>
                  </a:lnTo>
                  <a:lnTo>
                    <a:pt x="26" y="156"/>
                  </a:lnTo>
                  <a:lnTo>
                    <a:pt x="156" y="26"/>
                  </a:lnTo>
                  <a:lnTo>
                    <a:pt x="174" y="13"/>
                  </a:lnTo>
                  <a:lnTo>
                    <a:pt x="192" y="5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AutoShape 4" descr="Risultati immagini per www.federmanag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7" descr="Risultati immagini per www.federmanag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51" name="AutoShape 9" descr="Risultati immagini per www.federmanag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0" name="Segnaposto numero diapositiva 10"/>
          <p:cNvSpPr txBox="1">
            <a:spLocks/>
          </p:cNvSpPr>
          <p:nvPr/>
        </p:nvSpPr>
        <p:spPr>
          <a:xfrm>
            <a:off x="5820232" y="6492875"/>
            <a:ext cx="828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0213BA-AA06-4CD7-BA7A-42D7346141CB}" type="slidenum">
              <a:rPr lang="en-US" smtClean="0"/>
              <a:pPr/>
              <a:t>39</a:t>
            </a:fld>
            <a:endParaRPr lang="en-US" dirty="0"/>
          </a:p>
        </p:txBody>
      </p:sp>
      <p:cxnSp>
        <p:nvCxnSpPr>
          <p:cNvPr id="19" name="Straight Connector 55"/>
          <p:cNvCxnSpPr/>
          <p:nvPr/>
        </p:nvCxnSpPr>
        <p:spPr>
          <a:xfrm flipV="1">
            <a:off x="2032383" y="4285565"/>
            <a:ext cx="9310531" cy="40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54"/>
          <p:cNvCxnSpPr/>
          <p:nvPr/>
        </p:nvCxnSpPr>
        <p:spPr>
          <a:xfrm>
            <a:off x="2220894" y="2512507"/>
            <a:ext cx="891519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6"/>
          <p:cNvSpPr>
            <a:spLocks/>
          </p:cNvSpPr>
          <p:nvPr/>
        </p:nvSpPr>
        <p:spPr bwMode="auto">
          <a:xfrm>
            <a:off x="4713393" y="1931755"/>
            <a:ext cx="3143088" cy="2994490"/>
          </a:xfrm>
          <a:custGeom>
            <a:avLst/>
            <a:gdLst/>
            <a:ahLst/>
            <a:cxnLst>
              <a:cxn ang="0">
                <a:pos x="1533" y="0"/>
              </a:cxn>
              <a:cxn ang="0">
                <a:pos x="3067" y="1117"/>
              </a:cxn>
              <a:cxn ang="0">
                <a:pos x="2481" y="2922"/>
              </a:cxn>
              <a:cxn ang="0">
                <a:pos x="586" y="2922"/>
              </a:cxn>
              <a:cxn ang="0">
                <a:pos x="0" y="1116"/>
              </a:cxn>
              <a:cxn ang="0">
                <a:pos x="1533" y="0"/>
              </a:cxn>
            </a:cxnLst>
            <a:rect l="0" t="0" r="r" b="b"/>
            <a:pathLst>
              <a:path w="3067" h="2922">
                <a:moveTo>
                  <a:pt x="1533" y="0"/>
                </a:moveTo>
                <a:lnTo>
                  <a:pt x="3067" y="1117"/>
                </a:lnTo>
                <a:lnTo>
                  <a:pt x="2481" y="2922"/>
                </a:lnTo>
                <a:lnTo>
                  <a:pt x="586" y="2922"/>
                </a:lnTo>
                <a:lnTo>
                  <a:pt x="0" y="1116"/>
                </a:lnTo>
                <a:lnTo>
                  <a:pt x="1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schemeClr val="accent1"/>
              </a:solidFill>
            </a:endParaRPr>
          </a:p>
        </p:txBody>
      </p:sp>
      <p:sp>
        <p:nvSpPr>
          <p:cNvPr id="24" name="Freeform 7"/>
          <p:cNvSpPr>
            <a:spLocks/>
          </p:cNvSpPr>
          <p:nvPr/>
        </p:nvSpPr>
        <p:spPr bwMode="auto">
          <a:xfrm>
            <a:off x="5368892" y="2851691"/>
            <a:ext cx="1884558" cy="1433873"/>
          </a:xfrm>
          <a:custGeom>
            <a:avLst/>
            <a:gdLst/>
            <a:ahLst/>
            <a:cxnLst>
              <a:cxn ang="0">
                <a:pos x="619" y="0"/>
              </a:cxn>
              <a:cxn ang="0">
                <a:pos x="1234" y="451"/>
              </a:cxn>
              <a:cxn ang="0">
                <a:pos x="1017" y="1174"/>
              </a:cxn>
              <a:cxn ang="0">
                <a:pos x="217" y="1174"/>
              </a:cxn>
              <a:cxn ang="0">
                <a:pos x="0" y="446"/>
              </a:cxn>
              <a:cxn ang="0">
                <a:pos x="619" y="0"/>
              </a:cxn>
            </a:cxnLst>
            <a:rect l="0" t="0" r="r" b="b"/>
            <a:pathLst>
              <a:path w="1234" h="1174">
                <a:moveTo>
                  <a:pt x="619" y="0"/>
                </a:moveTo>
                <a:lnTo>
                  <a:pt x="1234" y="451"/>
                </a:lnTo>
                <a:lnTo>
                  <a:pt x="1017" y="1174"/>
                </a:lnTo>
                <a:lnTo>
                  <a:pt x="217" y="1174"/>
                </a:lnTo>
                <a:lnTo>
                  <a:pt x="0" y="446"/>
                </a:lnTo>
                <a:lnTo>
                  <a:pt x="619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0">
            <a:noFill/>
            <a:prstDash val="solid"/>
            <a:round/>
            <a:headEnd/>
            <a:tailEnd/>
          </a:ln>
          <a:effectLst>
            <a:innerShdw blurRad="457200">
              <a:prstClr val="black">
                <a:alpha val="59000"/>
              </a:prstClr>
            </a:innerShdw>
          </a:effectLst>
        </p:spPr>
        <p:txBody>
          <a:bodyPr vert="horz" wrap="square" lIns="68598" tIns="34299" rIns="68598" bIns="34299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1400" b="1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Sviluppo</a:t>
            </a:r>
            <a:endParaRPr lang="en-US" sz="1400" b="1" dirty="0">
              <a:solidFill>
                <a:schemeClr val="accent5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400" b="1" dirty="0" err="1" smtClean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Innovazione</a:t>
            </a:r>
            <a:endParaRPr lang="en-US" sz="1400" b="1" dirty="0" smtClean="0">
              <a:solidFill>
                <a:schemeClr val="accent5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400" b="1" dirty="0" err="1" smtClean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Valorizzazione</a:t>
            </a:r>
            <a:endParaRPr lang="en-US" sz="1400" b="1" dirty="0" smtClean="0">
              <a:solidFill>
                <a:schemeClr val="accent5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400" b="1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1400" b="1" dirty="0" err="1" smtClean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eimpiego</a:t>
            </a:r>
            <a:endParaRPr lang="en-US" sz="1400" b="1" dirty="0">
              <a:solidFill>
                <a:schemeClr val="accent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 flipH="1">
            <a:off x="5288325" y="4112863"/>
            <a:ext cx="560571" cy="799350"/>
          </a:xfrm>
          <a:prstGeom prst="line">
            <a:avLst/>
          </a:prstGeom>
          <a:noFill/>
          <a:ln w="8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schemeClr val="accent1"/>
              </a:solidFill>
            </a:endParaRPr>
          </a:p>
        </p:txBody>
      </p:sp>
      <p:sp>
        <p:nvSpPr>
          <p:cNvPr id="26" name="Line 9"/>
          <p:cNvSpPr>
            <a:spLocks noChangeShapeType="1"/>
          </p:cNvSpPr>
          <p:nvPr/>
        </p:nvSpPr>
        <p:spPr bwMode="auto">
          <a:xfrm>
            <a:off x="6668741" y="4112863"/>
            <a:ext cx="546223" cy="796276"/>
          </a:xfrm>
          <a:prstGeom prst="line">
            <a:avLst/>
          </a:prstGeom>
          <a:noFill/>
          <a:ln w="8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schemeClr val="accent1"/>
              </a:solidFill>
            </a:endParaRPr>
          </a:p>
        </p:txBody>
      </p:sp>
      <p:sp>
        <p:nvSpPr>
          <p:cNvPr id="27" name="Line 10"/>
          <p:cNvSpPr>
            <a:spLocks noChangeShapeType="1"/>
          </p:cNvSpPr>
          <p:nvPr/>
        </p:nvSpPr>
        <p:spPr bwMode="auto">
          <a:xfrm flipV="1">
            <a:off x="6891126" y="3062434"/>
            <a:ext cx="939749" cy="310517"/>
          </a:xfrm>
          <a:prstGeom prst="line">
            <a:avLst/>
          </a:prstGeom>
          <a:noFill/>
          <a:ln w="8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schemeClr val="accent1"/>
              </a:solidFill>
            </a:endParaRPr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 flipH="1" flipV="1">
            <a:off x="6246374" y="1905425"/>
            <a:ext cx="5125" cy="1006362"/>
          </a:xfrm>
          <a:prstGeom prst="line">
            <a:avLst/>
          </a:prstGeom>
          <a:noFill/>
          <a:ln w="8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schemeClr val="accent1"/>
              </a:solidFill>
            </a:endParaRPr>
          </a:p>
        </p:txBody>
      </p:sp>
      <p:sp>
        <p:nvSpPr>
          <p:cNvPr id="29" name="Line 12"/>
          <p:cNvSpPr>
            <a:spLocks noChangeShapeType="1"/>
          </p:cNvSpPr>
          <p:nvPr/>
        </p:nvSpPr>
        <p:spPr bwMode="auto">
          <a:xfrm flipH="1" flipV="1">
            <a:off x="4687787" y="3062433"/>
            <a:ext cx="938725" cy="305393"/>
          </a:xfrm>
          <a:prstGeom prst="line">
            <a:avLst/>
          </a:prstGeom>
          <a:noFill/>
          <a:ln w="8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schemeClr val="accent1"/>
              </a:solidFill>
            </a:endParaRPr>
          </a:p>
        </p:txBody>
      </p:sp>
      <p:sp>
        <p:nvSpPr>
          <p:cNvPr id="30" name="TextBox 57"/>
          <p:cNvSpPr txBox="1"/>
          <p:nvPr/>
        </p:nvSpPr>
        <p:spPr>
          <a:xfrm>
            <a:off x="1915930" y="4356639"/>
            <a:ext cx="27718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Ampliamento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delle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opportunità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di business e </a:t>
            </a:r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valorizzazione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del brand</a:t>
            </a:r>
            <a:endParaRPr lang="en-US" sz="1500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58"/>
          <p:cNvSpPr txBox="1"/>
          <p:nvPr/>
        </p:nvSpPr>
        <p:spPr>
          <a:xfrm>
            <a:off x="7747214" y="4379817"/>
            <a:ext cx="39005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Opportunità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di </a:t>
            </a:r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investimento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US" sz="15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innovazione</a:t>
            </a:r>
            <a:r>
              <a:rPr lang="en-US" sz="15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500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con </a:t>
            </a:r>
            <a:r>
              <a:rPr lang="en-US" sz="15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iniziative</a:t>
            </a:r>
            <a:r>
              <a:rPr lang="en-US" sz="15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di corporate 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venture capital</a:t>
            </a:r>
            <a:endParaRPr lang="en-US" sz="1500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60"/>
          <p:cNvSpPr txBox="1"/>
          <p:nvPr/>
        </p:nvSpPr>
        <p:spPr>
          <a:xfrm>
            <a:off x="1753135" y="2149729"/>
            <a:ext cx="31202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i="1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en-US" i="1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overno</a:t>
            </a:r>
            <a:endParaRPr lang="en-US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90"/>
          <p:cNvSpPr txBox="1"/>
          <p:nvPr/>
        </p:nvSpPr>
        <p:spPr>
          <a:xfrm>
            <a:off x="1741754" y="3909326"/>
            <a:ext cx="2893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PARTNER &amp; SPONSOR</a:t>
            </a:r>
          </a:p>
        </p:txBody>
      </p:sp>
      <p:grpSp>
        <p:nvGrpSpPr>
          <p:cNvPr id="34" name="Group 91"/>
          <p:cNvGrpSpPr/>
          <p:nvPr/>
        </p:nvGrpSpPr>
        <p:grpSpPr>
          <a:xfrm>
            <a:off x="5447246" y="2595715"/>
            <a:ext cx="434995" cy="413317"/>
            <a:chOff x="856108" y="1156972"/>
            <a:chExt cx="2774739" cy="2636468"/>
          </a:xfrm>
          <a:solidFill>
            <a:schemeClr val="bg1"/>
          </a:solidFill>
          <a:effectLst/>
          <a:scene3d>
            <a:camera prst="orthographicFront"/>
            <a:lightRig rig="threePt" dir="t"/>
          </a:scene3d>
        </p:grpSpPr>
        <p:sp>
          <p:nvSpPr>
            <p:cNvPr id="35" name="Freeform 92"/>
            <p:cNvSpPr/>
            <p:nvPr/>
          </p:nvSpPr>
          <p:spPr>
            <a:xfrm rot="5892458">
              <a:off x="2113155" y="1172744"/>
              <a:ext cx="1533464" cy="1501920"/>
            </a:xfrm>
            <a:custGeom>
              <a:avLst/>
              <a:gdLst>
                <a:gd name="connsiteX0" fmla="*/ 0 w 2497666"/>
                <a:gd name="connsiteY0" fmla="*/ 1248832 h 2497666"/>
                <a:gd name="connsiteX1" fmla="*/ 472906 w 2497666"/>
                <a:gd name="connsiteY1" fmla="*/ 270303 h 2497666"/>
                <a:gd name="connsiteX2" fmla="*/ 1533464 w 2497666"/>
                <a:gd name="connsiteY2" fmla="*/ 32869 h 2497666"/>
                <a:gd name="connsiteX3" fmla="*/ 1389703 w 2497666"/>
                <a:gd name="connsiteY3" fmla="*/ 647028 h 2497666"/>
                <a:gd name="connsiteX4" fmla="*/ 864812 w 2497666"/>
                <a:gd name="connsiteY4" fmla="*/ 764539 h 2497666"/>
                <a:gd name="connsiteX5" fmla="*/ 630761 w 2497666"/>
                <a:gd name="connsiteY5" fmla="*/ 1248832 h 2497666"/>
                <a:gd name="connsiteX6" fmla="*/ 0 w 2497666"/>
                <a:gd name="connsiteY6" fmla="*/ 1248832 h 2497666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90120 w 1533464"/>
                <a:gd name="connsiteY4" fmla="*/ 801008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90120 w 1533464"/>
                <a:gd name="connsiteY4" fmla="*/ 801008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12152"/>
                <a:gd name="connsiteX1" fmla="*/ 472906 w 1533464"/>
                <a:gd name="connsiteY1" fmla="*/ 324331 h 1312152"/>
                <a:gd name="connsiteX2" fmla="*/ 1533464 w 1533464"/>
                <a:gd name="connsiteY2" fmla="*/ 86897 h 1312152"/>
                <a:gd name="connsiteX3" fmla="*/ 1389703 w 1533464"/>
                <a:gd name="connsiteY3" fmla="*/ 701056 h 1312152"/>
                <a:gd name="connsiteX4" fmla="*/ 890120 w 1533464"/>
                <a:gd name="connsiteY4" fmla="*/ 801008 h 1312152"/>
                <a:gd name="connsiteX5" fmla="*/ 630761 w 1533464"/>
                <a:gd name="connsiteY5" fmla="*/ 1302860 h 1312152"/>
                <a:gd name="connsiteX6" fmla="*/ 476832 w 1533464"/>
                <a:gd name="connsiteY6" fmla="*/ 1312152 h 1312152"/>
                <a:gd name="connsiteX7" fmla="*/ 254626 w 1533464"/>
                <a:gd name="connsiteY7" fmla="*/ 1305099 h 1312152"/>
                <a:gd name="connsiteX8" fmla="*/ 0 w 1533464"/>
                <a:gd name="connsiteY8" fmla="*/ 1302860 h 1312152"/>
                <a:gd name="connsiteX0" fmla="*/ 0 w 1533464"/>
                <a:gd name="connsiteY0" fmla="*/ 1302860 h 1515962"/>
                <a:gd name="connsiteX1" fmla="*/ 472906 w 1533464"/>
                <a:gd name="connsiteY1" fmla="*/ 324331 h 1515962"/>
                <a:gd name="connsiteX2" fmla="*/ 1533464 w 1533464"/>
                <a:gd name="connsiteY2" fmla="*/ 86897 h 1515962"/>
                <a:gd name="connsiteX3" fmla="*/ 1389703 w 1533464"/>
                <a:gd name="connsiteY3" fmla="*/ 701056 h 1515962"/>
                <a:gd name="connsiteX4" fmla="*/ 890120 w 1533464"/>
                <a:gd name="connsiteY4" fmla="*/ 801008 h 1515962"/>
                <a:gd name="connsiteX5" fmla="*/ 630761 w 1533464"/>
                <a:gd name="connsiteY5" fmla="*/ 1302860 h 1515962"/>
                <a:gd name="connsiteX6" fmla="*/ 476832 w 1533464"/>
                <a:gd name="connsiteY6" fmla="*/ 1312152 h 1515962"/>
                <a:gd name="connsiteX7" fmla="*/ 410177 w 1533464"/>
                <a:gd name="connsiteY7" fmla="*/ 1515962 h 1515962"/>
                <a:gd name="connsiteX8" fmla="*/ 254626 w 1533464"/>
                <a:gd name="connsiteY8" fmla="*/ 1305099 h 1515962"/>
                <a:gd name="connsiteX9" fmla="*/ 0 w 1533464"/>
                <a:gd name="connsiteY9" fmla="*/ 1302860 h 1515962"/>
                <a:gd name="connsiteX0" fmla="*/ 0 w 1533464"/>
                <a:gd name="connsiteY0" fmla="*/ 1302860 h 1515962"/>
                <a:gd name="connsiteX1" fmla="*/ 472906 w 1533464"/>
                <a:gd name="connsiteY1" fmla="*/ 324331 h 1515962"/>
                <a:gd name="connsiteX2" fmla="*/ 1533464 w 1533464"/>
                <a:gd name="connsiteY2" fmla="*/ 86897 h 1515962"/>
                <a:gd name="connsiteX3" fmla="*/ 1389703 w 1533464"/>
                <a:gd name="connsiteY3" fmla="*/ 701056 h 1515962"/>
                <a:gd name="connsiteX4" fmla="*/ 890120 w 1533464"/>
                <a:gd name="connsiteY4" fmla="*/ 801008 h 1515962"/>
                <a:gd name="connsiteX5" fmla="*/ 630761 w 1533464"/>
                <a:gd name="connsiteY5" fmla="*/ 1302860 h 1515962"/>
                <a:gd name="connsiteX6" fmla="*/ 476832 w 1533464"/>
                <a:gd name="connsiteY6" fmla="*/ 1312152 h 1515962"/>
                <a:gd name="connsiteX7" fmla="*/ 410177 w 1533464"/>
                <a:gd name="connsiteY7" fmla="*/ 1515962 h 1515962"/>
                <a:gd name="connsiteX8" fmla="*/ 197339 w 1533464"/>
                <a:gd name="connsiteY8" fmla="*/ 1317898 h 1515962"/>
                <a:gd name="connsiteX9" fmla="*/ 0 w 1533464"/>
                <a:gd name="connsiteY9" fmla="*/ 1302860 h 1515962"/>
                <a:gd name="connsiteX0" fmla="*/ 0 w 1533464"/>
                <a:gd name="connsiteY0" fmla="*/ 1302860 h 1515962"/>
                <a:gd name="connsiteX1" fmla="*/ 472906 w 1533464"/>
                <a:gd name="connsiteY1" fmla="*/ 324331 h 1515962"/>
                <a:gd name="connsiteX2" fmla="*/ 1533464 w 1533464"/>
                <a:gd name="connsiteY2" fmla="*/ 86897 h 1515962"/>
                <a:gd name="connsiteX3" fmla="*/ 1389703 w 1533464"/>
                <a:gd name="connsiteY3" fmla="*/ 701056 h 1515962"/>
                <a:gd name="connsiteX4" fmla="*/ 890120 w 1533464"/>
                <a:gd name="connsiteY4" fmla="*/ 801008 h 1515962"/>
                <a:gd name="connsiteX5" fmla="*/ 630761 w 1533464"/>
                <a:gd name="connsiteY5" fmla="*/ 1302860 h 1515962"/>
                <a:gd name="connsiteX6" fmla="*/ 419545 w 1533464"/>
                <a:gd name="connsiteY6" fmla="*/ 1324951 h 1515962"/>
                <a:gd name="connsiteX7" fmla="*/ 410177 w 1533464"/>
                <a:gd name="connsiteY7" fmla="*/ 1515962 h 1515962"/>
                <a:gd name="connsiteX8" fmla="*/ 197339 w 1533464"/>
                <a:gd name="connsiteY8" fmla="*/ 1317898 h 1515962"/>
                <a:gd name="connsiteX9" fmla="*/ 0 w 1533464"/>
                <a:gd name="connsiteY9" fmla="*/ 1302860 h 1515962"/>
                <a:gd name="connsiteX0" fmla="*/ 0 w 1533464"/>
                <a:gd name="connsiteY0" fmla="*/ 1302860 h 1515962"/>
                <a:gd name="connsiteX1" fmla="*/ 472906 w 1533464"/>
                <a:gd name="connsiteY1" fmla="*/ 324331 h 1515962"/>
                <a:gd name="connsiteX2" fmla="*/ 1533464 w 1533464"/>
                <a:gd name="connsiteY2" fmla="*/ 86897 h 1515962"/>
                <a:gd name="connsiteX3" fmla="*/ 1389703 w 1533464"/>
                <a:gd name="connsiteY3" fmla="*/ 701056 h 1515962"/>
                <a:gd name="connsiteX4" fmla="*/ 890120 w 1533464"/>
                <a:gd name="connsiteY4" fmla="*/ 801008 h 1515962"/>
                <a:gd name="connsiteX5" fmla="*/ 630761 w 1533464"/>
                <a:gd name="connsiteY5" fmla="*/ 1302860 h 1515962"/>
                <a:gd name="connsiteX6" fmla="*/ 513097 w 1533464"/>
                <a:gd name="connsiteY6" fmla="*/ 1315993 h 1515962"/>
                <a:gd name="connsiteX7" fmla="*/ 410177 w 1533464"/>
                <a:gd name="connsiteY7" fmla="*/ 1515962 h 1515962"/>
                <a:gd name="connsiteX8" fmla="*/ 197339 w 1533464"/>
                <a:gd name="connsiteY8" fmla="*/ 1317898 h 1515962"/>
                <a:gd name="connsiteX9" fmla="*/ 0 w 1533464"/>
                <a:gd name="connsiteY9" fmla="*/ 1302860 h 1515962"/>
                <a:gd name="connsiteX0" fmla="*/ 0 w 1533464"/>
                <a:gd name="connsiteY0" fmla="*/ 1302860 h 1453341"/>
                <a:gd name="connsiteX1" fmla="*/ 472906 w 1533464"/>
                <a:gd name="connsiteY1" fmla="*/ 324331 h 1453341"/>
                <a:gd name="connsiteX2" fmla="*/ 1533464 w 1533464"/>
                <a:gd name="connsiteY2" fmla="*/ 86897 h 1453341"/>
                <a:gd name="connsiteX3" fmla="*/ 1389703 w 1533464"/>
                <a:gd name="connsiteY3" fmla="*/ 701056 h 1453341"/>
                <a:gd name="connsiteX4" fmla="*/ 890120 w 1533464"/>
                <a:gd name="connsiteY4" fmla="*/ 801008 h 1453341"/>
                <a:gd name="connsiteX5" fmla="*/ 630761 w 1533464"/>
                <a:gd name="connsiteY5" fmla="*/ 1302860 h 1453341"/>
                <a:gd name="connsiteX6" fmla="*/ 513097 w 1533464"/>
                <a:gd name="connsiteY6" fmla="*/ 1315993 h 1453341"/>
                <a:gd name="connsiteX7" fmla="*/ 342012 w 1533464"/>
                <a:gd name="connsiteY7" fmla="*/ 1453341 h 1453341"/>
                <a:gd name="connsiteX8" fmla="*/ 197339 w 1533464"/>
                <a:gd name="connsiteY8" fmla="*/ 1317898 h 1453341"/>
                <a:gd name="connsiteX9" fmla="*/ 0 w 1533464"/>
                <a:gd name="connsiteY9" fmla="*/ 1302860 h 1453341"/>
                <a:gd name="connsiteX0" fmla="*/ 0 w 1533464"/>
                <a:gd name="connsiteY0" fmla="*/ 1302860 h 1453341"/>
                <a:gd name="connsiteX1" fmla="*/ 472906 w 1533464"/>
                <a:gd name="connsiteY1" fmla="*/ 324331 h 1453341"/>
                <a:gd name="connsiteX2" fmla="*/ 1533464 w 1533464"/>
                <a:gd name="connsiteY2" fmla="*/ 86897 h 1453341"/>
                <a:gd name="connsiteX3" fmla="*/ 1389703 w 1533464"/>
                <a:gd name="connsiteY3" fmla="*/ 701056 h 1453341"/>
                <a:gd name="connsiteX4" fmla="*/ 890120 w 1533464"/>
                <a:gd name="connsiteY4" fmla="*/ 801008 h 1453341"/>
                <a:gd name="connsiteX5" fmla="*/ 630761 w 1533464"/>
                <a:gd name="connsiteY5" fmla="*/ 1302860 h 1453341"/>
                <a:gd name="connsiteX6" fmla="*/ 513097 w 1533464"/>
                <a:gd name="connsiteY6" fmla="*/ 1315993 h 1453341"/>
                <a:gd name="connsiteX7" fmla="*/ 342012 w 1533464"/>
                <a:gd name="connsiteY7" fmla="*/ 1453341 h 1453341"/>
                <a:gd name="connsiteX8" fmla="*/ 160164 w 1533464"/>
                <a:gd name="connsiteY8" fmla="*/ 1291057 h 1453341"/>
                <a:gd name="connsiteX9" fmla="*/ 0 w 1533464"/>
                <a:gd name="connsiteY9" fmla="*/ 1302860 h 1453341"/>
                <a:gd name="connsiteX0" fmla="*/ 0 w 1533464"/>
                <a:gd name="connsiteY0" fmla="*/ 1302860 h 1453341"/>
                <a:gd name="connsiteX1" fmla="*/ 472906 w 1533464"/>
                <a:gd name="connsiteY1" fmla="*/ 324331 h 1453341"/>
                <a:gd name="connsiteX2" fmla="*/ 1533464 w 1533464"/>
                <a:gd name="connsiteY2" fmla="*/ 86897 h 1453341"/>
                <a:gd name="connsiteX3" fmla="*/ 1389703 w 1533464"/>
                <a:gd name="connsiteY3" fmla="*/ 701056 h 1453341"/>
                <a:gd name="connsiteX4" fmla="*/ 890120 w 1533464"/>
                <a:gd name="connsiteY4" fmla="*/ 801008 h 1453341"/>
                <a:gd name="connsiteX5" fmla="*/ 630761 w 1533464"/>
                <a:gd name="connsiteY5" fmla="*/ 1302860 h 1453341"/>
                <a:gd name="connsiteX6" fmla="*/ 475922 w 1533464"/>
                <a:gd name="connsiteY6" fmla="*/ 1289152 h 1453341"/>
                <a:gd name="connsiteX7" fmla="*/ 342012 w 1533464"/>
                <a:gd name="connsiteY7" fmla="*/ 1453341 h 1453341"/>
                <a:gd name="connsiteX8" fmla="*/ 160164 w 1533464"/>
                <a:gd name="connsiteY8" fmla="*/ 1291057 h 1453341"/>
                <a:gd name="connsiteX9" fmla="*/ 0 w 1533464"/>
                <a:gd name="connsiteY9" fmla="*/ 1302860 h 1453341"/>
                <a:gd name="connsiteX0" fmla="*/ 0 w 1533464"/>
                <a:gd name="connsiteY0" fmla="*/ 1302860 h 1501920"/>
                <a:gd name="connsiteX1" fmla="*/ 472906 w 1533464"/>
                <a:gd name="connsiteY1" fmla="*/ 324331 h 1501920"/>
                <a:gd name="connsiteX2" fmla="*/ 1533464 w 1533464"/>
                <a:gd name="connsiteY2" fmla="*/ 86897 h 1501920"/>
                <a:gd name="connsiteX3" fmla="*/ 1389703 w 1533464"/>
                <a:gd name="connsiteY3" fmla="*/ 701056 h 1501920"/>
                <a:gd name="connsiteX4" fmla="*/ 890120 w 1533464"/>
                <a:gd name="connsiteY4" fmla="*/ 801008 h 1501920"/>
                <a:gd name="connsiteX5" fmla="*/ 630761 w 1533464"/>
                <a:gd name="connsiteY5" fmla="*/ 1302860 h 1501920"/>
                <a:gd name="connsiteX6" fmla="*/ 475922 w 1533464"/>
                <a:gd name="connsiteY6" fmla="*/ 1289152 h 1501920"/>
                <a:gd name="connsiteX7" fmla="*/ 315715 w 1533464"/>
                <a:gd name="connsiteY7" fmla="*/ 1501920 h 1501920"/>
                <a:gd name="connsiteX8" fmla="*/ 160164 w 1533464"/>
                <a:gd name="connsiteY8" fmla="*/ 1291057 h 1501920"/>
                <a:gd name="connsiteX9" fmla="*/ 0 w 1533464"/>
                <a:gd name="connsiteY9" fmla="*/ 1302860 h 150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33464" h="1501920">
                  <a:moveTo>
                    <a:pt x="0" y="1302860"/>
                  </a:moveTo>
                  <a:cubicBezTo>
                    <a:pt x="0" y="921596"/>
                    <a:pt x="174165" y="561218"/>
                    <a:pt x="472906" y="324331"/>
                  </a:cubicBezTo>
                  <a:cubicBezTo>
                    <a:pt x="771647" y="87444"/>
                    <a:pt x="1162236" y="0"/>
                    <a:pt x="1533464" y="86897"/>
                  </a:cubicBezTo>
                  <a:lnTo>
                    <a:pt x="1389703" y="701056"/>
                  </a:lnTo>
                  <a:cubicBezTo>
                    <a:pt x="1205975" y="658049"/>
                    <a:pt x="1037973" y="683767"/>
                    <a:pt x="890120" y="801008"/>
                  </a:cubicBezTo>
                  <a:cubicBezTo>
                    <a:pt x="752361" y="895039"/>
                    <a:pt x="610979" y="1091238"/>
                    <a:pt x="630761" y="1302860"/>
                  </a:cubicBezTo>
                  <a:lnTo>
                    <a:pt x="475922" y="1289152"/>
                  </a:lnTo>
                  <a:lnTo>
                    <a:pt x="315715" y="1501920"/>
                  </a:lnTo>
                  <a:lnTo>
                    <a:pt x="160164" y="1291057"/>
                  </a:lnTo>
                  <a:lnTo>
                    <a:pt x="0" y="1302860"/>
                  </a:lnTo>
                  <a:close/>
                </a:path>
              </a:pathLst>
            </a:custGeom>
            <a:grpFill/>
            <a:ln>
              <a:noFill/>
            </a:ln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36" name="Freeform 93"/>
            <p:cNvSpPr/>
            <p:nvPr/>
          </p:nvSpPr>
          <p:spPr>
            <a:xfrm rot="13022296">
              <a:off x="1545413" y="2291520"/>
              <a:ext cx="1533464" cy="1501920"/>
            </a:xfrm>
            <a:custGeom>
              <a:avLst/>
              <a:gdLst>
                <a:gd name="connsiteX0" fmla="*/ 0 w 2497666"/>
                <a:gd name="connsiteY0" fmla="*/ 1248832 h 2497666"/>
                <a:gd name="connsiteX1" fmla="*/ 472906 w 2497666"/>
                <a:gd name="connsiteY1" fmla="*/ 270303 h 2497666"/>
                <a:gd name="connsiteX2" fmla="*/ 1533464 w 2497666"/>
                <a:gd name="connsiteY2" fmla="*/ 32869 h 2497666"/>
                <a:gd name="connsiteX3" fmla="*/ 1389703 w 2497666"/>
                <a:gd name="connsiteY3" fmla="*/ 647028 h 2497666"/>
                <a:gd name="connsiteX4" fmla="*/ 864812 w 2497666"/>
                <a:gd name="connsiteY4" fmla="*/ 764539 h 2497666"/>
                <a:gd name="connsiteX5" fmla="*/ 630761 w 2497666"/>
                <a:gd name="connsiteY5" fmla="*/ 1248832 h 2497666"/>
                <a:gd name="connsiteX6" fmla="*/ 0 w 2497666"/>
                <a:gd name="connsiteY6" fmla="*/ 1248832 h 2497666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90120 w 1533464"/>
                <a:gd name="connsiteY4" fmla="*/ 801008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90120 w 1533464"/>
                <a:gd name="connsiteY4" fmla="*/ 801008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12152"/>
                <a:gd name="connsiteX1" fmla="*/ 472906 w 1533464"/>
                <a:gd name="connsiteY1" fmla="*/ 324331 h 1312152"/>
                <a:gd name="connsiteX2" fmla="*/ 1533464 w 1533464"/>
                <a:gd name="connsiteY2" fmla="*/ 86897 h 1312152"/>
                <a:gd name="connsiteX3" fmla="*/ 1389703 w 1533464"/>
                <a:gd name="connsiteY3" fmla="*/ 701056 h 1312152"/>
                <a:gd name="connsiteX4" fmla="*/ 890120 w 1533464"/>
                <a:gd name="connsiteY4" fmla="*/ 801008 h 1312152"/>
                <a:gd name="connsiteX5" fmla="*/ 630761 w 1533464"/>
                <a:gd name="connsiteY5" fmla="*/ 1302860 h 1312152"/>
                <a:gd name="connsiteX6" fmla="*/ 476832 w 1533464"/>
                <a:gd name="connsiteY6" fmla="*/ 1312152 h 1312152"/>
                <a:gd name="connsiteX7" fmla="*/ 254626 w 1533464"/>
                <a:gd name="connsiteY7" fmla="*/ 1305099 h 1312152"/>
                <a:gd name="connsiteX8" fmla="*/ 0 w 1533464"/>
                <a:gd name="connsiteY8" fmla="*/ 1302860 h 1312152"/>
                <a:gd name="connsiteX0" fmla="*/ 0 w 1533464"/>
                <a:gd name="connsiteY0" fmla="*/ 1302860 h 1515962"/>
                <a:gd name="connsiteX1" fmla="*/ 472906 w 1533464"/>
                <a:gd name="connsiteY1" fmla="*/ 324331 h 1515962"/>
                <a:gd name="connsiteX2" fmla="*/ 1533464 w 1533464"/>
                <a:gd name="connsiteY2" fmla="*/ 86897 h 1515962"/>
                <a:gd name="connsiteX3" fmla="*/ 1389703 w 1533464"/>
                <a:gd name="connsiteY3" fmla="*/ 701056 h 1515962"/>
                <a:gd name="connsiteX4" fmla="*/ 890120 w 1533464"/>
                <a:gd name="connsiteY4" fmla="*/ 801008 h 1515962"/>
                <a:gd name="connsiteX5" fmla="*/ 630761 w 1533464"/>
                <a:gd name="connsiteY5" fmla="*/ 1302860 h 1515962"/>
                <a:gd name="connsiteX6" fmla="*/ 476832 w 1533464"/>
                <a:gd name="connsiteY6" fmla="*/ 1312152 h 1515962"/>
                <a:gd name="connsiteX7" fmla="*/ 410177 w 1533464"/>
                <a:gd name="connsiteY7" fmla="*/ 1515962 h 1515962"/>
                <a:gd name="connsiteX8" fmla="*/ 254626 w 1533464"/>
                <a:gd name="connsiteY8" fmla="*/ 1305099 h 1515962"/>
                <a:gd name="connsiteX9" fmla="*/ 0 w 1533464"/>
                <a:gd name="connsiteY9" fmla="*/ 1302860 h 1515962"/>
                <a:gd name="connsiteX0" fmla="*/ 0 w 1533464"/>
                <a:gd name="connsiteY0" fmla="*/ 1302860 h 1515962"/>
                <a:gd name="connsiteX1" fmla="*/ 472906 w 1533464"/>
                <a:gd name="connsiteY1" fmla="*/ 324331 h 1515962"/>
                <a:gd name="connsiteX2" fmla="*/ 1533464 w 1533464"/>
                <a:gd name="connsiteY2" fmla="*/ 86897 h 1515962"/>
                <a:gd name="connsiteX3" fmla="*/ 1389703 w 1533464"/>
                <a:gd name="connsiteY3" fmla="*/ 701056 h 1515962"/>
                <a:gd name="connsiteX4" fmla="*/ 890120 w 1533464"/>
                <a:gd name="connsiteY4" fmla="*/ 801008 h 1515962"/>
                <a:gd name="connsiteX5" fmla="*/ 630761 w 1533464"/>
                <a:gd name="connsiteY5" fmla="*/ 1302860 h 1515962"/>
                <a:gd name="connsiteX6" fmla="*/ 476832 w 1533464"/>
                <a:gd name="connsiteY6" fmla="*/ 1312152 h 1515962"/>
                <a:gd name="connsiteX7" fmla="*/ 410177 w 1533464"/>
                <a:gd name="connsiteY7" fmla="*/ 1515962 h 1515962"/>
                <a:gd name="connsiteX8" fmla="*/ 197339 w 1533464"/>
                <a:gd name="connsiteY8" fmla="*/ 1317898 h 1515962"/>
                <a:gd name="connsiteX9" fmla="*/ 0 w 1533464"/>
                <a:gd name="connsiteY9" fmla="*/ 1302860 h 1515962"/>
                <a:gd name="connsiteX0" fmla="*/ 0 w 1533464"/>
                <a:gd name="connsiteY0" fmla="*/ 1302860 h 1515962"/>
                <a:gd name="connsiteX1" fmla="*/ 472906 w 1533464"/>
                <a:gd name="connsiteY1" fmla="*/ 324331 h 1515962"/>
                <a:gd name="connsiteX2" fmla="*/ 1533464 w 1533464"/>
                <a:gd name="connsiteY2" fmla="*/ 86897 h 1515962"/>
                <a:gd name="connsiteX3" fmla="*/ 1389703 w 1533464"/>
                <a:gd name="connsiteY3" fmla="*/ 701056 h 1515962"/>
                <a:gd name="connsiteX4" fmla="*/ 890120 w 1533464"/>
                <a:gd name="connsiteY4" fmla="*/ 801008 h 1515962"/>
                <a:gd name="connsiteX5" fmla="*/ 630761 w 1533464"/>
                <a:gd name="connsiteY5" fmla="*/ 1302860 h 1515962"/>
                <a:gd name="connsiteX6" fmla="*/ 419545 w 1533464"/>
                <a:gd name="connsiteY6" fmla="*/ 1324951 h 1515962"/>
                <a:gd name="connsiteX7" fmla="*/ 410177 w 1533464"/>
                <a:gd name="connsiteY7" fmla="*/ 1515962 h 1515962"/>
                <a:gd name="connsiteX8" fmla="*/ 197339 w 1533464"/>
                <a:gd name="connsiteY8" fmla="*/ 1317898 h 1515962"/>
                <a:gd name="connsiteX9" fmla="*/ 0 w 1533464"/>
                <a:gd name="connsiteY9" fmla="*/ 1302860 h 1515962"/>
                <a:gd name="connsiteX0" fmla="*/ 0 w 1533464"/>
                <a:gd name="connsiteY0" fmla="*/ 1302860 h 1515962"/>
                <a:gd name="connsiteX1" fmla="*/ 472906 w 1533464"/>
                <a:gd name="connsiteY1" fmla="*/ 324331 h 1515962"/>
                <a:gd name="connsiteX2" fmla="*/ 1533464 w 1533464"/>
                <a:gd name="connsiteY2" fmla="*/ 86897 h 1515962"/>
                <a:gd name="connsiteX3" fmla="*/ 1389703 w 1533464"/>
                <a:gd name="connsiteY3" fmla="*/ 701056 h 1515962"/>
                <a:gd name="connsiteX4" fmla="*/ 890120 w 1533464"/>
                <a:gd name="connsiteY4" fmla="*/ 801008 h 1515962"/>
                <a:gd name="connsiteX5" fmla="*/ 630761 w 1533464"/>
                <a:gd name="connsiteY5" fmla="*/ 1302860 h 1515962"/>
                <a:gd name="connsiteX6" fmla="*/ 513097 w 1533464"/>
                <a:gd name="connsiteY6" fmla="*/ 1315993 h 1515962"/>
                <a:gd name="connsiteX7" fmla="*/ 410177 w 1533464"/>
                <a:gd name="connsiteY7" fmla="*/ 1515962 h 1515962"/>
                <a:gd name="connsiteX8" fmla="*/ 197339 w 1533464"/>
                <a:gd name="connsiteY8" fmla="*/ 1317898 h 1515962"/>
                <a:gd name="connsiteX9" fmla="*/ 0 w 1533464"/>
                <a:gd name="connsiteY9" fmla="*/ 1302860 h 1515962"/>
                <a:gd name="connsiteX0" fmla="*/ 0 w 1533464"/>
                <a:gd name="connsiteY0" fmla="*/ 1302860 h 1453341"/>
                <a:gd name="connsiteX1" fmla="*/ 472906 w 1533464"/>
                <a:gd name="connsiteY1" fmla="*/ 324331 h 1453341"/>
                <a:gd name="connsiteX2" fmla="*/ 1533464 w 1533464"/>
                <a:gd name="connsiteY2" fmla="*/ 86897 h 1453341"/>
                <a:gd name="connsiteX3" fmla="*/ 1389703 w 1533464"/>
                <a:gd name="connsiteY3" fmla="*/ 701056 h 1453341"/>
                <a:gd name="connsiteX4" fmla="*/ 890120 w 1533464"/>
                <a:gd name="connsiteY4" fmla="*/ 801008 h 1453341"/>
                <a:gd name="connsiteX5" fmla="*/ 630761 w 1533464"/>
                <a:gd name="connsiteY5" fmla="*/ 1302860 h 1453341"/>
                <a:gd name="connsiteX6" fmla="*/ 513097 w 1533464"/>
                <a:gd name="connsiteY6" fmla="*/ 1315993 h 1453341"/>
                <a:gd name="connsiteX7" fmla="*/ 342012 w 1533464"/>
                <a:gd name="connsiteY7" fmla="*/ 1453341 h 1453341"/>
                <a:gd name="connsiteX8" fmla="*/ 197339 w 1533464"/>
                <a:gd name="connsiteY8" fmla="*/ 1317898 h 1453341"/>
                <a:gd name="connsiteX9" fmla="*/ 0 w 1533464"/>
                <a:gd name="connsiteY9" fmla="*/ 1302860 h 1453341"/>
                <a:gd name="connsiteX0" fmla="*/ 0 w 1533464"/>
                <a:gd name="connsiteY0" fmla="*/ 1302860 h 1453341"/>
                <a:gd name="connsiteX1" fmla="*/ 472906 w 1533464"/>
                <a:gd name="connsiteY1" fmla="*/ 324331 h 1453341"/>
                <a:gd name="connsiteX2" fmla="*/ 1533464 w 1533464"/>
                <a:gd name="connsiteY2" fmla="*/ 86897 h 1453341"/>
                <a:gd name="connsiteX3" fmla="*/ 1389703 w 1533464"/>
                <a:gd name="connsiteY3" fmla="*/ 701056 h 1453341"/>
                <a:gd name="connsiteX4" fmla="*/ 890120 w 1533464"/>
                <a:gd name="connsiteY4" fmla="*/ 801008 h 1453341"/>
                <a:gd name="connsiteX5" fmla="*/ 630761 w 1533464"/>
                <a:gd name="connsiteY5" fmla="*/ 1302860 h 1453341"/>
                <a:gd name="connsiteX6" fmla="*/ 513097 w 1533464"/>
                <a:gd name="connsiteY6" fmla="*/ 1315993 h 1453341"/>
                <a:gd name="connsiteX7" fmla="*/ 342012 w 1533464"/>
                <a:gd name="connsiteY7" fmla="*/ 1453341 h 1453341"/>
                <a:gd name="connsiteX8" fmla="*/ 160164 w 1533464"/>
                <a:gd name="connsiteY8" fmla="*/ 1291057 h 1453341"/>
                <a:gd name="connsiteX9" fmla="*/ 0 w 1533464"/>
                <a:gd name="connsiteY9" fmla="*/ 1302860 h 1453341"/>
                <a:gd name="connsiteX0" fmla="*/ 0 w 1533464"/>
                <a:gd name="connsiteY0" fmla="*/ 1302860 h 1453341"/>
                <a:gd name="connsiteX1" fmla="*/ 472906 w 1533464"/>
                <a:gd name="connsiteY1" fmla="*/ 324331 h 1453341"/>
                <a:gd name="connsiteX2" fmla="*/ 1533464 w 1533464"/>
                <a:gd name="connsiteY2" fmla="*/ 86897 h 1453341"/>
                <a:gd name="connsiteX3" fmla="*/ 1389703 w 1533464"/>
                <a:gd name="connsiteY3" fmla="*/ 701056 h 1453341"/>
                <a:gd name="connsiteX4" fmla="*/ 890120 w 1533464"/>
                <a:gd name="connsiteY4" fmla="*/ 801008 h 1453341"/>
                <a:gd name="connsiteX5" fmla="*/ 630761 w 1533464"/>
                <a:gd name="connsiteY5" fmla="*/ 1302860 h 1453341"/>
                <a:gd name="connsiteX6" fmla="*/ 475922 w 1533464"/>
                <a:gd name="connsiteY6" fmla="*/ 1289152 h 1453341"/>
                <a:gd name="connsiteX7" fmla="*/ 342012 w 1533464"/>
                <a:gd name="connsiteY7" fmla="*/ 1453341 h 1453341"/>
                <a:gd name="connsiteX8" fmla="*/ 160164 w 1533464"/>
                <a:gd name="connsiteY8" fmla="*/ 1291057 h 1453341"/>
                <a:gd name="connsiteX9" fmla="*/ 0 w 1533464"/>
                <a:gd name="connsiteY9" fmla="*/ 1302860 h 1453341"/>
                <a:gd name="connsiteX0" fmla="*/ 0 w 1533464"/>
                <a:gd name="connsiteY0" fmla="*/ 1302860 h 1501920"/>
                <a:gd name="connsiteX1" fmla="*/ 472906 w 1533464"/>
                <a:gd name="connsiteY1" fmla="*/ 324331 h 1501920"/>
                <a:gd name="connsiteX2" fmla="*/ 1533464 w 1533464"/>
                <a:gd name="connsiteY2" fmla="*/ 86897 h 1501920"/>
                <a:gd name="connsiteX3" fmla="*/ 1389703 w 1533464"/>
                <a:gd name="connsiteY3" fmla="*/ 701056 h 1501920"/>
                <a:gd name="connsiteX4" fmla="*/ 890120 w 1533464"/>
                <a:gd name="connsiteY4" fmla="*/ 801008 h 1501920"/>
                <a:gd name="connsiteX5" fmla="*/ 630761 w 1533464"/>
                <a:gd name="connsiteY5" fmla="*/ 1302860 h 1501920"/>
                <a:gd name="connsiteX6" fmla="*/ 475922 w 1533464"/>
                <a:gd name="connsiteY6" fmla="*/ 1289152 h 1501920"/>
                <a:gd name="connsiteX7" fmla="*/ 315715 w 1533464"/>
                <a:gd name="connsiteY7" fmla="*/ 1501920 h 1501920"/>
                <a:gd name="connsiteX8" fmla="*/ 160164 w 1533464"/>
                <a:gd name="connsiteY8" fmla="*/ 1291057 h 1501920"/>
                <a:gd name="connsiteX9" fmla="*/ 0 w 1533464"/>
                <a:gd name="connsiteY9" fmla="*/ 1302860 h 150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33464" h="1501920">
                  <a:moveTo>
                    <a:pt x="0" y="1302860"/>
                  </a:moveTo>
                  <a:cubicBezTo>
                    <a:pt x="0" y="921596"/>
                    <a:pt x="174165" y="561218"/>
                    <a:pt x="472906" y="324331"/>
                  </a:cubicBezTo>
                  <a:cubicBezTo>
                    <a:pt x="771647" y="87444"/>
                    <a:pt x="1162236" y="0"/>
                    <a:pt x="1533464" y="86897"/>
                  </a:cubicBezTo>
                  <a:lnTo>
                    <a:pt x="1389703" y="701056"/>
                  </a:lnTo>
                  <a:cubicBezTo>
                    <a:pt x="1205975" y="658049"/>
                    <a:pt x="1037973" y="683767"/>
                    <a:pt x="890120" y="801008"/>
                  </a:cubicBezTo>
                  <a:cubicBezTo>
                    <a:pt x="752361" y="895039"/>
                    <a:pt x="610979" y="1091238"/>
                    <a:pt x="630761" y="1302860"/>
                  </a:cubicBezTo>
                  <a:lnTo>
                    <a:pt x="475922" y="1289152"/>
                  </a:lnTo>
                  <a:lnTo>
                    <a:pt x="315715" y="1501920"/>
                  </a:lnTo>
                  <a:lnTo>
                    <a:pt x="160164" y="1291057"/>
                  </a:lnTo>
                  <a:lnTo>
                    <a:pt x="0" y="1302860"/>
                  </a:lnTo>
                  <a:close/>
                </a:path>
              </a:pathLst>
            </a:custGeom>
            <a:grpFill/>
            <a:ln>
              <a:noFill/>
            </a:ln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37" name="Freeform 94"/>
            <p:cNvSpPr/>
            <p:nvPr/>
          </p:nvSpPr>
          <p:spPr>
            <a:xfrm rot="20240783">
              <a:off x="856108" y="1230395"/>
              <a:ext cx="1533464" cy="1501920"/>
            </a:xfrm>
            <a:custGeom>
              <a:avLst/>
              <a:gdLst>
                <a:gd name="connsiteX0" fmla="*/ 0 w 2497666"/>
                <a:gd name="connsiteY0" fmla="*/ 1248832 h 2497666"/>
                <a:gd name="connsiteX1" fmla="*/ 472906 w 2497666"/>
                <a:gd name="connsiteY1" fmla="*/ 270303 h 2497666"/>
                <a:gd name="connsiteX2" fmla="*/ 1533464 w 2497666"/>
                <a:gd name="connsiteY2" fmla="*/ 32869 h 2497666"/>
                <a:gd name="connsiteX3" fmla="*/ 1389703 w 2497666"/>
                <a:gd name="connsiteY3" fmla="*/ 647028 h 2497666"/>
                <a:gd name="connsiteX4" fmla="*/ 864812 w 2497666"/>
                <a:gd name="connsiteY4" fmla="*/ 764539 h 2497666"/>
                <a:gd name="connsiteX5" fmla="*/ 630761 w 2497666"/>
                <a:gd name="connsiteY5" fmla="*/ 1248832 h 2497666"/>
                <a:gd name="connsiteX6" fmla="*/ 0 w 2497666"/>
                <a:gd name="connsiteY6" fmla="*/ 1248832 h 2497666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64812 w 1533464"/>
                <a:gd name="connsiteY4" fmla="*/ 818567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90120 w 1533464"/>
                <a:gd name="connsiteY4" fmla="*/ 801008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05099"/>
                <a:gd name="connsiteX1" fmla="*/ 472906 w 1533464"/>
                <a:gd name="connsiteY1" fmla="*/ 324331 h 1305099"/>
                <a:gd name="connsiteX2" fmla="*/ 1533464 w 1533464"/>
                <a:gd name="connsiteY2" fmla="*/ 86897 h 1305099"/>
                <a:gd name="connsiteX3" fmla="*/ 1389703 w 1533464"/>
                <a:gd name="connsiteY3" fmla="*/ 701056 h 1305099"/>
                <a:gd name="connsiteX4" fmla="*/ 890120 w 1533464"/>
                <a:gd name="connsiteY4" fmla="*/ 801008 h 1305099"/>
                <a:gd name="connsiteX5" fmla="*/ 630761 w 1533464"/>
                <a:gd name="connsiteY5" fmla="*/ 1302860 h 1305099"/>
                <a:gd name="connsiteX6" fmla="*/ 254626 w 1533464"/>
                <a:gd name="connsiteY6" fmla="*/ 1305099 h 1305099"/>
                <a:gd name="connsiteX7" fmla="*/ 0 w 1533464"/>
                <a:gd name="connsiteY7" fmla="*/ 1302860 h 1305099"/>
                <a:gd name="connsiteX0" fmla="*/ 0 w 1533464"/>
                <a:gd name="connsiteY0" fmla="*/ 1302860 h 1312152"/>
                <a:gd name="connsiteX1" fmla="*/ 472906 w 1533464"/>
                <a:gd name="connsiteY1" fmla="*/ 324331 h 1312152"/>
                <a:gd name="connsiteX2" fmla="*/ 1533464 w 1533464"/>
                <a:gd name="connsiteY2" fmla="*/ 86897 h 1312152"/>
                <a:gd name="connsiteX3" fmla="*/ 1389703 w 1533464"/>
                <a:gd name="connsiteY3" fmla="*/ 701056 h 1312152"/>
                <a:gd name="connsiteX4" fmla="*/ 890120 w 1533464"/>
                <a:gd name="connsiteY4" fmla="*/ 801008 h 1312152"/>
                <a:gd name="connsiteX5" fmla="*/ 630761 w 1533464"/>
                <a:gd name="connsiteY5" fmla="*/ 1302860 h 1312152"/>
                <a:gd name="connsiteX6" fmla="*/ 476832 w 1533464"/>
                <a:gd name="connsiteY6" fmla="*/ 1312152 h 1312152"/>
                <a:gd name="connsiteX7" fmla="*/ 254626 w 1533464"/>
                <a:gd name="connsiteY7" fmla="*/ 1305099 h 1312152"/>
                <a:gd name="connsiteX8" fmla="*/ 0 w 1533464"/>
                <a:gd name="connsiteY8" fmla="*/ 1302860 h 1312152"/>
                <a:gd name="connsiteX0" fmla="*/ 0 w 1533464"/>
                <a:gd name="connsiteY0" fmla="*/ 1302860 h 1515962"/>
                <a:gd name="connsiteX1" fmla="*/ 472906 w 1533464"/>
                <a:gd name="connsiteY1" fmla="*/ 324331 h 1515962"/>
                <a:gd name="connsiteX2" fmla="*/ 1533464 w 1533464"/>
                <a:gd name="connsiteY2" fmla="*/ 86897 h 1515962"/>
                <a:gd name="connsiteX3" fmla="*/ 1389703 w 1533464"/>
                <a:gd name="connsiteY3" fmla="*/ 701056 h 1515962"/>
                <a:gd name="connsiteX4" fmla="*/ 890120 w 1533464"/>
                <a:gd name="connsiteY4" fmla="*/ 801008 h 1515962"/>
                <a:gd name="connsiteX5" fmla="*/ 630761 w 1533464"/>
                <a:gd name="connsiteY5" fmla="*/ 1302860 h 1515962"/>
                <a:gd name="connsiteX6" fmla="*/ 476832 w 1533464"/>
                <a:gd name="connsiteY6" fmla="*/ 1312152 h 1515962"/>
                <a:gd name="connsiteX7" fmla="*/ 410177 w 1533464"/>
                <a:gd name="connsiteY7" fmla="*/ 1515962 h 1515962"/>
                <a:gd name="connsiteX8" fmla="*/ 254626 w 1533464"/>
                <a:gd name="connsiteY8" fmla="*/ 1305099 h 1515962"/>
                <a:gd name="connsiteX9" fmla="*/ 0 w 1533464"/>
                <a:gd name="connsiteY9" fmla="*/ 1302860 h 1515962"/>
                <a:gd name="connsiteX0" fmla="*/ 0 w 1533464"/>
                <a:gd name="connsiteY0" fmla="*/ 1302860 h 1515962"/>
                <a:gd name="connsiteX1" fmla="*/ 472906 w 1533464"/>
                <a:gd name="connsiteY1" fmla="*/ 324331 h 1515962"/>
                <a:gd name="connsiteX2" fmla="*/ 1533464 w 1533464"/>
                <a:gd name="connsiteY2" fmla="*/ 86897 h 1515962"/>
                <a:gd name="connsiteX3" fmla="*/ 1389703 w 1533464"/>
                <a:gd name="connsiteY3" fmla="*/ 701056 h 1515962"/>
                <a:gd name="connsiteX4" fmla="*/ 890120 w 1533464"/>
                <a:gd name="connsiteY4" fmla="*/ 801008 h 1515962"/>
                <a:gd name="connsiteX5" fmla="*/ 630761 w 1533464"/>
                <a:gd name="connsiteY5" fmla="*/ 1302860 h 1515962"/>
                <a:gd name="connsiteX6" fmla="*/ 476832 w 1533464"/>
                <a:gd name="connsiteY6" fmla="*/ 1312152 h 1515962"/>
                <a:gd name="connsiteX7" fmla="*/ 410177 w 1533464"/>
                <a:gd name="connsiteY7" fmla="*/ 1515962 h 1515962"/>
                <a:gd name="connsiteX8" fmla="*/ 197339 w 1533464"/>
                <a:gd name="connsiteY8" fmla="*/ 1317898 h 1515962"/>
                <a:gd name="connsiteX9" fmla="*/ 0 w 1533464"/>
                <a:gd name="connsiteY9" fmla="*/ 1302860 h 1515962"/>
                <a:gd name="connsiteX0" fmla="*/ 0 w 1533464"/>
                <a:gd name="connsiteY0" fmla="*/ 1302860 h 1515962"/>
                <a:gd name="connsiteX1" fmla="*/ 472906 w 1533464"/>
                <a:gd name="connsiteY1" fmla="*/ 324331 h 1515962"/>
                <a:gd name="connsiteX2" fmla="*/ 1533464 w 1533464"/>
                <a:gd name="connsiteY2" fmla="*/ 86897 h 1515962"/>
                <a:gd name="connsiteX3" fmla="*/ 1389703 w 1533464"/>
                <a:gd name="connsiteY3" fmla="*/ 701056 h 1515962"/>
                <a:gd name="connsiteX4" fmla="*/ 890120 w 1533464"/>
                <a:gd name="connsiteY4" fmla="*/ 801008 h 1515962"/>
                <a:gd name="connsiteX5" fmla="*/ 630761 w 1533464"/>
                <a:gd name="connsiteY5" fmla="*/ 1302860 h 1515962"/>
                <a:gd name="connsiteX6" fmla="*/ 419545 w 1533464"/>
                <a:gd name="connsiteY6" fmla="*/ 1324951 h 1515962"/>
                <a:gd name="connsiteX7" fmla="*/ 410177 w 1533464"/>
                <a:gd name="connsiteY7" fmla="*/ 1515962 h 1515962"/>
                <a:gd name="connsiteX8" fmla="*/ 197339 w 1533464"/>
                <a:gd name="connsiteY8" fmla="*/ 1317898 h 1515962"/>
                <a:gd name="connsiteX9" fmla="*/ 0 w 1533464"/>
                <a:gd name="connsiteY9" fmla="*/ 1302860 h 1515962"/>
                <a:gd name="connsiteX0" fmla="*/ 0 w 1533464"/>
                <a:gd name="connsiteY0" fmla="*/ 1302860 h 1515962"/>
                <a:gd name="connsiteX1" fmla="*/ 472906 w 1533464"/>
                <a:gd name="connsiteY1" fmla="*/ 324331 h 1515962"/>
                <a:gd name="connsiteX2" fmla="*/ 1533464 w 1533464"/>
                <a:gd name="connsiteY2" fmla="*/ 86897 h 1515962"/>
                <a:gd name="connsiteX3" fmla="*/ 1389703 w 1533464"/>
                <a:gd name="connsiteY3" fmla="*/ 701056 h 1515962"/>
                <a:gd name="connsiteX4" fmla="*/ 890120 w 1533464"/>
                <a:gd name="connsiteY4" fmla="*/ 801008 h 1515962"/>
                <a:gd name="connsiteX5" fmla="*/ 630761 w 1533464"/>
                <a:gd name="connsiteY5" fmla="*/ 1302860 h 1515962"/>
                <a:gd name="connsiteX6" fmla="*/ 513097 w 1533464"/>
                <a:gd name="connsiteY6" fmla="*/ 1315993 h 1515962"/>
                <a:gd name="connsiteX7" fmla="*/ 410177 w 1533464"/>
                <a:gd name="connsiteY7" fmla="*/ 1515962 h 1515962"/>
                <a:gd name="connsiteX8" fmla="*/ 197339 w 1533464"/>
                <a:gd name="connsiteY8" fmla="*/ 1317898 h 1515962"/>
                <a:gd name="connsiteX9" fmla="*/ 0 w 1533464"/>
                <a:gd name="connsiteY9" fmla="*/ 1302860 h 1515962"/>
                <a:gd name="connsiteX0" fmla="*/ 0 w 1533464"/>
                <a:gd name="connsiteY0" fmla="*/ 1302860 h 1453341"/>
                <a:gd name="connsiteX1" fmla="*/ 472906 w 1533464"/>
                <a:gd name="connsiteY1" fmla="*/ 324331 h 1453341"/>
                <a:gd name="connsiteX2" fmla="*/ 1533464 w 1533464"/>
                <a:gd name="connsiteY2" fmla="*/ 86897 h 1453341"/>
                <a:gd name="connsiteX3" fmla="*/ 1389703 w 1533464"/>
                <a:gd name="connsiteY3" fmla="*/ 701056 h 1453341"/>
                <a:gd name="connsiteX4" fmla="*/ 890120 w 1533464"/>
                <a:gd name="connsiteY4" fmla="*/ 801008 h 1453341"/>
                <a:gd name="connsiteX5" fmla="*/ 630761 w 1533464"/>
                <a:gd name="connsiteY5" fmla="*/ 1302860 h 1453341"/>
                <a:gd name="connsiteX6" fmla="*/ 513097 w 1533464"/>
                <a:gd name="connsiteY6" fmla="*/ 1315993 h 1453341"/>
                <a:gd name="connsiteX7" fmla="*/ 342012 w 1533464"/>
                <a:gd name="connsiteY7" fmla="*/ 1453341 h 1453341"/>
                <a:gd name="connsiteX8" fmla="*/ 197339 w 1533464"/>
                <a:gd name="connsiteY8" fmla="*/ 1317898 h 1453341"/>
                <a:gd name="connsiteX9" fmla="*/ 0 w 1533464"/>
                <a:gd name="connsiteY9" fmla="*/ 1302860 h 1453341"/>
                <a:gd name="connsiteX0" fmla="*/ 0 w 1533464"/>
                <a:gd name="connsiteY0" fmla="*/ 1302860 h 1453341"/>
                <a:gd name="connsiteX1" fmla="*/ 472906 w 1533464"/>
                <a:gd name="connsiteY1" fmla="*/ 324331 h 1453341"/>
                <a:gd name="connsiteX2" fmla="*/ 1533464 w 1533464"/>
                <a:gd name="connsiteY2" fmla="*/ 86897 h 1453341"/>
                <a:gd name="connsiteX3" fmla="*/ 1389703 w 1533464"/>
                <a:gd name="connsiteY3" fmla="*/ 701056 h 1453341"/>
                <a:gd name="connsiteX4" fmla="*/ 890120 w 1533464"/>
                <a:gd name="connsiteY4" fmla="*/ 801008 h 1453341"/>
                <a:gd name="connsiteX5" fmla="*/ 630761 w 1533464"/>
                <a:gd name="connsiteY5" fmla="*/ 1302860 h 1453341"/>
                <a:gd name="connsiteX6" fmla="*/ 513097 w 1533464"/>
                <a:gd name="connsiteY6" fmla="*/ 1315993 h 1453341"/>
                <a:gd name="connsiteX7" fmla="*/ 342012 w 1533464"/>
                <a:gd name="connsiteY7" fmla="*/ 1453341 h 1453341"/>
                <a:gd name="connsiteX8" fmla="*/ 160164 w 1533464"/>
                <a:gd name="connsiteY8" fmla="*/ 1291057 h 1453341"/>
                <a:gd name="connsiteX9" fmla="*/ 0 w 1533464"/>
                <a:gd name="connsiteY9" fmla="*/ 1302860 h 1453341"/>
                <a:gd name="connsiteX0" fmla="*/ 0 w 1533464"/>
                <a:gd name="connsiteY0" fmla="*/ 1302860 h 1453341"/>
                <a:gd name="connsiteX1" fmla="*/ 472906 w 1533464"/>
                <a:gd name="connsiteY1" fmla="*/ 324331 h 1453341"/>
                <a:gd name="connsiteX2" fmla="*/ 1533464 w 1533464"/>
                <a:gd name="connsiteY2" fmla="*/ 86897 h 1453341"/>
                <a:gd name="connsiteX3" fmla="*/ 1389703 w 1533464"/>
                <a:gd name="connsiteY3" fmla="*/ 701056 h 1453341"/>
                <a:gd name="connsiteX4" fmla="*/ 890120 w 1533464"/>
                <a:gd name="connsiteY4" fmla="*/ 801008 h 1453341"/>
                <a:gd name="connsiteX5" fmla="*/ 630761 w 1533464"/>
                <a:gd name="connsiteY5" fmla="*/ 1302860 h 1453341"/>
                <a:gd name="connsiteX6" fmla="*/ 475922 w 1533464"/>
                <a:gd name="connsiteY6" fmla="*/ 1289152 h 1453341"/>
                <a:gd name="connsiteX7" fmla="*/ 342012 w 1533464"/>
                <a:gd name="connsiteY7" fmla="*/ 1453341 h 1453341"/>
                <a:gd name="connsiteX8" fmla="*/ 160164 w 1533464"/>
                <a:gd name="connsiteY8" fmla="*/ 1291057 h 1453341"/>
                <a:gd name="connsiteX9" fmla="*/ 0 w 1533464"/>
                <a:gd name="connsiteY9" fmla="*/ 1302860 h 1453341"/>
                <a:gd name="connsiteX0" fmla="*/ 0 w 1533464"/>
                <a:gd name="connsiteY0" fmla="*/ 1302860 h 1501920"/>
                <a:gd name="connsiteX1" fmla="*/ 472906 w 1533464"/>
                <a:gd name="connsiteY1" fmla="*/ 324331 h 1501920"/>
                <a:gd name="connsiteX2" fmla="*/ 1533464 w 1533464"/>
                <a:gd name="connsiteY2" fmla="*/ 86897 h 1501920"/>
                <a:gd name="connsiteX3" fmla="*/ 1389703 w 1533464"/>
                <a:gd name="connsiteY3" fmla="*/ 701056 h 1501920"/>
                <a:gd name="connsiteX4" fmla="*/ 890120 w 1533464"/>
                <a:gd name="connsiteY4" fmla="*/ 801008 h 1501920"/>
                <a:gd name="connsiteX5" fmla="*/ 630761 w 1533464"/>
                <a:gd name="connsiteY5" fmla="*/ 1302860 h 1501920"/>
                <a:gd name="connsiteX6" fmla="*/ 475922 w 1533464"/>
                <a:gd name="connsiteY6" fmla="*/ 1289152 h 1501920"/>
                <a:gd name="connsiteX7" fmla="*/ 315715 w 1533464"/>
                <a:gd name="connsiteY7" fmla="*/ 1501920 h 1501920"/>
                <a:gd name="connsiteX8" fmla="*/ 160164 w 1533464"/>
                <a:gd name="connsiteY8" fmla="*/ 1291057 h 1501920"/>
                <a:gd name="connsiteX9" fmla="*/ 0 w 1533464"/>
                <a:gd name="connsiteY9" fmla="*/ 1302860 h 150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33464" h="1501920">
                  <a:moveTo>
                    <a:pt x="0" y="1302860"/>
                  </a:moveTo>
                  <a:cubicBezTo>
                    <a:pt x="0" y="921596"/>
                    <a:pt x="174165" y="561218"/>
                    <a:pt x="472906" y="324331"/>
                  </a:cubicBezTo>
                  <a:cubicBezTo>
                    <a:pt x="771647" y="87444"/>
                    <a:pt x="1162236" y="0"/>
                    <a:pt x="1533464" y="86897"/>
                  </a:cubicBezTo>
                  <a:lnTo>
                    <a:pt x="1389703" y="701056"/>
                  </a:lnTo>
                  <a:cubicBezTo>
                    <a:pt x="1205975" y="658049"/>
                    <a:pt x="1037973" y="683767"/>
                    <a:pt x="890120" y="801008"/>
                  </a:cubicBezTo>
                  <a:cubicBezTo>
                    <a:pt x="752361" y="895039"/>
                    <a:pt x="610979" y="1091238"/>
                    <a:pt x="630761" y="1302860"/>
                  </a:cubicBezTo>
                  <a:lnTo>
                    <a:pt x="475922" y="1289152"/>
                  </a:lnTo>
                  <a:lnTo>
                    <a:pt x="315715" y="1501920"/>
                  </a:lnTo>
                  <a:lnTo>
                    <a:pt x="160164" y="1291057"/>
                  </a:lnTo>
                  <a:lnTo>
                    <a:pt x="0" y="1302860"/>
                  </a:lnTo>
                  <a:close/>
                </a:path>
              </a:pathLst>
            </a:custGeom>
            <a:grpFill/>
            <a:ln>
              <a:noFill/>
            </a:ln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en-US" sz="1800">
                <a:solidFill>
                  <a:schemeClr val="accent1"/>
                </a:solidFill>
              </a:endParaRPr>
            </a:p>
          </p:txBody>
        </p:sp>
      </p:grpSp>
      <p:sp>
        <p:nvSpPr>
          <p:cNvPr id="39" name="TextBox 96"/>
          <p:cNvSpPr txBox="1"/>
          <p:nvPr/>
        </p:nvSpPr>
        <p:spPr>
          <a:xfrm>
            <a:off x="5322192" y="5029200"/>
            <a:ext cx="2283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MANAGER</a:t>
            </a:r>
          </a:p>
        </p:txBody>
      </p:sp>
      <p:sp>
        <p:nvSpPr>
          <p:cNvPr id="40" name="TextBox 97"/>
          <p:cNvSpPr txBox="1"/>
          <p:nvPr/>
        </p:nvSpPr>
        <p:spPr>
          <a:xfrm>
            <a:off x="7902155" y="1833775"/>
            <a:ext cx="42898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RAPPRESENTANZA</a:t>
            </a:r>
          </a:p>
          <a:p>
            <a:r>
              <a:rPr lang="en-US" i="1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Federmanager</a:t>
            </a:r>
            <a:r>
              <a:rPr lang="en-US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&amp; </a:t>
            </a:r>
            <a:r>
              <a:rPr lang="en-US" i="1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Confindustria</a:t>
            </a:r>
            <a:endParaRPr lang="en-US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98"/>
          <p:cNvSpPr txBox="1"/>
          <p:nvPr/>
        </p:nvSpPr>
        <p:spPr>
          <a:xfrm>
            <a:off x="1502464" y="1905425"/>
            <a:ext cx="3370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ISTITUZIONI</a:t>
            </a:r>
            <a:endParaRPr lang="en-US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3" name="Straight Connector 163"/>
          <p:cNvCxnSpPr/>
          <p:nvPr/>
        </p:nvCxnSpPr>
        <p:spPr>
          <a:xfrm>
            <a:off x="5103464" y="5372606"/>
            <a:ext cx="2286595" cy="1191"/>
          </a:xfrm>
          <a:prstGeom prst="line">
            <a:avLst/>
          </a:prstGeom>
          <a:ln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16"/>
          <p:cNvSpPr>
            <a:spLocks/>
          </p:cNvSpPr>
          <p:nvPr/>
        </p:nvSpPr>
        <p:spPr bwMode="auto">
          <a:xfrm>
            <a:off x="6582996" y="2705180"/>
            <a:ext cx="402225" cy="250642"/>
          </a:xfrm>
          <a:custGeom>
            <a:avLst/>
            <a:gdLst/>
            <a:ahLst/>
            <a:cxnLst>
              <a:cxn ang="0">
                <a:pos x="418" y="0"/>
              </a:cxn>
              <a:cxn ang="0">
                <a:pos x="679" y="0"/>
              </a:cxn>
              <a:cxn ang="0">
                <a:pos x="679" y="257"/>
              </a:cxn>
              <a:cxn ang="0">
                <a:pos x="614" y="192"/>
              </a:cxn>
              <a:cxn ang="0">
                <a:pos x="387" y="423"/>
              </a:cxn>
              <a:cxn ang="0">
                <a:pos x="257" y="293"/>
              </a:cxn>
              <a:cxn ang="0">
                <a:pos x="127" y="423"/>
              </a:cxn>
              <a:cxn ang="0">
                <a:pos x="0" y="290"/>
              </a:cxn>
              <a:cxn ang="0">
                <a:pos x="257" y="34"/>
              </a:cxn>
              <a:cxn ang="0">
                <a:pos x="387" y="162"/>
              </a:cxn>
              <a:cxn ang="0">
                <a:pos x="482" y="68"/>
              </a:cxn>
              <a:cxn ang="0">
                <a:pos x="418" y="0"/>
              </a:cxn>
            </a:cxnLst>
            <a:rect l="0" t="0" r="r" b="b"/>
            <a:pathLst>
              <a:path w="679" h="423">
                <a:moveTo>
                  <a:pt x="418" y="0"/>
                </a:moveTo>
                <a:lnTo>
                  <a:pt x="679" y="0"/>
                </a:lnTo>
                <a:lnTo>
                  <a:pt x="679" y="257"/>
                </a:lnTo>
                <a:lnTo>
                  <a:pt x="614" y="192"/>
                </a:lnTo>
                <a:lnTo>
                  <a:pt x="387" y="423"/>
                </a:lnTo>
                <a:lnTo>
                  <a:pt x="257" y="293"/>
                </a:lnTo>
                <a:lnTo>
                  <a:pt x="127" y="423"/>
                </a:lnTo>
                <a:lnTo>
                  <a:pt x="0" y="290"/>
                </a:lnTo>
                <a:lnTo>
                  <a:pt x="257" y="34"/>
                </a:lnTo>
                <a:lnTo>
                  <a:pt x="387" y="162"/>
                </a:lnTo>
                <a:lnTo>
                  <a:pt x="482" y="68"/>
                </a:lnTo>
                <a:lnTo>
                  <a:pt x="41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8" tIns="45724" rIns="91448" bIns="45724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schemeClr val="accent1"/>
              </a:solidFill>
            </a:endParaRPr>
          </a:p>
        </p:txBody>
      </p:sp>
      <p:grpSp>
        <p:nvGrpSpPr>
          <p:cNvPr id="45" name="Group 165"/>
          <p:cNvGrpSpPr/>
          <p:nvPr/>
        </p:nvGrpSpPr>
        <p:grpSpPr>
          <a:xfrm>
            <a:off x="7097104" y="3655345"/>
            <a:ext cx="334289" cy="338956"/>
            <a:chOff x="4305301" y="4476750"/>
            <a:chExt cx="1136650" cy="1152525"/>
          </a:xfrm>
          <a:solidFill>
            <a:schemeClr val="bg1"/>
          </a:solidFill>
        </p:grpSpPr>
        <p:sp>
          <p:nvSpPr>
            <p:cNvPr id="46" name="Rectangle 35"/>
            <p:cNvSpPr>
              <a:spLocks noChangeArrowheads="1"/>
            </p:cNvSpPr>
            <p:nvPr/>
          </p:nvSpPr>
          <p:spPr bwMode="auto">
            <a:xfrm>
              <a:off x="4305301" y="4713288"/>
              <a:ext cx="280988" cy="7572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4710113" y="5049838"/>
              <a:ext cx="296863" cy="4206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48" name="Rectangle 37"/>
            <p:cNvSpPr>
              <a:spLocks noChangeArrowheads="1"/>
            </p:cNvSpPr>
            <p:nvPr/>
          </p:nvSpPr>
          <p:spPr bwMode="auto">
            <a:xfrm>
              <a:off x="5151438" y="4476750"/>
              <a:ext cx="290513" cy="9937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49" name="Rectangle 38"/>
            <p:cNvSpPr>
              <a:spLocks noChangeArrowheads="1"/>
            </p:cNvSpPr>
            <p:nvPr/>
          </p:nvSpPr>
          <p:spPr bwMode="auto">
            <a:xfrm>
              <a:off x="4305301" y="5553075"/>
              <a:ext cx="1130300" cy="762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solidFill>
                  <a:schemeClr val="accent1"/>
                </a:solidFill>
              </a:endParaRPr>
            </a:p>
          </p:txBody>
        </p:sp>
      </p:grpSp>
      <p:grpSp>
        <p:nvGrpSpPr>
          <p:cNvPr id="50" name="Group 99"/>
          <p:cNvGrpSpPr/>
          <p:nvPr/>
        </p:nvGrpSpPr>
        <p:grpSpPr>
          <a:xfrm>
            <a:off x="6006647" y="4339718"/>
            <a:ext cx="496099" cy="399316"/>
            <a:chOff x="4059238" y="898526"/>
            <a:chExt cx="1098550" cy="884238"/>
          </a:xfrm>
          <a:solidFill>
            <a:schemeClr val="bg1"/>
          </a:solidFill>
        </p:grpSpPr>
        <p:sp>
          <p:nvSpPr>
            <p:cNvPr id="51" name="Freeform 6"/>
            <p:cNvSpPr>
              <a:spLocks/>
            </p:cNvSpPr>
            <p:nvPr/>
          </p:nvSpPr>
          <p:spPr bwMode="auto">
            <a:xfrm>
              <a:off x="4059238" y="1466851"/>
              <a:ext cx="638175" cy="315913"/>
            </a:xfrm>
            <a:custGeom>
              <a:avLst/>
              <a:gdLst/>
              <a:ahLst/>
              <a:cxnLst>
                <a:cxn ang="0">
                  <a:pos x="135" y="0"/>
                </a:cxn>
                <a:cxn ang="0">
                  <a:pos x="186" y="121"/>
                </a:cxn>
                <a:cxn ang="0">
                  <a:pos x="192" y="40"/>
                </a:cxn>
                <a:cxn ang="0">
                  <a:pos x="178" y="35"/>
                </a:cxn>
                <a:cxn ang="0">
                  <a:pos x="178" y="23"/>
                </a:cxn>
                <a:cxn ang="0">
                  <a:pos x="231" y="23"/>
                </a:cxn>
                <a:cxn ang="0">
                  <a:pos x="231" y="36"/>
                </a:cxn>
                <a:cxn ang="0">
                  <a:pos x="215" y="40"/>
                </a:cxn>
                <a:cxn ang="0">
                  <a:pos x="219" y="122"/>
                </a:cxn>
                <a:cxn ang="0">
                  <a:pos x="273" y="0"/>
                </a:cxn>
                <a:cxn ang="0">
                  <a:pos x="277" y="8"/>
                </a:cxn>
                <a:cxn ang="0">
                  <a:pos x="282" y="17"/>
                </a:cxn>
                <a:cxn ang="0">
                  <a:pos x="291" y="26"/>
                </a:cxn>
                <a:cxn ang="0">
                  <a:pos x="304" y="35"/>
                </a:cxn>
                <a:cxn ang="0">
                  <a:pos x="322" y="44"/>
                </a:cxn>
                <a:cxn ang="0">
                  <a:pos x="346" y="50"/>
                </a:cxn>
                <a:cxn ang="0">
                  <a:pos x="363" y="57"/>
                </a:cxn>
                <a:cxn ang="0">
                  <a:pos x="377" y="66"/>
                </a:cxn>
                <a:cxn ang="0">
                  <a:pos x="387" y="80"/>
                </a:cxn>
                <a:cxn ang="0">
                  <a:pos x="393" y="94"/>
                </a:cxn>
                <a:cxn ang="0">
                  <a:pos x="398" y="109"/>
                </a:cxn>
                <a:cxn ang="0">
                  <a:pos x="401" y="124"/>
                </a:cxn>
                <a:cxn ang="0">
                  <a:pos x="402" y="139"/>
                </a:cxn>
                <a:cxn ang="0">
                  <a:pos x="402" y="199"/>
                </a:cxn>
                <a:cxn ang="0">
                  <a:pos x="0" y="199"/>
                </a:cxn>
                <a:cxn ang="0">
                  <a:pos x="0" y="159"/>
                </a:cxn>
                <a:cxn ang="0">
                  <a:pos x="4" y="127"/>
                </a:cxn>
                <a:cxn ang="0">
                  <a:pos x="10" y="101"/>
                </a:cxn>
                <a:cxn ang="0">
                  <a:pos x="19" y="81"/>
                </a:cxn>
                <a:cxn ang="0">
                  <a:pos x="32" y="67"/>
                </a:cxn>
                <a:cxn ang="0">
                  <a:pos x="49" y="55"/>
                </a:cxn>
                <a:cxn ang="0">
                  <a:pos x="69" y="49"/>
                </a:cxn>
                <a:cxn ang="0">
                  <a:pos x="90" y="41"/>
                </a:cxn>
                <a:cxn ang="0">
                  <a:pos x="106" y="32"/>
                </a:cxn>
                <a:cxn ang="0">
                  <a:pos x="119" y="21"/>
                </a:cxn>
                <a:cxn ang="0">
                  <a:pos x="128" y="10"/>
                </a:cxn>
                <a:cxn ang="0">
                  <a:pos x="133" y="3"/>
                </a:cxn>
                <a:cxn ang="0">
                  <a:pos x="135" y="0"/>
                </a:cxn>
              </a:cxnLst>
              <a:rect l="0" t="0" r="r" b="b"/>
              <a:pathLst>
                <a:path w="402" h="199">
                  <a:moveTo>
                    <a:pt x="135" y="0"/>
                  </a:moveTo>
                  <a:lnTo>
                    <a:pt x="186" y="121"/>
                  </a:lnTo>
                  <a:lnTo>
                    <a:pt x="192" y="40"/>
                  </a:lnTo>
                  <a:lnTo>
                    <a:pt x="178" y="35"/>
                  </a:lnTo>
                  <a:lnTo>
                    <a:pt x="178" y="23"/>
                  </a:lnTo>
                  <a:lnTo>
                    <a:pt x="231" y="23"/>
                  </a:lnTo>
                  <a:lnTo>
                    <a:pt x="231" y="36"/>
                  </a:lnTo>
                  <a:lnTo>
                    <a:pt x="215" y="40"/>
                  </a:lnTo>
                  <a:lnTo>
                    <a:pt x="219" y="122"/>
                  </a:lnTo>
                  <a:lnTo>
                    <a:pt x="273" y="0"/>
                  </a:lnTo>
                  <a:lnTo>
                    <a:pt x="277" y="8"/>
                  </a:lnTo>
                  <a:lnTo>
                    <a:pt x="282" y="17"/>
                  </a:lnTo>
                  <a:lnTo>
                    <a:pt x="291" y="26"/>
                  </a:lnTo>
                  <a:lnTo>
                    <a:pt x="304" y="35"/>
                  </a:lnTo>
                  <a:lnTo>
                    <a:pt x="322" y="44"/>
                  </a:lnTo>
                  <a:lnTo>
                    <a:pt x="346" y="50"/>
                  </a:lnTo>
                  <a:lnTo>
                    <a:pt x="363" y="57"/>
                  </a:lnTo>
                  <a:lnTo>
                    <a:pt x="377" y="66"/>
                  </a:lnTo>
                  <a:lnTo>
                    <a:pt x="387" y="80"/>
                  </a:lnTo>
                  <a:lnTo>
                    <a:pt x="393" y="94"/>
                  </a:lnTo>
                  <a:lnTo>
                    <a:pt x="398" y="109"/>
                  </a:lnTo>
                  <a:lnTo>
                    <a:pt x="401" y="124"/>
                  </a:lnTo>
                  <a:lnTo>
                    <a:pt x="402" y="139"/>
                  </a:lnTo>
                  <a:lnTo>
                    <a:pt x="402" y="199"/>
                  </a:lnTo>
                  <a:lnTo>
                    <a:pt x="0" y="199"/>
                  </a:lnTo>
                  <a:lnTo>
                    <a:pt x="0" y="159"/>
                  </a:lnTo>
                  <a:lnTo>
                    <a:pt x="4" y="127"/>
                  </a:lnTo>
                  <a:lnTo>
                    <a:pt x="10" y="101"/>
                  </a:lnTo>
                  <a:lnTo>
                    <a:pt x="19" y="81"/>
                  </a:lnTo>
                  <a:lnTo>
                    <a:pt x="32" y="67"/>
                  </a:lnTo>
                  <a:lnTo>
                    <a:pt x="49" y="55"/>
                  </a:lnTo>
                  <a:lnTo>
                    <a:pt x="69" y="49"/>
                  </a:lnTo>
                  <a:lnTo>
                    <a:pt x="90" y="41"/>
                  </a:lnTo>
                  <a:lnTo>
                    <a:pt x="106" y="32"/>
                  </a:lnTo>
                  <a:lnTo>
                    <a:pt x="119" y="21"/>
                  </a:lnTo>
                  <a:lnTo>
                    <a:pt x="128" y="10"/>
                  </a:lnTo>
                  <a:lnTo>
                    <a:pt x="133" y="3"/>
                  </a:lnTo>
                  <a:lnTo>
                    <a:pt x="1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4233863" y="1071563"/>
              <a:ext cx="303213" cy="398463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117" y="1"/>
                </a:cxn>
                <a:cxn ang="0">
                  <a:pos x="135" y="7"/>
                </a:cxn>
                <a:cxn ang="0">
                  <a:pos x="149" y="15"/>
                </a:cxn>
                <a:cxn ang="0">
                  <a:pos x="160" y="26"/>
                </a:cxn>
                <a:cxn ang="0">
                  <a:pos x="168" y="39"/>
                </a:cxn>
                <a:cxn ang="0">
                  <a:pos x="174" y="53"/>
                </a:cxn>
                <a:cxn ang="0">
                  <a:pos x="177" y="69"/>
                </a:cxn>
                <a:cxn ang="0">
                  <a:pos x="180" y="85"/>
                </a:cxn>
                <a:cxn ang="0">
                  <a:pos x="180" y="106"/>
                </a:cxn>
                <a:cxn ang="0">
                  <a:pos x="187" y="115"/>
                </a:cxn>
                <a:cxn ang="0">
                  <a:pos x="191" y="129"/>
                </a:cxn>
                <a:cxn ang="0">
                  <a:pos x="189" y="142"/>
                </a:cxn>
                <a:cxn ang="0">
                  <a:pos x="183" y="151"/>
                </a:cxn>
                <a:cxn ang="0">
                  <a:pos x="174" y="153"/>
                </a:cxn>
                <a:cxn ang="0">
                  <a:pos x="173" y="153"/>
                </a:cxn>
                <a:cxn ang="0">
                  <a:pos x="168" y="174"/>
                </a:cxn>
                <a:cxn ang="0">
                  <a:pos x="160" y="193"/>
                </a:cxn>
                <a:cxn ang="0">
                  <a:pos x="151" y="211"/>
                </a:cxn>
                <a:cxn ang="0">
                  <a:pos x="140" y="226"/>
                </a:cxn>
                <a:cxn ang="0">
                  <a:pos x="127" y="239"/>
                </a:cxn>
                <a:cxn ang="0">
                  <a:pos x="113" y="248"/>
                </a:cxn>
                <a:cxn ang="0">
                  <a:pos x="96" y="251"/>
                </a:cxn>
                <a:cxn ang="0">
                  <a:pos x="80" y="248"/>
                </a:cxn>
                <a:cxn ang="0">
                  <a:pos x="64" y="239"/>
                </a:cxn>
                <a:cxn ang="0">
                  <a:pos x="52" y="227"/>
                </a:cxn>
                <a:cxn ang="0">
                  <a:pos x="41" y="211"/>
                </a:cxn>
                <a:cxn ang="0">
                  <a:pos x="31" y="193"/>
                </a:cxn>
                <a:cxn ang="0">
                  <a:pos x="25" y="174"/>
                </a:cxn>
                <a:cxn ang="0">
                  <a:pos x="18" y="153"/>
                </a:cxn>
                <a:cxn ang="0">
                  <a:pos x="17" y="153"/>
                </a:cxn>
                <a:cxn ang="0">
                  <a:pos x="9" y="151"/>
                </a:cxn>
                <a:cxn ang="0">
                  <a:pos x="3" y="142"/>
                </a:cxn>
                <a:cxn ang="0">
                  <a:pos x="0" y="129"/>
                </a:cxn>
                <a:cxn ang="0">
                  <a:pos x="2" y="119"/>
                </a:cxn>
                <a:cxn ang="0">
                  <a:pos x="5" y="112"/>
                </a:cxn>
                <a:cxn ang="0">
                  <a:pos x="12" y="107"/>
                </a:cxn>
                <a:cxn ang="0">
                  <a:pos x="12" y="101"/>
                </a:cxn>
                <a:cxn ang="0">
                  <a:pos x="13" y="83"/>
                </a:cxn>
                <a:cxn ang="0">
                  <a:pos x="16" y="65"/>
                </a:cxn>
                <a:cxn ang="0">
                  <a:pos x="21" y="48"/>
                </a:cxn>
                <a:cxn ang="0">
                  <a:pos x="28" y="33"/>
                </a:cxn>
                <a:cxn ang="0">
                  <a:pos x="39" y="20"/>
                </a:cxn>
                <a:cxn ang="0">
                  <a:pos x="53" y="10"/>
                </a:cxn>
                <a:cxn ang="0">
                  <a:pos x="72" y="2"/>
                </a:cxn>
                <a:cxn ang="0">
                  <a:pos x="95" y="0"/>
                </a:cxn>
              </a:cxnLst>
              <a:rect l="0" t="0" r="r" b="b"/>
              <a:pathLst>
                <a:path w="191" h="251">
                  <a:moveTo>
                    <a:pt x="95" y="0"/>
                  </a:moveTo>
                  <a:lnTo>
                    <a:pt x="117" y="1"/>
                  </a:lnTo>
                  <a:lnTo>
                    <a:pt x="135" y="7"/>
                  </a:lnTo>
                  <a:lnTo>
                    <a:pt x="149" y="15"/>
                  </a:lnTo>
                  <a:lnTo>
                    <a:pt x="160" y="26"/>
                  </a:lnTo>
                  <a:lnTo>
                    <a:pt x="168" y="39"/>
                  </a:lnTo>
                  <a:lnTo>
                    <a:pt x="174" y="53"/>
                  </a:lnTo>
                  <a:lnTo>
                    <a:pt x="177" y="69"/>
                  </a:lnTo>
                  <a:lnTo>
                    <a:pt x="180" y="85"/>
                  </a:lnTo>
                  <a:lnTo>
                    <a:pt x="180" y="106"/>
                  </a:lnTo>
                  <a:lnTo>
                    <a:pt x="187" y="115"/>
                  </a:lnTo>
                  <a:lnTo>
                    <a:pt x="191" y="129"/>
                  </a:lnTo>
                  <a:lnTo>
                    <a:pt x="189" y="142"/>
                  </a:lnTo>
                  <a:lnTo>
                    <a:pt x="183" y="151"/>
                  </a:lnTo>
                  <a:lnTo>
                    <a:pt x="174" y="153"/>
                  </a:lnTo>
                  <a:lnTo>
                    <a:pt x="173" y="153"/>
                  </a:lnTo>
                  <a:lnTo>
                    <a:pt x="168" y="174"/>
                  </a:lnTo>
                  <a:lnTo>
                    <a:pt x="160" y="193"/>
                  </a:lnTo>
                  <a:lnTo>
                    <a:pt x="151" y="211"/>
                  </a:lnTo>
                  <a:lnTo>
                    <a:pt x="140" y="226"/>
                  </a:lnTo>
                  <a:lnTo>
                    <a:pt x="127" y="239"/>
                  </a:lnTo>
                  <a:lnTo>
                    <a:pt x="113" y="248"/>
                  </a:lnTo>
                  <a:lnTo>
                    <a:pt x="96" y="251"/>
                  </a:lnTo>
                  <a:lnTo>
                    <a:pt x="80" y="248"/>
                  </a:lnTo>
                  <a:lnTo>
                    <a:pt x="64" y="239"/>
                  </a:lnTo>
                  <a:lnTo>
                    <a:pt x="52" y="227"/>
                  </a:lnTo>
                  <a:lnTo>
                    <a:pt x="41" y="211"/>
                  </a:lnTo>
                  <a:lnTo>
                    <a:pt x="31" y="193"/>
                  </a:lnTo>
                  <a:lnTo>
                    <a:pt x="25" y="174"/>
                  </a:lnTo>
                  <a:lnTo>
                    <a:pt x="18" y="153"/>
                  </a:lnTo>
                  <a:lnTo>
                    <a:pt x="17" y="153"/>
                  </a:lnTo>
                  <a:lnTo>
                    <a:pt x="9" y="151"/>
                  </a:lnTo>
                  <a:lnTo>
                    <a:pt x="3" y="142"/>
                  </a:lnTo>
                  <a:lnTo>
                    <a:pt x="0" y="129"/>
                  </a:lnTo>
                  <a:lnTo>
                    <a:pt x="2" y="119"/>
                  </a:lnTo>
                  <a:lnTo>
                    <a:pt x="5" y="112"/>
                  </a:lnTo>
                  <a:lnTo>
                    <a:pt x="12" y="107"/>
                  </a:lnTo>
                  <a:lnTo>
                    <a:pt x="12" y="101"/>
                  </a:lnTo>
                  <a:lnTo>
                    <a:pt x="13" y="83"/>
                  </a:lnTo>
                  <a:lnTo>
                    <a:pt x="16" y="65"/>
                  </a:lnTo>
                  <a:lnTo>
                    <a:pt x="21" y="48"/>
                  </a:lnTo>
                  <a:lnTo>
                    <a:pt x="28" y="33"/>
                  </a:lnTo>
                  <a:lnTo>
                    <a:pt x="39" y="20"/>
                  </a:lnTo>
                  <a:lnTo>
                    <a:pt x="53" y="10"/>
                  </a:lnTo>
                  <a:lnTo>
                    <a:pt x="72" y="2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4454525" y="898526"/>
              <a:ext cx="703263" cy="884238"/>
            </a:xfrm>
            <a:custGeom>
              <a:avLst/>
              <a:gdLst/>
              <a:ahLst/>
              <a:cxnLst>
                <a:cxn ang="0">
                  <a:pos x="219" y="1"/>
                </a:cxn>
                <a:cxn ang="0">
                  <a:pos x="284" y="14"/>
                </a:cxn>
                <a:cxn ang="0">
                  <a:pos x="343" y="42"/>
                </a:cxn>
                <a:cxn ang="0">
                  <a:pos x="393" y="82"/>
                </a:cxn>
                <a:cxn ang="0">
                  <a:pos x="427" y="135"/>
                </a:cxn>
                <a:cxn ang="0">
                  <a:pos x="443" y="201"/>
                </a:cxn>
                <a:cxn ang="0">
                  <a:pos x="436" y="274"/>
                </a:cxn>
                <a:cxn ang="0">
                  <a:pos x="409" y="339"/>
                </a:cxn>
                <a:cxn ang="0">
                  <a:pos x="365" y="389"/>
                </a:cxn>
                <a:cxn ang="0">
                  <a:pos x="293" y="439"/>
                </a:cxn>
                <a:cxn ang="0">
                  <a:pos x="266" y="470"/>
                </a:cxn>
                <a:cxn ang="0">
                  <a:pos x="248" y="509"/>
                </a:cxn>
                <a:cxn ang="0">
                  <a:pos x="240" y="557"/>
                </a:cxn>
                <a:cxn ang="0">
                  <a:pos x="202" y="527"/>
                </a:cxn>
                <a:cxn ang="0">
                  <a:pos x="219" y="472"/>
                </a:cxn>
                <a:cxn ang="0">
                  <a:pos x="247" y="426"/>
                </a:cxn>
                <a:cxn ang="0">
                  <a:pos x="307" y="380"/>
                </a:cxn>
                <a:cxn ang="0">
                  <a:pos x="363" y="333"/>
                </a:cxn>
                <a:cxn ang="0">
                  <a:pos x="395" y="271"/>
                </a:cxn>
                <a:cxn ang="0">
                  <a:pos x="402" y="199"/>
                </a:cxn>
                <a:cxn ang="0">
                  <a:pos x="384" y="142"/>
                </a:cxn>
                <a:cxn ang="0">
                  <a:pos x="348" y="97"/>
                </a:cxn>
                <a:cxn ang="0">
                  <a:pos x="301" y="65"/>
                </a:cxn>
                <a:cxn ang="0">
                  <a:pos x="244" y="46"/>
                </a:cxn>
                <a:cxn ang="0">
                  <a:pos x="175" y="41"/>
                </a:cxn>
                <a:cxn ang="0">
                  <a:pos x="111" y="48"/>
                </a:cxn>
                <a:cxn ang="0">
                  <a:pos x="66" y="64"/>
                </a:cxn>
                <a:cxn ang="0">
                  <a:pos x="32" y="85"/>
                </a:cxn>
                <a:cxn ang="0">
                  <a:pos x="0" y="59"/>
                </a:cxn>
                <a:cxn ang="0">
                  <a:pos x="37" y="33"/>
                </a:cxn>
                <a:cxn ang="0">
                  <a:pos x="79" y="15"/>
                </a:cxn>
                <a:cxn ang="0">
                  <a:pos x="140" y="2"/>
                </a:cxn>
              </a:cxnLst>
              <a:rect l="0" t="0" r="r" b="b"/>
              <a:pathLst>
                <a:path w="443" h="557">
                  <a:moveTo>
                    <a:pt x="178" y="0"/>
                  </a:moveTo>
                  <a:lnTo>
                    <a:pt x="219" y="1"/>
                  </a:lnTo>
                  <a:lnTo>
                    <a:pt x="252" y="6"/>
                  </a:lnTo>
                  <a:lnTo>
                    <a:pt x="284" y="14"/>
                  </a:lnTo>
                  <a:lnTo>
                    <a:pt x="315" y="27"/>
                  </a:lnTo>
                  <a:lnTo>
                    <a:pt x="343" y="42"/>
                  </a:lnTo>
                  <a:lnTo>
                    <a:pt x="370" y="60"/>
                  </a:lnTo>
                  <a:lnTo>
                    <a:pt x="393" y="82"/>
                  </a:lnTo>
                  <a:lnTo>
                    <a:pt x="412" y="107"/>
                  </a:lnTo>
                  <a:lnTo>
                    <a:pt x="427" y="135"/>
                  </a:lnTo>
                  <a:lnTo>
                    <a:pt x="438" y="166"/>
                  </a:lnTo>
                  <a:lnTo>
                    <a:pt x="443" y="201"/>
                  </a:lnTo>
                  <a:lnTo>
                    <a:pt x="443" y="238"/>
                  </a:lnTo>
                  <a:lnTo>
                    <a:pt x="436" y="274"/>
                  </a:lnTo>
                  <a:lnTo>
                    <a:pt x="426" y="308"/>
                  </a:lnTo>
                  <a:lnTo>
                    <a:pt x="409" y="339"/>
                  </a:lnTo>
                  <a:lnTo>
                    <a:pt x="389" y="366"/>
                  </a:lnTo>
                  <a:lnTo>
                    <a:pt x="365" y="389"/>
                  </a:lnTo>
                  <a:lnTo>
                    <a:pt x="329" y="413"/>
                  </a:lnTo>
                  <a:lnTo>
                    <a:pt x="293" y="439"/>
                  </a:lnTo>
                  <a:lnTo>
                    <a:pt x="279" y="453"/>
                  </a:lnTo>
                  <a:lnTo>
                    <a:pt x="266" y="470"/>
                  </a:lnTo>
                  <a:lnTo>
                    <a:pt x="256" y="489"/>
                  </a:lnTo>
                  <a:lnTo>
                    <a:pt x="248" y="509"/>
                  </a:lnTo>
                  <a:lnTo>
                    <a:pt x="243" y="532"/>
                  </a:lnTo>
                  <a:lnTo>
                    <a:pt x="240" y="557"/>
                  </a:lnTo>
                  <a:lnTo>
                    <a:pt x="199" y="557"/>
                  </a:lnTo>
                  <a:lnTo>
                    <a:pt x="202" y="527"/>
                  </a:lnTo>
                  <a:lnTo>
                    <a:pt x="208" y="498"/>
                  </a:lnTo>
                  <a:lnTo>
                    <a:pt x="219" y="472"/>
                  </a:lnTo>
                  <a:lnTo>
                    <a:pt x="231" y="448"/>
                  </a:lnTo>
                  <a:lnTo>
                    <a:pt x="247" y="426"/>
                  </a:lnTo>
                  <a:lnTo>
                    <a:pt x="266" y="408"/>
                  </a:lnTo>
                  <a:lnTo>
                    <a:pt x="307" y="380"/>
                  </a:lnTo>
                  <a:lnTo>
                    <a:pt x="340" y="357"/>
                  </a:lnTo>
                  <a:lnTo>
                    <a:pt x="363" y="333"/>
                  </a:lnTo>
                  <a:lnTo>
                    <a:pt x="383" y="304"/>
                  </a:lnTo>
                  <a:lnTo>
                    <a:pt x="395" y="271"/>
                  </a:lnTo>
                  <a:lnTo>
                    <a:pt x="402" y="234"/>
                  </a:lnTo>
                  <a:lnTo>
                    <a:pt x="402" y="199"/>
                  </a:lnTo>
                  <a:lnTo>
                    <a:pt x="395" y="169"/>
                  </a:lnTo>
                  <a:lnTo>
                    <a:pt x="384" y="142"/>
                  </a:lnTo>
                  <a:lnTo>
                    <a:pt x="368" y="117"/>
                  </a:lnTo>
                  <a:lnTo>
                    <a:pt x="348" y="97"/>
                  </a:lnTo>
                  <a:lnTo>
                    <a:pt x="326" y="79"/>
                  </a:lnTo>
                  <a:lnTo>
                    <a:pt x="301" y="65"/>
                  </a:lnTo>
                  <a:lnTo>
                    <a:pt x="272" y="53"/>
                  </a:lnTo>
                  <a:lnTo>
                    <a:pt x="244" y="46"/>
                  </a:lnTo>
                  <a:lnTo>
                    <a:pt x="215" y="42"/>
                  </a:lnTo>
                  <a:lnTo>
                    <a:pt x="175" y="41"/>
                  </a:lnTo>
                  <a:lnTo>
                    <a:pt x="140" y="43"/>
                  </a:lnTo>
                  <a:lnTo>
                    <a:pt x="111" y="48"/>
                  </a:lnTo>
                  <a:lnTo>
                    <a:pt x="87" y="56"/>
                  </a:lnTo>
                  <a:lnTo>
                    <a:pt x="66" y="64"/>
                  </a:lnTo>
                  <a:lnTo>
                    <a:pt x="51" y="73"/>
                  </a:lnTo>
                  <a:lnTo>
                    <a:pt x="32" y="85"/>
                  </a:lnTo>
                  <a:lnTo>
                    <a:pt x="29" y="88"/>
                  </a:lnTo>
                  <a:lnTo>
                    <a:pt x="0" y="59"/>
                  </a:lnTo>
                  <a:lnTo>
                    <a:pt x="2" y="56"/>
                  </a:lnTo>
                  <a:lnTo>
                    <a:pt x="37" y="33"/>
                  </a:lnTo>
                  <a:lnTo>
                    <a:pt x="56" y="24"/>
                  </a:lnTo>
                  <a:lnTo>
                    <a:pt x="79" y="15"/>
                  </a:lnTo>
                  <a:lnTo>
                    <a:pt x="107" y="7"/>
                  </a:lnTo>
                  <a:lnTo>
                    <a:pt x="140" y="2"/>
                  </a:lnTo>
                  <a:lnTo>
                    <a:pt x="17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55" name="Rectangle 9"/>
            <p:cNvSpPr>
              <a:spLocks noChangeArrowheads="1"/>
            </p:cNvSpPr>
            <p:nvPr/>
          </p:nvSpPr>
          <p:spPr bwMode="auto">
            <a:xfrm>
              <a:off x="4621213" y="1111251"/>
              <a:ext cx="350838" cy="635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56" name="Rectangle 10"/>
            <p:cNvSpPr>
              <a:spLocks noChangeArrowheads="1"/>
            </p:cNvSpPr>
            <p:nvPr/>
          </p:nvSpPr>
          <p:spPr bwMode="auto">
            <a:xfrm>
              <a:off x="4621213" y="1212851"/>
              <a:ext cx="350838" cy="650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57" name="Rectangle 11"/>
            <p:cNvSpPr>
              <a:spLocks noChangeArrowheads="1"/>
            </p:cNvSpPr>
            <p:nvPr/>
          </p:nvSpPr>
          <p:spPr bwMode="auto">
            <a:xfrm>
              <a:off x="4621213" y="1314451"/>
              <a:ext cx="350838" cy="650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solidFill>
                  <a:schemeClr val="accent1"/>
                </a:solidFill>
              </a:endParaRPr>
            </a:p>
          </p:txBody>
        </p:sp>
      </p:grpSp>
      <p:grpSp>
        <p:nvGrpSpPr>
          <p:cNvPr id="58" name="Group 174"/>
          <p:cNvGrpSpPr/>
          <p:nvPr/>
        </p:nvGrpSpPr>
        <p:grpSpPr>
          <a:xfrm>
            <a:off x="5075697" y="3658464"/>
            <a:ext cx="415532" cy="415532"/>
            <a:chOff x="7054850" y="2289176"/>
            <a:chExt cx="993775" cy="993775"/>
          </a:xfrm>
          <a:solidFill>
            <a:schemeClr val="bg1"/>
          </a:solidFill>
        </p:grpSpPr>
        <p:sp>
          <p:nvSpPr>
            <p:cNvPr id="59" name="Freeform 67"/>
            <p:cNvSpPr>
              <a:spLocks noEditPoints="1"/>
            </p:cNvSpPr>
            <p:nvPr/>
          </p:nvSpPr>
          <p:spPr bwMode="auto">
            <a:xfrm>
              <a:off x="7054850" y="2289176"/>
              <a:ext cx="993775" cy="993775"/>
            </a:xfrm>
            <a:custGeom>
              <a:avLst/>
              <a:gdLst/>
              <a:ahLst/>
              <a:cxnLst>
                <a:cxn ang="0">
                  <a:pos x="271" y="59"/>
                </a:cxn>
                <a:cxn ang="0">
                  <a:pos x="195" y="84"/>
                </a:cxn>
                <a:cxn ang="0">
                  <a:pos x="131" y="130"/>
                </a:cxn>
                <a:cxn ang="0">
                  <a:pos x="84" y="194"/>
                </a:cxn>
                <a:cxn ang="0">
                  <a:pos x="60" y="271"/>
                </a:cxn>
                <a:cxn ang="0">
                  <a:pos x="60" y="354"/>
                </a:cxn>
                <a:cxn ang="0">
                  <a:pos x="84" y="431"/>
                </a:cxn>
                <a:cxn ang="0">
                  <a:pos x="131" y="495"/>
                </a:cxn>
                <a:cxn ang="0">
                  <a:pos x="195" y="541"/>
                </a:cxn>
                <a:cxn ang="0">
                  <a:pos x="271" y="567"/>
                </a:cxn>
                <a:cxn ang="0">
                  <a:pos x="356" y="567"/>
                </a:cxn>
                <a:cxn ang="0">
                  <a:pos x="431" y="541"/>
                </a:cxn>
                <a:cxn ang="0">
                  <a:pos x="495" y="495"/>
                </a:cxn>
                <a:cxn ang="0">
                  <a:pos x="543" y="431"/>
                </a:cxn>
                <a:cxn ang="0">
                  <a:pos x="567" y="354"/>
                </a:cxn>
                <a:cxn ang="0">
                  <a:pos x="567" y="271"/>
                </a:cxn>
                <a:cxn ang="0">
                  <a:pos x="543" y="194"/>
                </a:cxn>
                <a:cxn ang="0">
                  <a:pos x="495" y="130"/>
                </a:cxn>
                <a:cxn ang="0">
                  <a:pos x="431" y="84"/>
                </a:cxn>
                <a:cxn ang="0">
                  <a:pos x="356" y="59"/>
                </a:cxn>
                <a:cxn ang="0">
                  <a:pos x="313" y="0"/>
                </a:cxn>
                <a:cxn ang="0">
                  <a:pos x="403" y="12"/>
                </a:cxn>
                <a:cxn ang="0">
                  <a:pos x="484" y="51"/>
                </a:cxn>
                <a:cxn ang="0">
                  <a:pos x="549" y="107"/>
                </a:cxn>
                <a:cxn ang="0">
                  <a:pos x="596" y="181"/>
                </a:cxn>
                <a:cxn ang="0">
                  <a:pos x="622" y="267"/>
                </a:cxn>
                <a:cxn ang="0">
                  <a:pos x="622" y="359"/>
                </a:cxn>
                <a:cxn ang="0">
                  <a:pos x="596" y="445"/>
                </a:cxn>
                <a:cxn ang="0">
                  <a:pos x="549" y="518"/>
                </a:cxn>
                <a:cxn ang="0">
                  <a:pos x="484" y="575"/>
                </a:cxn>
                <a:cxn ang="0">
                  <a:pos x="403" y="613"/>
                </a:cxn>
                <a:cxn ang="0">
                  <a:pos x="313" y="626"/>
                </a:cxn>
                <a:cxn ang="0">
                  <a:pos x="222" y="613"/>
                </a:cxn>
                <a:cxn ang="0">
                  <a:pos x="143" y="575"/>
                </a:cxn>
                <a:cxn ang="0">
                  <a:pos x="76" y="518"/>
                </a:cxn>
                <a:cxn ang="0">
                  <a:pos x="29" y="445"/>
                </a:cxn>
                <a:cxn ang="0">
                  <a:pos x="3" y="359"/>
                </a:cxn>
                <a:cxn ang="0">
                  <a:pos x="3" y="267"/>
                </a:cxn>
                <a:cxn ang="0">
                  <a:pos x="29" y="181"/>
                </a:cxn>
                <a:cxn ang="0">
                  <a:pos x="76" y="107"/>
                </a:cxn>
                <a:cxn ang="0">
                  <a:pos x="143" y="51"/>
                </a:cxn>
                <a:cxn ang="0">
                  <a:pos x="222" y="12"/>
                </a:cxn>
                <a:cxn ang="0">
                  <a:pos x="313" y="0"/>
                </a:cxn>
              </a:cxnLst>
              <a:rect l="0" t="0" r="r" b="b"/>
              <a:pathLst>
                <a:path w="626" h="626">
                  <a:moveTo>
                    <a:pt x="313" y="55"/>
                  </a:moveTo>
                  <a:lnTo>
                    <a:pt x="271" y="59"/>
                  </a:lnTo>
                  <a:lnTo>
                    <a:pt x="231" y="67"/>
                  </a:lnTo>
                  <a:lnTo>
                    <a:pt x="195" y="84"/>
                  </a:lnTo>
                  <a:lnTo>
                    <a:pt x="161" y="105"/>
                  </a:lnTo>
                  <a:lnTo>
                    <a:pt x="131" y="130"/>
                  </a:lnTo>
                  <a:lnTo>
                    <a:pt x="106" y="161"/>
                  </a:lnTo>
                  <a:lnTo>
                    <a:pt x="84" y="194"/>
                  </a:lnTo>
                  <a:lnTo>
                    <a:pt x="69" y="231"/>
                  </a:lnTo>
                  <a:lnTo>
                    <a:pt x="60" y="271"/>
                  </a:lnTo>
                  <a:lnTo>
                    <a:pt x="56" y="313"/>
                  </a:lnTo>
                  <a:lnTo>
                    <a:pt x="60" y="354"/>
                  </a:lnTo>
                  <a:lnTo>
                    <a:pt x="69" y="394"/>
                  </a:lnTo>
                  <a:lnTo>
                    <a:pt x="84" y="431"/>
                  </a:lnTo>
                  <a:lnTo>
                    <a:pt x="106" y="464"/>
                  </a:lnTo>
                  <a:lnTo>
                    <a:pt x="131" y="495"/>
                  </a:lnTo>
                  <a:lnTo>
                    <a:pt x="161" y="521"/>
                  </a:lnTo>
                  <a:lnTo>
                    <a:pt x="195" y="541"/>
                  </a:lnTo>
                  <a:lnTo>
                    <a:pt x="231" y="558"/>
                  </a:lnTo>
                  <a:lnTo>
                    <a:pt x="271" y="567"/>
                  </a:lnTo>
                  <a:lnTo>
                    <a:pt x="313" y="571"/>
                  </a:lnTo>
                  <a:lnTo>
                    <a:pt x="356" y="567"/>
                  </a:lnTo>
                  <a:lnTo>
                    <a:pt x="395" y="558"/>
                  </a:lnTo>
                  <a:lnTo>
                    <a:pt x="431" y="541"/>
                  </a:lnTo>
                  <a:lnTo>
                    <a:pt x="466" y="521"/>
                  </a:lnTo>
                  <a:lnTo>
                    <a:pt x="495" y="495"/>
                  </a:lnTo>
                  <a:lnTo>
                    <a:pt x="521" y="464"/>
                  </a:lnTo>
                  <a:lnTo>
                    <a:pt x="543" y="431"/>
                  </a:lnTo>
                  <a:lnTo>
                    <a:pt x="558" y="394"/>
                  </a:lnTo>
                  <a:lnTo>
                    <a:pt x="567" y="354"/>
                  </a:lnTo>
                  <a:lnTo>
                    <a:pt x="571" y="313"/>
                  </a:lnTo>
                  <a:lnTo>
                    <a:pt x="567" y="271"/>
                  </a:lnTo>
                  <a:lnTo>
                    <a:pt x="558" y="231"/>
                  </a:lnTo>
                  <a:lnTo>
                    <a:pt x="543" y="194"/>
                  </a:lnTo>
                  <a:lnTo>
                    <a:pt x="521" y="161"/>
                  </a:lnTo>
                  <a:lnTo>
                    <a:pt x="495" y="130"/>
                  </a:lnTo>
                  <a:lnTo>
                    <a:pt x="466" y="105"/>
                  </a:lnTo>
                  <a:lnTo>
                    <a:pt x="431" y="84"/>
                  </a:lnTo>
                  <a:lnTo>
                    <a:pt x="395" y="67"/>
                  </a:lnTo>
                  <a:lnTo>
                    <a:pt x="356" y="59"/>
                  </a:lnTo>
                  <a:lnTo>
                    <a:pt x="313" y="55"/>
                  </a:lnTo>
                  <a:close/>
                  <a:moveTo>
                    <a:pt x="313" y="0"/>
                  </a:moveTo>
                  <a:lnTo>
                    <a:pt x="359" y="3"/>
                  </a:lnTo>
                  <a:lnTo>
                    <a:pt x="403" y="12"/>
                  </a:lnTo>
                  <a:lnTo>
                    <a:pt x="445" y="29"/>
                  </a:lnTo>
                  <a:lnTo>
                    <a:pt x="484" y="51"/>
                  </a:lnTo>
                  <a:lnTo>
                    <a:pt x="518" y="76"/>
                  </a:lnTo>
                  <a:lnTo>
                    <a:pt x="549" y="107"/>
                  </a:lnTo>
                  <a:lnTo>
                    <a:pt x="575" y="143"/>
                  </a:lnTo>
                  <a:lnTo>
                    <a:pt x="596" y="181"/>
                  </a:lnTo>
                  <a:lnTo>
                    <a:pt x="613" y="222"/>
                  </a:lnTo>
                  <a:lnTo>
                    <a:pt x="622" y="267"/>
                  </a:lnTo>
                  <a:lnTo>
                    <a:pt x="626" y="313"/>
                  </a:lnTo>
                  <a:lnTo>
                    <a:pt x="622" y="359"/>
                  </a:lnTo>
                  <a:lnTo>
                    <a:pt x="613" y="403"/>
                  </a:lnTo>
                  <a:lnTo>
                    <a:pt x="596" y="445"/>
                  </a:lnTo>
                  <a:lnTo>
                    <a:pt x="575" y="484"/>
                  </a:lnTo>
                  <a:lnTo>
                    <a:pt x="549" y="518"/>
                  </a:lnTo>
                  <a:lnTo>
                    <a:pt x="518" y="549"/>
                  </a:lnTo>
                  <a:lnTo>
                    <a:pt x="484" y="575"/>
                  </a:lnTo>
                  <a:lnTo>
                    <a:pt x="445" y="596"/>
                  </a:lnTo>
                  <a:lnTo>
                    <a:pt x="403" y="613"/>
                  </a:lnTo>
                  <a:lnTo>
                    <a:pt x="359" y="622"/>
                  </a:lnTo>
                  <a:lnTo>
                    <a:pt x="313" y="626"/>
                  </a:lnTo>
                  <a:lnTo>
                    <a:pt x="267" y="622"/>
                  </a:lnTo>
                  <a:lnTo>
                    <a:pt x="222" y="613"/>
                  </a:lnTo>
                  <a:lnTo>
                    <a:pt x="181" y="596"/>
                  </a:lnTo>
                  <a:lnTo>
                    <a:pt x="143" y="575"/>
                  </a:lnTo>
                  <a:lnTo>
                    <a:pt x="107" y="549"/>
                  </a:lnTo>
                  <a:lnTo>
                    <a:pt x="76" y="518"/>
                  </a:lnTo>
                  <a:lnTo>
                    <a:pt x="51" y="484"/>
                  </a:lnTo>
                  <a:lnTo>
                    <a:pt x="29" y="445"/>
                  </a:lnTo>
                  <a:lnTo>
                    <a:pt x="12" y="403"/>
                  </a:lnTo>
                  <a:lnTo>
                    <a:pt x="3" y="359"/>
                  </a:lnTo>
                  <a:lnTo>
                    <a:pt x="0" y="313"/>
                  </a:lnTo>
                  <a:lnTo>
                    <a:pt x="3" y="267"/>
                  </a:lnTo>
                  <a:lnTo>
                    <a:pt x="12" y="222"/>
                  </a:lnTo>
                  <a:lnTo>
                    <a:pt x="29" y="181"/>
                  </a:lnTo>
                  <a:lnTo>
                    <a:pt x="51" y="143"/>
                  </a:lnTo>
                  <a:lnTo>
                    <a:pt x="76" y="107"/>
                  </a:lnTo>
                  <a:lnTo>
                    <a:pt x="107" y="76"/>
                  </a:lnTo>
                  <a:lnTo>
                    <a:pt x="143" y="51"/>
                  </a:lnTo>
                  <a:lnTo>
                    <a:pt x="181" y="29"/>
                  </a:lnTo>
                  <a:lnTo>
                    <a:pt x="222" y="12"/>
                  </a:lnTo>
                  <a:lnTo>
                    <a:pt x="267" y="3"/>
                  </a:lnTo>
                  <a:lnTo>
                    <a:pt x="3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0" name="Freeform 68"/>
            <p:cNvSpPr>
              <a:spLocks noEditPoints="1"/>
            </p:cNvSpPr>
            <p:nvPr/>
          </p:nvSpPr>
          <p:spPr bwMode="auto">
            <a:xfrm>
              <a:off x="7369175" y="2514601"/>
              <a:ext cx="357188" cy="560388"/>
            </a:xfrm>
            <a:custGeom>
              <a:avLst/>
              <a:gdLst/>
              <a:ahLst/>
              <a:cxnLst>
                <a:cxn ang="0">
                  <a:pos x="129" y="273"/>
                </a:cxn>
                <a:cxn ang="0">
                  <a:pos x="158" y="258"/>
                </a:cxn>
                <a:cxn ang="0">
                  <a:pos x="169" y="233"/>
                </a:cxn>
                <a:cxn ang="0">
                  <a:pos x="160" y="210"/>
                </a:cxn>
                <a:cxn ang="0">
                  <a:pos x="129" y="196"/>
                </a:cxn>
                <a:cxn ang="0">
                  <a:pos x="83" y="68"/>
                </a:cxn>
                <a:cxn ang="0">
                  <a:pos x="69" y="86"/>
                </a:cxn>
                <a:cxn ang="0">
                  <a:pos x="69" y="106"/>
                </a:cxn>
                <a:cxn ang="0">
                  <a:pos x="83" y="124"/>
                </a:cxn>
                <a:cxn ang="0">
                  <a:pos x="96" y="63"/>
                </a:cxn>
                <a:cxn ang="0">
                  <a:pos x="129" y="0"/>
                </a:cxn>
                <a:cxn ang="0">
                  <a:pos x="152" y="23"/>
                </a:cxn>
                <a:cxn ang="0">
                  <a:pos x="188" y="41"/>
                </a:cxn>
                <a:cxn ang="0">
                  <a:pos x="210" y="69"/>
                </a:cxn>
                <a:cxn ang="0">
                  <a:pos x="158" y="95"/>
                </a:cxn>
                <a:cxn ang="0">
                  <a:pos x="142" y="70"/>
                </a:cxn>
                <a:cxn ang="0">
                  <a:pos x="129" y="139"/>
                </a:cxn>
                <a:cxn ang="0">
                  <a:pos x="177" y="155"/>
                </a:cxn>
                <a:cxn ang="0">
                  <a:pos x="205" y="174"/>
                </a:cxn>
                <a:cxn ang="0">
                  <a:pos x="223" y="206"/>
                </a:cxn>
                <a:cxn ang="0">
                  <a:pos x="223" y="248"/>
                </a:cxn>
                <a:cxn ang="0">
                  <a:pos x="200" y="287"/>
                </a:cxn>
                <a:cxn ang="0">
                  <a:pos x="158" y="311"/>
                </a:cxn>
                <a:cxn ang="0">
                  <a:pos x="129" y="353"/>
                </a:cxn>
                <a:cxn ang="0">
                  <a:pos x="96" y="317"/>
                </a:cxn>
                <a:cxn ang="0">
                  <a:pos x="50" y="305"/>
                </a:cxn>
                <a:cxn ang="0">
                  <a:pos x="17" y="275"/>
                </a:cxn>
                <a:cxn ang="0">
                  <a:pos x="0" y="232"/>
                </a:cxn>
                <a:cxn ang="0">
                  <a:pos x="65" y="241"/>
                </a:cxn>
                <a:cxn ang="0">
                  <a:pos x="85" y="264"/>
                </a:cxn>
                <a:cxn ang="0">
                  <a:pos x="96" y="187"/>
                </a:cxn>
                <a:cxn ang="0">
                  <a:pos x="46" y="168"/>
                </a:cxn>
                <a:cxn ang="0">
                  <a:pos x="18" y="137"/>
                </a:cxn>
                <a:cxn ang="0">
                  <a:pos x="9" y="98"/>
                </a:cxn>
                <a:cxn ang="0">
                  <a:pos x="19" y="60"/>
                </a:cxn>
                <a:cxn ang="0">
                  <a:pos x="51" y="32"/>
                </a:cxn>
                <a:cxn ang="0">
                  <a:pos x="96" y="19"/>
                </a:cxn>
              </a:cxnLst>
              <a:rect l="0" t="0" r="r" b="b"/>
              <a:pathLst>
                <a:path w="225" h="353">
                  <a:moveTo>
                    <a:pt x="129" y="196"/>
                  </a:moveTo>
                  <a:lnTo>
                    <a:pt x="129" y="273"/>
                  </a:lnTo>
                  <a:lnTo>
                    <a:pt x="146" y="267"/>
                  </a:lnTo>
                  <a:lnTo>
                    <a:pt x="158" y="258"/>
                  </a:lnTo>
                  <a:lnTo>
                    <a:pt x="167" y="247"/>
                  </a:lnTo>
                  <a:lnTo>
                    <a:pt x="169" y="233"/>
                  </a:lnTo>
                  <a:lnTo>
                    <a:pt x="167" y="220"/>
                  </a:lnTo>
                  <a:lnTo>
                    <a:pt x="160" y="210"/>
                  </a:lnTo>
                  <a:lnTo>
                    <a:pt x="147" y="201"/>
                  </a:lnTo>
                  <a:lnTo>
                    <a:pt x="129" y="196"/>
                  </a:lnTo>
                  <a:close/>
                  <a:moveTo>
                    <a:pt x="96" y="63"/>
                  </a:moveTo>
                  <a:lnTo>
                    <a:pt x="83" y="68"/>
                  </a:lnTo>
                  <a:lnTo>
                    <a:pt x="74" y="75"/>
                  </a:lnTo>
                  <a:lnTo>
                    <a:pt x="69" y="86"/>
                  </a:lnTo>
                  <a:lnTo>
                    <a:pt x="67" y="96"/>
                  </a:lnTo>
                  <a:lnTo>
                    <a:pt x="69" y="106"/>
                  </a:lnTo>
                  <a:lnTo>
                    <a:pt x="74" y="116"/>
                  </a:lnTo>
                  <a:lnTo>
                    <a:pt x="83" y="124"/>
                  </a:lnTo>
                  <a:lnTo>
                    <a:pt x="96" y="130"/>
                  </a:lnTo>
                  <a:lnTo>
                    <a:pt x="96" y="63"/>
                  </a:lnTo>
                  <a:close/>
                  <a:moveTo>
                    <a:pt x="96" y="0"/>
                  </a:moveTo>
                  <a:lnTo>
                    <a:pt x="129" y="0"/>
                  </a:lnTo>
                  <a:lnTo>
                    <a:pt x="129" y="19"/>
                  </a:lnTo>
                  <a:lnTo>
                    <a:pt x="152" y="23"/>
                  </a:lnTo>
                  <a:lnTo>
                    <a:pt x="172" y="31"/>
                  </a:lnTo>
                  <a:lnTo>
                    <a:pt x="188" y="41"/>
                  </a:lnTo>
                  <a:lnTo>
                    <a:pt x="201" y="54"/>
                  </a:lnTo>
                  <a:lnTo>
                    <a:pt x="210" y="69"/>
                  </a:lnTo>
                  <a:lnTo>
                    <a:pt x="215" y="88"/>
                  </a:lnTo>
                  <a:lnTo>
                    <a:pt x="158" y="95"/>
                  </a:lnTo>
                  <a:lnTo>
                    <a:pt x="152" y="80"/>
                  </a:lnTo>
                  <a:lnTo>
                    <a:pt x="142" y="70"/>
                  </a:lnTo>
                  <a:lnTo>
                    <a:pt x="129" y="63"/>
                  </a:lnTo>
                  <a:lnTo>
                    <a:pt x="129" y="139"/>
                  </a:lnTo>
                  <a:lnTo>
                    <a:pt x="155" y="147"/>
                  </a:lnTo>
                  <a:lnTo>
                    <a:pt x="177" y="155"/>
                  </a:lnTo>
                  <a:lnTo>
                    <a:pt x="193" y="164"/>
                  </a:lnTo>
                  <a:lnTo>
                    <a:pt x="205" y="174"/>
                  </a:lnTo>
                  <a:lnTo>
                    <a:pt x="216" y="188"/>
                  </a:lnTo>
                  <a:lnTo>
                    <a:pt x="223" y="206"/>
                  </a:lnTo>
                  <a:lnTo>
                    <a:pt x="225" y="226"/>
                  </a:lnTo>
                  <a:lnTo>
                    <a:pt x="223" y="248"/>
                  </a:lnTo>
                  <a:lnTo>
                    <a:pt x="214" y="269"/>
                  </a:lnTo>
                  <a:lnTo>
                    <a:pt x="200" y="287"/>
                  </a:lnTo>
                  <a:lnTo>
                    <a:pt x="181" y="301"/>
                  </a:lnTo>
                  <a:lnTo>
                    <a:pt x="158" y="311"/>
                  </a:lnTo>
                  <a:lnTo>
                    <a:pt x="129" y="316"/>
                  </a:lnTo>
                  <a:lnTo>
                    <a:pt x="129" y="353"/>
                  </a:lnTo>
                  <a:lnTo>
                    <a:pt x="96" y="353"/>
                  </a:lnTo>
                  <a:lnTo>
                    <a:pt x="96" y="317"/>
                  </a:lnTo>
                  <a:lnTo>
                    <a:pt x="72" y="312"/>
                  </a:lnTo>
                  <a:lnTo>
                    <a:pt x="50" y="305"/>
                  </a:lnTo>
                  <a:lnTo>
                    <a:pt x="32" y="292"/>
                  </a:lnTo>
                  <a:lnTo>
                    <a:pt x="17" y="275"/>
                  </a:lnTo>
                  <a:lnTo>
                    <a:pt x="6" y="256"/>
                  </a:lnTo>
                  <a:lnTo>
                    <a:pt x="0" y="232"/>
                  </a:lnTo>
                  <a:lnTo>
                    <a:pt x="60" y="226"/>
                  </a:lnTo>
                  <a:lnTo>
                    <a:pt x="65" y="241"/>
                  </a:lnTo>
                  <a:lnTo>
                    <a:pt x="74" y="253"/>
                  </a:lnTo>
                  <a:lnTo>
                    <a:pt x="85" y="264"/>
                  </a:lnTo>
                  <a:lnTo>
                    <a:pt x="96" y="270"/>
                  </a:lnTo>
                  <a:lnTo>
                    <a:pt x="96" y="187"/>
                  </a:lnTo>
                  <a:lnTo>
                    <a:pt x="69" y="178"/>
                  </a:lnTo>
                  <a:lnTo>
                    <a:pt x="46" y="168"/>
                  </a:lnTo>
                  <a:lnTo>
                    <a:pt x="29" y="153"/>
                  </a:lnTo>
                  <a:lnTo>
                    <a:pt x="18" y="137"/>
                  </a:lnTo>
                  <a:lnTo>
                    <a:pt x="12" y="119"/>
                  </a:lnTo>
                  <a:lnTo>
                    <a:pt x="9" y="98"/>
                  </a:lnTo>
                  <a:lnTo>
                    <a:pt x="12" y="78"/>
                  </a:lnTo>
                  <a:lnTo>
                    <a:pt x="19" y="60"/>
                  </a:lnTo>
                  <a:lnTo>
                    <a:pt x="33" y="45"/>
                  </a:lnTo>
                  <a:lnTo>
                    <a:pt x="51" y="32"/>
                  </a:lnTo>
                  <a:lnTo>
                    <a:pt x="72" y="23"/>
                  </a:lnTo>
                  <a:lnTo>
                    <a:pt x="96" y="19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98" tIns="34299" rIns="68598" bIns="34299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solidFill>
                  <a:schemeClr val="accent1"/>
                </a:solidFill>
              </a:endParaRPr>
            </a:p>
          </p:txBody>
        </p:sp>
      </p:grpSp>
      <p:sp>
        <p:nvSpPr>
          <p:cNvPr id="61" name="TextBox 97"/>
          <p:cNvSpPr txBox="1"/>
          <p:nvPr/>
        </p:nvSpPr>
        <p:spPr>
          <a:xfrm>
            <a:off x="8560237" y="3867433"/>
            <a:ext cx="2699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AZIENDE</a:t>
            </a:r>
            <a:endParaRPr lang="en-US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TextBox 58"/>
          <p:cNvSpPr txBox="1"/>
          <p:nvPr/>
        </p:nvSpPr>
        <p:spPr>
          <a:xfrm>
            <a:off x="7987145" y="2570237"/>
            <a:ext cx="326248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Opzione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per </a:t>
            </a:r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giocare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un </a:t>
            </a:r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ruolo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propositivo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nello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sviluppo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dell’economia</a:t>
            </a:r>
            <a:endParaRPr lang="en-US" sz="1500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Box 58"/>
          <p:cNvSpPr txBox="1"/>
          <p:nvPr/>
        </p:nvSpPr>
        <p:spPr>
          <a:xfrm>
            <a:off x="4687787" y="5497285"/>
            <a:ext cx="350576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Valorizzazione</a:t>
            </a:r>
            <a:r>
              <a:rPr lang="en-US" sz="15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competenze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esistenti</a:t>
            </a:r>
            <a:endParaRPr lang="en-US" sz="1500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Box 58"/>
          <p:cNvSpPr txBox="1"/>
          <p:nvPr/>
        </p:nvSpPr>
        <p:spPr>
          <a:xfrm>
            <a:off x="808720" y="2656325"/>
            <a:ext cx="38033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Valorizzazione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logiche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di </a:t>
            </a:r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innovazione</a:t>
            </a:r>
            <a:endParaRPr lang="en-US" sz="1500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effettiva</a:t>
            </a:r>
            <a:r>
              <a:rPr lang="en-US" sz="15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ed</a:t>
            </a:r>
            <a:r>
              <a:rPr lang="en-US" sz="15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efficace</a:t>
            </a:r>
            <a:endParaRPr lang="en-US" sz="1500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6" name="Immagine 65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4856" y="6621796"/>
            <a:ext cx="1136985" cy="216680"/>
          </a:xfrm>
          <a:prstGeom prst="rect">
            <a:avLst/>
          </a:prstGeom>
        </p:spPr>
      </p:pic>
      <p:pic>
        <p:nvPicPr>
          <p:cNvPr id="67" name="Immagine 6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701478" y="6650622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57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28"/>
          <p:cNvSpPr txBox="1"/>
          <p:nvPr/>
        </p:nvSpPr>
        <p:spPr>
          <a:xfrm>
            <a:off x="1792197" y="124188"/>
            <a:ext cx="8368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PARTNERSHIP DA ATTIVARE PER AMBITO</a:t>
            </a:r>
            <a:endParaRPr lang="en-US" sz="1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rapezoid 19"/>
          <p:cNvSpPr/>
          <p:nvPr/>
        </p:nvSpPr>
        <p:spPr>
          <a:xfrm>
            <a:off x="189069" y="148200"/>
            <a:ext cx="1843314" cy="872688"/>
          </a:xfrm>
          <a:prstGeom prst="trapezoid">
            <a:avLst>
              <a:gd name="adj" fmla="val 46621"/>
            </a:avLst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14"/>
          <p:cNvSpPr/>
          <p:nvPr/>
        </p:nvSpPr>
        <p:spPr>
          <a:xfrm>
            <a:off x="-3475" y="-3563"/>
            <a:ext cx="2257435" cy="2006633"/>
          </a:xfrm>
          <a:custGeom>
            <a:avLst/>
            <a:gdLst>
              <a:gd name="connsiteX0" fmla="*/ 746781 w 2598057"/>
              <a:gd name="connsiteY0" fmla="*/ 232229 h 2322284"/>
              <a:gd name="connsiteX1" fmla="*/ 684747 w 2598057"/>
              <a:gd name="connsiteY1" fmla="*/ 357321 h 2322284"/>
              <a:gd name="connsiteX2" fmla="*/ 713911 w 2598057"/>
              <a:gd name="connsiteY2" fmla="*/ 341491 h 2322284"/>
              <a:gd name="connsiteX3" fmla="*/ 874077 w 2598057"/>
              <a:gd name="connsiteY3" fmla="*/ 309155 h 2322284"/>
              <a:gd name="connsiteX4" fmla="*/ 1285557 w 2598057"/>
              <a:gd name="connsiteY4" fmla="*/ 720635 h 2322284"/>
              <a:gd name="connsiteX5" fmla="*/ 874077 w 2598057"/>
              <a:gd name="connsiteY5" fmla="*/ 1132115 h 2322284"/>
              <a:gd name="connsiteX6" fmla="*/ 470957 w 2598057"/>
              <a:gd name="connsiteY6" fmla="*/ 803563 h 2322284"/>
              <a:gd name="connsiteX7" fmla="*/ 469689 w 2598057"/>
              <a:gd name="connsiteY7" fmla="*/ 790986 h 2322284"/>
              <a:gd name="connsiteX8" fmla="*/ 300520 w 2598057"/>
              <a:gd name="connsiteY8" fmla="*/ 1132115 h 2322284"/>
              <a:gd name="connsiteX9" fmla="*/ 874077 w 2598057"/>
              <a:gd name="connsiteY9" fmla="*/ 1132115 h 2322284"/>
              <a:gd name="connsiteX10" fmla="*/ 2297537 w 2598057"/>
              <a:gd name="connsiteY10" fmla="*/ 1132115 h 2322284"/>
              <a:gd name="connsiteX11" fmla="*/ 1851277 w 2598057"/>
              <a:gd name="connsiteY11" fmla="*/ 232229 h 2322284"/>
              <a:gd name="connsiteX12" fmla="*/ 580572 w 2598057"/>
              <a:gd name="connsiteY12" fmla="*/ 0 h 2322284"/>
              <a:gd name="connsiteX13" fmla="*/ 2017486 w 2598057"/>
              <a:gd name="connsiteY13" fmla="*/ 0 h 2322284"/>
              <a:gd name="connsiteX14" fmla="*/ 2598057 w 2598057"/>
              <a:gd name="connsiteY14" fmla="*/ 1161142 h 2322284"/>
              <a:gd name="connsiteX15" fmla="*/ 2017486 w 2598057"/>
              <a:gd name="connsiteY15" fmla="*/ 2322284 h 2322284"/>
              <a:gd name="connsiteX16" fmla="*/ 580572 w 2598057"/>
              <a:gd name="connsiteY16" fmla="*/ 2322284 h 2322284"/>
              <a:gd name="connsiteX17" fmla="*/ 0 w 2598057"/>
              <a:gd name="connsiteY17" fmla="*/ 1161142 h 23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98057" h="2322284">
                <a:moveTo>
                  <a:pt x="746781" y="232229"/>
                </a:moveTo>
                <a:lnTo>
                  <a:pt x="684747" y="357321"/>
                </a:lnTo>
                <a:lnTo>
                  <a:pt x="713911" y="341491"/>
                </a:lnTo>
                <a:cubicBezTo>
                  <a:pt x="763139" y="320669"/>
                  <a:pt x="817264" y="309155"/>
                  <a:pt x="874077" y="309155"/>
                </a:cubicBezTo>
                <a:cubicBezTo>
                  <a:pt x="1101331" y="309155"/>
                  <a:pt x="1285557" y="493381"/>
                  <a:pt x="1285557" y="720635"/>
                </a:cubicBezTo>
                <a:cubicBezTo>
                  <a:pt x="1285557" y="947889"/>
                  <a:pt x="1101331" y="1132115"/>
                  <a:pt x="874077" y="1132115"/>
                </a:cubicBezTo>
                <a:cubicBezTo>
                  <a:pt x="675230" y="1132115"/>
                  <a:pt x="509326" y="991067"/>
                  <a:pt x="470957" y="803563"/>
                </a:cubicBezTo>
                <a:lnTo>
                  <a:pt x="469689" y="790986"/>
                </a:lnTo>
                <a:lnTo>
                  <a:pt x="300520" y="1132115"/>
                </a:lnTo>
                <a:lnTo>
                  <a:pt x="874077" y="1132115"/>
                </a:lnTo>
                <a:lnTo>
                  <a:pt x="2297537" y="1132115"/>
                </a:lnTo>
                <a:lnTo>
                  <a:pt x="1851277" y="232229"/>
                </a:lnTo>
                <a:close/>
                <a:moveTo>
                  <a:pt x="580572" y="0"/>
                </a:moveTo>
                <a:lnTo>
                  <a:pt x="2017486" y="0"/>
                </a:lnTo>
                <a:lnTo>
                  <a:pt x="2598057" y="1161142"/>
                </a:lnTo>
                <a:lnTo>
                  <a:pt x="2017486" y="2322284"/>
                </a:lnTo>
                <a:lnTo>
                  <a:pt x="580572" y="2322284"/>
                </a:lnTo>
                <a:lnTo>
                  <a:pt x="0" y="1161142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3"/>
          <p:cNvSpPr/>
          <p:nvPr/>
        </p:nvSpPr>
        <p:spPr>
          <a:xfrm>
            <a:off x="405338" y="304924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spc="-15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en-US" sz="3600" b="1" dirty="0">
              <a:solidFill>
                <a:schemeClr val="accent4"/>
              </a:solidFill>
            </a:endParaRPr>
          </a:p>
        </p:txBody>
      </p:sp>
      <p:sp>
        <p:nvSpPr>
          <p:cNvPr id="7" name="TextBox 35"/>
          <p:cNvSpPr txBox="1"/>
          <p:nvPr/>
        </p:nvSpPr>
        <p:spPr>
          <a:xfrm>
            <a:off x="458286" y="1218206"/>
            <a:ext cx="1333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-150" dirty="0" err="1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Ecosistema</a:t>
            </a:r>
            <a:endParaRPr lang="en-US" sz="2000" spc="-150" dirty="0" smtClean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Group 98"/>
          <p:cNvGrpSpPr/>
          <p:nvPr/>
        </p:nvGrpSpPr>
        <p:grpSpPr>
          <a:xfrm>
            <a:off x="7524326" y="2285541"/>
            <a:ext cx="2228893" cy="688881"/>
            <a:chOff x="8454003" y="1930855"/>
            <a:chExt cx="2228313" cy="918269"/>
          </a:xfrm>
        </p:grpSpPr>
        <p:sp>
          <p:nvSpPr>
            <p:cNvPr id="33" name="TextBox 99"/>
            <p:cNvSpPr txBox="1"/>
            <p:nvPr/>
          </p:nvSpPr>
          <p:spPr>
            <a:xfrm>
              <a:off x="8624916" y="2479888"/>
              <a:ext cx="2057400" cy="369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endParaRPr 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Box 100"/>
            <p:cNvSpPr txBox="1"/>
            <p:nvPr/>
          </p:nvSpPr>
          <p:spPr>
            <a:xfrm>
              <a:off x="8454003" y="1930855"/>
              <a:ext cx="184683" cy="492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800" b="1" dirty="0"/>
            </a:p>
          </p:txBody>
        </p:sp>
      </p:grpSp>
      <p:grpSp>
        <p:nvGrpSpPr>
          <p:cNvPr id="35" name="Group 101"/>
          <p:cNvGrpSpPr/>
          <p:nvPr/>
        </p:nvGrpSpPr>
        <p:grpSpPr>
          <a:xfrm>
            <a:off x="5673448" y="5414944"/>
            <a:ext cx="3413437" cy="833884"/>
            <a:chOff x="8585886" y="3793525"/>
            <a:chExt cx="2956003" cy="1111558"/>
          </a:xfrm>
        </p:grpSpPr>
        <p:sp>
          <p:nvSpPr>
            <p:cNvPr id="36" name="TextBox 102"/>
            <p:cNvSpPr txBox="1"/>
            <p:nvPr/>
          </p:nvSpPr>
          <p:spPr>
            <a:xfrm>
              <a:off x="8595147" y="4248662"/>
              <a:ext cx="2713849" cy="656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300" b="1" kern="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MISE</a:t>
              </a:r>
              <a:r>
                <a:rPr lang="it-IT" sz="1300" b="1" kern="0" dirty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, MIN Lavoro, </a:t>
              </a:r>
              <a:r>
                <a:rPr lang="it-IT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Agid</a:t>
              </a:r>
              <a:r>
                <a:rPr lang="it-IT" sz="1300" b="1" kern="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it-IT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Consip</a:t>
              </a:r>
              <a:endParaRPr lang="en-US" sz="1300" b="1" kern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Box 103"/>
            <p:cNvSpPr txBox="1"/>
            <p:nvPr/>
          </p:nvSpPr>
          <p:spPr>
            <a:xfrm>
              <a:off x="8585886" y="3793525"/>
              <a:ext cx="2956003" cy="492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</a:rPr>
                <a:t>6</a:t>
              </a:r>
              <a:r>
                <a:rPr lang="en-US" b="1" dirty="0" smtClean="0">
                  <a:solidFill>
                    <a:schemeClr val="accent1">
                      <a:lumMod val="75000"/>
                    </a:schemeClr>
                  </a:solidFill>
                </a:rPr>
                <a:t> –  </a:t>
              </a:r>
              <a:r>
                <a:rPr lang="en-US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Sostegno</a:t>
              </a:r>
              <a:r>
                <a:rPr lang="en-US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en-US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regolamentare</a:t>
              </a:r>
              <a:endParaRPr lang="en-US" b="1" dirty="0" smtClean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60" name="Segnaposto numero diapositiva 59"/>
          <p:cNvSpPr>
            <a:spLocks noGrp="1"/>
          </p:cNvSpPr>
          <p:nvPr>
            <p:ph type="sldNum" sz="quarter" idx="12"/>
          </p:nvPr>
        </p:nvSpPr>
        <p:spPr>
          <a:xfrm>
            <a:off x="5909332" y="6481989"/>
            <a:ext cx="923926" cy="365125"/>
          </a:xfrm>
        </p:spPr>
        <p:txBody>
          <a:bodyPr/>
          <a:lstStyle/>
          <a:p>
            <a:fld id="{B70213BA-AA06-4CD7-BA7A-42D7346141CB}" type="slidenum">
              <a:rPr lang="en-US" smtClean="0"/>
              <a:t>40</a:t>
            </a:fld>
            <a:endParaRPr lang="en-US" dirty="0"/>
          </a:p>
        </p:txBody>
      </p:sp>
      <p:sp>
        <p:nvSpPr>
          <p:cNvPr id="85" name="TextBox 94"/>
          <p:cNvSpPr txBox="1"/>
          <p:nvPr/>
        </p:nvSpPr>
        <p:spPr>
          <a:xfrm>
            <a:off x="2253960" y="3232790"/>
            <a:ext cx="19548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8 - Media</a:t>
            </a:r>
          </a:p>
          <a:p>
            <a:pPr algn="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8" name="TextBox 97"/>
          <p:cNvSpPr txBox="1"/>
          <p:nvPr/>
        </p:nvSpPr>
        <p:spPr>
          <a:xfrm>
            <a:off x="1561265" y="1946987"/>
            <a:ext cx="30322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1 -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Bilancio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Competenze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endParaRPr lang="en-US" sz="7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en-US" sz="1300" b="1" kern="0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Operatori</a:t>
            </a:r>
            <a:r>
              <a:rPr lang="en-US" sz="1300" b="1" kern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b="1" kern="0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specializzati</a:t>
            </a:r>
            <a:endParaRPr lang="en-US" sz="1300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9" name="Group 98"/>
          <p:cNvGrpSpPr/>
          <p:nvPr/>
        </p:nvGrpSpPr>
        <p:grpSpPr>
          <a:xfrm>
            <a:off x="7816370" y="1538238"/>
            <a:ext cx="3363259" cy="778428"/>
            <a:chOff x="8093521" y="1367816"/>
            <a:chExt cx="4483178" cy="1037634"/>
          </a:xfrm>
        </p:grpSpPr>
        <p:sp>
          <p:nvSpPr>
            <p:cNvPr id="90" name="TextBox 99"/>
            <p:cNvSpPr txBox="1"/>
            <p:nvPr/>
          </p:nvSpPr>
          <p:spPr>
            <a:xfrm>
              <a:off x="8715650" y="1749030"/>
              <a:ext cx="3861049" cy="656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Incubatori</a:t>
              </a:r>
              <a:r>
                <a:rPr lang="en-US" sz="1300" b="1" kern="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univesitari</a:t>
              </a:r>
              <a:r>
                <a:rPr lang="en-US" sz="1300" b="1" kern="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incubatori</a:t>
              </a:r>
              <a:r>
                <a:rPr lang="en-US" sz="1300" b="1" kern="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pubblici</a:t>
              </a:r>
              <a:r>
                <a:rPr lang="en-US" sz="1300" b="1" kern="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e </a:t>
              </a:r>
              <a:r>
                <a:rPr lang="en-US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privati</a:t>
              </a:r>
              <a:endParaRPr lang="en-US" sz="1300" b="1" kern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TextBox 100"/>
            <p:cNvSpPr txBox="1"/>
            <p:nvPr/>
          </p:nvSpPr>
          <p:spPr>
            <a:xfrm>
              <a:off x="8093521" y="1367816"/>
              <a:ext cx="3982039" cy="492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1">
                      <a:lumMod val="75000"/>
                    </a:schemeClr>
                  </a:solidFill>
                </a:rPr>
                <a:t>3 - </a:t>
              </a:r>
              <a:r>
                <a:rPr lang="en-US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Incubatori</a:t>
              </a:r>
              <a:r>
                <a:rPr lang="en-US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</a:rPr>
                <a:t>e </a:t>
              </a:r>
              <a:r>
                <a:rPr lang="en-US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acceleratori</a:t>
              </a:r>
              <a:endParaRPr lang="en-US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92" name="Group 101"/>
          <p:cNvGrpSpPr/>
          <p:nvPr/>
        </p:nvGrpSpPr>
        <p:grpSpPr>
          <a:xfrm>
            <a:off x="8435490" y="2874868"/>
            <a:ext cx="3226396" cy="761033"/>
            <a:chOff x="8585886" y="3793525"/>
            <a:chExt cx="2876615" cy="1014448"/>
          </a:xfrm>
        </p:grpSpPr>
        <p:sp>
          <p:nvSpPr>
            <p:cNvPr id="93" name="TextBox 102"/>
            <p:cNvSpPr txBox="1"/>
            <p:nvPr/>
          </p:nvSpPr>
          <p:spPr>
            <a:xfrm>
              <a:off x="8914822" y="4151554"/>
              <a:ext cx="2317872" cy="656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Canali</a:t>
              </a:r>
              <a:r>
                <a:rPr lang="en-US" sz="1300" b="1" kern="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dedicati</a:t>
              </a:r>
              <a:r>
                <a:rPr lang="en-US" sz="1300" b="1" kern="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su</a:t>
              </a:r>
              <a:r>
                <a:rPr lang="en-US" sz="1300" b="1" kern="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piattaforme</a:t>
              </a:r>
              <a:r>
                <a:rPr lang="en-US" sz="1300" b="1" kern="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già</a:t>
              </a:r>
              <a:r>
                <a:rPr lang="en-US" sz="1300" b="1" kern="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esistenti</a:t>
              </a:r>
              <a:endParaRPr lang="en-US" sz="1300" b="1" kern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TextBox 103"/>
            <p:cNvSpPr txBox="1"/>
            <p:nvPr/>
          </p:nvSpPr>
          <p:spPr>
            <a:xfrm>
              <a:off x="8585886" y="3793525"/>
              <a:ext cx="2876615" cy="492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1">
                      <a:lumMod val="75000"/>
                    </a:schemeClr>
                  </a:solidFill>
                </a:rPr>
                <a:t>4 – Marketplace e </a:t>
              </a:r>
              <a:r>
                <a:rPr lang="en-US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Crowfunding</a:t>
              </a:r>
              <a:r>
                <a:rPr lang="en-US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endParaRPr lang="en-US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127" name="Group 92"/>
          <p:cNvGrpSpPr/>
          <p:nvPr/>
        </p:nvGrpSpPr>
        <p:grpSpPr>
          <a:xfrm>
            <a:off x="4462421" y="683559"/>
            <a:ext cx="3688669" cy="960727"/>
            <a:chOff x="1237683" y="2232143"/>
            <a:chExt cx="2776716" cy="1280638"/>
          </a:xfrm>
        </p:grpSpPr>
        <p:sp>
          <p:nvSpPr>
            <p:cNvPr id="128" name="TextBox 93"/>
            <p:cNvSpPr txBox="1"/>
            <p:nvPr/>
          </p:nvSpPr>
          <p:spPr>
            <a:xfrm>
              <a:off x="1237683" y="2589692"/>
              <a:ext cx="2621586" cy="923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b="1" kern="0" dirty="0" err="1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Operatori</a:t>
              </a:r>
              <a:r>
                <a:rPr lang="en-US" sz="1300" b="1" kern="0" dirty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300" b="1" kern="0" dirty="0" err="1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i</a:t>
              </a:r>
              <a:r>
                <a:rPr lang="en-US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nnovativi</a:t>
              </a:r>
              <a:r>
                <a:rPr lang="en-US" sz="1300" b="1" kern="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specializzati</a:t>
              </a:r>
              <a:r>
                <a:rPr lang="en-US" sz="1300" b="1" kern="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in </a:t>
              </a:r>
              <a:r>
                <a:rPr lang="en-US" sz="1300" b="1" kern="0" dirty="0" err="1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I</a:t>
              </a:r>
              <a:r>
                <a:rPr lang="en-US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mprenditoria</a:t>
              </a:r>
              <a:r>
                <a:rPr lang="en-US" sz="1300" b="1" kern="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300" b="1" kern="0" dirty="0" err="1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Digitale</a:t>
              </a:r>
              <a:endParaRPr lang="en-US" sz="1000" b="1" kern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TextBox 94"/>
            <p:cNvSpPr txBox="1"/>
            <p:nvPr/>
          </p:nvSpPr>
          <p:spPr>
            <a:xfrm>
              <a:off x="1814713" y="2232143"/>
              <a:ext cx="2199686" cy="492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1">
                      <a:lumMod val="75000"/>
                    </a:schemeClr>
                  </a:solidFill>
                </a:rPr>
                <a:t>2 - Formazione </a:t>
              </a:r>
              <a:endParaRPr lang="en-US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2" name="AutoShape 4" descr="Risultati immagini per www.federmanag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7" descr="Risultati immagini per www.federmanag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51" name="AutoShape 9" descr="Risultati immagini per www.federmanag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grpSp>
        <p:nvGrpSpPr>
          <p:cNvPr id="95" name="55 Grupo"/>
          <p:cNvGrpSpPr/>
          <p:nvPr/>
        </p:nvGrpSpPr>
        <p:grpSpPr>
          <a:xfrm>
            <a:off x="4173652" y="1677572"/>
            <a:ext cx="4422055" cy="3849687"/>
            <a:chOff x="3427412" y="76200"/>
            <a:chExt cx="5334000" cy="5257800"/>
          </a:xfrm>
        </p:grpSpPr>
        <p:sp>
          <p:nvSpPr>
            <p:cNvPr id="130" name="Oval 36"/>
            <p:cNvSpPr/>
            <p:nvPr/>
          </p:nvSpPr>
          <p:spPr>
            <a:xfrm>
              <a:off x="3427412" y="4800600"/>
              <a:ext cx="5334000" cy="53340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  <a:alpha val="58000"/>
                  </a:schemeClr>
                </a:gs>
                <a:gs pos="100000">
                  <a:sysClr val="window" lastClr="FFFFFF">
                    <a:alpha val="0"/>
                    <a:lumMod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31" name="57 Grupo"/>
            <p:cNvGrpSpPr/>
            <p:nvPr/>
          </p:nvGrpSpPr>
          <p:grpSpPr>
            <a:xfrm>
              <a:off x="3663155" y="76200"/>
              <a:ext cx="4862513" cy="4905375"/>
              <a:chOff x="3663155" y="76200"/>
              <a:chExt cx="4862513" cy="4905375"/>
            </a:xfrm>
          </p:grpSpPr>
          <p:sp>
            <p:nvSpPr>
              <p:cNvPr id="133" name="타원 34"/>
              <p:cNvSpPr/>
              <p:nvPr/>
            </p:nvSpPr>
            <p:spPr>
              <a:xfrm>
                <a:off x="4207760" y="886508"/>
                <a:ext cx="3754543" cy="30893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80000"/>
                    </a:schemeClr>
                  </a:gs>
                  <a:gs pos="50000">
                    <a:schemeClr val="bg1">
                      <a:alpha val="1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>
                <a:defPPr>
                  <a:defRPr lang="en-US"/>
                </a:defPPr>
                <a:lvl1pPr marL="0" algn="l" defTabSz="1218987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09493" algn="l" defTabSz="1218987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18987" algn="l" defTabSz="1218987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828480" algn="l" defTabSz="1218987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437973" algn="l" defTabSz="1218987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047467" algn="l" defTabSz="1218987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656960" algn="l" defTabSz="1218987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4266453" algn="l" defTabSz="1218987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875947" algn="l" defTabSz="1218987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it-IT" altLang="ko-KR" sz="1700" b="1" dirty="0" smtClean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Fondi Interprofessionali</a:t>
                </a:r>
                <a:endParaRPr lang="ko-KR" altLang="en-US" sz="17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34" name="60 Grupo"/>
              <p:cNvGrpSpPr/>
              <p:nvPr/>
            </p:nvGrpSpPr>
            <p:grpSpPr>
              <a:xfrm>
                <a:off x="3663155" y="76200"/>
                <a:ext cx="4862513" cy="4905375"/>
                <a:chOff x="3663155" y="76200"/>
                <a:chExt cx="4862513" cy="4905375"/>
              </a:xfrm>
            </p:grpSpPr>
            <p:grpSp>
              <p:nvGrpSpPr>
                <p:cNvPr id="135" name="61 Grupo"/>
                <p:cNvGrpSpPr/>
                <p:nvPr/>
              </p:nvGrpSpPr>
              <p:grpSpPr>
                <a:xfrm>
                  <a:off x="4075905" y="2870200"/>
                  <a:ext cx="1406525" cy="2111375"/>
                  <a:chOff x="4075905" y="2870200"/>
                  <a:chExt cx="1406525" cy="2111375"/>
                </a:xfrm>
              </p:grpSpPr>
              <p:sp>
                <p:nvSpPr>
                  <p:cNvPr id="174" name="Freeform 8"/>
                  <p:cNvSpPr>
                    <a:spLocks/>
                  </p:cNvSpPr>
                  <p:nvPr/>
                </p:nvSpPr>
                <p:spPr bwMode="auto">
                  <a:xfrm>
                    <a:off x="5014118" y="4445000"/>
                    <a:ext cx="454025" cy="536575"/>
                  </a:xfrm>
                  <a:custGeom>
                    <a:avLst/>
                    <a:gdLst/>
                    <a:ahLst/>
                    <a:cxnLst>
                      <a:cxn ang="0">
                        <a:pos x="18" y="0"/>
                      </a:cxn>
                      <a:cxn ang="0">
                        <a:pos x="286" y="279"/>
                      </a:cxn>
                      <a:cxn ang="0">
                        <a:pos x="258" y="300"/>
                      </a:cxn>
                      <a:cxn ang="0">
                        <a:pos x="232" y="316"/>
                      </a:cxn>
                      <a:cxn ang="0">
                        <a:pos x="208" y="327"/>
                      </a:cxn>
                      <a:cxn ang="0">
                        <a:pos x="186" y="334"/>
                      </a:cxn>
                      <a:cxn ang="0">
                        <a:pos x="165" y="337"/>
                      </a:cxn>
                      <a:cxn ang="0">
                        <a:pos x="146" y="338"/>
                      </a:cxn>
                      <a:cxn ang="0">
                        <a:pos x="130" y="336"/>
                      </a:cxn>
                      <a:cxn ang="0">
                        <a:pos x="115" y="333"/>
                      </a:cxn>
                      <a:cxn ang="0">
                        <a:pos x="102" y="327"/>
                      </a:cxn>
                      <a:cxn ang="0">
                        <a:pos x="90" y="321"/>
                      </a:cxn>
                      <a:cxn ang="0">
                        <a:pos x="82" y="316"/>
                      </a:cxn>
                      <a:cxn ang="0">
                        <a:pos x="75" y="310"/>
                      </a:cxn>
                      <a:cxn ang="0">
                        <a:pos x="69" y="305"/>
                      </a:cxn>
                      <a:cxn ang="0">
                        <a:pos x="66" y="302"/>
                      </a:cxn>
                      <a:cxn ang="0">
                        <a:pos x="65" y="301"/>
                      </a:cxn>
                      <a:cxn ang="0">
                        <a:pos x="44" y="265"/>
                      </a:cxn>
                      <a:cxn ang="0">
                        <a:pos x="28" y="230"/>
                      </a:cxn>
                      <a:cxn ang="0">
                        <a:pos x="16" y="198"/>
                      </a:cxn>
                      <a:cxn ang="0">
                        <a:pos x="7" y="167"/>
                      </a:cxn>
                      <a:cxn ang="0">
                        <a:pos x="2" y="138"/>
                      </a:cxn>
                      <a:cxn ang="0">
                        <a:pos x="0" y="111"/>
                      </a:cxn>
                      <a:cxn ang="0">
                        <a:pos x="0" y="86"/>
                      </a:cxn>
                      <a:cxn ang="0">
                        <a:pos x="2" y="65"/>
                      </a:cxn>
                      <a:cxn ang="0">
                        <a:pos x="4" y="46"/>
                      </a:cxn>
                      <a:cxn ang="0">
                        <a:pos x="7" y="30"/>
                      </a:cxn>
                      <a:cxn ang="0">
                        <a:pos x="11" y="17"/>
                      </a:cxn>
                      <a:cxn ang="0">
                        <a:pos x="15" y="8"/>
                      </a:cxn>
                      <a:cxn ang="0">
                        <a:pos x="17" y="2"/>
                      </a:cxn>
                      <a:cxn ang="0">
                        <a:pos x="18" y="0"/>
                      </a:cxn>
                    </a:cxnLst>
                    <a:rect l="0" t="0" r="r" b="b"/>
                    <a:pathLst>
                      <a:path w="286" h="338">
                        <a:moveTo>
                          <a:pt x="18" y="0"/>
                        </a:moveTo>
                        <a:lnTo>
                          <a:pt x="286" y="279"/>
                        </a:lnTo>
                        <a:lnTo>
                          <a:pt x="258" y="300"/>
                        </a:lnTo>
                        <a:lnTo>
                          <a:pt x="232" y="316"/>
                        </a:lnTo>
                        <a:lnTo>
                          <a:pt x="208" y="327"/>
                        </a:lnTo>
                        <a:lnTo>
                          <a:pt x="186" y="334"/>
                        </a:lnTo>
                        <a:lnTo>
                          <a:pt x="165" y="337"/>
                        </a:lnTo>
                        <a:lnTo>
                          <a:pt x="146" y="338"/>
                        </a:lnTo>
                        <a:lnTo>
                          <a:pt x="130" y="336"/>
                        </a:lnTo>
                        <a:lnTo>
                          <a:pt x="115" y="333"/>
                        </a:lnTo>
                        <a:lnTo>
                          <a:pt x="102" y="327"/>
                        </a:lnTo>
                        <a:lnTo>
                          <a:pt x="90" y="321"/>
                        </a:lnTo>
                        <a:lnTo>
                          <a:pt x="82" y="316"/>
                        </a:lnTo>
                        <a:lnTo>
                          <a:pt x="75" y="310"/>
                        </a:lnTo>
                        <a:lnTo>
                          <a:pt x="69" y="305"/>
                        </a:lnTo>
                        <a:lnTo>
                          <a:pt x="66" y="302"/>
                        </a:lnTo>
                        <a:lnTo>
                          <a:pt x="65" y="301"/>
                        </a:lnTo>
                        <a:lnTo>
                          <a:pt x="44" y="265"/>
                        </a:lnTo>
                        <a:lnTo>
                          <a:pt x="28" y="230"/>
                        </a:lnTo>
                        <a:lnTo>
                          <a:pt x="16" y="198"/>
                        </a:lnTo>
                        <a:lnTo>
                          <a:pt x="7" y="167"/>
                        </a:lnTo>
                        <a:lnTo>
                          <a:pt x="2" y="138"/>
                        </a:lnTo>
                        <a:lnTo>
                          <a:pt x="0" y="111"/>
                        </a:lnTo>
                        <a:lnTo>
                          <a:pt x="0" y="86"/>
                        </a:lnTo>
                        <a:lnTo>
                          <a:pt x="2" y="65"/>
                        </a:lnTo>
                        <a:lnTo>
                          <a:pt x="4" y="46"/>
                        </a:lnTo>
                        <a:lnTo>
                          <a:pt x="7" y="30"/>
                        </a:lnTo>
                        <a:lnTo>
                          <a:pt x="11" y="17"/>
                        </a:lnTo>
                        <a:lnTo>
                          <a:pt x="15" y="8"/>
                        </a:lnTo>
                        <a:lnTo>
                          <a:pt x="17" y="2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tx1">
                          <a:lumMod val="75000"/>
                          <a:lumOff val="25000"/>
                          <a:shade val="30000"/>
                          <a:satMod val="115000"/>
                        </a:schemeClr>
                      </a:gs>
                      <a:gs pos="50000">
                        <a:schemeClr val="tx1">
                          <a:lumMod val="75000"/>
                          <a:lumOff val="25000"/>
                          <a:shade val="67500"/>
                          <a:satMod val="11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  <a:shade val="100000"/>
                          <a:satMod val="115000"/>
                        </a:schemeClr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5" name="Freeform 12"/>
                  <p:cNvSpPr>
                    <a:spLocks/>
                  </p:cNvSpPr>
                  <p:nvPr/>
                </p:nvSpPr>
                <p:spPr bwMode="auto">
                  <a:xfrm>
                    <a:off x="4075905" y="2870200"/>
                    <a:ext cx="1406525" cy="2111375"/>
                  </a:xfrm>
                  <a:custGeom>
                    <a:avLst/>
                    <a:gdLst/>
                    <a:ahLst/>
                    <a:cxnLst>
                      <a:cxn ang="0">
                        <a:pos x="355" y="0"/>
                      </a:cxn>
                      <a:cxn ang="0">
                        <a:pos x="364" y="1"/>
                      </a:cxn>
                      <a:cxn ang="0">
                        <a:pos x="371" y="3"/>
                      </a:cxn>
                      <a:cxn ang="0">
                        <a:pos x="379" y="6"/>
                      </a:cxn>
                      <a:cxn ang="0">
                        <a:pos x="383" y="8"/>
                      </a:cxn>
                      <a:cxn ang="0">
                        <a:pos x="384" y="9"/>
                      </a:cxn>
                      <a:cxn ang="0">
                        <a:pos x="712" y="339"/>
                      </a:cxn>
                      <a:cxn ang="0">
                        <a:pos x="716" y="351"/>
                      </a:cxn>
                      <a:cxn ang="0">
                        <a:pos x="717" y="363"/>
                      </a:cxn>
                      <a:cxn ang="0">
                        <a:pos x="715" y="371"/>
                      </a:cxn>
                      <a:cxn ang="0">
                        <a:pos x="711" y="378"/>
                      </a:cxn>
                      <a:cxn ang="0">
                        <a:pos x="706" y="383"/>
                      </a:cxn>
                      <a:cxn ang="0">
                        <a:pos x="701" y="387"/>
                      </a:cxn>
                      <a:cxn ang="0">
                        <a:pos x="696" y="389"/>
                      </a:cxn>
                      <a:cxn ang="0">
                        <a:pos x="693" y="391"/>
                      </a:cxn>
                      <a:cxn ang="0">
                        <a:pos x="616" y="391"/>
                      </a:cxn>
                      <a:cxn ang="0">
                        <a:pos x="621" y="1205"/>
                      </a:cxn>
                      <a:cxn ang="0">
                        <a:pos x="633" y="1232"/>
                      </a:cxn>
                      <a:cxn ang="0">
                        <a:pos x="645" y="1252"/>
                      </a:cxn>
                      <a:cxn ang="0">
                        <a:pos x="657" y="1269"/>
                      </a:cxn>
                      <a:cxn ang="0">
                        <a:pos x="667" y="1281"/>
                      </a:cxn>
                      <a:cxn ang="0">
                        <a:pos x="676" y="1289"/>
                      </a:cxn>
                      <a:cxn ang="0">
                        <a:pos x="681" y="1294"/>
                      </a:cxn>
                      <a:cxn ang="0">
                        <a:pos x="683" y="1295"/>
                      </a:cxn>
                      <a:cxn ang="0">
                        <a:pos x="703" y="1306"/>
                      </a:cxn>
                      <a:cxn ang="0">
                        <a:pos x="722" y="1312"/>
                      </a:cxn>
                      <a:cxn ang="0">
                        <a:pos x="743" y="1314"/>
                      </a:cxn>
                      <a:cxn ang="0">
                        <a:pos x="763" y="1313"/>
                      </a:cxn>
                      <a:cxn ang="0">
                        <a:pos x="782" y="1310"/>
                      </a:cxn>
                      <a:cxn ang="0">
                        <a:pos x="800" y="1305"/>
                      </a:cxn>
                      <a:cxn ang="0">
                        <a:pos x="817" y="1298"/>
                      </a:cxn>
                      <a:cxn ang="0">
                        <a:pos x="833" y="1291"/>
                      </a:cxn>
                      <a:cxn ang="0">
                        <a:pos x="846" y="1283"/>
                      </a:cxn>
                      <a:cxn ang="0">
                        <a:pos x="857" y="1277"/>
                      </a:cxn>
                      <a:cxn ang="0">
                        <a:pos x="864" y="1271"/>
                      </a:cxn>
                      <a:cxn ang="0">
                        <a:pos x="870" y="1267"/>
                      </a:cxn>
                      <a:cxn ang="0">
                        <a:pos x="872" y="1266"/>
                      </a:cxn>
                      <a:cxn ang="0">
                        <a:pos x="886" y="1280"/>
                      </a:cxn>
                      <a:cxn ang="0">
                        <a:pos x="855" y="1298"/>
                      </a:cxn>
                      <a:cxn ang="0">
                        <a:pos x="825" y="1312"/>
                      </a:cxn>
                      <a:cxn ang="0">
                        <a:pos x="797" y="1322"/>
                      </a:cxn>
                      <a:cxn ang="0">
                        <a:pos x="772" y="1327"/>
                      </a:cxn>
                      <a:cxn ang="0">
                        <a:pos x="748" y="1329"/>
                      </a:cxn>
                      <a:cxn ang="0">
                        <a:pos x="726" y="1330"/>
                      </a:cxn>
                      <a:cxn ang="0">
                        <a:pos x="708" y="1328"/>
                      </a:cxn>
                      <a:cxn ang="0">
                        <a:pos x="693" y="1325"/>
                      </a:cxn>
                      <a:cxn ang="0">
                        <a:pos x="680" y="1322"/>
                      </a:cxn>
                      <a:cxn ang="0">
                        <a:pos x="670" y="1319"/>
                      </a:cxn>
                      <a:cxn ang="0">
                        <a:pos x="663" y="1315"/>
                      </a:cxn>
                      <a:cxn ang="0">
                        <a:pos x="110" y="766"/>
                      </a:cxn>
                      <a:cxn ang="0">
                        <a:pos x="108" y="387"/>
                      </a:cxn>
                      <a:cxn ang="0">
                        <a:pos x="22" y="388"/>
                      </a:cxn>
                      <a:cxn ang="0">
                        <a:pos x="12" y="380"/>
                      </a:cxn>
                      <a:cxn ang="0">
                        <a:pos x="5" y="372"/>
                      </a:cxn>
                      <a:cxn ang="0">
                        <a:pos x="1" y="363"/>
                      </a:cxn>
                      <a:cxn ang="0">
                        <a:pos x="1" y="354"/>
                      </a:cxn>
                      <a:cxn ang="0">
                        <a:pos x="0" y="347"/>
                      </a:cxn>
                      <a:cxn ang="0">
                        <a:pos x="1" y="341"/>
                      </a:cxn>
                      <a:cxn ang="0">
                        <a:pos x="1" y="339"/>
                      </a:cxn>
                      <a:cxn ang="0">
                        <a:pos x="336" y="9"/>
                      </a:cxn>
                      <a:cxn ang="0">
                        <a:pos x="345" y="3"/>
                      </a:cxn>
                      <a:cxn ang="0">
                        <a:pos x="355" y="0"/>
                      </a:cxn>
                    </a:cxnLst>
                    <a:rect l="0" t="0" r="r" b="b"/>
                    <a:pathLst>
                      <a:path w="886" h="1330">
                        <a:moveTo>
                          <a:pt x="355" y="0"/>
                        </a:moveTo>
                        <a:lnTo>
                          <a:pt x="364" y="1"/>
                        </a:lnTo>
                        <a:lnTo>
                          <a:pt x="371" y="3"/>
                        </a:lnTo>
                        <a:lnTo>
                          <a:pt x="379" y="6"/>
                        </a:lnTo>
                        <a:lnTo>
                          <a:pt x="383" y="8"/>
                        </a:lnTo>
                        <a:lnTo>
                          <a:pt x="384" y="9"/>
                        </a:lnTo>
                        <a:lnTo>
                          <a:pt x="712" y="339"/>
                        </a:lnTo>
                        <a:lnTo>
                          <a:pt x="716" y="351"/>
                        </a:lnTo>
                        <a:lnTo>
                          <a:pt x="717" y="363"/>
                        </a:lnTo>
                        <a:lnTo>
                          <a:pt x="715" y="371"/>
                        </a:lnTo>
                        <a:lnTo>
                          <a:pt x="711" y="378"/>
                        </a:lnTo>
                        <a:lnTo>
                          <a:pt x="706" y="383"/>
                        </a:lnTo>
                        <a:lnTo>
                          <a:pt x="701" y="387"/>
                        </a:lnTo>
                        <a:lnTo>
                          <a:pt x="696" y="389"/>
                        </a:lnTo>
                        <a:lnTo>
                          <a:pt x="693" y="391"/>
                        </a:lnTo>
                        <a:lnTo>
                          <a:pt x="616" y="391"/>
                        </a:lnTo>
                        <a:lnTo>
                          <a:pt x="621" y="1205"/>
                        </a:lnTo>
                        <a:lnTo>
                          <a:pt x="633" y="1232"/>
                        </a:lnTo>
                        <a:lnTo>
                          <a:pt x="645" y="1252"/>
                        </a:lnTo>
                        <a:lnTo>
                          <a:pt x="657" y="1269"/>
                        </a:lnTo>
                        <a:lnTo>
                          <a:pt x="667" y="1281"/>
                        </a:lnTo>
                        <a:lnTo>
                          <a:pt x="676" y="1289"/>
                        </a:lnTo>
                        <a:lnTo>
                          <a:pt x="681" y="1294"/>
                        </a:lnTo>
                        <a:lnTo>
                          <a:pt x="683" y="1295"/>
                        </a:lnTo>
                        <a:lnTo>
                          <a:pt x="703" y="1306"/>
                        </a:lnTo>
                        <a:lnTo>
                          <a:pt x="722" y="1312"/>
                        </a:lnTo>
                        <a:lnTo>
                          <a:pt x="743" y="1314"/>
                        </a:lnTo>
                        <a:lnTo>
                          <a:pt x="763" y="1313"/>
                        </a:lnTo>
                        <a:lnTo>
                          <a:pt x="782" y="1310"/>
                        </a:lnTo>
                        <a:lnTo>
                          <a:pt x="800" y="1305"/>
                        </a:lnTo>
                        <a:lnTo>
                          <a:pt x="817" y="1298"/>
                        </a:lnTo>
                        <a:lnTo>
                          <a:pt x="833" y="1291"/>
                        </a:lnTo>
                        <a:lnTo>
                          <a:pt x="846" y="1283"/>
                        </a:lnTo>
                        <a:lnTo>
                          <a:pt x="857" y="1277"/>
                        </a:lnTo>
                        <a:lnTo>
                          <a:pt x="864" y="1271"/>
                        </a:lnTo>
                        <a:lnTo>
                          <a:pt x="870" y="1267"/>
                        </a:lnTo>
                        <a:lnTo>
                          <a:pt x="872" y="1266"/>
                        </a:lnTo>
                        <a:lnTo>
                          <a:pt x="886" y="1280"/>
                        </a:lnTo>
                        <a:lnTo>
                          <a:pt x="855" y="1298"/>
                        </a:lnTo>
                        <a:lnTo>
                          <a:pt x="825" y="1312"/>
                        </a:lnTo>
                        <a:lnTo>
                          <a:pt x="797" y="1322"/>
                        </a:lnTo>
                        <a:lnTo>
                          <a:pt x="772" y="1327"/>
                        </a:lnTo>
                        <a:lnTo>
                          <a:pt x="748" y="1329"/>
                        </a:lnTo>
                        <a:lnTo>
                          <a:pt x="726" y="1330"/>
                        </a:lnTo>
                        <a:lnTo>
                          <a:pt x="708" y="1328"/>
                        </a:lnTo>
                        <a:lnTo>
                          <a:pt x="693" y="1325"/>
                        </a:lnTo>
                        <a:lnTo>
                          <a:pt x="680" y="1322"/>
                        </a:lnTo>
                        <a:lnTo>
                          <a:pt x="670" y="1319"/>
                        </a:lnTo>
                        <a:lnTo>
                          <a:pt x="663" y="1315"/>
                        </a:lnTo>
                        <a:lnTo>
                          <a:pt x="110" y="766"/>
                        </a:lnTo>
                        <a:lnTo>
                          <a:pt x="108" y="387"/>
                        </a:lnTo>
                        <a:lnTo>
                          <a:pt x="22" y="388"/>
                        </a:lnTo>
                        <a:lnTo>
                          <a:pt x="12" y="380"/>
                        </a:lnTo>
                        <a:lnTo>
                          <a:pt x="5" y="372"/>
                        </a:lnTo>
                        <a:lnTo>
                          <a:pt x="1" y="363"/>
                        </a:lnTo>
                        <a:lnTo>
                          <a:pt x="1" y="354"/>
                        </a:lnTo>
                        <a:lnTo>
                          <a:pt x="0" y="347"/>
                        </a:lnTo>
                        <a:lnTo>
                          <a:pt x="1" y="341"/>
                        </a:lnTo>
                        <a:lnTo>
                          <a:pt x="1" y="339"/>
                        </a:lnTo>
                        <a:lnTo>
                          <a:pt x="336" y="9"/>
                        </a:lnTo>
                        <a:lnTo>
                          <a:pt x="345" y="3"/>
                        </a:lnTo>
                        <a:lnTo>
                          <a:pt x="355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1">
                          <a:shade val="30000"/>
                          <a:satMod val="115000"/>
                        </a:schemeClr>
                      </a:gs>
                      <a:gs pos="50000">
                        <a:schemeClr val="accent1">
                          <a:shade val="67500"/>
                          <a:satMod val="115000"/>
                        </a:schemeClr>
                      </a:gs>
                      <a:gs pos="100000">
                        <a:schemeClr val="accent1">
                          <a:shade val="100000"/>
                          <a:satMod val="115000"/>
                        </a:schemeClr>
                      </a:gs>
                    </a:gsLst>
                    <a:lin ang="540000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36" name="62 Grupo"/>
                <p:cNvGrpSpPr/>
                <p:nvPr/>
              </p:nvGrpSpPr>
              <p:grpSpPr>
                <a:xfrm>
                  <a:off x="5277643" y="3784600"/>
                  <a:ext cx="2046288" cy="1162050"/>
                  <a:chOff x="5277643" y="3784600"/>
                  <a:chExt cx="2046288" cy="1162050"/>
                </a:xfrm>
              </p:grpSpPr>
              <p:sp>
                <p:nvSpPr>
                  <p:cNvPr id="172" name="Freeform 13"/>
                  <p:cNvSpPr>
                    <a:spLocks/>
                  </p:cNvSpPr>
                  <p:nvPr/>
                </p:nvSpPr>
                <p:spPr bwMode="auto">
                  <a:xfrm>
                    <a:off x="6688930" y="4649788"/>
                    <a:ext cx="614363" cy="27622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387" y="1"/>
                      </a:cxn>
                      <a:cxn ang="0">
                        <a:pos x="383" y="34"/>
                      </a:cxn>
                      <a:cxn ang="0">
                        <a:pos x="376" y="62"/>
                      </a:cxn>
                      <a:cxn ang="0">
                        <a:pos x="369" y="86"/>
                      </a:cxn>
                      <a:cxn ang="0">
                        <a:pos x="360" y="106"/>
                      </a:cxn>
                      <a:cxn ang="0">
                        <a:pos x="348" y="124"/>
                      </a:cxn>
                      <a:cxn ang="0">
                        <a:pos x="337" y="138"/>
                      </a:cxn>
                      <a:cxn ang="0">
                        <a:pos x="325" y="148"/>
                      </a:cxn>
                      <a:cxn ang="0">
                        <a:pos x="312" y="158"/>
                      </a:cxn>
                      <a:cxn ang="0">
                        <a:pos x="300" y="164"/>
                      </a:cxn>
                      <a:cxn ang="0">
                        <a:pos x="289" y="169"/>
                      </a:cxn>
                      <a:cxn ang="0">
                        <a:pos x="278" y="172"/>
                      </a:cxn>
                      <a:cxn ang="0">
                        <a:pos x="268" y="174"/>
                      </a:cxn>
                      <a:cxn ang="0">
                        <a:pos x="260" y="174"/>
                      </a:cxn>
                      <a:cxn ang="0">
                        <a:pos x="249" y="174"/>
                      </a:cxn>
                      <a:cxn ang="0">
                        <a:pos x="211" y="166"/>
                      </a:cxn>
                      <a:cxn ang="0">
                        <a:pos x="177" y="155"/>
                      </a:cxn>
                      <a:cxn ang="0">
                        <a:pos x="147" y="142"/>
                      </a:cxn>
                      <a:cxn ang="0">
                        <a:pos x="120" y="128"/>
                      </a:cxn>
                      <a:cxn ang="0">
                        <a:pos x="95" y="113"/>
                      </a:cxn>
                      <a:cxn ang="0">
                        <a:pos x="75" y="97"/>
                      </a:cxn>
                      <a:cxn ang="0">
                        <a:pos x="57" y="81"/>
                      </a:cxn>
                      <a:cxn ang="0">
                        <a:pos x="43" y="66"/>
                      </a:cxn>
                      <a:cxn ang="0">
                        <a:pos x="30" y="51"/>
                      </a:cxn>
                      <a:cxn ang="0">
                        <a:pos x="21" y="37"/>
                      </a:cxn>
                      <a:cxn ang="0">
                        <a:pos x="12" y="25"/>
                      </a:cxn>
                      <a:cxn ang="0">
                        <a:pos x="7" y="15"/>
                      </a:cxn>
                      <a:cxn ang="0">
                        <a:pos x="3" y="7"/>
                      </a:cxn>
                      <a:cxn ang="0">
                        <a:pos x="1" y="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87" h="174">
                        <a:moveTo>
                          <a:pt x="0" y="0"/>
                        </a:moveTo>
                        <a:lnTo>
                          <a:pt x="387" y="1"/>
                        </a:lnTo>
                        <a:lnTo>
                          <a:pt x="383" y="34"/>
                        </a:lnTo>
                        <a:lnTo>
                          <a:pt x="376" y="62"/>
                        </a:lnTo>
                        <a:lnTo>
                          <a:pt x="369" y="86"/>
                        </a:lnTo>
                        <a:lnTo>
                          <a:pt x="360" y="106"/>
                        </a:lnTo>
                        <a:lnTo>
                          <a:pt x="348" y="124"/>
                        </a:lnTo>
                        <a:lnTo>
                          <a:pt x="337" y="138"/>
                        </a:lnTo>
                        <a:lnTo>
                          <a:pt x="325" y="148"/>
                        </a:lnTo>
                        <a:lnTo>
                          <a:pt x="312" y="158"/>
                        </a:lnTo>
                        <a:lnTo>
                          <a:pt x="300" y="164"/>
                        </a:lnTo>
                        <a:lnTo>
                          <a:pt x="289" y="169"/>
                        </a:lnTo>
                        <a:lnTo>
                          <a:pt x="278" y="172"/>
                        </a:lnTo>
                        <a:lnTo>
                          <a:pt x="268" y="174"/>
                        </a:lnTo>
                        <a:lnTo>
                          <a:pt x="260" y="174"/>
                        </a:lnTo>
                        <a:lnTo>
                          <a:pt x="249" y="174"/>
                        </a:lnTo>
                        <a:lnTo>
                          <a:pt x="211" y="166"/>
                        </a:lnTo>
                        <a:lnTo>
                          <a:pt x="177" y="155"/>
                        </a:lnTo>
                        <a:lnTo>
                          <a:pt x="147" y="142"/>
                        </a:lnTo>
                        <a:lnTo>
                          <a:pt x="120" y="128"/>
                        </a:lnTo>
                        <a:lnTo>
                          <a:pt x="95" y="113"/>
                        </a:lnTo>
                        <a:lnTo>
                          <a:pt x="75" y="97"/>
                        </a:lnTo>
                        <a:lnTo>
                          <a:pt x="57" y="81"/>
                        </a:lnTo>
                        <a:lnTo>
                          <a:pt x="43" y="66"/>
                        </a:lnTo>
                        <a:lnTo>
                          <a:pt x="30" y="51"/>
                        </a:lnTo>
                        <a:lnTo>
                          <a:pt x="21" y="37"/>
                        </a:lnTo>
                        <a:lnTo>
                          <a:pt x="12" y="25"/>
                        </a:lnTo>
                        <a:lnTo>
                          <a:pt x="7" y="15"/>
                        </a:lnTo>
                        <a:lnTo>
                          <a:pt x="3" y="7"/>
                        </a:lnTo>
                        <a:lnTo>
                          <a:pt x="1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tx1">
                          <a:lumMod val="75000"/>
                          <a:lumOff val="25000"/>
                          <a:shade val="30000"/>
                          <a:satMod val="115000"/>
                        </a:schemeClr>
                      </a:gs>
                      <a:gs pos="50000">
                        <a:schemeClr val="tx1">
                          <a:lumMod val="75000"/>
                          <a:lumOff val="25000"/>
                          <a:shade val="67500"/>
                          <a:satMod val="11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  <a:shade val="100000"/>
                          <a:satMod val="115000"/>
                        </a:schemeClr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3" name="Freeform 14"/>
                  <p:cNvSpPr>
                    <a:spLocks/>
                  </p:cNvSpPr>
                  <p:nvPr/>
                </p:nvSpPr>
                <p:spPr bwMode="auto">
                  <a:xfrm>
                    <a:off x="5277643" y="3784600"/>
                    <a:ext cx="2046288" cy="1162050"/>
                  </a:xfrm>
                  <a:custGeom>
                    <a:avLst/>
                    <a:gdLst/>
                    <a:ahLst/>
                    <a:cxnLst>
                      <a:cxn ang="0">
                        <a:pos x="42" y="0"/>
                      </a:cxn>
                      <a:cxn ang="0">
                        <a:pos x="519" y="10"/>
                      </a:cxn>
                      <a:cxn ang="0">
                        <a:pos x="531" y="26"/>
                      </a:cxn>
                      <a:cxn ang="0">
                        <a:pos x="531" y="42"/>
                      </a:cxn>
                      <a:cxn ang="0">
                        <a:pos x="528" y="54"/>
                      </a:cxn>
                      <a:cxn ang="0">
                        <a:pos x="1048" y="683"/>
                      </a:cxn>
                      <a:cxn ang="0">
                        <a:pos x="1094" y="699"/>
                      </a:cxn>
                      <a:cxn ang="0">
                        <a:pos x="1127" y="705"/>
                      </a:cxn>
                      <a:cxn ang="0">
                        <a:pos x="1148" y="704"/>
                      </a:cxn>
                      <a:cxn ang="0">
                        <a:pos x="1155" y="703"/>
                      </a:cxn>
                      <a:cxn ang="0">
                        <a:pos x="1195" y="688"/>
                      </a:cxn>
                      <a:cxn ang="0">
                        <a:pos x="1224" y="660"/>
                      </a:cxn>
                      <a:cxn ang="0">
                        <a:pos x="1246" y="628"/>
                      </a:cxn>
                      <a:cxn ang="0">
                        <a:pos x="1259" y="595"/>
                      </a:cxn>
                      <a:cxn ang="0">
                        <a:pos x="1266" y="568"/>
                      </a:cxn>
                      <a:cxn ang="0">
                        <a:pos x="1269" y="551"/>
                      </a:cxn>
                      <a:cxn ang="0">
                        <a:pos x="1289" y="549"/>
                      </a:cxn>
                      <a:cxn ang="0">
                        <a:pos x="1270" y="611"/>
                      </a:cxn>
                      <a:cxn ang="0">
                        <a:pos x="1245" y="658"/>
                      </a:cxn>
                      <a:cxn ang="0">
                        <a:pos x="1217" y="690"/>
                      </a:cxn>
                      <a:cxn ang="0">
                        <a:pos x="1191" y="713"/>
                      </a:cxn>
                      <a:cxn ang="0">
                        <a:pos x="1169" y="726"/>
                      </a:cxn>
                      <a:cxn ang="0">
                        <a:pos x="1156" y="731"/>
                      </a:cxn>
                      <a:cxn ang="0">
                        <a:pos x="377" y="732"/>
                      </a:cxn>
                      <a:cxn ang="0">
                        <a:pos x="49" y="525"/>
                      </a:cxn>
                      <a:cxn ang="0">
                        <a:pos x="26" y="525"/>
                      </a:cxn>
                      <a:cxn ang="0">
                        <a:pos x="10" y="515"/>
                      </a:cxn>
                      <a:cxn ang="0">
                        <a:pos x="1" y="507"/>
                      </a:cxn>
                      <a:cxn ang="0">
                        <a:pos x="8" y="35"/>
                      </a:cxn>
                      <a:cxn ang="0">
                        <a:pos x="14" y="15"/>
                      </a:cxn>
                      <a:cxn ang="0">
                        <a:pos x="28" y="4"/>
                      </a:cxn>
                      <a:cxn ang="0">
                        <a:pos x="40" y="0"/>
                      </a:cxn>
                    </a:cxnLst>
                    <a:rect l="0" t="0" r="r" b="b"/>
                    <a:pathLst>
                      <a:path w="1289" h="732">
                        <a:moveTo>
                          <a:pt x="40" y="0"/>
                        </a:moveTo>
                        <a:lnTo>
                          <a:pt x="42" y="0"/>
                        </a:lnTo>
                        <a:lnTo>
                          <a:pt x="506" y="3"/>
                        </a:lnTo>
                        <a:lnTo>
                          <a:pt x="519" y="10"/>
                        </a:lnTo>
                        <a:lnTo>
                          <a:pt x="527" y="18"/>
                        </a:lnTo>
                        <a:lnTo>
                          <a:pt x="531" y="26"/>
                        </a:lnTo>
                        <a:lnTo>
                          <a:pt x="532" y="35"/>
                        </a:lnTo>
                        <a:lnTo>
                          <a:pt x="531" y="42"/>
                        </a:lnTo>
                        <a:lnTo>
                          <a:pt x="531" y="49"/>
                        </a:lnTo>
                        <a:lnTo>
                          <a:pt x="528" y="54"/>
                        </a:lnTo>
                        <a:lnTo>
                          <a:pt x="474" y="108"/>
                        </a:lnTo>
                        <a:lnTo>
                          <a:pt x="1048" y="683"/>
                        </a:lnTo>
                        <a:lnTo>
                          <a:pt x="1072" y="692"/>
                        </a:lnTo>
                        <a:lnTo>
                          <a:pt x="1094" y="699"/>
                        </a:lnTo>
                        <a:lnTo>
                          <a:pt x="1111" y="703"/>
                        </a:lnTo>
                        <a:lnTo>
                          <a:pt x="1127" y="705"/>
                        </a:lnTo>
                        <a:lnTo>
                          <a:pt x="1139" y="705"/>
                        </a:lnTo>
                        <a:lnTo>
                          <a:pt x="1148" y="704"/>
                        </a:lnTo>
                        <a:lnTo>
                          <a:pt x="1153" y="703"/>
                        </a:lnTo>
                        <a:lnTo>
                          <a:pt x="1155" y="703"/>
                        </a:lnTo>
                        <a:lnTo>
                          <a:pt x="1177" y="697"/>
                        </a:lnTo>
                        <a:lnTo>
                          <a:pt x="1195" y="688"/>
                        </a:lnTo>
                        <a:lnTo>
                          <a:pt x="1211" y="675"/>
                        </a:lnTo>
                        <a:lnTo>
                          <a:pt x="1224" y="660"/>
                        </a:lnTo>
                        <a:lnTo>
                          <a:pt x="1237" y="645"/>
                        </a:lnTo>
                        <a:lnTo>
                          <a:pt x="1246" y="628"/>
                        </a:lnTo>
                        <a:lnTo>
                          <a:pt x="1252" y="611"/>
                        </a:lnTo>
                        <a:lnTo>
                          <a:pt x="1259" y="595"/>
                        </a:lnTo>
                        <a:lnTo>
                          <a:pt x="1263" y="580"/>
                        </a:lnTo>
                        <a:lnTo>
                          <a:pt x="1266" y="568"/>
                        </a:lnTo>
                        <a:lnTo>
                          <a:pt x="1268" y="557"/>
                        </a:lnTo>
                        <a:lnTo>
                          <a:pt x="1269" y="551"/>
                        </a:lnTo>
                        <a:lnTo>
                          <a:pt x="1269" y="549"/>
                        </a:lnTo>
                        <a:lnTo>
                          <a:pt x="1289" y="549"/>
                        </a:lnTo>
                        <a:lnTo>
                          <a:pt x="1280" y="582"/>
                        </a:lnTo>
                        <a:lnTo>
                          <a:pt x="1270" y="611"/>
                        </a:lnTo>
                        <a:lnTo>
                          <a:pt x="1258" y="636"/>
                        </a:lnTo>
                        <a:lnTo>
                          <a:pt x="1245" y="658"/>
                        </a:lnTo>
                        <a:lnTo>
                          <a:pt x="1231" y="675"/>
                        </a:lnTo>
                        <a:lnTo>
                          <a:pt x="1217" y="690"/>
                        </a:lnTo>
                        <a:lnTo>
                          <a:pt x="1204" y="703"/>
                        </a:lnTo>
                        <a:lnTo>
                          <a:pt x="1191" y="713"/>
                        </a:lnTo>
                        <a:lnTo>
                          <a:pt x="1179" y="720"/>
                        </a:lnTo>
                        <a:lnTo>
                          <a:pt x="1169" y="726"/>
                        </a:lnTo>
                        <a:lnTo>
                          <a:pt x="1161" y="729"/>
                        </a:lnTo>
                        <a:lnTo>
                          <a:pt x="1156" y="731"/>
                        </a:lnTo>
                        <a:lnTo>
                          <a:pt x="1154" y="732"/>
                        </a:lnTo>
                        <a:lnTo>
                          <a:pt x="377" y="732"/>
                        </a:lnTo>
                        <a:lnTo>
                          <a:pt x="109" y="464"/>
                        </a:lnTo>
                        <a:lnTo>
                          <a:pt x="49" y="525"/>
                        </a:lnTo>
                        <a:lnTo>
                          <a:pt x="36" y="527"/>
                        </a:lnTo>
                        <a:lnTo>
                          <a:pt x="26" y="525"/>
                        </a:lnTo>
                        <a:lnTo>
                          <a:pt x="18" y="521"/>
                        </a:lnTo>
                        <a:lnTo>
                          <a:pt x="10" y="515"/>
                        </a:lnTo>
                        <a:lnTo>
                          <a:pt x="5" y="511"/>
                        </a:lnTo>
                        <a:lnTo>
                          <a:pt x="1" y="507"/>
                        </a:lnTo>
                        <a:lnTo>
                          <a:pt x="0" y="505"/>
                        </a:lnTo>
                        <a:lnTo>
                          <a:pt x="8" y="35"/>
                        </a:lnTo>
                        <a:lnTo>
                          <a:pt x="9" y="24"/>
                        </a:lnTo>
                        <a:lnTo>
                          <a:pt x="14" y="15"/>
                        </a:lnTo>
                        <a:lnTo>
                          <a:pt x="22" y="9"/>
                        </a:lnTo>
                        <a:lnTo>
                          <a:pt x="28" y="4"/>
                        </a:lnTo>
                        <a:lnTo>
                          <a:pt x="36" y="2"/>
                        </a:lnTo>
                        <a:lnTo>
                          <a:pt x="4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0D9A66">
                          <a:shade val="30000"/>
                          <a:satMod val="115000"/>
                        </a:srgbClr>
                      </a:gs>
                      <a:gs pos="50000">
                        <a:srgbClr val="0D9A66">
                          <a:shade val="67500"/>
                          <a:satMod val="115000"/>
                        </a:srgbClr>
                      </a:gs>
                      <a:gs pos="100000">
                        <a:srgbClr val="0D9A66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3" name="63 Grupo"/>
                <p:cNvGrpSpPr/>
                <p:nvPr/>
              </p:nvGrpSpPr>
              <p:grpSpPr>
                <a:xfrm>
                  <a:off x="4853780" y="138113"/>
                  <a:ext cx="2044700" cy="1158875"/>
                  <a:chOff x="4853780" y="138113"/>
                  <a:chExt cx="2044700" cy="1158875"/>
                </a:xfrm>
              </p:grpSpPr>
              <p:sp>
                <p:nvSpPr>
                  <p:cNvPr id="170" name="Freeform 21"/>
                  <p:cNvSpPr>
                    <a:spLocks/>
                  </p:cNvSpPr>
                  <p:nvPr/>
                </p:nvSpPr>
                <p:spPr bwMode="auto">
                  <a:xfrm>
                    <a:off x="4872830" y="160338"/>
                    <a:ext cx="614363" cy="279400"/>
                  </a:xfrm>
                  <a:custGeom>
                    <a:avLst/>
                    <a:gdLst/>
                    <a:ahLst/>
                    <a:cxnLst>
                      <a:cxn ang="0">
                        <a:pos x="126" y="0"/>
                      </a:cxn>
                      <a:cxn ang="0">
                        <a:pos x="137" y="0"/>
                      </a:cxn>
                      <a:cxn ang="0">
                        <a:pos x="176" y="9"/>
                      </a:cxn>
                      <a:cxn ang="0">
                        <a:pos x="209" y="20"/>
                      </a:cxn>
                      <a:cxn ang="0">
                        <a:pos x="240" y="33"/>
                      </a:cxn>
                      <a:cxn ang="0">
                        <a:pos x="267" y="47"/>
                      </a:cxn>
                      <a:cxn ang="0">
                        <a:pos x="291" y="62"/>
                      </a:cxn>
                      <a:cxn ang="0">
                        <a:pos x="311" y="78"/>
                      </a:cxn>
                      <a:cxn ang="0">
                        <a:pos x="329" y="94"/>
                      </a:cxn>
                      <a:cxn ang="0">
                        <a:pos x="344" y="109"/>
                      </a:cxn>
                      <a:cxn ang="0">
                        <a:pos x="357" y="124"/>
                      </a:cxn>
                      <a:cxn ang="0">
                        <a:pos x="366" y="138"/>
                      </a:cxn>
                      <a:cxn ang="0">
                        <a:pos x="375" y="150"/>
                      </a:cxn>
                      <a:cxn ang="0">
                        <a:pos x="380" y="160"/>
                      </a:cxn>
                      <a:cxn ang="0">
                        <a:pos x="384" y="168"/>
                      </a:cxn>
                      <a:cxn ang="0">
                        <a:pos x="386" y="173"/>
                      </a:cxn>
                      <a:cxn ang="0">
                        <a:pos x="387" y="175"/>
                      </a:cxn>
                      <a:cxn ang="0">
                        <a:pos x="0" y="176"/>
                      </a:cxn>
                      <a:cxn ang="0">
                        <a:pos x="4" y="143"/>
                      </a:cxn>
                      <a:cxn ang="0">
                        <a:pos x="9" y="115"/>
                      </a:cxn>
                      <a:cxn ang="0">
                        <a:pos x="18" y="90"/>
                      </a:cxn>
                      <a:cxn ang="0">
                        <a:pos x="27" y="70"/>
                      </a:cxn>
                      <a:cxn ang="0">
                        <a:pos x="37" y="53"/>
                      </a:cxn>
                      <a:cxn ang="0">
                        <a:pos x="50" y="39"/>
                      </a:cxn>
                      <a:cxn ang="0">
                        <a:pos x="62" y="28"/>
                      </a:cxn>
                      <a:cxn ang="0">
                        <a:pos x="74" y="18"/>
                      </a:cxn>
                      <a:cxn ang="0">
                        <a:pos x="86" y="12"/>
                      </a:cxn>
                      <a:cxn ang="0">
                        <a:pos x="97" y="7"/>
                      </a:cxn>
                      <a:cxn ang="0">
                        <a:pos x="108" y="3"/>
                      </a:cxn>
                      <a:cxn ang="0">
                        <a:pos x="118" y="1"/>
                      </a:cxn>
                      <a:cxn ang="0">
                        <a:pos x="126" y="0"/>
                      </a:cxn>
                    </a:cxnLst>
                    <a:rect l="0" t="0" r="r" b="b"/>
                    <a:pathLst>
                      <a:path w="387" h="176">
                        <a:moveTo>
                          <a:pt x="126" y="0"/>
                        </a:moveTo>
                        <a:lnTo>
                          <a:pt x="137" y="0"/>
                        </a:lnTo>
                        <a:lnTo>
                          <a:pt x="176" y="9"/>
                        </a:lnTo>
                        <a:lnTo>
                          <a:pt x="209" y="20"/>
                        </a:lnTo>
                        <a:lnTo>
                          <a:pt x="240" y="33"/>
                        </a:lnTo>
                        <a:lnTo>
                          <a:pt x="267" y="47"/>
                        </a:lnTo>
                        <a:lnTo>
                          <a:pt x="291" y="62"/>
                        </a:lnTo>
                        <a:lnTo>
                          <a:pt x="311" y="78"/>
                        </a:lnTo>
                        <a:lnTo>
                          <a:pt x="329" y="94"/>
                        </a:lnTo>
                        <a:lnTo>
                          <a:pt x="344" y="109"/>
                        </a:lnTo>
                        <a:lnTo>
                          <a:pt x="357" y="124"/>
                        </a:lnTo>
                        <a:lnTo>
                          <a:pt x="366" y="138"/>
                        </a:lnTo>
                        <a:lnTo>
                          <a:pt x="375" y="150"/>
                        </a:lnTo>
                        <a:lnTo>
                          <a:pt x="380" y="160"/>
                        </a:lnTo>
                        <a:lnTo>
                          <a:pt x="384" y="168"/>
                        </a:lnTo>
                        <a:lnTo>
                          <a:pt x="386" y="173"/>
                        </a:lnTo>
                        <a:lnTo>
                          <a:pt x="387" y="175"/>
                        </a:lnTo>
                        <a:lnTo>
                          <a:pt x="0" y="176"/>
                        </a:lnTo>
                        <a:lnTo>
                          <a:pt x="4" y="143"/>
                        </a:lnTo>
                        <a:lnTo>
                          <a:pt x="9" y="115"/>
                        </a:lnTo>
                        <a:lnTo>
                          <a:pt x="18" y="90"/>
                        </a:lnTo>
                        <a:lnTo>
                          <a:pt x="27" y="70"/>
                        </a:lnTo>
                        <a:lnTo>
                          <a:pt x="37" y="53"/>
                        </a:lnTo>
                        <a:lnTo>
                          <a:pt x="50" y="39"/>
                        </a:lnTo>
                        <a:lnTo>
                          <a:pt x="62" y="28"/>
                        </a:lnTo>
                        <a:lnTo>
                          <a:pt x="74" y="18"/>
                        </a:lnTo>
                        <a:lnTo>
                          <a:pt x="86" y="12"/>
                        </a:lnTo>
                        <a:lnTo>
                          <a:pt x="97" y="7"/>
                        </a:lnTo>
                        <a:lnTo>
                          <a:pt x="108" y="3"/>
                        </a:lnTo>
                        <a:lnTo>
                          <a:pt x="118" y="1"/>
                        </a:lnTo>
                        <a:lnTo>
                          <a:pt x="126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tx1">
                          <a:lumMod val="75000"/>
                          <a:lumOff val="25000"/>
                          <a:shade val="30000"/>
                          <a:satMod val="115000"/>
                        </a:schemeClr>
                      </a:gs>
                      <a:gs pos="50000">
                        <a:schemeClr val="tx1">
                          <a:lumMod val="75000"/>
                          <a:lumOff val="25000"/>
                          <a:shade val="67500"/>
                          <a:satMod val="11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  <a:shade val="100000"/>
                          <a:satMod val="115000"/>
                        </a:schemeClr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1" name="Freeform 22"/>
                  <p:cNvSpPr>
                    <a:spLocks/>
                  </p:cNvSpPr>
                  <p:nvPr/>
                </p:nvSpPr>
                <p:spPr bwMode="auto">
                  <a:xfrm>
                    <a:off x="4853780" y="138113"/>
                    <a:ext cx="2044700" cy="1158875"/>
                  </a:xfrm>
                  <a:custGeom>
                    <a:avLst/>
                    <a:gdLst/>
                    <a:ahLst/>
                    <a:cxnLst>
                      <a:cxn ang="0">
                        <a:pos x="1179" y="267"/>
                      </a:cxn>
                      <a:cxn ang="0">
                        <a:pos x="1251" y="205"/>
                      </a:cxn>
                      <a:cxn ang="0">
                        <a:pos x="1270" y="209"/>
                      </a:cxn>
                      <a:cxn ang="0">
                        <a:pos x="1283" y="220"/>
                      </a:cxn>
                      <a:cxn ang="0">
                        <a:pos x="1288" y="225"/>
                      </a:cxn>
                      <a:cxn ang="0">
                        <a:pos x="1280" y="708"/>
                      </a:cxn>
                      <a:cxn ang="0">
                        <a:pos x="1269" y="722"/>
                      </a:cxn>
                      <a:cxn ang="0">
                        <a:pos x="1255" y="728"/>
                      </a:cxn>
                      <a:cxn ang="0">
                        <a:pos x="1249" y="730"/>
                      </a:cxn>
                      <a:cxn ang="0">
                        <a:pos x="771" y="723"/>
                      </a:cxn>
                      <a:cxn ang="0">
                        <a:pos x="759" y="706"/>
                      </a:cxn>
                      <a:cxn ang="0">
                        <a:pos x="758" y="690"/>
                      </a:cxn>
                      <a:cxn ang="0">
                        <a:pos x="762" y="679"/>
                      </a:cxn>
                      <a:cxn ang="0">
                        <a:pos x="240" y="51"/>
                      </a:cxn>
                      <a:cxn ang="0">
                        <a:pos x="194" y="36"/>
                      </a:cxn>
                      <a:cxn ang="0">
                        <a:pos x="161" y="30"/>
                      </a:cxn>
                      <a:cxn ang="0">
                        <a:pos x="140" y="31"/>
                      </a:cxn>
                      <a:cxn ang="0">
                        <a:pos x="133" y="32"/>
                      </a:cxn>
                      <a:cxn ang="0">
                        <a:pos x="92" y="47"/>
                      </a:cxn>
                      <a:cxn ang="0">
                        <a:pos x="63" y="74"/>
                      </a:cxn>
                      <a:cxn ang="0">
                        <a:pos x="42" y="107"/>
                      </a:cxn>
                      <a:cxn ang="0">
                        <a:pos x="29" y="140"/>
                      </a:cxn>
                      <a:cxn ang="0">
                        <a:pos x="21" y="167"/>
                      </a:cxn>
                      <a:cxn ang="0">
                        <a:pos x="19" y="184"/>
                      </a:cxn>
                      <a:cxn ang="0">
                        <a:pos x="0" y="186"/>
                      </a:cxn>
                      <a:cxn ang="0">
                        <a:pos x="18" y="124"/>
                      </a:cxn>
                      <a:cxn ang="0">
                        <a:pos x="42" y="78"/>
                      </a:cxn>
                      <a:cxn ang="0">
                        <a:pos x="70" y="44"/>
                      </a:cxn>
                      <a:cxn ang="0">
                        <a:pos x="96" y="22"/>
                      </a:cxn>
                      <a:cxn ang="0">
                        <a:pos x="118" y="9"/>
                      </a:cxn>
                      <a:cxn ang="0">
                        <a:pos x="131" y="3"/>
                      </a:cxn>
                      <a:cxn ang="0">
                        <a:pos x="911" y="0"/>
                      </a:cxn>
                    </a:cxnLst>
                    <a:rect l="0" t="0" r="r" b="b"/>
                    <a:pathLst>
                      <a:path w="1288" h="730">
                        <a:moveTo>
                          <a:pt x="911" y="0"/>
                        </a:moveTo>
                        <a:lnTo>
                          <a:pt x="1179" y="267"/>
                        </a:lnTo>
                        <a:lnTo>
                          <a:pt x="1239" y="206"/>
                        </a:lnTo>
                        <a:lnTo>
                          <a:pt x="1251" y="205"/>
                        </a:lnTo>
                        <a:lnTo>
                          <a:pt x="1262" y="206"/>
                        </a:lnTo>
                        <a:lnTo>
                          <a:pt x="1270" y="209"/>
                        </a:lnTo>
                        <a:lnTo>
                          <a:pt x="1278" y="215"/>
                        </a:lnTo>
                        <a:lnTo>
                          <a:pt x="1283" y="220"/>
                        </a:lnTo>
                        <a:lnTo>
                          <a:pt x="1287" y="223"/>
                        </a:lnTo>
                        <a:lnTo>
                          <a:pt x="1288" y="225"/>
                        </a:lnTo>
                        <a:lnTo>
                          <a:pt x="1282" y="696"/>
                        </a:lnTo>
                        <a:lnTo>
                          <a:pt x="1280" y="708"/>
                        </a:lnTo>
                        <a:lnTo>
                          <a:pt x="1276" y="716"/>
                        </a:lnTo>
                        <a:lnTo>
                          <a:pt x="1269" y="722"/>
                        </a:lnTo>
                        <a:lnTo>
                          <a:pt x="1262" y="726"/>
                        </a:lnTo>
                        <a:lnTo>
                          <a:pt x="1255" y="728"/>
                        </a:lnTo>
                        <a:lnTo>
                          <a:pt x="1250" y="730"/>
                        </a:lnTo>
                        <a:lnTo>
                          <a:pt x="1249" y="730"/>
                        </a:lnTo>
                        <a:lnTo>
                          <a:pt x="784" y="729"/>
                        </a:lnTo>
                        <a:lnTo>
                          <a:pt x="771" y="723"/>
                        </a:lnTo>
                        <a:lnTo>
                          <a:pt x="763" y="714"/>
                        </a:lnTo>
                        <a:lnTo>
                          <a:pt x="759" y="706"/>
                        </a:lnTo>
                        <a:lnTo>
                          <a:pt x="757" y="697"/>
                        </a:lnTo>
                        <a:lnTo>
                          <a:pt x="758" y="690"/>
                        </a:lnTo>
                        <a:lnTo>
                          <a:pt x="759" y="684"/>
                        </a:lnTo>
                        <a:lnTo>
                          <a:pt x="762" y="679"/>
                        </a:lnTo>
                        <a:lnTo>
                          <a:pt x="815" y="624"/>
                        </a:lnTo>
                        <a:lnTo>
                          <a:pt x="240" y="51"/>
                        </a:lnTo>
                        <a:lnTo>
                          <a:pt x="216" y="42"/>
                        </a:lnTo>
                        <a:lnTo>
                          <a:pt x="194" y="36"/>
                        </a:lnTo>
                        <a:lnTo>
                          <a:pt x="176" y="32"/>
                        </a:lnTo>
                        <a:lnTo>
                          <a:pt x="161" y="30"/>
                        </a:lnTo>
                        <a:lnTo>
                          <a:pt x="148" y="30"/>
                        </a:lnTo>
                        <a:lnTo>
                          <a:pt x="140" y="31"/>
                        </a:lnTo>
                        <a:lnTo>
                          <a:pt x="134" y="32"/>
                        </a:lnTo>
                        <a:lnTo>
                          <a:pt x="133" y="32"/>
                        </a:lnTo>
                        <a:lnTo>
                          <a:pt x="111" y="38"/>
                        </a:lnTo>
                        <a:lnTo>
                          <a:pt x="92" y="47"/>
                        </a:lnTo>
                        <a:lnTo>
                          <a:pt x="77" y="60"/>
                        </a:lnTo>
                        <a:lnTo>
                          <a:pt x="63" y="74"/>
                        </a:lnTo>
                        <a:lnTo>
                          <a:pt x="51" y="90"/>
                        </a:lnTo>
                        <a:lnTo>
                          <a:pt x="42" y="107"/>
                        </a:lnTo>
                        <a:lnTo>
                          <a:pt x="35" y="124"/>
                        </a:lnTo>
                        <a:lnTo>
                          <a:pt x="29" y="140"/>
                        </a:lnTo>
                        <a:lnTo>
                          <a:pt x="25" y="155"/>
                        </a:lnTo>
                        <a:lnTo>
                          <a:pt x="21" y="167"/>
                        </a:lnTo>
                        <a:lnTo>
                          <a:pt x="20" y="177"/>
                        </a:lnTo>
                        <a:lnTo>
                          <a:pt x="19" y="184"/>
                        </a:lnTo>
                        <a:lnTo>
                          <a:pt x="19" y="186"/>
                        </a:lnTo>
                        <a:lnTo>
                          <a:pt x="0" y="186"/>
                        </a:lnTo>
                        <a:lnTo>
                          <a:pt x="7" y="153"/>
                        </a:lnTo>
                        <a:lnTo>
                          <a:pt x="18" y="124"/>
                        </a:lnTo>
                        <a:lnTo>
                          <a:pt x="29" y="100"/>
                        </a:lnTo>
                        <a:lnTo>
                          <a:pt x="42" y="78"/>
                        </a:lnTo>
                        <a:lnTo>
                          <a:pt x="56" y="59"/>
                        </a:lnTo>
                        <a:lnTo>
                          <a:pt x="70" y="44"/>
                        </a:lnTo>
                        <a:lnTo>
                          <a:pt x="83" y="31"/>
                        </a:lnTo>
                        <a:lnTo>
                          <a:pt x="96" y="22"/>
                        </a:lnTo>
                        <a:lnTo>
                          <a:pt x="108" y="14"/>
                        </a:lnTo>
                        <a:lnTo>
                          <a:pt x="118" y="9"/>
                        </a:lnTo>
                        <a:lnTo>
                          <a:pt x="126" y="5"/>
                        </a:lnTo>
                        <a:lnTo>
                          <a:pt x="131" y="3"/>
                        </a:lnTo>
                        <a:lnTo>
                          <a:pt x="133" y="2"/>
                        </a:lnTo>
                        <a:lnTo>
                          <a:pt x="91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tx2">
                          <a:shade val="30000"/>
                          <a:satMod val="115000"/>
                        </a:schemeClr>
                      </a:gs>
                      <a:gs pos="50000">
                        <a:schemeClr val="tx2">
                          <a:shade val="67500"/>
                          <a:satMod val="115000"/>
                        </a:schemeClr>
                      </a:gs>
                      <a:gs pos="100000">
                        <a:schemeClr val="tx2">
                          <a:shade val="100000"/>
                          <a:satMod val="115000"/>
                        </a:schemeClr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7" name="64 Grupo"/>
                <p:cNvGrpSpPr/>
                <p:nvPr/>
              </p:nvGrpSpPr>
              <p:grpSpPr>
                <a:xfrm>
                  <a:off x="3663155" y="503238"/>
                  <a:ext cx="2106613" cy="1403350"/>
                  <a:chOff x="3663155" y="503238"/>
                  <a:chExt cx="2106613" cy="1403350"/>
                </a:xfrm>
              </p:grpSpPr>
              <p:sp>
                <p:nvSpPr>
                  <p:cNvPr id="168" name="Freeform 9"/>
                  <p:cNvSpPr>
                    <a:spLocks/>
                  </p:cNvSpPr>
                  <p:nvPr/>
                </p:nvSpPr>
                <p:spPr bwMode="auto">
                  <a:xfrm>
                    <a:off x="3667918" y="1425575"/>
                    <a:ext cx="531813" cy="458788"/>
                  </a:xfrm>
                  <a:custGeom>
                    <a:avLst/>
                    <a:gdLst/>
                    <a:ahLst/>
                    <a:cxnLst>
                      <a:cxn ang="0">
                        <a:pos x="248" y="0"/>
                      </a:cxn>
                      <a:cxn ang="0">
                        <a:pos x="271" y="1"/>
                      </a:cxn>
                      <a:cxn ang="0">
                        <a:pos x="289" y="3"/>
                      </a:cxn>
                      <a:cxn ang="0">
                        <a:pos x="305" y="7"/>
                      </a:cxn>
                      <a:cxn ang="0">
                        <a:pos x="318" y="10"/>
                      </a:cxn>
                      <a:cxn ang="0">
                        <a:pos x="328" y="14"/>
                      </a:cxn>
                      <a:cxn ang="0">
                        <a:pos x="333" y="16"/>
                      </a:cxn>
                      <a:cxn ang="0">
                        <a:pos x="335" y="16"/>
                      </a:cxn>
                      <a:cxn ang="0">
                        <a:pos x="60" y="289"/>
                      </a:cxn>
                      <a:cxn ang="0">
                        <a:pos x="38" y="262"/>
                      </a:cxn>
                      <a:cxn ang="0">
                        <a:pos x="22" y="236"/>
                      </a:cxn>
                      <a:cxn ang="0">
                        <a:pos x="11" y="211"/>
                      </a:cxn>
                      <a:cxn ang="0">
                        <a:pos x="4" y="190"/>
                      </a:cxn>
                      <a:cxn ang="0">
                        <a:pos x="1" y="169"/>
                      </a:cxn>
                      <a:cxn ang="0">
                        <a:pos x="0" y="150"/>
                      </a:cxn>
                      <a:cxn ang="0">
                        <a:pos x="2" y="134"/>
                      </a:cxn>
                      <a:cxn ang="0">
                        <a:pos x="5" y="119"/>
                      </a:cxn>
                      <a:cxn ang="0">
                        <a:pos x="10" y="105"/>
                      </a:cxn>
                      <a:cxn ang="0">
                        <a:pos x="16" y="94"/>
                      </a:cxn>
                      <a:cxn ang="0">
                        <a:pos x="21" y="85"/>
                      </a:cxn>
                      <a:cxn ang="0">
                        <a:pos x="27" y="77"/>
                      </a:cxn>
                      <a:cxn ang="0">
                        <a:pos x="32" y="72"/>
                      </a:cxn>
                      <a:cxn ang="0">
                        <a:pos x="35" y="69"/>
                      </a:cxn>
                      <a:cxn ang="0">
                        <a:pos x="36" y="68"/>
                      </a:cxn>
                      <a:cxn ang="0">
                        <a:pos x="72" y="46"/>
                      </a:cxn>
                      <a:cxn ang="0">
                        <a:pos x="105" y="30"/>
                      </a:cxn>
                      <a:cxn ang="0">
                        <a:pos x="138" y="16"/>
                      </a:cxn>
                      <a:cxn ang="0">
                        <a:pos x="169" y="8"/>
                      </a:cxn>
                      <a:cxn ang="0">
                        <a:pos x="198" y="2"/>
                      </a:cxn>
                      <a:cxn ang="0">
                        <a:pos x="225" y="1"/>
                      </a:cxn>
                      <a:cxn ang="0">
                        <a:pos x="248" y="0"/>
                      </a:cxn>
                    </a:cxnLst>
                    <a:rect l="0" t="0" r="r" b="b"/>
                    <a:pathLst>
                      <a:path w="335" h="289">
                        <a:moveTo>
                          <a:pt x="248" y="0"/>
                        </a:moveTo>
                        <a:lnTo>
                          <a:pt x="271" y="1"/>
                        </a:lnTo>
                        <a:lnTo>
                          <a:pt x="289" y="3"/>
                        </a:lnTo>
                        <a:lnTo>
                          <a:pt x="305" y="7"/>
                        </a:lnTo>
                        <a:lnTo>
                          <a:pt x="318" y="10"/>
                        </a:lnTo>
                        <a:lnTo>
                          <a:pt x="328" y="14"/>
                        </a:lnTo>
                        <a:lnTo>
                          <a:pt x="333" y="16"/>
                        </a:lnTo>
                        <a:lnTo>
                          <a:pt x="335" y="16"/>
                        </a:lnTo>
                        <a:lnTo>
                          <a:pt x="60" y="289"/>
                        </a:lnTo>
                        <a:lnTo>
                          <a:pt x="38" y="262"/>
                        </a:lnTo>
                        <a:lnTo>
                          <a:pt x="22" y="236"/>
                        </a:lnTo>
                        <a:lnTo>
                          <a:pt x="11" y="211"/>
                        </a:lnTo>
                        <a:lnTo>
                          <a:pt x="4" y="190"/>
                        </a:lnTo>
                        <a:lnTo>
                          <a:pt x="1" y="169"/>
                        </a:lnTo>
                        <a:lnTo>
                          <a:pt x="0" y="150"/>
                        </a:lnTo>
                        <a:lnTo>
                          <a:pt x="2" y="134"/>
                        </a:lnTo>
                        <a:lnTo>
                          <a:pt x="5" y="119"/>
                        </a:lnTo>
                        <a:lnTo>
                          <a:pt x="10" y="105"/>
                        </a:lnTo>
                        <a:lnTo>
                          <a:pt x="16" y="94"/>
                        </a:lnTo>
                        <a:lnTo>
                          <a:pt x="21" y="85"/>
                        </a:lnTo>
                        <a:lnTo>
                          <a:pt x="27" y="77"/>
                        </a:lnTo>
                        <a:lnTo>
                          <a:pt x="32" y="72"/>
                        </a:lnTo>
                        <a:lnTo>
                          <a:pt x="35" y="69"/>
                        </a:lnTo>
                        <a:lnTo>
                          <a:pt x="36" y="68"/>
                        </a:lnTo>
                        <a:lnTo>
                          <a:pt x="72" y="46"/>
                        </a:lnTo>
                        <a:lnTo>
                          <a:pt x="105" y="30"/>
                        </a:lnTo>
                        <a:lnTo>
                          <a:pt x="138" y="16"/>
                        </a:lnTo>
                        <a:lnTo>
                          <a:pt x="169" y="8"/>
                        </a:lnTo>
                        <a:lnTo>
                          <a:pt x="198" y="2"/>
                        </a:lnTo>
                        <a:lnTo>
                          <a:pt x="225" y="1"/>
                        </a:lnTo>
                        <a:lnTo>
                          <a:pt x="248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tx1">
                          <a:lumMod val="75000"/>
                          <a:lumOff val="25000"/>
                          <a:shade val="30000"/>
                          <a:satMod val="115000"/>
                        </a:schemeClr>
                      </a:gs>
                      <a:gs pos="50000">
                        <a:schemeClr val="tx1">
                          <a:lumMod val="75000"/>
                          <a:lumOff val="25000"/>
                          <a:shade val="67500"/>
                          <a:satMod val="11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  <a:shade val="100000"/>
                          <a:satMod val="115000"/>
                        </a:schemeClr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9" name="Freeform 10"/>
                  <p:cNvSpPr>
                    <a:spLocks/>
                  </p:cNvSpPr>
                  <p:nvPr/>
                </p:nvSpPr>
                <p:spPr bwMode="auto">
                  <a:xfrm>
                    <a:off x="3663155" y="503238"/>
                    <a:ext cx="2106613" cy="1403350"/>
                  </a:xfrm>
                  <a:custGeom>
                    <a:avLst/>
                    <a:gdLst/>
                    <a:ahLst/>
                    <a:cxnLst>
                      <a:cxn ang="0">
                        <a:pos x="984" y="0"/>
                      </a:cxn>
                      <a:cxn ang="0">
                        <a:pos x="989" y="1"/>
                      </a:cxn>
                      <a:cxn ang="0">
                        <a:pos x="991" y="1"/>
                      </a:cxn>
                      <a:cxn ang="0">
                        <a:pos x="1318" y="339"/>
                      </a:cxn>
                      <a:cxn ang="0">
                        <a:pos x="1324" y="348"/>
                      </a:cxn>
                      <a:cxn ang="0">
                        <a:pos x="1327" y="358"/>
                      </a:cxn>
                      <a:cxn ang="0">
                        <a:pos x="1326" y="366"/>
                      </a:cxn>
                      <a:cxn ang="0">
                        <a:pos x="1324" y="375"/>
                      </a:cxn>
                      <a:cxn ang="0">
                        <a:pos x="1321" y="381"/>
                      </a:cxn>
                      <a:cxn ang="0">
                        <a:pos x="1319" y="385"/>
                      </a:cxn>
                      <a:cxn ang="0">
                        <a:pos x="1318" y="387"/>
                      </a:cxn>
                      <a:cxn ang="0">
                        <a:pos x="988" y="715"/>
                      </a:cxn>
                      <a:cxn ang="0">
                        <a:pos x="975" y="718"/>
                      </a:cxn>
                      <a:cxn ang="0">
                        <a:pos x="965" y="719"/>
                      </a:cxn>
                      <a:cxn ang="0">
                        <a:pos x="956" y="717"/>
                      </a:cxn>
                      <a:cxn ang="0">
                        <a:pos x="950" y="714"/>
                      </a:cxn>
                      <a:cxn ang="0">
                        <a:pos x="944" y="708"/>
                      </a:cxn>
                      <a:cxn ang="0">
                        <a:pos x="940" y="703"/>
                      </a:cxn>
                      <a:cxn ang="0">
                        <a:pos x="938" y="699"/>
                      </a:cxn>
                      <a:cxn ang="0">
                        <a:pos x="936" y="695"/>
                      </a:cxn>
                      <a:cxn ang="0">
                        <a:pos x="936" y="618"/>
                      </a:cxn>
                      <a:cxn ang="0">
                        <a:pos x="125" y="618"/>
                      </a:cxn>
                      <a:cxn ang="0">
                        <a:pos x="98" y="630"/>
                      </a:cxn>
                      <a:cxn ang="0">
                        <a:pos x="78" y="642"/>
                      </a:cxn>
                      <a:cxn ang="0">
                        <a:pos x="61" y="655"/>
                      </a:cxn>
                      <a:cxn ang="0">
                        <a:pos x="49" y="664"/>
                      </a:cxn>
                      <a:cxn ang="0">
                        <a:pos x="41" y="672"/>
                      </a:cxn>
                      <a:cxn ang="0">
                        <a:pos x="36" y="678"/>
                      </a:cxn>
                      <a:cxn ang="0">
                        <a:pos x="35" y="680"/>
                      </a:cxn>
                      <a:cxn ang="0">
                        <a:pos x="24" y="700"/>
                      </a:cxn>
                      <a:cxn ang="0">
                        <a:pos x="18" y="719"/>
                      </a:cxn>
                      <a:cxn ang="0">
                        <a:pos x="15" y="740"/>
                      </a:cxn>
                      <a:cxn ang="0">
                        <a:pos x="16" y="760"/>
                      </a:cxn>
                      <a:cxn ang="0">
                        <a:pos x="19" y="779"/>
                      </a:cxn>
                      <a:cxn ang="0">
                        <a:pos x="24" y="798"/>
                      </a:cxn>
                      <a:cxn ang="0">
                        <a:pos x="30" y="815"/>
                      </a:cxn>
                      <a:cxn ang="0">
                        <a:pos x="37" y="830"/>
                      </a:cxn>
                      <a:cxn ang="0">
                        <a:pos x="45" y="844"/>
                      </a:cxn>
                      <a:cxn ang="0">
                        <a:pos x="51" y="854"/>
                      </a:cxn>
                      <a:cxn ang="0">
                        <a:pos x="61" y="868"/>
                      </a:cxn>
                      <a:cxn ang="0">
                        <a:pos x="63" y="870"/>
                      </a:cxn>
                      <a:cxn ang="0">
                        <a:pos x="49" y="884"/>
                      </a:cxn>
                      <a:cxn ang="0">
                        <a:pos x="31" y="852"/>
                      </a:cxn>
                      <a:cxn ang="0">
                        <a:pos x="17" y="823"/>
                      </a:cxn>
                      <a:cxn ang="0">
                        <a:pos x="7" y="795"/>
                      </a:cxn>
                      <a:cxn ang="0">
                        <a:pos x="3" y="769"/>
                      </a:cxn>
                      <a:cxn ang="0">
                        <a:pos x="0" y="745"/>
                      </a:cxn>
                      <a:cxn ang="0">
                        <a:pos x="0" y="724"/>
                      </a:cxn>
                      <a:cxn ang="0">
                        <a:pos x="2" y="705"/>
                      </a:cxn>
                      <a:cxn ang="0">
                        <a:pos x="5" y="689"/>
                      </a:cxn>
                      <a:cxn ang="0">
                        <a:pos x="8" y="676"/>
                      </a:cxn>
                      <a:cxn ang="0">
                        <a:pos x="11" y="667"/>
                      </a:cxn>
                      <a:cxn ang="0">
                        <a:pos x="15" y="659"/>
                      </a:cxn>
                      <a:cxn ang="0">
                        <a:pos x="565" y="108"/>
                      </a:cxn>
                      <a:cxn ang="0">
                        <a:pos x="943" y="108"/>
                      </a:cxn>
                      <a:cxn ang="0">
                        <a:pos x="943" y="21"/>
                      </a:cxn>
                      <a:cxn ang="0">
                        <a:pos x="951" y="12"/>
                      </a:cxn>
                      <a:cxn ang="0">
                        <a:pos x="959" y="5"/>
                      </a:cxn>
                      <a:cxn ang="0">
                        <a:pos x="968" y="2"/>
                      </a:cxn>
                      <a:cxn ang="0">
                        <a:pos x="977" y="1"/>
                      </a:cxn>
                      <a:cxn ang="0">
                        <a:pos x="984" y="0"/>
                      </a:cxn>
                    </a:cxnLst>
                    <a:rect l="0" t="0" r="r" b="b"/>
                    <a:pathLst>
                      <a:path w="1327" h="884">
                        <a:moveTo>
                          <a:pt x="984" y="0"/>
                        </a:moveTo>
                        <a:lnTo>
                          <a:pt x="989" y="1"/>
                        </a:lnTo>
                        <a:lnTo>
                          <a:pt x="991" y="1"/>
                        </a:lnTo>
                        <a:lnTo>
                          <a:pt x="1318" y="339"/>
                        </a:lnTo>
                        <a:lnTo>
                          <a:pt x="1324" y="348"/>
                        </a:lnTo>
                        <a:lnTo>
                          <a:pt x="1327" y="358"/>
                        </a:lnTo>
                        <a:lnTo>
                          <a:pt x="1326" y="366"/>
                        </a:lnTo>
                        <a:lnTo>
                          <a:pt x="1324" y="375"/>
                        </a:lnTo>
                        <a:lnTo>
                          <a:pt x="1321" y="381"/>
                        </a:lnTo>
                        <a:lnTo>
                          <a:pt x="1319" y="385"/>
                        </a:lnTo>
                        <a:lnTo>
                          <a:pt x="1318" y="387"/>
                        </a:lnTo>
                        <a:lnTo>
                          <a:pt x="988" y="715"/>
                        </a:lnTo>
                        <a:lnTo>
                          <a:pt x="975" y="718"/>
                        </a:lnTo>
                        <a:lnTo>
                          <a:pt x="965" y="719"/>
                        </a:lnTo>
                        <a:lnTo>
                          <a:pt x="956" y="717"/>
                        </a:lnTo>
                        <a:lnTo>
                          <a:pt x="950" y="714"/>
                        </a:lnTo>
                        <a:lnTo>
                          <a:pt x="944" y="708"/>
                        </a:lnTo>
                        <a:lnTo>
                          <a:pt x="940" y="703"/>
                        </a:lnTo>
                        <a:lnTo>
                          <a:pt x="938" y="699"/>
                        </a:lnTo>
                        <a:lnTo>
                          <a:pt x="936" y="695"/>
                        </a:lnTo>
                        <a:lnTo>
                          <a:pt x="936" y="618"/>
                        </a:lnTo>
                        <a:lnTo>
                          <a:pt x="125" y="618"/>
                        </a:lnTo>
                        <a:lnTo>
                          <a:pt x="98" y="630"/>
                        </a:lnTo>
                        <a:lnTo>
                          <a:pt x="78" y="642"/>
                        </a:lnTo>
                        <a:lnTo>
                          <a:pt x="61" y="655"/>
                        </a:lnTo>
                        <a:lnTo>
                          <a:pt x="49" y="664"/>
                        </a:lnTo>
                        <a:lnTo>
                          <a:pt x="41" y="672"/>
                        </a:lnTo>
                        <a:lnTo>
                          <a:pt x="36" y="678"/>
                        </a:lnTo>
                        <a:lnTo>
                          <a:pt x="35" y="680"/>
                        </a:lnTo>
                        <a:lnTo>
                          <a:pt x="24" y="700"/>
                        </a:lnTo>
                        <a:lnTo>
                          <a:pt x="18" y="719"/>
                        </a:lnTo>
                        <a:lnTo>
                          <a:pt x="15" y="740"/>
                        </a:lnTo>
                        <a:lnTo>
                          <a:pt x="16" y="760"/>
                        </a:lnTo>
                        <a:lnTo>
                          <a:pt x="19" y="779"/>
                        </a:lnTo>
                        <a:lnTo>
                          <a:pt x="24" y="798"/>
                        </a:lnTo>
                        <a:lnTo>
                          <a:pt x="30" y="815"/>
                        </a:lnTo>
                        <a:lnTo>
                          <a:pt x="37" y="830"/>
                        </a:lnTo>
                        <a:lnTo>
                          <a:pt x="45" y="844"/>
                        </a:lnTo>
                        <a:lnTo>
                          <a:pt x="51" y="854"/>
                        </a:lnTo>
                        <a:lnTo>
                          <a:pt x="61" y="868"/>
                        </a:lnTo>
                        <a:lnTo>
                          <a:pt x="63" y="870"/>
                        </a:lnTo>
                        <a:lnTo>
                          <a:pt x="49" y="884"/>
                        </a:lnTo>
                        <a:lnTo>
                          <a:pt x="31" y="852"/>
                        </a:lnTo>
                        <a:lnTo>
                          <a:pt x="17" y="823"/>
                        </a:lnTo>
                        <a:lnTo>
                          <a:pt x="7" y="795"/>
                        </a:lnTo>
                        <a:lnTo>
                          <a:pt x="3" y="769"/>
                        </a:lnTo>
                        <a:lnTo>
                          <a:pt x="0" y="745"/>
                        </a:lnTo>
                        <a:lnTo>
                          <a:pt x="0" y="724"/>
                        </a:lnTo>
                        <a:lnTo>
                          <a:pt x="2" y="705"/>
                        </a:lnTo>
                        <a:lnTo>
                          <a:pt x="5" y="689"/>
                        </a:lnTo>
                        <a:lnTo>
                          <a:pt x="8" y="676"/>
                        </a:lnTo>
                        <a:lnTo>
                          <a:pt x="11" y="667"/>
                        </a:lnTo>
                        <a:lnTo>
                          <a:pt x="15" y="659"/>
                        </a:lnTo>
                        <a:lnTo>
                          <a:pt x="565" y="108"/>
                        </a:lnTo>
                        <a:lnTo>
                          <a:pt x="943" y="108"/>
                        </a:lnTo>
                        <a:lnTo>
                          <a:pt x="943" y="21"/>
                        </a:lnTo>
                        <a:lnTo>
                          <a:pt x="951" y="12"/>
                        </a:lnTo>
                        <a:lnTo>
                          <a:pt x="959" y="5"/>
                        </a:lnTo>
                        <a:lnTo>
                          <a:pt x="968" y="2"/>
                        </a:lnTo>
                        <a:lnTo>
                          <a:pt x="977" y="1"/>
                        </a:lnTo>
                        <a:lnTo>
                          <a:pt x="984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7700">
                          <a:shade val="30000"/>
                          <a:satMod val="115000"/>
                        </a:srgbClr>
                      </a:gs>
                      <a:gs pos="50000">
                        <a:srgbClr val="FF7700">
                          <a:shade val="67500"/>
                          <a:satMod val="115000"/>
                        </a:srgbClr>
                      </a:gs>
                      <a:gs pos="100000">
                        <a:srgbClr val="FF7700">
                          <a:shade val="100000"/>
                          <a:satMod val="115000"/>
                        </a:srgbClr>
                      </a:gs>
                    </a:gsLst>
                    <a:lin ang="1080000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8" name="65 Grupo"/>
                <p:cNvGrpSpPr/>
                <p:nvPr/>
              </p:nvGrpSpPr>
              <p:grpSpPr>
                <a:xfrm>
                  <a:off x="6741318" y="76200"/>
                  <a:ext cx="1374775" cy="2124075"/>
                  <a:chOff x="6741318" y="76200"/>
                  <a:chExt cx="1374775" cy="2124075"/>
                </a:xfrm>
              </p:grpSpPr>
              <p:sp>
                <p:nvSpPr>
                  <p:cNvPr id="164" name="Freeform 19"/>
                  <p:cNvSpPr>
                    <a:spLocks/>
                  </p:cNvSpPr>
                  <p:nvPr/>
                </p:nvSpPr>
                <p:spPr bwMode="auto">
                  <a:xfrm>
                    <a:off x="6750843" y="76200"/>
                    <a:ext cx="455613" cy="536575"/>
                  </a:xfrm>
                  <a:custGeom>
                    <a:avLst/>
                    <a:gdLst/>
                    <a:ahLst/>
                    <a:cxnLst>
                      <a:cxn ang="0">
                        <a:pos x="140" y="0"/>
                      </a:cxn>
                      <a:cxn ang="0">
                        <a:pos x="156" y="2"/>
                      </a:cxn>
                      <a:cxn ang="0">
                        <a:pos x="171" y="6"/>
                      </a:cxn>
                      <a:cxn ang="0">
                        <a:pos x="184" y="11"/>
                      </a:cxn>
                      <a:cxn ang="0">
                        <a:pos x="196" y="17"/>
                      </a:cxn>
                      <a:cxn ang="0">
                        <a:pos x="204" y="23"/>
                      </a:cxn>
                      <a:cxn ang="0">
                        <a:pos x="211" y="28"/>
                      </a:cxn>
                      <a:cxn ang="0">
                        <a:pos x="217" y="33"/>
                      </a:cxn>
                      <a:cxn ang="0">
                        <a:pos x="220" y="37"/>
                      </a:cxn>
                      <a:cxn ang="0">
                        <a:pos x="221" y="37"/>
                      </a:cxn>
                      <a:cxn ang="0">
                        <a:pos x="242" y="73"/>
                      </a:cxn>
                      <a:cxn ang="0">
                        <a:pos x="258" y="108"/>
                      </a:cxn>
                      <a:cxn ang="0">
                        <a:pos x="270" y="141"/>
                      </a:cxn>
                      <a:cxn ang="0">
                        <a:pos x="279" y="171"/>
                      </a:cxn>
                      <a:cxn ang="0">
                        <a:pos x="284" y="200"/>
                      </a:cxn>
                      <a:cxn ang="0">
                        <a:pos x="286" y="228"/>
                      </a:cxn>
                      <a:cxn ang="0">
                        <a:pos x="287" y="252"/>
                      </a:cxn>
                      <a:cxn ang="0">
                        <a:pos x="285" y="274"/>
                      </a:cxn>
                      <a:cxn ang="0">
                        <a:pos x="282" y="292"/>
                      </a:cxn>
                      <a:cxn ang="0">
                        <a:pos x="280" y="308"/>
                      </a:cxn>
                      <a:cxn ang="0">
                        <a:pos x="276" y="321"/>
                      </a:cxn>
                      <a:cxn ang="0">
                        <a:pos x="272" y="331"/>
                      </a:cxn>
                      <a:cxn ang="0">
                        <a:pos x="270" y="336"/>
                      </a:cxn>
                      <a:cxn ang="0">
                        <a:pos x="269" y="338"/>
                      </a:cxn>
                      <a:cxn ang="0">
                        <a:pos x="0" y="59"/>
                      </a:cxn>
                      <a:cxn ang="0">
                        <a:pos x="27" y="38"/>
                      </a:cxn>
                      <a:cxn ang="0">
                        <a:pos x="54" y="23"/>
                      </a:cxn>
                      <a:cxn ang="0">
                        <a:pos x="78" y="11"/>
                      </a:cxn>
                      <a:cxn ang="0">
                        <a:pos x="100" y="4"/>
                      </a:cxn>
                      <a:cxn ang="0">
                        <a:pos x="121" y="1"/>
                      </a:cxn>
                      <a:cxn ang="0">
                        <a:pos x="140" y="0"/>
                      </a:cxn>
                    </a:cxnLst>
                    <a:rect l="0" t="0" r="r" b="b"/>
                    <a:pathLst>
                      <a:path w="287" h="338">
                        <a:moveTo>
                          <a:pt x="140" y="0"/>
                        </a:moveTo>
                        <a:lnTo>
                          <a:pt x="156" y="2"/>
                        </a:lnTo>
                        <a:lnTo>
                          <a:pt x="171" y="6"/>
                        </a:lnTo>
                        <a:lnTo>
                          <a:pt x="184" y="11"/>
                        </a:lnTo>
                        <a:lnTo>
                          <a:pt x="196" y="17"/>
                        </a:lnTo>
                        <a:lnTo>
                          <a:pt x="204" y="23"/>
                        </a:lnTo>
                        <a:lnTo>
                          <a:pt x="211" y="28"/>
                        </a:lnTo>
                        <a:lnTo>
                          <a:pt x="217" y="33"/>
                        </a:lnTo>
                        <a:lnTo>
                          <a:pt x="220" y="37"/>
                        </a:lnTo>
                        <a:lnTo>
                          <a:pt x="221" y="37"/>
                        </a:lnTo>
                        <a:lnTo>
                          <a:pt x="242" y="73"/>
                        </a:lnTo>
                        <a:lnTo>
                          <a:pt x="258" y="108"/>
                        </a:lnTo>
                        <a:lnTo>
                          <a:pt x="270" y="141"/>
                        </a:lnTo>
                        <a:lnTo>
                          <a:pt x="279" y="171"/>
                        </a:lnTo>
                        <a:lnTo>
                          <a:pt x="284" y="200"/>
                        </a:lnTo>
                        <a:lnTo>
                          <a:pt x="286" y="228"/>
                        </a:lnTo>
                        <a:lnTo>
                          <a:pt x="287" y="252"/>
                        </a:lnTo>
                        <a:lnTo>
                          <a:pt x="285" y="274"/>
                        </a:lnTo>
                        <a:lnTo>
                          <a:pt x="282" y="292"/>
                        </a:lnTo>
                        <a:lnTo>
                          <a:pt x="280" y="308"/>
                        </a:lnTo>
                        <a:lnTo>
                          <a:pt x="276" y="321"/>
                        </a:lnTo>
                        <a:lnTo>
                          <a:pt x="272" y="331"/>
                        </a:lnTo>
                        <a:lnTo>
                          <a:pt x="270" y="336"/>
                        </a:lnTo>
                        <a:lnTo>
                          <a:pt x="269" y="338"/>
                        </a:lnTo>
                        <a:lnTo>
                          <a:pt x="0" y="59"/>
                        </a:lnTo>
                        <a:lnTo>
                          <a:pt x="27" y="38"/>
                        </a:lnTo>
                        <a:lnTo>
                          <a:pt x="54" y="23"/>
                        </a:lnTo>
                        <a:lnTo>
                          <a:pt x="78" y="11"/>
                        </a:lnTo>
                        <a:lnTo>
                          <a:pt x="100" y="4"/>
                        </a:lnTo>
                        <a:lnTo>
                          <a:pt x="121" y="1"/>
                        </a:lnTo>
                        <a:lnTo>
                          <a:pt x="14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tx1">
                          <a:lumMod val="75000"/>
                          <a:lumOff val="25000"/>
                          <a:shade val="30000"/>
                          <a:satMod val="115000"/>
                        </a:schemeClr>
                      </a:gs>
                      <a:gs pos="50000">
                        <a:schemeClr val="tx1">
                          <a:lumMod val="75000"/>
                          <a:lumOff val="25000"/>
                          <a:shade val="67500"/>
                          <a:satMod val="11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  <a:shade val="100000"/>
                          <a:satMod val="115000"/>
                        </a:schemeClr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7" name="Freeform 20"/>
                  <p:cNvSpPr>
                    <a:spLocks/>
                  </p:cNvSpPr>
                  <p:nvPr/>
                </p:nvSpPr>
                <p:spPr bwMode="auto">
                  <a:xfrm>
                    <a:off x="6741318" y="76200"/>
                    <a:ext cx="1374775" cy="2124075"/>
                  </a:xfrm>
                  <a:custGeom>
                    <a:avLst/>
                    <a:gdLst/>
                    <a:ahLst/>
                    <a:cxnLst>
                      <a:cxn ang="0">
                        <a:pos x="139" y="0"/>
                      </a:cxn>
                      <a:cxn ang="0">
                        <a:pos x="160" y="1"/>
                      </a:cxn>
                      <a:cxn ang="0">
                        <a:pos x="179" y="3"/>
                      </a:cxn>
                      <a:cxn ang="0">
                        <a:pos x="194" y="7"/>
                      </a:cxn>
                      <a:cxn ang="0">
                        <a:pos x="207" y="9"/>
                      </a:cxn>
                      <a:cxn ang="0">
                        <a:pos x="216" y="13"/>
                      </a:cxn>
                      <a:cxn ang="0">
                        <a:pos x="224" y="17"/>
                      </a:cxn>
                      <a:cxn ang="0">
                        <a:pos x="765" y="578"/>
                      </a:cxn>
                      <a:cxn ang="0">
                        <a:pos x="758" y="957"/>
                      </a:cxn>
                      <a:cxn ang="0">
                        <a:pos x="844" y="958"/>
                      </a:cxn>
                      <a:cxn ang="0">
                        <a:pos x="854" y="966"/>
                      </a:cxn>
                      <a:cxn ang="0">
                        <a:pos x="860" y="974"/>
                      </a:cxn>
                      <a:cxn ang="0">
                        <a:pos x="864" y="984"/>
                      </a:cxn>
                      <a:cxn ang="0">
                        <a:pos x="866" y="992"/>
                      </a:cxn>
                      <a:cxn ang="0">
                        <a:pos x="866" y="999"/>
                      </a:cxn>
                      <a:cxn ang="0">
                        <a:pos x="865" y="1005"/>
                      </a:cxn>
                      <a:cxn ang="0">
                        <a:pos x="865" y="1007"/>
                      </a:cxn>
                      <a:cxn ang="0">
                        <a:pos x="522" y="1329"/>
                      </a:cxn>
                      <a:cxn ang="0">
                        <a:pos x="513" y="1336"/>
                      </a:cxn>
                      <a:cxn ang="0">
                        <a:pos x="503" y="1338"/>
                      </a:cxn>
                      <a:cxn ang="0">
                        <a:pos x="495" y="1337"/>
                      </a:cxn>
                      <a:cxn ang="0">
                        <a:pos x="486" y="1335"/>
                      </a:cxn>
                      <a:cxn ang="0">
                        <a:pos x="480" y="1332"/>
                      </a:cxn>
                      <a:cxn ang="0">
                        <a:pos x="476" y="1329"/>
                      </a:cxn>
                      <a:cxn ang="0">
                        <a:pos x="474" y="1328"/>
                      </a:cxn>
                      <a:cxn ang="0">
                        <a:pos x="153" y="992"/>
                      </a:cxn>
                      <a:cxn ang="0">
                        <a:pos x="149" y="979"/>
                      </a:cxn>
                      <a:cxn ang="0">
                        <a:pos x="149" y="969"/>
                      </a:cxn>
                      <a:cxn ang="0">
                        <a:pos x="151" y="960"/>
                      </a:cxn>
                      <a:cxn ang="0">
                        <a:pos x="155" y="954"/>
                      </a:cxn>
                      <a:cxn ang="0">
                        <a:pos x="160" y="948"/>
                      </a:cxn>
                      <a:cxn ang="0">
                        <a:pos x="165" y="944"/>
                      </a:cxn>
                      <a:cxn ang="0">
                        <a:pos x="170" y="942"/>
                      </a:cxn>
                      <a:cxn ang="0">
                        <a:pos x="174" y="940"/>
                      </a:cxn>
                      <a:cxn ang="0">
                        <a:pos x="174" y="940"/>
                      </a:cxn>
                      <a:cxn ang="0">
                        <a:pos x="250" y="941"/>
                      </a:cxn>
                      <a:cxn ang="0">
                        <a:pos x="263" y="128"/>
                      </a:cxn>
                      <a:cxn ang="0">
                        <a:pos x="252" y="101"/>
                      </a:cxn>
                      <a:cxn ang="0">
                        <a:pos x="240" y="80"/>
                      </a:cxn>
                      <a:cxn ang="0">
                        <a:pos x="229" y="64"/>
                      </a:cxn>
                      <a:cxn ang="0">
                        <a:pos x="218" y="52"/>
                      </a:cxn>
                      <a:cxn ang="0">
                        <a:pos x="210" y="43"/>
                      </a:cxn>
                      <a:cxn ang="0">
                        <a:pos x="204" y="38"/>
                      </a:cxn>
                      <a:cxn ang="0">
                        <a:pos x="202" y="37"/>
                      </a:cxn>
                      <a:cxn ang="0">
                        <a:pos x="183" y="26"/>
                      </a:cxn>
                      <a:cxn ang="0">
                        <a:pos x="163" y="20"/>
                      </a:cxn>
                      <a:cxn ang="0">
                        <a:pos x="144" y="16"/>
                      </a:cxn>
                      <a:cxn ang="0">
                        <a:pos x="124" y="17"/>
                      </a:cxn>
                      <a:cxn ang="0">
                        <a:pos x="104" y="20"/>
                      </a:cxn>
                      <a:cxn ang="0">
                        <a:pos x="86" y="24"/>
                      </a:cxn>
                      <a:cxn ang="0">
                        <a:pos x="69" y="30"/>
                      </a:cxn>
                      <a:cxn ang="0">
                        <a:pos x="53" y="37"/>
                      </a:cxn>
                      <a:cxn ang="0">
                        <a:pos x="40" y="45"/>
                      </a:cxn>
                      <a:cxn ang="0">
                        <a:pos x="29" y="52"/>
                      </a:cxn>
                      <a:cxn ang="0">
                        <a:pos x="20" y="56"/>
                      </a:cxn>
                      <a:cxn ang="0">
                        <a:pos x="15" y="61"/>
                      </a:cxn>
                      <a:cxn ang="0">
                        <a:pos x="13" y="62"/>
                      </a:cxn>
                      <a:cxn ang="0">
                        <a:pos x="0" y="48"/>
                      </a:cxn>
                      <a:cxn ang="0">
                        <a:pos x="32" y="29"/>
                      </a:cxn>
                      <a:cxn ang="0">
                        <a:pos x="61" y="16"/>
                      </a:cxn>
                      <a:cxn ang="0">
                        <a:pos x="89" y="8"/>
                      </a:cxn>
                      <a:cxn ang="0">
                        <a:pos x="116" y="2"/>
                      </a:cxn>
                      <a:cxn ang="0">
                        <a:pos x="139" y="0"/>
                      </a:cxn>
                    </a:cxnLst>
                    <a:rect l="0" t="0" r="r" b="b"/>
                    <a:pathLst>
                      <a:path w="866" h="1338">
                        <a:moveTo>
                          <a:pt x="139" y="0"/>
                        </a:moveTo>
                        <a:lnTo>
                          <a:pt x="160" y="1"/>
                        </a:lnTo>
                        <a:lnTo>
                          <a:pt x="179" y="3"/>
                        </a:lnTo>
                        <a:lnTo>
                          <a:pt x="194" y="7"/>
                        </a:lnTo>
                        <a:lnTo>
                          <a:pt x="207" y="9"/>
                        </a:lnTo>
                        <a:lnTo>
                          <a:pt x="216" y="13"/>
                        </a:lnTo>
                        <a:lnTo>
                          <a:pt x="224" y="17"/>
                        </a:lnTo>
                        <a:lnTo>
                          <a:pt x="765" y="578"/>
                        </a:lnTo>
                        <a:lnTo>
                          <a:pt x="758" y="957"/>
                        </a:lnTo>
                        <a:lnTo>
                          <a:pt x="844" y="958"/>
                        </a:lnTo>
                        <a:lnTo>
                          <a:pt x="854" y="966"/>
                        </a:lnTo>
                        <a:lnTo>
                          <a:pt x="860" y="974"/>
                        </a:lnTo>
                        <a:lnTo>
                          <a:pt x="864" y="984"/>
                        </a:lnTo>
                        <a:lnTo>
                          <a:pt x="866" y="992"/>
                        </a:lnTo>
                        <a:lnTo>
                          <a:pt x="866" y="999"/>
                        </a:lnTo>
                        <a:lnTo>
                          <a:pt x="865" y="1005"/>
                        </a:lnTo>
                        <a:lnTo>
                          <a:pt x="865" y="1007"/>
                        </a:lnTo>
                        <a:lnTo>
                          <a:pt x="522" y="1329"/>
                        </a:lnTo>
                        <a:lnTo>
                          <a:pt x="513" y="1336"/>
                        </a:lnTo>
                        <a:lnTo>
                          <a:pt x="503" y="1338"/>
                        </a:lnTo>
                        <a:lnTo>
                          <a:pt x="495" y="1337"/>
                        </a:lnTo>
                        <a:lnTo>
                          <a:pt x="486" y="1335"/>
                        </a:lnTo>
                        <a:lnTo>
                          <a:pt x="480" y="1332"/>
                        </a:lnTo>
                        <a:lnTo>
                          <a:pt x="476" y="1329"/>
                        </a:lnTo>
                        <a:lnTo>
                          <a:pt x="474" y="1328"/>
                        </a:lnTo>
                        <a:lnTo>
                          <a:pt x="153" y="992"/>
                        </a:lnTo>
                        <a:lnTo>
                          <a:pt x="149" y="979"/>
                        </a:lnTo>
                        <a:lnTo>
                          <a:pt x="149" y="969"/>
                        </a:lnTo>
                        <a:lnTo>
                          <a:pt x="151" y="960"/>
                        </a:lnTo>
                        <a:lnTo>
                          <a:pt x="155" y="954"/>
                        </a:lnTo>
                        <a:lnTo>
                          <a:pt x="160" y="948"/>
                        </a:lnTo>
                        <a:lnTo>
                          <a:pt x="165" y="944"/>
                        </a:lnTo>
                        <a:lnTo>
                          <a:pt x="170" y="942"/>
                        </a:lnTo>
                        <a:lnTo>
                          <a:pt x="174" y="940"/>
                        </a:lnTo>
                        <a:lnTo>
                          <a:pt x="174" y="940"/>
                        </a:lnTo>
                        <a:lnTo>
                          <a:pt x="250" y="941"/>
                        </a:lnTo>
                        <a:lnTo>
                          <a:pt x="263" y="128"/>
                        </a:lnTo>
                        <a:lnTo>
                          <a:pt x="252" y="101"/>
                        </a:lnTo>
                        <a:lnTo>
                          <a:pt x="240" y="80"/>
                        </a:lnTo>
                        <a:lnTo>
                          <a:pt x="229" y="64"/>
                        </a:lnTo>
                        <a:lnTo>
                          <a:pt x="218" y="52"/>
                        </a:lnTo>
                        <a:lnTo>
                          <a:pt x="210" y="43"/>
                        </a:lnTo>
                        <a:lnTo>
                          <a:pt x="204" y="38"/>
                        </a:lnTo>
                        <a:lnTo>
                          <a:pt x="202" y="37"/>
                        </a:lnTo>
                        <a:lnTo>
                          <a:pt x="183" y="26"/>
                        </a:lnTo>
                        <a:lnTo>
                          <a:pt x="163" y="20"/>
                        </a:lnTo>
                        <a:lnTo>
                          <a:pt x="144" y="16"/>
                        </a:lnTo>
                        <a:lnTo>
                          <a:pt x="124" y="17"/>
                        </a:lnTo>
                        <a:lnTo>
                          <a:pt x="104" y="20"/>
                        </a:lnTo>
                        <a:lnTo>
                          <a:pt x="86" y="24"/>
                        </a:lnTo>
                        <a:lnTo>
                          <a:pt x="69" y="30"/>
                        </a:lnTo>
                        <a:lnTo>
                          <a:pt x="53" y="37"/>
                        </a:lnTo>
                        <a:lnTo>
                          <a:pt x="40" y="45"/>
                        </a:lnTo>
                        <a:lnTo>
                          <a:pt x="29" y="52"/>
                        </a:lnTo>
                        <a:lnTo>
                          <a:pt x="20" y="56"/>
                        </a:lnTo>
                        <a:lnTo>
                          <a:pt x="15" y="61"/>
                        </a:lnTo>
                        <a:lnTo>
                          <a:pt x="13" y="62"/>
                        </a:lnTo>
                        <a:lnTo>
                          <a:pt x="0" y="48"/>
                        </a:lnTo>
                        <a:lnTo>
                          <a:pt x="32" y="29"/>
                        </a:lnTo>
                        <a:lnTo>
                          <a:pt x="61" y="16"/>
                        </a:lnTo>
                        <a:lnTo>
                          <a:pt x="89" y="8"/>
                        </a:lnTo>
                        <a:lnTo>
                          <a:pt x="116" y="2"/>
                        </a:lnTo>
                        <a:lnTo>
                          <a:pt x="13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1F00">
                          <a:shade val="30000"/>
                          <a:satMod val="115000"/>
                        </a:srgbClr>
                      </a:gs>
                      <a:gs pos="50000">
                        <a:srgbClr val="FF1F00">
                          <a:shade val="67500"/>
                          <a:satMod val="115000"/>
                        </a:srgbClr>
                      </a:gs>
                      <a:gs pos="100000">
                        <a:srgbClr val="FF1F00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9" name="66 Grupo"/>
                <p:cNvGrpSpPr/>
                <p:nvPr/>
              </p:nvGrpSpPr>
              <p:grpSpPr>
                <a:xfrm>
                  <a:off x="7331868" y="1303338"/>
                  <a:ext cx="1154113" cy="2049463"/>
                  <a:chOff x="7331868" y="1303338"/>
                  <a:chExt cx="1154113" cy="2049463"/>
                </a:xfrm>
              </p:grpSpPr>
              <p:sp>
                <p:nvSpPr>
                  <p:cNvPr id="162" name="Freeform 17"/>
                  <p:cNvSpPr>
                    <a:spLocks/>
                  </p:cNvSpPr>
                  <p:nvPr/>
                </p:nvSpPr>
                <p:spPr bwMode="auto">
                  <a:xfrm>
                    <a:off x="8184355" y="1323975"/>
                    <a:ext cx="274638" cy="61436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32" y="4"/>
                      </a:cxn>
                      <a:cxn ang="0">
                        <a:pos x="60" y="9"/>
                      </a:cxn>
                      <a:cxn ang="0">
                        <a:pos x="85" y="17"/>
                      </a:cxn>
                      <a:cxn ang="0">
                        <a:pos x="105" y="26"/>
                      </a:cxn>
                      <a:cxn ang="0">
                        <a:pos x="122" y="37"/>
                      </a:cxn>
                      <a:cxn ang="0">
                        <a:pos x="136" y="49"/>
                      </a:cxn>
                      <a:cxn ang="0">
                        <a:pos x="147" y="61"/>
                      </a:cxn>
                      <a:cxn ang="0">
                        <a:pos x="155" y="73"/>
                      </a:cxn>
                      <a:cxn ang="0">
                        <a:pos x="162" y="85"/>
                      </a:cxn>
                      <a:cxn ang="0">
                        <a:pos x="167" y="96"/>
                      </a:cxn>
                      <a:cxn ang="0">
                        <a:pos x="170" y="108"/>
                      </a:cxn>
                      <a:cxn ang="0">
                        <a:pos x="172" y="117"/>
                      </a:cxn>
                      <a:cxn ang="0">
                        <a:pos x="173" y="125"/>
                      </a:cxn>
                      <a:cxn ang="0">
                        <a:pos x="173" y="137"/>
                      </a:cxn>
                      <a:cxn ang="0">
                        <a:pos x="165" y="175"/>
                      </a:cxn>
                      <a:cxn ang="0">
                        <a:pos x="154" y="209"/>
                      </a:cxn>
                      <a:cxn ang="0">
                        <a:pos x="141" y="240"/>
                      </a:cxn>
                      <a:cxn ang="0">
                        <a:pos x="127" y="267"/>
                      </a:cxn>
                      <a:cxn ang="0">
                        <a:pos x="113" y="290"/>
                      </a:cxn>
                      <a:cxn ang="0">
                        <a:pos x="97" y="311"/>
                      </a:cxn>
                      <a:cxn ang="0">
                        <a:pos x="82" y="329"/>
                      </a:cxn>
                      <a:cxn ang="0">
                        <a:pos x="66" y="344"/>
                      </a:cxn>
                      <a:cxn ang="0">
                        <a:pos x="52" y="357"/>
                      </a:cxn>
                      <a:cxn ang="0">
                        <a:pos x="38" y="366"/>
                      </a:cxn>
                      <a:cxn ang="0">
                        <a:pos x="26" y="375"/>
                      </a:cxn>
                      <a:cxn ang="0">
                        <a:pos x="15" y="380"/>
                      </a:cxn>
                      <a:cxn ang="0">
                        <a:pos x="8" y="384"/>
                      </a:cxn>
                      <a:cxn ang="0">
                        <a:pos x="3" y="386"/>
                      </a:cxn>
                      <a:cxn ang="0">
                        <a:pos x="1" y="387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73" h="387">
                        <a:moveTo>
                          <a:pt x="0" y="0"/>
                        </a:moveTo>
                        <a:lnTo>
                          <a:pt x="32" y="4"/>
                        </a:lnTo>
                        <a:lnTo>
                          <a:pt x="60" y="9"/>
                        </a:lnTo>
                        <a:lnTo>
                          <a:pt x="85" y="17"/>
                        </a:lnTo>
                        <a:lnTo>
                          <a:pt x="105" y="26"/>
                        </a:lnTo>
                        <a:lnTo>
                          <a:pt x="122" y="37"/>
                        </a:lnTo>
                        <a:lnTo>
                          <a:pt x="136" y="49"/>
                        </a:lnTo>
                        <a:lnTo>
                          <a:pt x="147" y="61"/>
                        </a:lnTo>
                        <a:lnTo>
                          <a:pt x="155" y="73"/>
                        </a:lnTo>
                        <a:lnTo>
                          <a:pt x="162" y="85"/>
                        </a:lnTo>
                        <a:lnTo>
                          <a:pt x="167" y="96"/>
                        </a:lnTo>
                        <a:lnTo>
                          <a:pt x="170" y="108"/>
                        </a:lnTo>
                        <a:lnTo>
                          <a:pt x="172" y="117"/>
                        </a:lnTo>
                        <a:lnTo>
                          <a:pt x="173" y="125"/>
                        </a:lnTo>
                        <a:lnTo>
                          <a:pt x="173" y="137"/>
                        </a:lnTo>
                        <a:lnTo>
                          <a:pt x="165" y="175"/>
                        </a:lnTo>
                        <a:lnTo>
                          <a:pt x="154" y="209"/>
                        </a:lnTo>
                        <a:lnTo>
                          <a:pt x="141" y="240"/>
                        </a:lnTo>
                        <a:lnTo>
                          <a:pt x="127" y="267"/>
                        </a:lnTo>
                        <a:lnTo>
                          <a:pt x="113" y="290"/>
                        </a:lnTo>
                        <a:lnTo>
                          <a:pt x="97" y="311"/>
                        </a:lnTo>
                        <a:lnTo>
                          <a:pt x="82" y="329"/>
                        </a:lnTo>
                        <a:lnTo>
                          <a:pt x="66" y="344"/>
                        </a:lnTo>
                        <a:lnTo>
                          <a:pt x="52" y="357"/>
                        </a:lnTo>
                        <a:lnTo>
                          <a:pt x="38" y="366"/>
                        </a:lnTo>
                        <a:lnTo>
                          <a:pt x="26" y="375"/>
                        </a:lnTo>
                        <a:lnTo>
                          <a:pt x="15" y="380"/>
                        </a:lnTo>
                        <a:lnTo>
                          <a:pt x="8" y="384"/>
                        </a:lnTo>
                        <a:lnTo>
                          <a:pt x="3" y="386"/>
                        </a:lnTo>
                        <a:lnTo>
                          <a:pt x="1" y="38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tx1">
                          <a:lumMod val="75000"/>
                          <a:lumOff val="25000"/>
                          <a:shade val="30000"/>
                          <a:satMod val="115000"/>
                        </a:schemeClr>
                      </a:gs>
                      <a:gs pos="50000">
                        <a:schemeClr val="tx1">
                          <a:lumMod val="75000"/>
                          <a:lumOff val="25000"/>
                          <a:shade val="67500"/>
                          <a:satMod val="11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  <a:shade val="100000"/>
                          <a:satMod val="115000"/>
                        </a:schemeClr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3" name="Freeform 18"/>
                  <p:cNvSpPr>
                    <a:spLocks/>
                  </p:cNvSpPr>
                  <p:nvPr/>
                </p:nvSpPr>
                <p:spPr bwMode="auto">
                  <a:xfrm>
                    <a:off x="7331868" y="1303338"/>
                    <a:ext cx="1154113" cy="2049463"/>
                  </a:xfrm>
                  <a:custGeom>
                    <a:avLst/>
                    <a:gdLst/>
                    <a:ahLst/>
                    <a:cxnLst>
                      <a:cxn ang="0">
                        <a:pos x="572" y="7"/>
                      </a:cxn>
                      <a:cxn ang="0">
                        <a:pos x="626" y="29"/>
                      </a:cxn>
                      <a:cxn ang="0">
                        <a:pos x="665" y="56"/>
                      </a:cxn>
                      <a:cxn ang="0">
                        <a:pos x="693" y="83"/>
                      </a:cxn>
                      <a:cxn ang="0">
                        <a:pos x="711" y="108"/>
                      </a:cxn>
                      <a:cxn ang="0">
                        <a:pos x="720" y="126"/>
                      </a:cxn>
                      <a:cxn ang="0">
                        <a:pos x="722" y="133"/>
                      </a:cxn>
                      <a:cxn ang="0">
                        <a:pos x="461" y="1183"/>
                      </a:cxn>
                      <a:cxn ang="0">
                        <a:pos x="523" y="1255"/>
                      </a:cxn>
                      <a:cxn ang="0">
                        <a:pos x="519" y="1274"/>
                      </a:cxn>
                      <a:cxn ang="0">
                        <a:pos x="509" y="1287"/>
                      </a:cxn>
                      <a:cxn ang="0">
                        <a:pos x="503" y="1291"/>
                      </a:cxn>
                      <a:cxn ang="0">
                        <a:pos x="22" y="1285"/>
                      </a:cxn>
                      <a:cxn ang="0">
                        <a:pos x="8" y="1274"/>
                      </a:cxn>
                      <a:cxn ang="0">
                        <a:pos x="1" y="1260"/>
                      </a:cxn>
                      <a:cxn ang="0">
                        <a:pos x="0" y="788"/>
                      </a:cxn>
                      <a:cxn ang="0">
                        <a:pos x="14" y="767"/>
                      </a:cxn>
                      <a:cxn ang="0">
                        <a:pos x="31" y="760"/>
                      </a:cxn>
                      <a:cxn ang="0">
                        <a:pos x="44" y="763"/>
                      </a:cxn>
                      <a:cxn ang="0">
                        <a:pos x="50" y="765"/>
                      </a:cxn>
                      <a:cxn ang="0">
                        <a:pos x="675" y="241"/>
                      </a:cxn>
                      <a:cxn ang="0">
                        <a:pos x="690" y="195"/>
                      </a:cxn>
                      <a:cxn ang="0">
                        <a:pos x="694" y="161"/>
                      </a:cxn>
                      <a:cxn ang="0">
                        <a:pos x="694" y="140"/>
                      </a:cxn>
                      <a:cxn ang="0">
                        <a:pos x="693" y="133"/>
                      </a:cxn>
                      <a:cxn ang="0">
                        <a:pos x="678" y="93"/>
                      </a:cxn>
                      <a:cxn ang="0">
                        <a:pos x="650" y="63"/>
                      </a:cxn>
                      <a:cxn ang="0">
                        <a:pos x="618" y="42"/>
                      </a:cxn>
                      <a:cxn ang="0">
                        <a:pos x="585" y="29"/>
                      </a:cxn>
                      <a:cxn ang="0">
                        <a:pos x="558" y="21"/>
                      </a:cxn>
                      <a:cxn ang="0">
                        <a:pos x="541" y="19"/>
                      </a:cxn>
                      <a:cxn ang="0">
                        <a:pos x="539" y="0"/>
                      </a:cxn>
                    </a:cxnLst>
                    <a:rect l="0" t="0" r="r" b="b"/>
                    <a:pathLst>
                      <a:path w="727" h="1291">
                        <a:moveTo>
                          <a:pt x="539" y="0"/>
                        </a:moveTo>
                        <a:lnTo>
                          <a:pt x="572" y="7"/>
                        </a:lnTo>
                        <a:lnTo>
                          <a:pt x="601" y="18"/>
                        </a:lnTo>
                        <a:lnTo>
                          <a:pt x="626" y="29"/>
                        </a:lnTo>
                        <a:lnTo>
                          <a:pt x="648" y="42"/>
                        </a:lnTo>
                        <a:lnTo>
                          <a:pt x="665" y="56"/>
                        </a:lnTo>
                        <a:lnTo>
                          <a:pt x="681" y="70"/>
                        </a:lnTo>
                        <a:lnTo>
                          <a:pt x="693" y="83"/>
                        </a:lnTo>
                        <a:lnTo>
                          <a:pt x="704" y="96"/>
                        </a:lnTo>
                        <a:lnTo>
                          <a:pt x="711" y="108"/>
                        </a:lnTo>
                        <a:lnTo>
                          <a:pt x="716" y="118"/>
                        </a:lnTo>
                        <a:lnTo>
                          <a:pt x="720" y="126"/>
                        </a:lnTo>
                        <a:lnTo>
                          <a:pt x="721" y="131"/>
                        </a:lnTo>
                        <a:lnTo>
                          <a:pt x="722" y="133"/>
                        </a:lnTo>
                        <a:lnTo>
                          <a:pt x="727" y="913"/>
                        </a:lnTo>
                        <a:lnTo>
                          <a:pt x="461" y="1183"/>
                        </a:lnTo>
                        <a:lnTo>
                          <a:pt x="522" y="1243"/>
                        </a:lnTo>
                        <a:lnTo>
                          <a:pt x="523" y="1255"/>
                        </a:lnTo>
                        <a:lnTo>
                          <a:pt x="523" y="1265"/>
                        </a:lnTo>
                        <a:lnTo>
                          <a:pt x="519" y="1274"/>
                        </a:lnTo>
                        <a:lnTo>
                          <a:pt x="513" y="1281"/>
                        </a:lnTo>
                        <a:lnTo>
                          <a:pt x="509" y="1287"/>
                        </a:lnTo>
                        <a:lnTo>
                          <a:pt x="505" y="1291"/>
                        </a:lnTo>
                        <a:lnTo>
                          <a:pt x="503" y="1291"/>
                        </a:lnTo>
                        <a:lnTo>
                          <a:pt x="33" y="1287"/>
                        </a:lnTo>
                        <a:lnTo>
                          <a:pt x="22" y="1285"/>
                        </a:lnTo>
                        <a:lnTo>
                          <a:pt x="14" y="1280"/>
                        </a:lnTo>
                        <a:lnTo>
                          <a:pt x="8" y="1274"/>
                        </a:lnTo>
                        <a:lnTo>
                          <a:pt x="3" y="1266"/>
                        </a:lnTo>
                        <a:lnTo>
                          <a:pt x="1" y="1260"/>
                        </a:lnTo>
                        <a:lnTo>
                          <a:pt x="0" y="1255"/>
                        </a:lnTo>
                        <a:lnTo>
                          <a:pt x="0" y="788"/>
                        </a:lnTo>
                        <a:lnTo>
                          <a:pt x="6" y="774"/>
                        </a:lnTo>
                        <a:lnTo>
                          <a:pt x="14" y="767"/>
                        </a:lnTo>
                        <a:lnTo>
                          <a:pt x="23" y="762"/>
                        </a:lnTo>
                        <a:lnTo>
                          <a:pt x="31" y="760"/>
                        </a:lnTo>
                        <a:lnTo>
                          <a:pt x="39" y="761"/>
                        </a:lnTo>
                        <a:lnTo>
                          <a:pt x="44" y="763"/>
                        </a:lnTo>
                        <a:lnTo>
                          <a:pt x="48" y="764"/>
                        </a:lnTo>
                        <a:lnTo>
                          <a:pt x="50" y="765"/>
                        </a:lnTo>
                        <a:lnTo>
                          <a:pt x="104" y="818"/>
                        </a:lnTo>
                        <a:lnTo>
                          <a:pt x="675" y="241"/>
                        </a:lnTo>
                        <a:lnTo>
                          <a:pt x="683" y="216"/>
                        </a:lnTo>
                        <a:lnTo>
                          <a:pt x="690" y="195"/>
                        </a:lnTo>
                        <a:lnTo>
                          <a:pt x="693" y="176"/>
                        </a:lnTo>
                        <a:lnTo>
                          <a:pt x="694" y="161"/>
                        </a:lnTo>
                        <a:lnTo>
                          <a:pt x="695" y="149"/>
                        </a:lnTo>
                        <a:lnTo>
                          <a:pt x="694" y="140"/>
                        </a:lnTo>
                        <a:lnTo>
                          <a:pt x="693" y="135"/>
                        </a:lnTo>
                        <a:lnTo>
                          <a:pt x="693" y="133"/>
                        </a:lnTo>
                        <a:lnTo>
                          <a:pt x="687" y="111"/>
                        </a:lnTo>
                        <a:lnTo>
                          <a:pt x="678" y="93"/>
                        </a:lnTo>
                        <a:lnTo>
                          <a:pt x="665" y="77"/>
                        </a:lnTo>
                        <a:lnTo>
                          <a:pt x="650" y="63"/>
                        </a:lnTo>
                        <a:lnTo>
                          <a:pt x="635" y="51"/>
                        </a:lnTo>
                        <a:lnTo>
                          <a:pt x="618" y="42"/>
                        </a:lnTo>
                        <a:lnTo>
                          <a:pt x="601" y="34"/>
                        </a:lnTo>
                        <a:lnTo>
                          <a:pt x="585" y="29"/>
                        </a:lnTo>
                        <a:lnTo>
                          <a:pt x="571" y="25"/>
                        </a:lnTo>
                        <a:lnTo>
                          <a:pt x="558" y="21"/>
                        </a:lnTo>
                        <a:lnTo>
                          <a:pt x="548" y="19"/>
                        </a:lnTo>
                        <a:lnTo>
                          <a:pt x="541" y="19"/>
                        </a:lnTo>
                        <a:lnTo>
                          <a:pt x="539" y="19"/>
                        </a:lnTo>
                        <a:lnTo>
                          <a:pt x="53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4">
                          <a:shade val="30000"/>
                          <a:satMod val="115000"/>
                        </a:schemeClr>
                      </a:gs>
                      <a:gs pos="50000">
                        <a:schemeClr val="accent4">
                          <a:shade val="67500"/>
                          <a:satMod val="115000"/>
                        </a:schemeClr>
                      </a:gs>
                      <a:gs pos="100000">
                        <a:schemeClr val="accent4">
                          <a:shade val="100000"/>
                          <a:satMod val="115000"/>
                        </a:schemeClr>
                      </a:gs>
                    </a:gsLst>
                    <a:lin ang="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50" name="67 Grupo"/>
                <p:cNvGrpSpPr/>
                <p:nvPr/>
              </p:nvGrpSpPr>
              <p:grpSpPr>
                <a:xfrm>
                  <a:off x="6419055" y="3157538"/>
                  <a:ext cx="2106613" cy="1404938"/>
                  <a:chOff x="6419055" y="3157538"/>
                  <a:chExt cx="2106613" cy="1404938"/>
                </a:xfrm>
              </p:grpSpPr>
              <p:sp>
                <p:nvSpPr>
                  <p:cNvPr id="160" name="Freeform 15"/>
                  <p:cNvSpPr>
                    <a:spLocks/>
                  </p:cNvSpPr>
                  <p:nvPr/>
                </p:nvSpPr>
                <p:spPr bwMode="auto">
                  <a:xfrm>
                    <a:off x="7995443" y="3168650"/>
                    <a:ext cx="530225" cy="461963"/>
                  </a:xfrm>
                  <a:custGeom>
                    <a:avLst/>
                    <a:gdLst/>
                    <a:ahLst/>
                    <a:cxnLst>
                      <a:cxn ang="0">
                        <a:pos x="274" y="0"/>
                      </a:cxn>
                      <a:cxn ang="0">
                        <a:pos x="295" y="28"/>
                      </a:cxn>
                      <a:cxn ang="0">
                        <a:pos x="311" y="53"/>
                      </a:cxn>
                      <a:cxn ang="0">
                        <a:pos x="322" y="77"/>
                      </a:cxn>
                      <a:cxn ang="0">
                        <a:pos x="330" y="100"/>
                      </a:cxn>
                      <a:cxn ang="0">
                        <a:pos x="333" y="120"/>
                      </a:cxn>
                      <a:cxn ang="0">
                        <a:pos x="334" y="139"/>
                      </a:cxn>
                      <a:cxn ang="0">
                        <a:pos x="333" y="156"/>
                      </a:cxn>
                      <a:cxn ang="0">
                        <a:pos x="330" y="170"/>
                      </a:cxn>
                      <a:cxn ang="0">
                        <a:pos x="325" y="183"/>
                      </a:cxn>
                      <a:cxn ang="0">
                        <a:pos x="319" y="194"/>
                      </a:cxn>
                      <a:cxn ang="0">
                        <a:pos x="313" y="204"/>
                      </a:cxn>
                      <a:cxn ang="0">
                        <a:pos x="308" y="211"/>
                      </a:cxn>
                      <a:cxn ang="0">
                        <a:pos x="303" y="217"/>
                      </a:cxn>
                      <a:cxn ang="0">
                        <a:pos x="300" y="220"/>
                      </a:cxn>
                      <a:cxn ang="0">
                        <a:pos x="299" y="220"/>
                      </a:cxn>
                      <a:cxn ang="0">
                        <a:pos x="263" y="243"/>
                      </a:cxn>
                      <a:cxn ang="0">
                        <a:pos x="230" y="260"/>
                      </a:cxn>
                      <a:cxn ang="0">
                        <a:pos x="197" y="273"/>
                      </a:cxn>
                      <a:cxn ang="0">
                        <a:pos x="166" y="281"/>
                      </a:cxn>
                      <a:cxn ang="0">
                        <a:pos x="137" y="287"/>
                      </a:cxn>
                      <a:cxn ang="0">
                        <a:pos x="110" y="290"/>
                      </a:cxn>
                      <a:cxn ang="0">
                        <a:pos x="87" y="291"/>
                      </a:cxn>
                      <a:cxn ang="0">
                        <a:pos x="64" y="290"/>
                      </a:cxn>
                      <a:cxn ang="0">
                        <a:pos x="46" y="287"/>
                      </a:cxn>
                      <a:cxn ang="0">
                        <a:pos x="30" y="284"/>
                      </a:cxn>
                      <a:cxn ang="0">
                        <a:pos x="17" y="280"/>
                      </a:cxn>
                      <a:cxn ang="0">
                        <a:pos x="7" y="278"/>
                      </a:cxn>
                      <a:cxn ang="0">
                        <a:pos x="2" y="276"/>
                      </a:cxn>
                      <a:cxn ang="0">
                        <a:pos x="0" y="275"/>
                      </a:cxn>
                      <a:cxn ang="0">
                        <a:pos x="274" y="0"/>
                      </a:cxn>
                    </a:cxnLst>
                    <a:rect l="0" t="0" r="r" b="b"/>
                    <a:pathLst>
                      <a:path w="334" h="291">
                        <a:moveTo>
                          <a:pt x="274" y="0"/>
                        </a:moveTo>
                        <a:lnTo>
                          <a:pt x="295" y="28"/>
                        </a:lnTo>
                        <a:lnTo>
                          <a:pt x="311" y="53"/>
                        </a:lnTo>
                        <a:lnTo>
                          <a:pt x="322" y="77"/>
                        </a:lnTo>
                        <a:lnTo>
                          <a:pt x="330" y="100"/>
                        </a:lnTo>
                        <a:lnTo>
                          <a:pt x="333" y="120"/>
                        </a:lnTo>
                        <a:lnTo>
                          <a:pt x="334" y="139"/>
                        </a:lnTo>
                        <a:lnTo>
                          <a:pt x="333" y="156"/>
                        </a:lnTo>
                        <a:lnTo>
                          <a:pt x="330" y="170"/>
                        </a:lnTo>
                        <a:lnTo>
                          <a:pt x="325" y="183"/>
                        </a:lnTo>
                        <a:lnTo>
                          <a:pt x="319" y="194"/>
                        </a:lnTo>
                        <a:lnTo>
                          <a:pt x="313" y="204"/>
                        </a:lnTo>
                        <a:lnTo>
                          <a:pt x="308" y="211"/>
                        </a:lnTo>
                        <a:lnTo>
                          <a:pt x="303" y="217"/>
                        </a:lnTo>
                        <a:lnTo>
                          <a:pt x="300" y="220"/>
                        </a:lnTo>
                        <a:lnTo>
                          <a:pt x="299" y="220"/>
                        </a:lnTo>
                        <a:lnTo>
                          <a:pt x="263" y="243"/>
                        </a:lnTo>
                        <a:lnTo>
                          <a:pt x="230" y="260"/>
                        </a:lnTo>
                        <a:lnTo>
                          <a:pt x="197" y="273"/>
                        </a:lnTo>
                        <a:lnTo>
                          <a:pt x="166" y="281"/>
                        </a:lnTo>
                        <a:lnTo>
                          <a:pt x="137" y="287"/>
                        </a:lnTo>
                        <a:lnTo>
                          <a:pt x="110" y="290"/>
                        </a:lnTo>
                        <a:lnTo>
                          <a:pt x="87" y="291"/>
                        </a:lnTo>
                        <a:lnTo>
                          <a:pt x="64" y="290"/>
                        </a:lnTo>
                        <a:lnTo>
                          <a:pt x="46" y="287"/>
                        </a:lnTo>
                        <a:lnTo>
                          <a:pt x="30" y="284"/>
                        </a:lnTo>
                        <a:lnTo>
                          <a:pt x="17" y="280"/>
                        </a:lnTo>
                        <a:lnTo>
                          <a:pt x="7" y="278"/>
                        </a:lnTo>
                        <a:lnTo>
                          <a:pt x="2" y="276"/>
                        </a:lnTo>
                        <a:lnTo>
                          <a:pt x="0" y="275"/>
                        </a:lnTo>
                        <a:lnTo>
                          <a:pt x="274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tx1">
                          <a:lumMod val="75000"/>
                          <a:lumOff val="25000"/>
                          <a:shade val="30000"/>
                          <a:satMod val="115000"/>
                        </a:schemeClr>
                      </a:gs>
                      <a:gs pos="50000">
                        <a:schemeClr val="tx1">
                          <a:lumMod val="75000"/>
                          <a:lumOff val="25000"/>
                          <a:shade val="67500"/>
                          <a:satMod val="11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  <a:shade val="100000"/>
                          <a:satMod val="115000"/>
                        </a:schemeClr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1" name="Freeform 16"/>
                  <p:cNvSpPr>
                    <a:spLocks/>
                  </p:cNvSpPr>
                  <p:nvPr/>
                </p:nvSpPr>
                <p:spPr bwMode="auto">
                  <a:xfrm>
                    <a:off x="6419055" y="3157538"/>
                    <a:ext cx="2106613" cy="1404938"/>
                  </a:xfrm>
                  <a:custGeom>
                    <a:avLst/>
                    <a:gdLst/>
                    <a:ahLst/>
                    <a:cxnLst>
                      <a:cxn ang="0">
                        <a:pos x="1278" y="0"/>
                      </a:cxn>
                      <a:cxn ang="0">
                        <a:pos x="1296" y="32"/>
                      </a:cxn>
                      <a:cxn ang="0">
                        <a:pos x="1310" y="61"/>
                      </a:cxn>
                      <a:cxn ang="0">
                        <a:pos x="1320" y="89"/>
                      </a:cxn>
                      <a:cxn ang="0">
                        <a:pos x="1324" y="115"/>
                      </a:cxn>
                      <a:cxn ang="0">
                        <a:pos x="1327" y="139"/>
                      </a:cxn>
                      <a:cxn ang="0">
                        <a:pos x="1327" y="160"/>
                      </a:cxn>
                      <a:cxn ang="0">
                        <a:pos x="1325" y="179"/>
                      </a:cxn>
                      <a:cxn ang="0">
                        <a:pos x="1323" y="195"/>
                      </a:cxn>
                      <a:cxn ang="0">
                        <a:pos x="1319" y="208"/>
                      </a:cxn>
                      <a:cxn ang="0">
                        <a:pos x="1316" y="217"/>
                      </a:cxn>
                      <a:cxn ang="0">
                        <a:pos x="1312" y="225"/>
                      </a:cxn>
                      <a:cxn ang="0">
                        <a:pos x="763" y="776"/>
                      </a:cxn>
                      <a:cxn ang="0">
                        <a:pos x="385" y="777"/>
                      </a:cxn>
                      <a:cxn ang="0">
                        <a:pos x="385" y="863"/>
                      </a:cxn>
                      <a:cxn ang="0">
                        <a:pos x="377" y="873"/>
                      </a:cxn>
                      <a:cxn ang="0">
                        <a:pos x="369" y="879"/>
                      </a:cxn>
                      <a:cxn ang="0">
                        <a:pos x="360" y="883"/>
                      </a:cxn>
                      <a:cxn ang="0">
                        <a:pos x="351" y="884"/>
                      </a:cxn>
                      <a:cxn ang="0">
                        <a:pos x="344" y="885"/>
                      </a:cxn>
                      <a:cxn ang="0">
                        <a:pos x="338" y="884"/>
                      </a:cxn>
                      <a:cxn ang="0">
                        <a:pos x="336" y="884"/>
                      </a:cxn>
                      <a:cxn ang="0">
                        <a:pos x="9" y="547"/>
                      </a:cxn>
                      <a:cxn ang="0">
                        <a:pos x="3" y="538"/>
                      </a:cxn>
                      <a:cxn ang="0">
                        <a:pos x="0" y="528"/>
                      </a:cxn>
                      <a:cxn ang="0">
                        <a:pos x="1" y="519"/>
                      </a:cxn>
                      <a:cxn ang="0">
                        <a:pos x="3" y="510"/>
                      </a:cxn>
                      <a:cxn ang="0">
                        <a:pos x="6" y="504"/>
                      </a:cxn>
                      <a:cxn ang="0">
                        <a:pos x="9" y="500"/>
                      </a:cxn>
                      <a:cxn ang="0">
                        <a:pos x="9" y="498"/>
                      </a:cxn>
                      <a:cxn ang="0">
                        <a:pos x="339" y="170"/>
                      </a:cxn>
                      <a:cxn ang="0">
                        <a:pos x="351" y="167"/>
                      </a:cxn>
                      <a:cxn ang="0">
                        <a:pos x="363" y="166"/>
                      </a:cxn>
                      <a:cxn ang="0">
                        <a:pos x="371" y="168"/>
                      </a:cxn>
                      <a:cxn ang="0">
                        <a:pos x="377" y="171"/>
                      </a:cxn>
                      <a:cxn ang="0">
                        <a:pos x="383" y="177"/>
                      </a:cxn>
                      <a:cxn ang="0">
                        <a:pos x="387" y="182"/>
                      </a:cxn>
                      <a:cxn ang="0">
                        <a:pos x="389" y="186"/>
                      </a:cxn>
                      <a:cxn ang="0">
                        <a:pos x="391" y="190"/>
                      </a:cxn>
                      <a:cxn ang="0">
                        <a:pos x="391" y="267"/>
                      </a:cxn>
                      <a:cxn ang="0">
                        <a:pos x="1202" y="266"/>
                      </a:cxn>
                      <a:cxn ang="0">
                        <a:pos x="1229" y="254"/>
                      </a:cxn>
                      <a:cxn ang="0">
                        <a:pos x="1250" y="242"/>
                      </a:cxn>
                      <a:cxn ang="0">
                        <a:pos x="1267" y="229"/>
                      </a:cxn>
                      <a:cxn ang="0">
                        <a:pos x="1279" y="220"/>
                      </a:cxn>
                      <a:cxn ang="0">
                        <a:pos x="1286" y="212"/>
                      </a:cxn>
                      <a:cxn ang="0">
                        <a:pos x="1291" y="206"/>
                      </a:cxn>
                      <a:cxn ang="0">
                        <a:pos x="1292" y="204"/>
                      </a:cxn>
                      <a:cxn ang="0">
                        <a:pos x="1303" y="184"/>
                      </a:cxn>
                      <a:cxn ang="0">
                        <a:pos x="1310" y="165"/>
                      </a:cxn>
                      <a:cxn ang="0">
                        <a:pos x="1311" y="144"/>
                      </a:cxn>
                      <a:cxn ang="0">
                        <a:pos x="1311" y="124"/>
                      </a:cxn>
                      <a:cxn ang="0">
                        <a:pos x="1308" y="105"/>
                      </a:cxn>
                      <a:cxn ang="0">
                        <a:pos x="1303" y="86"/>
                      </a:cxn>
                      <a:cxn ang="0">
                        <a:pos x="1296" y="69"/>
                      </a:cxn>
                      <a:cxn ang="0">
                        <a:pos x="1289" y="54"/>
                      </a:cxn>
                      <a:cxn ang="0">
                        <a:pos x="1281" y="40"/>
                      </a:cxn>
                      <a:cxn ang="0">
                        <a:pos x="1275" y="30"/>
                      </a:cxn>
                      <a:cxn ang="0">
                        <a:pos x="1266" y="16"/>
                      </a:cxn>
                      <a:cxn ang="0">
                        <a:pos x="1264" y="14"/>
                      </a:cxn>
                      <a:cxn ang="0">
                        <a:pos x="1278" y="0"/>
                      </a:cxn>
                    </a:cxnLst>
                    <a:rect l="0" t="0" r="r" b="b"/>
                    <a:pathLst>
                      <a:path w="1327" h="885">
                        <a:moveTo>
                          <a:pt x="1278" y="0"/>
                        </a:moveTo>
                        <a:lnTo>
                          <a:pt x="1296" y="32"/>
                        </a:lnTo>
                        <a:lnTo>
                          <a:pt x="1310" y="61"/>
                        </a:lnTo>
                        <a:lnTo>
                          <a:pt x="1320" y="89"/>
                        </a:lnTo>
                        <a:lnTo>
                          <a:pt x="1324" y="115"/>
                        </a:lnTo>
                        <a:lnTo>
                          <a:pt x="1327" y="139"/>
                        </a:lnTo>
                        <a:lnTo>
                          <a:pt x="1327" y="160"/>
                        </a:lnTo>
                        <a:lnTo>
                          <a:pt x="1325" y="179"/>
                        </a:lnTo>
                        <a:lnTo>
                          <a:pt x="1323" y="195"/>
                        </a:lnTo>
                        <a:lnTo>
                          <a:pt x="1319" y="208"/>
                        </a:lnTo>
                        <a:lnTo>
                          <a:pt x="1316" y="217"/>
                        </a:lnTo>
                        <a:lnTo>
                          <a:pt x="1312" y="225"/>
                        </a:lnTo>
                        <a:lnTo>
                          <a:pt x="763" y="776"/>
                        </a:lnTo>
                        <a:lnTo>
                          <a:pt x="385" y="777"/>
                        </a:lnTo>
                        <a:lnTo>
                          <a:pt x="385" y="863"/>
                        </a:lnTo>
                        <a:lnTo>
                          <a:pt x="377" y="873"/>
                        </a:lnTo>
                        <a:lnTo>
                          <a:pt x="369" y="879"/>
                        </a:lnTo>
                        <a:lnTo>
                          <a:pt x="360" y="883"/>
                        </a:lnTo>
                        <a:lnTo>
                          <a:pt x="351" y="884"/>
                        </a:lnTo>
                        <a:lnTo>
                          <a:pt x="344" y="885"/>
                        </a:lnTo>
                        <a:lnTo>
                          <a:pt x="338" y="884"/>
                        </a:lnTo>
                        <a:lnTo>
                          <a:pt x="336" y="884"/>
                        </a:lnTo>
                        <a:lnTo>
                          <a:pt x="9" y="547"/>
                        </a:lnTo>
                        <a:lnTo>
                          <a:pt x="3" y="538"/>
                        </a:lnTo>
                        <a:lnTo>
                          <a:pt x="0" y="528"/>
                        </a:lnTo>
                        <a:lnTo>
                          <a:pt x="1" y="519"/>
                        </a:lnTo>
                        <a:lnTo>
                          <a:pt x="3" y="510"/>
                        </a:lnTo>
                        <a:lnTo>
                          <a:pt x="6" y="504"/>
                        </a:lnTo>
                        <a:lnTo>
                          <a:pt x="9" y="500"/>
                        </a:lnTo>
                        <a:lnTo>
                          <a:pt x="9" y="498"/>
                        </a:lnTo>
                        <a:lnTo>
                          <a:pt x="339" y="170"/>
                        </a:lnTo>
                        <a:lnTo>
                          <a:pt x="351" y="167"/>
                        </a:lnTo>
                        <a:lnTo>
                          <a:pt x="363" y="166"/>
                        </a:lnTo>
                        <a:lnTo>
                          <a:pt x="371" y="168"/>
                        </a:lnTo>
                        <a:lnTo>
                          <a:pt x="377" y="171"/>
                        </a:lnTo>
                        <a:lnTo>
                          <a:pt x="383" y="177"/>
                        </a:lnTo>
                        <a:lnTo>
                          <a:pt x="387" y="182"/>
                        </a:lnTo>
                        <a:lnTo>
                          <a:pt x="389" y="186"/>
                        </a:lnTo>
                        <a:lnTo>
                          <a:pt x="391" y="190"/>
                        </a:lnTo>
                        <a:lnTo>
                          <a:pt x="391" y="267"/>
                        </a:lnTo>
                        <a:lnTo>
                          <a:pt x="1202" y="266"/>
                        </a:lnTo>
                        <a:lnTo>
                          <a:pt x="1229" y="254"/>
                        </a:lnTo>
                        <a:lnTo>
                          <a:pt x="1250" y="242"/>
                        </a:lnTo>
                        <a:lnTo>
                          <a:pt x="1267" y="229"/>
                        </a:lnTo>
                        <a:lnTo>
                          <a:pt x="1279" y="220"/>
                        </a:lnTo>
                        <a:lnTo>
                          <a:pt x="1286" y="212"/>
                        </a:lnTo>
                        <a:lnTo>
                          <a:pt x="1291" y="206"/>
                        </a:lnTo>
                        <a:lnTo>
                          <a:pt x="1292" y="204"/>
                        </a:lnTo>
                        <a:lnTo>
                          <a:pt x="1303" y="184"/>
                        </a:lnTo>
                        <a:lnTo>
                          <a:pt x="1310" y="165"/>
                        </a:lnTo>
                        <a:lnTo>
                          <a:pt x="1311" y="144"/>
                        </a:lnTo>
                        <a:lnTo>
                          <a:pt x="1311" y="124"/>
                        </a:lnTo>
                        <a:lnTo>
                          <a:pt x="1308" y="105"/>
                        </a:lnTo>
                        <a:lnTo>
                          <a:pt x="1303" y="86"/>
                        </a:lnTo>
                        <a:lnTo>
                          <a:pt x="1296" y="69"/>
                        </a:lnTo>
                        <a:lnTo>
                          <a:pt x="1289" y="54"/>
                        </a:lnTo>
                        <a:lnTo>
                          <a:pt x="1281" y="40"/>
                        </a:lnTo>
                        <a:lnTo>
                          <a:pt x="1275" y="30"/>
                        </a:lnTo>
                        <a:lnTo>
                          <a:pt x="1266" y="16"/>
                        </a:lnTo>
                        <a:lnTo>
                          <a:pt x="1264" y="14"/>
                        </a:lnTo>
                        <a:lnTo>
                          <a:pt x="1278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1015">
                          <a:shade val="30000"/>
                          <a:satMod val="115000"/>
                        </a:srgbClr>
                      </a:gs>
                      <a:gs pos="50000">
                        <a:srgbClr val="FF1015">
                          <a:shade val="67500"/>
                          <a:satMod val="115000"/>
                        </a:srgbClr>
                      </a:gs>
                      <a:gs pos="100000">
                        <a:srgbClr val="FF1015">
                          <a:shade val="100000"/>
                          <a:satMod val="115000"/>
                        </a:srgbClr>
                      </a:gs>
                    </a:gsLst>
                    <a:lin ang="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56" name="68 Grupo"/>
                <p:cNvGrpSpPr/>
                <p:nvPr/>
              </p:nvGrpSpPr>
              <p:grpSpPr>
                <a:xfrm>
                  <a:off x="3715543" y="1719263"/>
                  <a:ext cx="1157288" cy="2052638"/>
                  <a:chOff x="3715543" y="1719263"/>
                  <a:chExt cx="1157288" cy="2052638"/>
                </a:xfrm>
              </p:grpSpPr>
              <p:sp>
                <p:nvSpPr>
                  <p:cNvPr id="158" name="Freeform 7"/>
                  <p:cNvSpPr>
                    <a:spLocks/>
                  </p:cNvSpPr>
                  <p:nvPr/>
                </p:nvSpPr>
                <p:spPr bwMode="auto">
                  <a:xfrm>
                    <a:off x="3728243" y="3128963"/>
                    <a:ext cx="276225" cy="614363"/>
                  </a:xfrm>
                  <a:custGeom>
                    <a:avLst/>
                    <a:gdLst/>
                    <a:ahLst/>
                    <a:cxnLst>
                      <a:cxn ang="0">
                        <a:pos x="174" y="0"/>
                      </a:cxn>
                      <a:cxn ang="0">
                        <a:pos x="174" y="387"/>
                      </a:cxn>
                      <a:cxn ang="0">
                        <a:pos x="141" y="383"/>
                      </a:cxn>
                      <a:cxn ang="0">
                        <a:pos x="113" y="378"/>
                      </a:cxn>
                      <a:cxn ang="0">
                        <a:pos x="89" y="369"/>
                      </a:cxn>
                      <a:cxn ang="0">
                        <a:pos x="68" y="360"/>
                      </a:cxn>
                      <a:cxn ang="0">
                        <a:pos x="51" y="349"/>
                      </a:cxn>
                      <a:cxn ang="0">
                        <a:pos x="37" y="337"/>
                      </a:cxn>
                      <a:cxn ang="0">
                        <a:pos x="26" y="325"/>
                      </a:cxn>
                      <a:cxn ang="0">
                        <a:pos x="18" y="313"/>
                      </a:cxn>
                      <a:cxn ang="0">
                        <a:pos x="11" y="301"/>
                      </a:cxn>
                      <a:cxn ang="0">
                        <a:pos x="7" y="289"/>
                      </a:cxn>
                      <a:cxn ang="0">
                        <a:pos x="3" y="278"/>
                      </a:cxn>
                      <a:cxn ang="0">
                        <a:pos x="1" y="269"/>
                      </a:cxn>
                      <a:cxn ang="0">
                        <a:pos x="0" y="260"/>
                      </a:cxn>
                      <a:cxn ang="0">
                        <a:pos x="0" y="249"/>
                      </a:cxn>
                      <a:cxn ang="0">
                        <a:pos x="9" y="211"/>
                      </a:cxn>
                      <a:cxn ang="0">
                        <a:pos x="20" y="177"/>
                      </a:cxn>
                      <a:cxn ang="0">
                        <a:pos x="33" y="146"/>
                      </a:cxn>
                      <a:cxn ang="0">
                        <a:pos x="47" y="119"/>
                      </a:cxn>
                      <a:cxn ang="0">
                        <a:pos x="62" y="96"/>
                      </a:cxn>
                      <a:cxn ang="0">
                        <a:pos x="78" y="75"/>
                      </a:cxn>
                      <a:cxn ang="0">
                        <a:pos x="93" y="57"/>
                      </a:cxn>
                      <a:cxn ang="0">
                        <a:pos x="109" y="42"/>
                      </a:cxn>
                      <a:cxn ang="0">
                        <a:pos x="123" y="30"/>
                      </a:cxn>
                      <a:cxn ang="0">
                        <a:pos x="137" y="20"/>
                      </a:cxn>
                      <a:cxn ang="0">
                        <a:pos x="150" y="12"/>
                      </a:cxn>
                      <a:cxn ang="0">
                        <a:pos x="160" y="7"/>
                      </a:cxn>
                      <a:cxn ang="0">
                        <a:pos x="167" y="3"/>
                      </a:cxn>
                      <a:cxn ang="0">
                        <a:pos x="172" y="1"/>
                      </a:cxn>
                      <a:cxn ang="0">
                        <a:pos x="174" y="0"/>
                      </a:cxn>
                    </a:cxnLst>
                    <a:rect l="0" t="0" r="r" b="b"/>
                    <a:pathLst>
                      <a:path w="174" h="387">
                        <a:moveTo>
                          <a:pt x="174" y="0"/>
                        </a:moveTo>
                        <a:lnTo>
                          <a:pt x="174" y="387"/>
                        </a:lnTo>
                        <a:lnTo>
                          <a:pt x="141" y="383"/>
                        </a:lnTo>
                        <a:lnTo>
                          <a:pt x="113" y="378"/>
                        </a:lnTo>
                        <a:lnTo>
                          <a:pt x="89" y="369"/>
                        </a:lnTo>
                        <a:lnTo>
                          <a:pt x="68" y="360"/>
                        </a:lnTo>
                        <a:lnTo>
                          <a:pt x="51" y="349"/>
                        </a:lnTo>
                        <a:lnTo>
                          <a:pt x="37" y="337"/>
                        </a:lnTo>
                        <a:lnTo>
                          <a:pt x="26" y="325"/>
                        </a:lnTo>
                        <a:lnTo>
                          <a:pt x="18" y="313"/>
                        </a:lnTo>
                        <a:lnTo>
                          <a:pt x="11" y="301"/>
                        </a:lnTo>
                        <a:lnTo>
                          <a:pt x="7" y="289"/>
                        </a:lnTo>
                        <a:lnTo>
                          <a:pt x="3" y="278"/>
                        </a:lnTo>
                        <a:lnTo>
                          <a:pt x="1" y="269"/>
                        </a:lnTo>
                        <a:lnTo>
                          <a:pt x="0" y="260"/>
                        </a:lnTo>
                        <a:lnTo>
                          <a:pt x="0" y="249"/>
                        </a:lnTo>
                        <a:lnTo>
                          <a:pt x="9" y="211"/>
                        </a:lnTo>
                        <a:lnTo>
                          <a:pt x="20" y="177"/>
                        </a:lnTo>
                        <a:lnTo>
                          <a:pt x="33" y="146"/>
                        </a:lnTo>
                        <a:lnTo>
                          <a:pt x="47" y="119"/>
                        </a:lnTo>
                        <a:lnTo>
                          <a:pt x="62" y="96"/>
                        </a:lnTo>
                        <a:lnTo>
                          <a:pt x="78" y="75"/>
                        </a:lnTo>
                        <a:lnTo>
                          <a:pt x="93" y="57"/>
                        </a:lnTo>
                        <a:lnTo>
                          <a:pt x="109" y="42"/>
                        </a:lnTo>
                        <a:lnTo>
                          <a:pt x="123" y="30"/>
                        </a:lnTo>
                        <a:lnTo>
                          <a:pt x="137" y="20"/>
                        </a:lnTo>
                        <a:lnTo>
                          <a:pt x="150" y="12"/>
                        </a:lnTo>
                        <a:lnTo>
                          <a:pt x="160" y="7"/>
                        </a:lnTo>
                        <a:lnTo>
                          <a:pt x="167" y="3"/>
                        </a:lnTo>
                        <a:lnTo>
                          <a:pt x="172" y="1"/>
                        </a:lnTo>
                        <a:lnTo>
                          <a:pt x="174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tx1">
                          <a:lumMod val="75000"/>
                          <a:lumOff val="25000"/>
                          <a:shade val="30000"/>
                          <a:satMod val="115000"/>
                        </a:schemeClr>
                      </a:gs>
                      <a:gs pos="50000">
                        <a:schemeClr val="tx1">
                          <a:lumMod val="75000"/>
                          <a:lumOff val="25000"/>
                          <a:shade val="67500"/>
                          <a:satMod val="11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  <a:shade val="100000"/>
                          <a:satMod val="115000"/>
                        </a:schemeClr>
                      </a:gs>
                    </a:gsLst>
                    <a:lin ang="1620000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9" name="Freeform 11"/>
                  <p:cNvSpPr>
                    <a:spLocks/>
                  </p:cNvSpPr>
                  <p:nvPr/>
                </p:nvSpPr>
                <p:spPr bwMode="auto">
                  <a:xfrm>
                    <a:off x="3715543" y="1719263"/>
                    <a:ext cx="1157288" cy="2052638"/>
                  </a:xfrm>
                  <a:custGeom>
                    <a:avLst/>
                    <a:gdLst/>
                    <a:ahLst/>
                    <a:cxnLst>
                      <a:cxn ang="0">
                        <a:pos x="695" y="8"/>
                      </a:cxn>
                      <a:cxn ang="0">
                        <a:pos x="714" y="14"/>
                      </a:cxn>
                      <a:cxn ang="0">
                        <a:pos x="725" y="28"/>
                      </a:cxn>
                      <a:cxn ang="0">
                        <a:pos x="729" y="40"/>
                      </a:cxn>
                      <a:cxn ang="0">
                        <a:pos x="726" y="508"/>
                      </a:cxn>
                      <a:cxn ang="0">
                        <a:pos x="711" y="528"/>
                      </a:cxn>
                      <a:cxn ang="0">
                        <a:pos x="695" y="534"/>
                      </a:cxn>
                      <a:cxn ang="0">
                        <a:pos x="681" y="532"/>
                      </a:cxn>
                      <a:cxn ang="0">
                        <a:pos x="622" y="476"/>
                      </a:cxn>
                      <a:cxn ang="0">
                        <a:pos x="39" y="1075"/>
                      </a:cxn>
                      <a:cxn ang="0">
                        <a:pos x="30" y="1115"/>
                      </a:cxn>
                      <a:cxn ang="0">
                        <a:pos x="27" y="1143"/>
                      </a:cxn>
                      <a:cxn ang="0">
                        <a:pos x="29" y="1157"/>
                      </a:cxn>
                      <a:cxn ang="0">
                        <a:pos x="34" y="1180"/>
                      </a:cxn>
                      <a:cxn ang="0">
                        <a:pos x="57" y="1215"/>
                      </a:cxn>
                      <a:cxn ang="0">
                        <a:pos x="87" y="1240"/>
                      </a:cxn>
                      <a:cxn ang="0">
                        <a:pos x="120" y="1257"/>
                      </a:cxn>
                      <a:cxn ang="0">
                        <a:pos x="151" y="1266"/>
                      </a:cxn>
                      <a:cxn ang="0">
                        <a:pos x="173" y="1272"/>
                      </a:cxn>
                      <a:cxn ang="0">
                        <a:pos x="182" y="1273"/>
                      </a:cxn>
                      <a:cxn ang="0">
                        <a:pos x="149" y="1284"/>
                      </a:cxn>
                      <a:cxn ang="0">
                        <a:pos x="96" y="1263"/>
                      </a:cxn>
                      <a:cxn ang="0">
                        <a:pos x="56" y="1236"/>
                      </a:cxn>
                      <a:cxn ang="0">
                        <a:pos x="29" y="1208"/>
                      </a:cxn>
                      <a:cxn ang="0">
                        <a:pos x="11" y="1183"/>
                      </a:cxn>
                      <a:cxn ang="0">
                        <a:pos x="2" y="1165"/>
                      </a:cxn>
                      <a:cxn ang="0">
                        <a:pos x="0" y="1159"/>
                      </a:cxn>
                      <a:cxn ang="0">
                        <a:pos x="267" y="111"/>
                      </a:cxn>
                      <a:cxn ang="0">
                        <a:pos x="204" y="37"/>
                      </a:cxn>
                      <a:cxn ang="0">
                        <a:pos x="210" y="18"/>
                      </a:cxn>
                      <a:cxn ang="0">
                        <a:pos x="220" y="5"/>
                      </a:cxn>
                      <a:cxn ang="0">
                        <a:pos x="226" y="0"/>
                      </a:cxn>
                    </a:cxnLst>
                    <a:rect l="0" t="0" r="r" b="b"/>
                    <a:pathLst>
                      <a:path w="729" h="1293">
                        <a:moveTo>
                          <a:pt x="226" y="0"/>
                        </a:moveTo>
                        <a:lnTo>
                          <a:pt x="695" y="8"/>
                        </a:lnTo>
                        <a:lnTo>
                          <a:pt x="706" y="9"/>
                        </a:lnTo>
                        <a:lnTo>
                          <a:pt x="714" y="14"/>
                        </a:lnTo>
                        <a:lnTo>
                          <a:pt x="721" y="22"/>
                        </a:lnTo>
                        <a:lnTo>
                          <a:pt x="725" y="28"/>
                        </a:lnTo>
                        <a:lnTo>
                          <a:pt x="727" y="36"/>
                        </a:lnTo>
                        <a:lnTo>
                          <a:pt x="729" y="40"/>
                        </a:lnTo>
                        <a:lnTo>
                          <a:pt x="729" y="42"/>
                        </a:lnTo>
                        <a:lnTo>
                          <a:pt x="726" y="508"/>
                        </a:lnTo>
                        <a:lnTo>
                          <a:pt x="720" y="521"/>
                        </a:lnTo>
                        <a:lnTo>
                          <a:pt x="711" y="528"/>
                        </a:lnTo>
                        <a:lnTo>
                          <a:pt x="703" y="533"/>
                        </a:lnTo>
                        <a:lnTo>
                          <a:pt x="695" y="534"/>
                        </a:lnTo>
                        <a:lnTo>
                          <a:pt x="687" y="533"/>
                        </a:lnTo>
                        <a:lnTo>
                          <a:pt x="681" y="532"/>
                        </a:lnTo>
                        <a:lnTo>
                          <a:pt x="676" y="529"/>
                        </a:lnTo>
                        <a:lnTo>
                          <a:pt x="622" y="476"/>
                        </a:lnTo>
                        <a:lnTo>
                          <a:pt x="48" y="1051"/>
                        </a:lnTo>
                        <a:lnTo>
                          <a:pt x="39" y="1075"/>
                        </a:lnTo>
                        <a:lnTo>
                          <a:pt x="33" y="1097"/>
                        </a:lnTo>
                        <a:lnTo>
                          <a:pt x="30" y="1115"/>
                        </a:lnTo>
                        <a:lnTo>
                          <a:pt x="28" y="1131"/>
                        </a:lnTo>
                        <a:lnTo>
                          <a:pt x="27" y="1143"/>
                        </a:lnTo>
                        <a:lnTo>
                          <a:pt x="28" y="1151"/>
                        </a:lnTo>
                        <a:lnTo>
                          <a:pt x="29" y="1157"/>
                        </a:lnTo>
                        <a:lnTo>
                          <a:pt x="29" y="1159"/>
                        </a:lnTo>
                        <a:lnTo>
                          <a:pt x="34" y="1180"/>
                        </a:lnTo>
                        <a:lnTo>
                          <a:pt x="45" y="1199"/>
                        </a:lnTo>
                        <a:lnTo>
                          <a:pt x="57" y="1215"/>
                        </a:lnTo>
                        <a:lnTo>
                          <a:pt x="71" y="1229"/>
                        </a:lnTo>
                        <a:lnTo>
                          <a:pt x="87" y="1240"/>
                        </a:lnTo>
                        <a:lnTo>
                          <a:pt x="103" y="1250"/>
                        </a:lnTo>
                        <a:lnTo>
                          <a:pt x="120" y="1257"/>
                        </a:lnTo>
                        <a:lnTo>
                          <a:pt x="136" y="1263"/>
                        </a:lnTo>
                        <a:lnTo>
                          <a:pt x="151" y="1266"/>
                        </a:lnTo>
                        <a:lnTo>
                          <a:pt x="163" y="1270"/>
                        </a:lnTo>
                        <a:lnTo>
                          <a:pt x="173" y="1272"/>
                        </a:lnTo>
                        <a:lnTo>
                          <a:pt x="180" y="1273"/>
                        </a:lnTo>
                        <a:lnTo>
                          <a:pt x="182" y="1273"/>
                        </a:lnTo>
                        <a:lnTo>
                          <a:pt x="182" y="1293"/>
                        </a:lnTo>
                        <a:lnTo>
                          <a:pt x="149" y="1284"/>
                        </a:lnTo>
                        <a:lnTo>
                          <a:pt x="120" y="1275"/>
                        </a:lnTo>
                        <a:lnTo>
                          <a:pt x="96" y="1263"/>
                        </a:lnTo>
                        <a:lnTo>
                          <a:pt x="74" y="1250"/>
                        </a:lnTo>
                        <a:lnTo>
                          <a:pt x="56" y="1236"/>
                        </a:lnTo>
                        <a:lnTo>
                          <a:pt x="41" y="1222"/>
                        </a:lnTo>
                        <a:lnTo>
                          <a:pt x="29" y="1208"/>
                        </a:lnTo>
                        <a:lnTo>
                          <a:pt x="18" y="1195"/>
                        </a:lnTo>
                        <a:lnTo>
                          <a:pt x="11" y="1183"/>
                        </a:lnTo>
                        <a:lnTo>
                          <a:pt x="6" y="1174"/>
                        </a:lnTo>
                        <a:lnTo>
                          <a:pt x="2" y="1165"/>
                        </a:lnTo>
                        <a:lnTo>
                          <a:pt x="1" y="1161"/>
                        </a:lnTo>
                        <a:lnTo>
                          <a:pt x="0" y="1159"/>
                        </a:lnTo>
                        <a:lnTo>
                          <a:pt x="0" y="378"/>
                        </a:lnTo>
                        <a:lnTo>
                          <a:pt x="267" y="111"/>
                        </a:lnTo>
                        <a:lnTo>
                          <a:pt x="206" y="49"/>
                        </a:lnTo>
                        <a:lnTo>
                          <a:pt x="204" y="37"/>
                        </a:lnTo>
                        <a:lnTo>
                          <a:pt x="206" y="26"/>
                        </a:lnTo>
                        <a:lnTo>
                          <a:pt x="210" y="18"/>
                        </a:lnTo>
                        <a:lnTo>
                          <a:pt x="215" y="10"/>
                        </a:lnTo>
                        <a:lnTo>
                          <a:pt x="220" y="5"/>
                        </a:lnTo>
                        <a:lnTo>
                          <a:pt x="224" y="1"/>
                        </a:lnTo>
                        <a:lnTo>
                          <a:pt x="226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47D300">
                          <a:shade val="30000"/>
                          <a:satMod val="115000"/>
                        </a:srgbClr>
                      </a:gs>
                      <a:gs pos="50000">
                        <a:srgbClr val="47D300">
                          <a:shade val="67500"/>
                          <a:satMod val="115000"/>
                        </a:srgbClr>
                      </a:gs>
                      <a:gs pos="100000">
                        <a:srgbClr val="47D300">
                          <a:shade val="100000"/>
                          <a:satMod val="115000"/>
                        </a:srgbClr>
                      </a:gs>
                    </a:gsLst>
                    <a:lin ang="8100000" scaled="1"/>
                    <a:tileRect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176" name="TextBox 93"/>
          <p:cNvSpPr txBox="1"/>
          <p:nvPr/>
        </p:nvSpPr>
        <p:spPr>
          <a:xfrm>
            <a:off x="8180480" y="4702336"/>
            <a:ext cx="322365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1300" b="1" kern="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Esperti</a:t>
            </a:r>
            <a:r>
              <a:rPr lang="en-US" sz="1300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300" b="1" kern="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nel</a:t>
            </a:r>
            <a:r>
              <a:rPr lang="en-US" sz="1300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network </a:t>
            </a:r>
            <a:r>
              <a:rPr lang="en-US" sz="1300" b="1" kern="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degli</a:t>
            </a:r>
            <a:r>
              <a:rPr lang="en-US" sz="1300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b="1" kern="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incubatori</a:t>
            </a:r>
            <a:endParaRPr lang="en-US" sz="1300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7" name="TextBox 94"/>
          <p:cNvSpPr txBox="1"/>
          <p:nvPr/>
        </p:nvSpPr>
        <p:spPr>
          <a:xfrm>
            <a:off x="8315745" y="4382665"/>
            <a:ext cx="1542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5 - Mentoring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78" name="Group 92"/>
          <p:cNvGrpSpPr/>
          <p:nvPr/>
        </p:nvGrpSpPr>
        <p:grpSpPr>
          <a:xfrm>
            <a:off x="2950029" y="4982734"/>
            <a:ext cx="2181281" cy="1073732"/>
            <a:chOff x="2095930" y="-330672"/>
            <a:chExt cx="2063330" cy="2935230"/>
          </a:xfrm>
        </p:grpSpPr>
        <p:sp>
          <p:nvSpPr>
            <p:cNvPr id="179" name="TextBox 93"/>
            <p:cNvSpPr txBox="1"/>
            <p:nvPr/>
          </p:nvSpPr>
          <p:spPr>
            <a:xfrm>
              <a:off x="2095930" y="711499"/>
              <a:ext cx="2057400" cy="1893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/>
              <a:r>
                <a:rPr lang="en-US" sz="1300" b="1" kern="0" dirty="0" err="1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Businees</a:t>
              </a:r>
              <a:r>
                <a:rPr lang="en-US" sz="1300" b="1" kern="0" dirty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Angels</a:t>
              </a:r>
            </a:p>
            <a:p>
              <a:pPr lvl="0" algn="r"/>
              <a:r>
                <a:rPr lang="en-US" sz="1300" b="1" kern="0" dirty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Venture Capital Corporate </a:t>
              </a:r>
              <a:r>
                <a:rPr lang="en-US" sz="1300" b="1" kern="0" dirty="0" smtClean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VC</a:t>
              </a:r>
              <a:endParaRPr lang="en-US" sz="1300" b="1" kern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0" name="TextBox 94"/>
            <p:cNvSpPr txBox="1"/>
            <p:nvPr/>
          </p:nvSpPr>
          <p:spPr>
            <a:xfrm>
              <a:off x="2103417" y="-330672"/>
              <a:ext cx="2055843" cy="1009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 smtClean="0">
                  <a:solidFill>
                    <a:schemeClr val="accent1">
                      <a:lumMod val="75000"/>
                    </a:schemeClr>
                  </a:solidFill>
                </a:rPr>
                <a:t>7 - </a:t>
              </a:r>
              <a:r>
                <a:rPr lang="en-US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Investitori</a:t>
              </a:r>
              <a:endParaRPr lang="en-US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181" name="TextBox 102"/>
          <p:cNvSpPr txBox="1"/>
          <p:nvPr/>
        </p:nvSpPr>
        <p:spPr>
          <a:xfrm>
            <a:off x="1893856" y="3620373"/>
            <a:ext cx="246631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00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Specializzati e generalisti attivazione interesse e sostegno sui casi d’impresa nel tempo</a:t>
            </a:r>
            <a:endParaRPr lang="en-US" sz="1300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2" descr="Risultati immagini per fondirigenti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77" name="Immagine 76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14856" y="6621796"/>
            <a:ext cx="1136985" cy="216680"/>
          </a:xfrm>
          <a:prstGeom prst="rect">
            <a:avLst/>
          </a:prstGeom>
        </p:spPr>
      </p:pic>
      <p:pic>
        <p:nvPicPr>
          <p:cNvPr id="78" name="Immagine 7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0701478" y="6650622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1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28"/>
          <p:cNvSpPr txBox="1"/>
          <p:nvPr/>
        </p:nvSpPr>
        <p:spPr>
          <a:xfrm>
            <a:off x="2150401" y="2305969"/>
            <a:ext cx="8368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UP</a:t>
            </a:r>
          </a:p>
        </p:txBody>
      </p:sp>
      <p:grpSp>
        <p:nvGrpSpPr>
          <p:cNvPr id="130" name="Group 31"/>
          <p:cNvGrpSpPr>
            <a:grpSpLocks noChangeAspect="1"/>
          </p:cNvGrpSpPr>
          <p:nvPr/>
        </p:nvGrpSpPr>
        <p:grpSpPr bwMode="auto">
          <a:xfrm>
            <a:off x="7253449" y="4735065"/>
            <a:ext cx="495236" cy="494171"/>
            <a:chOff x="3543" y="1044"/>
            <a:chExt cx="465" cy="464"/>
          </a:xfrm>
          <a:solidFill>
            <a:schemeClr val="bg1"/>
          </a:solidFill>
        </p:grpSpPr>
        <p:sp>
          <p:nvSpPr>
            <p:cNvPr id="131" name="Freeform 33"/>
            <p:cNvSpPr>
              <a:spLocks/>
            </p:cNvSpPr>
            <p:nvPr/>
          </p:nvSpPr>
          <p:spPr bwMode="auto">
            <a:xfrm>
              <a:off x="3543" y="1266"/>
              <a:ext cx="94" cy="242"/>
            </a:xfrm>
            <a:custGeom>
              <a:avLst/>
              <a:gdLst>
                <a:gd name="T0" fmla="*/ 148 w 659"/>
                <a:gd name="T1" fmla="*/ 0 h 1688"/>
                <a:gd name="T2" fmla="*/ 511 w 659"/>
                <a:gd name="T3" fmla="*/ 0 h 1688"/>
                <a:gd name="T4" fmla="*/ 541 w 659"/>
                <a:gd name="T5" fmla="*/ 3 h 1688"/>
                <a:gd name="T6" fmla="*/ 568 w 659"/>
                <a:gd name="T7" fmla="*/ 11 h 1688"/>
                <a:gd name="T8" fmla="*/ 593 w 659"/>
                <a:gd name="T9" fmla="*/ 24 h 1688"/>
                <a:gd name="T10" fmla="*/ 616 w 659"/>
                <a:gd name="T11" fmla="*/ 43 h 1688"/>
                <a:gd name="T12" fmla="*/ 633 w 659"/>
                <a:gd name="T13" fmla="*/ 64 h 1688"/>
                <a:gd name="T14" fmla="*/ 647 w 659"/>
                <a:gd name="T15" fmla="*/ 89 h 1688"/>
                <a:gd name="T16" fmla="*/ 656 w 659"/>
                <a:gd name="T17" fmla="*/ 117 h 1688"/>
                <a:gd name="T18" fmla="*/ 659 w 659"/>
                <a:gd name="T19" fmla="*/ 147 h 1688"/>
                <a:gd name="T20" fmla="*/ 659 w 659"/>
                <a:gd name="T21" fmla="*/ 1541 h 1688"/>
                <a:gd name="T22" fmla="*/ 656 w 659"/>
                <a:gd name="T23" fmla="*/ 1571 h 1688"/>
                <a:gd name="T24" fmla="*/ 647 w 659"/>
                <a:gd name="T25" fmla="*/ 1598 h 1688"/>
                <a:gd name="T26" fmla="*/ 633 w 659"/>
                <a:gd name="T27" fmla="*/ 1624 h 1688"/>
                <a:gd name="T28" fmla="*/ 616 w 659"/>
                <a:gd name="T29" fmla="*/ 1645 h 1688"/>
                <a:gd name="T30" fmla="*/ 593 w 659"/>
                <a:gd name="T31" fmla="*/ 1664 h 1688"/>
                <a:gd name="T32" fmla="*/ 568 w 659"/>
                <a:gd name="T33" fmla="*/ 1677 h 1688"/>
                <a:gd name="T34" fmla="*/ 541 w 659"/>
                <a:gd name="T35" fmla="*/ 1686 h 1688"/>
                <a:gd name="T36" fmla="*/ 511 w 659"/>
                <a:gd name="T37" fmla="*/ 1688 h 1688"/>
                <a:gd name="T38" fmla="*/ 148 w 659"/>
                <a:gd name="T39" fmla="*/ 1688 h 1688"/>
                <a:gd name="T40" fmla="*/ 118 w 659"/>
                <a:gd name="T41" fmla="*/ 1686 h 1688"/>
                <a:gd name="T42" fmla="*/ 90 w 659"/>
                <a:gd name="T43" fmla="*/ 1677 h 1688"/>
                <a:gd name="T44" fmla="*/ 66 w 659"/>
                <a:gd name="T45" fmla="*/ 1664 h 1688"/>
                <a:gd name="T46" fmla="*/ 43 w 659"/>
                <a:gd name="T47" fmla="*/ 1645 h 1688"/>
                <a:gd name="T48" fmla="*/ 26 w 659"/>
                <a:gd name="T49" fmla="*/ 1624 h 1688"/>
                <a:gd name="T50" fmla="*/ 12 w 659"/>
                <a:gd name="T51" fmla="*/ 1598 h 1688"/>
                <a:gd name="T52" fmla="*/ 3 w 659"/>
                <a:gd name="T53" fmla="*/ 1571 h 1688"/>
                <a:gd name="T54" fmla="*/ 0 w 659"/>
                <a:gd name="T55" fmla="*/ 1541 h 1688"/>
                <a:gd name="T56" fmla="*/ 0 w 659"/>
                <a:gd name="T57" fmla="*/ 147 h 1688"/>
                <a:gd name="T58" fmla="*/ 3 w 659"/>
                <a:gd name="T59" fmla="*/ 117 h 1688"/>
                <a:gd name="T60" fmla="*/ 12 w 659"/>
                <a:gd name="T61" fmla="*/ 89 h 1688"/>
                <a:gd name="T62" fmla="*/ 26 w 659"/>
                <a:gd name="T63" fmla="*/ 64 h 1688"/>
                <a:gd name="T64" fmla="*/ 43 w 659"/>
                <a:gd name="T65" fmla="*/ 43 h 1688"/>
                <a:gd name="T66" fmla="*/ 66 w 659"/>
                <a:gd name="T67" fmla="*/ 24 h 1688"/>
                <a:gd name="T68" fmla="*/ 90 w 659"/>
                <a:gd name="T69" fmla="*/ 11 h 1688"/>
                <a:gd name="T70" fmla="*/ 118 w 659"/>
                <a:gd name="T71" fmla="*/ 3 h 1688"/>
                <a:gd name="T72" fmla="*/ 148 w 659"/>
                <a:gd name="T73" fmla="*/ 0 h 1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9" h="1688">
                  <a:moveTo>
                    <a:pt x="148" y="0"/>
                  </a:moveTo>
                  <a:lnTo>
                    <a:pt x="511" y="0"/>
                  </a:lnTo>
                  <a:lnTo>
                    <a:pt x="541" y="3"/>
                  </a:lnTo>
                  <a:lnTo>
                    <a:pt x="568" y="11"/>
                  </a:lnTo>
                  <a:lnTo>
                    <a:pt x="593" y="24"/>
                  </a:lnTo>
                  <a:lnTo>
                    <a:pt x="616" y="43"/>
                  </a:lnTo>
                  <a:lnTo>
                    <a:pt x="633" y="64"/>
                  </a:lnTo>
                  <a:lnTo>
                    <a:pt x="647" y="89"/>
                  </a:lnTo>
                  <a:lnTo>
                    <a:pt x="656" y="117"/>
                  </a:lnTo>
                  <a:lnTo>
                    <a:pt x="659" y="147"/>
                  </a:lnTo>
                  <a:lnTo>
                    <a:pt x="659" y="1541"/>
                  </a:lnTo>
                  <a:lnTo>
                    <a:pt x="656" y="1571"/>
                  </a:lnTo>
                  <a:lnTo>
                    <a:pt x="647" y="1598"/>
                  </a:lnTo>
                  <a:lnTo>
                    <a:pt x="633" y="1624"/>
                  </a:lnTo>
                  <a:lnTo>
                    <a:pt x="616" y="1645"/>
                  </a:lnTo>
                  <a:lnTo>
                    <a:pt x="593" y="1664"/>
                  </a:lnTo>
                  <a:lnTo>
                    <a:pt x="568" y="1677"/>
                  </a:lnTo>
                  <a:lnTo>
                    <a:pt x="541" y="1686"/>
                  </a:lnTo>
                  <a:lnTo>
                    <a:pt x="511" y="1688"/>
                  </a:lnTo>
                  <a:lnTo>
                    <a:pt x="148" y="1688"/>
                  </a:lnTo>
                  <a:lnTo>
                    <a:pt x="118" y="1686"/>
                  </a:lnTo>
                  <a:lnTo>
                    <a:pt x="90" y="1677"/>
                  </a:lnTo>
                  <a:lnTo>
                    <a:pt x="66" y="1664"/>
                  </a:lnTo>
                  <a:lnTo>
                    <a:pt x="43" y="1645"/>
                  </a:lnTo>
                  <a:lnTo>
                    <a:pt x="26" y="1624"/>
                  </a:lnTo>
                  <a:lnTo>
                    <a:pt x="12" y="1598"/>
                  </a:lnTo>
                  <a:lnTo>
                    <a:pt x="3" y="1571"/>
                  </a:lnTo>
                  <a:lnTo>
                    <a:pt x="0" y="1541"/>
                  </a:lnTo>
                  <a:lnTo>
                    <a:pt x="0" y="147"/>
                  </a:lnTo>
                  <a:lnTo>
                    <a:pt x="3" y="117"/>
                  </a:lnTo>
                  <a:lnTo>
                    <a:pt x="12" y="89"/>
                  </a:lnTo>
                  <a:lnTo>
                    <a:pt x="26" y="64"/>
                  </a:lnTo>
                  <a:lnTo>
                    <a:pt x="43" y="43"/>
                  </a:lnTo>
                  <a:lnTo>
                    <a:pt x="66" y="24"/>
                  </a:lnTo>
                  <a:lnTo>
                    <a:pt x="90" y="11"/>
                  </a:lnTo>
                  <a:lnTo>
                    <a:pt x="118" y="3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34"/>
            <p:cNvSpPr>
              <a:spLocks/>
            </p:cNvSpPr>
            <p:nvPr/>
          </p:nvSpPr>
          <p:spPr bwMode="auto">
            <a:xfrm>
              <a:off x="3666" y="1329"/>
              <a:ext cx="95" cy="179"/>
            </a:xfrm>
            <a:custGeom>
              <a:avLst/>
              <a:gdLst>
                <a:gd name="T0" fmla="*/ 149 w 659"/>
                <a:gd name="T1" fmla="*/ 0 h 1248"/>
                <a:gd name="T2" fmla="*/ 511 w 659"/>
                <a:gd name="T3" fmla="*/ 0 h 1248"/>
                <a:gd name="T4" fmla="*/ 541 w 659"/>
                <a:gd name="T5" fmla="*/ 2 h 1248"/>
                <a:gd name="T6" fmla="*/ 569 w 659"/>
                <a:gd name="T7" fmla="*/ 12 h 1248"/>
                <a:gd name="T8" fmla="*/ 594 w 659"/>
                <a:gd name="T9" fmla="*/ 25 h 1248"/>
                <a:gd name="T10" fmla="*/ 616 w 659"/>
                <a:gd name="T11" fmla="*/ 43 h 1248"/>
                <a:gd name="T12" fmla="*/ 633 w 659"/>
                <a:gd name="T13" fmla="*/ 65 h 1248"/>
                <a:gd name="T14" fmla="*/ 648 w 659"/>
                <a:gd name="T15" fmla="*/ 90 h 1248"/>
                <a:gd name="T16" fmla="*/ 656 w 659"/>
                <a:gd name="T17" fmla="*/ 118 h 1248"/>
                <a:gd name="T18" fmla="*/ 659 w 659"/>
                <a:gd name="T19" fmla="*/ 147 h 1248"/>
                <a:gd name="T20" fmla="*/ 659 w 659"/>
                <a:gd name="T21" fmla="*/ 1101 h 1248"/>
                <a:gd name="T22" fmla="*/ 656 w 659"/>
                <a:gd name="T23" fmla="*/ 1131 h 1248"/>
                <a:gd name="T24" fmla="*/ 648 w 659"/>
                <a:gd name="T25" fmla="*/ 1158 h 1248"/>
                <a:gd name="T26" fmla="*/ 633 w 659"/>
                <a:gd name="T27" fmla="*/ 1184 h 1248"/>
                <a:gd name="T28" fmla="*/ 616 w 659"/>
                <a:gd name="T29" fmla="*/ 1205 h 1248"/>
                <a:gd name="T30" fmla="*/ 594 w 659"/>
                <a:gd name="T31" fmla="*/ 1224 h 1248"/>
                <a:gd name="T32" fmla="*/ 569 w 659"/>
                <a:gd name="T33" fmla="*/ 1237 h 1248"/>
                <a:gd name="T34" fmla="*/ 541 w 659"/>
                <a:gd name="T35" fmla="*/ 1246 h 1248"/>
                <a:gd name="T36" fmla="*/ 511 w 659"/>
                <a:gd name="T37" fmla="*/ 1248 h 1248"/>
                <a:gd name="T38" fmla="*/ 149 w 659"/>
                <a:gd name="T39" fmla="*/ 1248 h 1248"/>
                <a:gd name="T40" fmla="*/ 119 w 659"/>
                <a:gd name="T41" fmla="*/ 1246 h 1248"/>
                <a:gd name="T42" fmla="*/ 91 w 659"/>
                <a:gd name="T43" fmla="*/ 1237 h 1248"/>
                <a:gd name="T44" fmla="*/ 66 w 659"/>
                <a:gd name="T45" fmla="*/ 1224 h 1248"/>
                <a:gd name="T46" fmla="*/ 44 w 659"/>
                <a:gd name="T47" fmla="*/ 1205 h 1248"/>
                <a:gd name="T48" fmla="*/ 26 w 659"/>
                <a:gd name="T49" fmla="*/ 1184 h 1248"/>
                <a:gd name="T50" fmla="*/ 13 w 659"/>
                <a:gd name="T51" fmla="*/ 1158 h 1248"/>
                <a:gd name="T52" fmla="*/ 3 w 659"/>
                <a:gd name="T53" fmla="*/ 1131 h 1248"/>
                <a:gd name="T54" fmla="*/ 0 w 659"/>
                <a:gd name="T55" fmla="*/ 1101 h 1248"/>
                <a:gd name="T56" fmla="*/ 0 w 659"/>
                <a:gd name="T57" fmla="*/ 147 h 1248"/>
                <a:gd name="T58" fmla="*/ 3 w 659"/>
                <a:gd name="T59" fmla="*/ 118 h 1248"/>
                <a:gd name="T60" fmla="*/ 13 w 659"/>
                <a:gd name="T61" fmla="*/ 90 h 1248"/>
                <a:gd name="T62" fmla="*/ 26 w 659"/>
                <a:gd name="T63" fmla="*/ 65 h 1248"/>
                <a:gd name="T64" fmla="*/ 44 w 659"/>
                <a:gd name="T65" fmla="*/ 43 h 1248"/>
                <a:gd name="T66" fmla="*/ 66 w 659"/>
                <a:gd name="T67" fmla="*/ 25 h 1248"/>
                <a:gd name="T68" fmla="*/ 91 w 659"/>
                <a:gd name="T69" fmla="*/ 12 h 1248"/>
                <a:gd name="T70" fmla="*/ 119 w 659"/>
                <a:gd name="T71" fmla="*/ 2 h 1248"/>
                <a:gd name="T72" fmla="*/ 149 w 659"/>
                <a:gd name="T7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9" h="1248">
                  <a:moveTo>
                    <a:pt x="149" y="0"/>
                  </a:moveTo>
                  <a:lnTo>
                    <a:pt x="511" y="0"/>
                  </a:lnTo>
                  <a:lnTo>
                    <a:pt x="541" y="2"/>
                  </a:lnTo>
                  <a:lnTo>
                    <a:pt x="569" y="12"/>
                  </a:lnTo>
                  <a:lnTo>
                    <a:pt x="594" y="25"/>
                  </a:lnTo>
                  <a:lnTo>
                    <a:pt x="616" y="43"/>
                  </a:lnTo>
                  <a:lnTo>
                    <a:pt x="633" y="65"/>
                  </a:lnTo>
                  <a:lnTo>
                    <a:pt x="648" y="90"/>
                  </a:lnTo>
                  <a:lnTo>
                    <a:pt x="656" y="118"/>
                  </a:lnTo>
                  <a:lnTo>
                    <a:pt x="659" y="147"/>
                  </a:lnTo>
                  <a:lnTo>
                    <a:pt x="659" y="1101"/>
                  </a:lnTo>
                  <a:lnTo>
                    <a:pt x="656" y="1131"/>
                  </a:lnTo>
                  <a:lnTo>
                    <a:pt x="648" y="1158"/>
                  </a:lnTo>
                  <a:lnTo>
                    <a:pt x="633" y="1184"/>
                  </a:lnTo>
                  <a:lnTo>
                    <a:pt x="616" y="1205"/>
                  </a:lnTo>
                  <a:lnTo>
                    <a:pt x="594" y="1224"/>
                  </a:lnTo>
                  <a:lnTo>
                    <a:pt x="569" y="1237"/>
                  </a:lnTo>
                  <a:lnTo>
                    <a:pt x="541" y="1246"/>
                  </a:lnTo>
                  <a:lnTo>
                    <a:pt x="511" y="1248"/>
                  </a:lnTo>
                  <a:lnTo>
                    <a:pt x="149" y="1248"/>
                  </a:lnTo>
                  <a:lnTo>
                    <a:pt x="119" y="1246"/>
                  </a:lnTo>
                  <a:lnTo>
                    <a:pt x="91" y="1237"/>
                  </a:lnTo>
                  <a:lnTo>
                    <a:pt x="66" y="1224"/>
                  </a:lnTo>
                  <a:lnTo>
                    <a:pt x="44" y="1205"/>
                  </a:lnTo>
                  <a:lnTo>
                    <a:pt x="26" y="1184"/>
                  </a:lnTo>
                  <a:lnTo>
                    <a:pt x="13" y="1158"/>
                  </a:lnTo>
                  <a:lnTo>
                    <a:pt x="3" y="1131"/>
                  </a:lnTo>
                  <a:lnTo>
                    <a:pt x="0" y="1101"/>
                  </a:lnTo>
                  <a:lnTo>
                    <a:pt x="0" y="147"/>
                  </a:lnTo>
                  <a:lnTo>
                    <a:pt x="3" y="118"/>
                  </a:lnTo>
                  <a:lnTo>
                    <a:pt x="13" y="90"/>
                  </a:lnTo>
                  <a:lnTo>
                    <a:pt x="26" y="65"/>
                  </a:lnTo>
                  <a:lnTo>
                    <a:pt x="44" y="43"/>
                  </a:lnTo>
                  <a:lnTo>
                    <a:pt x="66" y="25"/>
                  </a:lnTo>
                  <a:lnTo>
                    <a:pt x="91" y="12"/>
                  </a:lnTo>
                  <a:lnTo>
                    <a:pt x="119" y="2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35"/>
            <p:cNvSpPr>
              <a:spLocks/>
            </p:cNvSpPr>
            <p:nvPr/>
          </p:nvSpPr>
          <p:spPr bwMode="auto">
            <a:xfrm>
              <a:off x="3790" y="1329"/>
              <a:ext cx="94" cy="179"/>
            </a:xfrm>
            <a:custGeom>
              <a:avLst/>
              <a:gdLst>
                <a:gd name="T0" fmla="*/ 147 w 657"/>
                <a:gd name="T1" fmla="*/ 0 h 1248"/>
                <a:gd name="T2" fmla="*/ 509 w 657"/>
                <a:gd name="T3" fmla="*/ 0 h 1248"/>
                <a:gd name="T4" fmla="*/ 539 w 657"/>
                <a:gd name="T5" fmla="*/ 2 h 1248"/>
                <a:gd name="T6" fmla="*/ 567 w 657"/>
                <a:gd name="T7" fmla="*/ 12 h 1248"/>
                <a:gd name="T8" fmla="*/ 593 w 657"/>
                <a:gd name="T9" fmla="*/ 25 h 1248"/>
                <a:gd name="T10" fmla="*/ 614 w 657"/>
                <a:gd name="T11" fmla="*/ 43 h 1248"/>
                <a:gd name="T12" fmla="*/ 633 w 657"/>
                <a:gd name="T13" fmla="*/ 65 h 1248"/>
                <a:gd name="T14" fmla="*/ 646 w 657"/>
                <a:gd name="T15" fmla="*/ 90 h 1248"/>
                <a:gd name="T16" fmla="*/ 654 w 657"/>
                <a:gd name="T17" fmla="*/ 118 h 1248"/>
                <a:gd name="T18" fmla="*/ 657 w 657"/>
                <a:gd name="T19" fmla="*/ 147 h 1248"/>
                <a:gd name="T20" fmla="*/ 657 w 657"/>
                <a:gd name="T21" fmla="*/ 1101 h 1248"/>
                <a:gd name="T22" fmla="*/ 654 w 657"/>
                <a:gd name="T23" fmla="*/ 1131 h 1248"/>
                <a:gd name="T24" fmla="*/ 646 w 657"/>
                <a:gd name="T25" fmla="*/ 1158 h 1248"/>
                <a:gd name="T26" fmla="*/ 633 w 657"/>
                <a:gd name="T27" fmla="*/ 1184 h 1248"/>
                <a:gd name="T28" fmla="*/ 614 w 657"/>
                <a:gd name="T29" fmla="*/ 1205 h 1248"/>
                <a:gd name="T30" fmla="*/ 593 w 657"/>
                <a:gd name="T31" fmla="*/ 1224 h 1248"/>
                <a:gd name="T32" fmla="*/ 567 w 657"/>
                <a:gd name="T33" fmla="*/ 1237 h 1248"/>
                <a:gd name="T34" fmla="*/ 539 w 657"/>
                <a:gd name="T35" fmla="*/ 1246 h 1248"/>
                <a:gd name="T36" fmla="*/ 509 w 657"/>
                <a:gd name="T37" fmla="*/ 1248 h 1248"/>
                <a:gd name="T38" fmla="*/ 147 w 657"/>
                <a:gd name="T39" fmla="*/ 1248 h 1248"/>
                <a:gd name="T40" fmla="*/ 117 w 657"/>
                <a:gd name="T41" fmla="*/ 1246 h 1248"/>
                <a:gd name="T42" fmla="*/ 90 w 657"/>
                <a:gd name="T43" fmla="*/ 1237 h 1248"/>
                <a:gd name="T44" fmla="*/ 64 w 657"/>
                <a:gd name="T45" fmla="*/ 1224 h 1248"/>
                <a:gd name="T46" fmla="*/ 43 w 657"/>
                <a:gd name="T47" fmla="*/ 1205 h 1248"/>
                <a:gd name="T48" fmla="*/ 24 w 657"/>
                <a:gd name="T49" fmla="*/ 1184 h 1248"/>
                <a:gd name="T50" fmla="*/ 11 w 657"/>
                <a:gd name="T51" fmla="*/ 1158 h 1248"/>
                <a:gd name="T52" fmla="*/ 3 w 657"/>
                <a:gd name="T53" fmla="*/ 1131 h 1248"/>
                <a:gd name="T54" fmla="*/ 0 w 657"/>
                <a:gd name="T55" fmla="*/ 1101 h 1248"/>
                <a:gd name="T56" fmla="*/ 0 w 657"/>
                <a:gd name="T57" fmla="*/ 147 h 1248"/>
                <a:gd name="T58" fmla="*/ 3 w 657"/>
                <a:gd name="T59" fmla="*/ 118 h 1248"/>
                <a:gd name="T60" fmla="*/ 11 w 657"/>
                <a:gd name="T61" fmla="*/ 90 h 1248"/>
                <a:gd name="T62" fmla="*/ 24 w 657"/>
                <a:gd name="T63" fmla="*/ 65 h 1248"/>
                <a:gd name="T64" fmla="*/ 43 w 657"/>
                <a:gd name="T65" fmla="*/ 43 h 1248"/>
                <a:gd name="T66" fmla="*/ 64 w 657"/>
                <a:gd name="T67" fmla="*/ 25 h 1248"/>
                <a:gd name="T68" fmla="*/ 90 w 657"/>
                <a:gd name="T69" fmla="*/ 12 h 1248"/>
                <a:gd name="T70" fmla="*/ 117 w 657"/>
                <a:gd name="T71" fmla="*/ 2 h 1248"/>
                <a:gd name="T72" fmla="*/ 147 w 657"/>
                <a:gd name="T7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7" h="1248">
                  <a:moveTo>
                    <a:pt x="147" y="0"/>
                  </a:moveTo>
                  <a:lnTo>
                    <a:pt x="509" y="0"/>
                  </a:lnTo>
                  <a:lnTo>
                    <a:pt x="539" y="2"/>
                  </a:lnTo>
                  <a:lnTo>
                    <a:pt x="567" y="12"/>
                  </a:lnTo>
                  <a:lnTo>
                    <a:pt x="593" y="25"/>
                  </a:lnTo>
                  <a:lnTo>
                    <a:pt x="614" y="43"/>
                  </a:lnTo>
                  <a:lnTo>
                    <a:pt x="633" y="65"/>
                  </a:lnTo>
                  <a:lnTo>
                    <a:pt x="646" y="90"/>
                  </a:lnTo>
                  <a:lnTo>
                    <a:pt x="654" y="118"/>
                  </a:lnTo>
                  <a:lnTo>
                    <a:pt x="657" y="147"/>
                  </a:lnTo>
                  <a:lnTo>
                    <a:pt x="657" y="1101"/>
                  </a:lnTo>
                  <a:lnTo>
                    <a:pt x="654" y="1131"/>
                  </a:lnTo>
                  <a:lnTo>
                    <a:pt x="646" y="1158"/>
                  </a:lnTo>
                  <a:lnTo>
                    <a:pt x="633" y="1184"/>
                  </a:lnTo>
                  <a:lnTo>
                    <a:pt x="614" y="1205"/>
                  </a:lnTo>
                  <a:lnTo>
                    <a:pt x="593" y="1224"/>
                  </a:lnTo>
                  <a:lnTo>
                    <a:pt x="567" y="1237"/>
                  </a:lnTo>
                  <a:lnTo>
                    <a:pt x="539" y="1246"/>
                  </a:lnTo>
                  <a:lnTo>
                    <a:pt x="509" y="1248"/>
                  </a:lnTo>
                  <a:lnTo>
                    <a:pt x="147" y="1248"/>
                  </a:lnTo>
                  <a:lnTo>
                    <a:pt x="117" y="1246"/>
                  </a:lnTo>
                  <a:lnTo>
                    <a:pt x="90" y="1237"/>
                  </a:lnTo>
                  <a:lnTo>
                    <a:pt x="64" y="1224"/>
                  </a:lnTo>
                  <a:lnTo>
                    <a:pt x="43" y="1205"/>
                  </a:lnTo>
                  <a:lnTo>
                    <a:pt x="24" y="1184"/>
                  </a:lnTo>
                  <a:lnTo>
                    <a:pt x="11" y="1158"/>
                  </a:lnTo>
                  <a:lnTo>
                    <a:pt x="3" y="1131"/>
                  </a:lnTo>
                  <a:lnTo>
                    <a:pt x="0" y="1101"/>
                  </a:lnTo>
                  <a:lnTo>
                    <a:pt x="0" y="147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4" y="65"/>
                  </a:lnTo>
                  <a:lnTo>
                    <a:pt x="43" y="43"/>
                  </a:lnTo>
                  <a:lnTo>
                    <a:pt x="64" y="25"/>
                  </a:lnTo>
                  <a:lnTo>
                    <a:pt x="90" y="12"/>
                  </a:lnTo>
                  <a:lnTo>
                    <a:pt x="117" y="2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36"/>
            <p:cNvSpPr>
              <a:spLocks/>
            </p:cNvSpPr>
            <p:nvPr/>
          </p:nvSpPr>
          <p:spPr bwMode="auto">
            <a:xfrm>
              <a:off x="3914" y="1266"/>
              <a:ext cx="94" cy="242"/>
            </a:xfrm>
            <a:custGeom>
              <a:avLst/>
              <a:gdLst>
                <a:gd name="T0" fmla="*/ 148 w 658"/>
                <a:gd name="T1" fmla="*/ 0 h 1688"/>
                <a:gd name="T2" fmla="*/ 511 w 658"/>
                <a:gd name="T3" fmla="*/ 0 h 1688"/>
                <a:gd name="T4" fmla="*/ 540 w 658"/>
                <a:gd name="T5" fmla="*/ 3 h 1688"/>
                <a:gd name="T6" fmla="*/ 568 w 658"/>
                <a:gd name="T7" fmla="*/ 11 h 1688"/>
                <a:gd name="T8" fmla="*/ 593 w 658"/>
                <a:gd name="T9" fmla="*/ 24 h 1688"/>
                <a:gd name="T10" fmla="*/ 614 w 658"/>
                <a:gd name="T11" fmla="*/ 43 h 1688"/>
                <a:gd name="T12" fmla="*/ 633 w 658"/>
                <a:gd name="T13" fmla="*/ 64 h 1688"/>
                <a:gd name="T14" fmla="*/ 646 w 658"/>
                <a:gd name="T15" fmla="*/ 89 h 1688"/>
                <a:gd name="T16" fmla="*/ 656 w 658"/>
                <a:gd name="T17" fmla="*/ 117 h 1688"/>
                <a:gd name="T18" fmla="*/ 658 w 658"/>
                <a:gd name="T19" fmla="*/ 147 h 1688"/>
                <a:gd name="T20" fmla="*/ 658 w 658"/>
                <a:gd name="T21" fmla="*/ 1541 h 1688"/>
                <a:gd name="T22" fmla="*/ 656 w 658"/>
                <a:gd name="T23" fmla="*/ 1571 h 1688"/>
                <a:gd name="T24" fmla="*/ 646 w 658"/>
                <a:gd name="T25" fmla="*/ 1598 h 1688"/>
                <a:gd name="T26" fmla="*/ 633 w 658"/>
                <a:gd name="T27" fmla="*/ 1624 h 1688"/>
                <a:gd name="T28" fmla="*/ 614 w 658"/>
                <a:gd name="T29" fmla="*/ 1645 h 1688"/>
                <a:gd name="T30" fmla="*/ 593 w 658"/>
                <a:gd name="T31" fmla="*/ 1664 h 1688"/>
                <a:gd name="T32" fmla="*/ 568 w 658"/>
                <a:gd name="T33" fmla="*/ 1677 h 1688"/>
                <a:gd name="T34" fmla="*/ 540 w 658"/>
                <a:gd name="T35" fmla="*/ 1686 h 1688"/>
                <a:gd name="T36" fmla="*/ 511 w 658"/>
                <a:gd name="T37" fmla="*/ 1688 h 1688"/>
                <a:gd name="T38" fmla="*/ 148 w 658"/>
                <a:gd name="T39" fmla="*/ 1688 h 1688"/>
                <a:gd name="T40" fmla="*/ 118 w 658"/>
                <a:gd name="T41" fmla="*/ 1686 h 1688"/>
                <a:gd name="T42" fmla="*/ 90 w 658"/>
                <a:gd name="T43" fmla="*/ 1677 h 1688"/>
                <a:gd name="T44" fmla="*/ 65 w 658"/>
                <a:gd name="T45" fmla="*/ 1664 h 1688"/>
                <a:gd name="T46" fmla="*/ 43 w 658"/>
                <a:gd name="T47" fmla="*/ 1645 h 1688"/>
                <a:gd name="T48" fmla="*/ 25 w 658"/>
                <a:gd name="T49" fmla="*/ 1624 h 1688"/>
                <a:gd name="T50" fmla="*/ 11 w 658"/>
                <a:gd name="T51" fmla="*/ 1598 h 1688"/>
                <a:gd name="T52" fmla="*/ 3 w 658"/>
                <a:gd name="T53" fmla="*/ 1571 h 1688"/>
                <a:gd name="T54" fmla="*/ 0 w 658"/>
                <a:gd name="T55" fmla="*/ 1541 h 1688"/>
                <a:gd name="T56" fmla="*/ 0 w 658"/>
                <a:gd name="T57" fmla="*/ 147 h 1688"/>
                <a:gd name="T58" fmla="*/ 3 w 658"/>
                <a:gd name="T59" fmla="*/ 117 h 1688"/>
                <a:gd name="T60" fmla="*/ 11 w 658"/>
                <a:gd name="T61" fmla="*/ 89 h 1688"/>
                <a:gd name="T62" fmla="*/ 25 w 658"/>
                <a:gd name="T63" fmla="*/ 64 h 1688"/>
                <a:gd name="T64" fmla="*/ 43 w 658"/>
                <a:gd name="T65" fmla="*/ 43 h 1688"/>
                <a:gd name="T66" fmla="*/ 65 w 658"/>
                <a:gd name="T67" fmla="*/ 24 h 1688"/>
                <a:gd name="T68" fmla="*/ 90 w 658"/>
                <a:gd name="T69" fmla="*/ 11 h 1688"/>
                <a:gd name="T70" fmla="*/ 118 w 658"/>
                <a:gd name="T71" fmla="*/ 3 h 1688"/>
                <a:gd name="T72" fmla="*/ 148 w 658"/>
                <a:gd name="T73" fmla="*/ 0 h 1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8" h="1688">
                  <a:moveTo>
                    <a:pt x="148" y="0"/>
                  </a:moveTo>
                  <a:lnTo>
                    <a:pt x="511" y="0"/>
                  </a:lnTo>
                  <a:lnTo>
                    <a:pt x="540" y="3"/>
                  </a:lnTo>
                  <a:lnTo>
                    <a:pt x="568" y="11"/>
                  </a:lnTo>
                  <a:lnTo>
                    <a:pt x="593" y="24"/>
                  </a:lnTo>
                  <a:lnTo>
                    <a:pt x="614" y="43"/>
                  </a:lnTo>
                  <a:lnTo>
                    <a:pt x="633" y="64"/>
                  </a:lnTo>
                  <a:lnTo>
                    <a:pt x="646" y="89"/>
                  </a:lnTo>
                  <a:lnTo>
                    <a:pt x="656" y="117"/>
                  </a:lnTo>
                  <a:lnTo>
                    <a:pt x="658" y="147"/>
                  </a:lnTo>
                  <a:lnTo>
                    <a:pt x="658" y="1541"/>
                  </a:lnTo>
                  <a:lnTo>
                    <a:pt x="656" y="1571"/>
                  </a:lnTo>
                  <a:lnTo>
                    <a:pt x="646" y="1598"/>
                  </a:lnTo>
                  <a:lnTo>
                    <a:pt x="633" y="1624"/>
                  </a:lnTo>
                  <a:lnTo>
                    <a:pt x="614" y="1645"/>
                  </a:lnTo>
                  <a:lnTo>
                    <a:pt x="593" y="1664"/>
                  </a:lnTo>
                  <a:lnTo>
                    <a:pt x="568" y="1677"/>
                  </a:lnTo>
                  <a:lnTo>
                    <a:pt x="540" y="1686"/>
                  </a:lnTo>
                  <a:lnTo>
                    <a:pt x="511" y="1688"/>
                  </a:lnTo>
                  <a:lnTo>
                    <a:pt x="148" y="1688"/>
                  </a:lnTo>
                  <a:lnTo>
                    <a:pt x="118" y="1686"/>
                  </a:lnTo>
                  <a:lnTo>
                    <a:pt x="90" y="1677"/>
                  </a:lnTo>
                  <a:lnTo>
                    <a:pt x="65" y="1664"/>
                  </a:lnTo>
                  <a:lnTo>
                    <a:pt x="43" y="1645"/>
                  </a:lnTo>
                  <a:lnTo>
                    <a:pt x="25" y="1624"/>
                  </a:lnTo>
                  <a:lnTo>
                    <a:pt x="11" y="1598"/>
                  </a:lnTo>
                  <a:lnTo>
                    <a:pt x="3" y="1571"/>
                  </a:lnTo>
                  <a:lnTo>
                    <a:pt x="0" y="1541"/>
                  </a:lnTo>
                  <a:lnTo>
                    <a:pt x="0" y="147"/>
                  </a:lnTo>
                  <a:lnTo>
                    <a:pt x="3" y="117"/>
                  </a:lnTo>
                  <a:lnTo>
                    <a:pt x="11" y="89"/>
                  </a:lnTo>
                  <a:lnTo>
                    <a:pt x="25" y="64"/>
                  </a:lnTo>
                  <a:lnTo>
                    <a:pt x="43" y="43"/>
                  </a:lnTo>
                  <a:lnTo>
                    <a:pt x="65" y="24"/>
                  </a:lnTo>
                  <a:lnTo>
                    <a:pt x="90" y="11"/>
                  </a:lnTo>
                  <a:lnTo>
                    <a:pt x="118" y="3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7"/>
            <p:cNvSpPr>
              <a:spLocks/>
            </p:cNvSpPr>
            <p:nvPr/>
          </p:nvSpPr>
          <p:spPr bwMode="auto">
            <a:xfrm>
              <a:off x="3617" y="1063"/>
              <a:ext cx="276" cy="242"/>
            </a:xfrm>
            <a:custGeom>
              <a:avLst/>
              <a:gdLst>
                <a:gd name="T0" fmla="*/ 1489 w 1934"/>
                <a:gd name="T1" fmla="*/ 152 h 1691"/>
                <a:gd name="T2" fmla="*/ 1930 w 1934"/>
                <a:gd name="T3" fmla="*/ 633 h 1691"/>
                <a:gd name="T4" fmla="*/ 1735 w 1934"/>
                <a:gd name="T5" fmla="*/ 1070 h 1691"/>
                <a:gd name="T6" fmla="*/ 1692 w 1934"/>
                <a:gd name="T7" fmla="*/ 1208 h 1691"/>
                <a:gd name="T8" fmla="*/ 1577 w 1934"/>
                <a:gd name="T9" fmla="*/ 1307 h 1691"/>
                <a:gd name="T10" fmla="*/ 1444 w 1934"/>
                <a:gd name="T11" fmla="*/ 1400 h 1691"/>
                <a:gd name="T12" fmla="*/ 1350 w 1934"/>
                <a:gd name="T13" fmla="*/ 1533 h 1691"/>
                <a:gd name="T14" fmla="*/ 1252 w 1934"/>
                <a:gd name="T15" fmla="*/ 1645 h 1691"/>
                <a:gd name="T16" fmla="*/ 1112 w 1934"/>
                <a:gd name="T17" fmla="*/ 1688 h 1691"/>
                <a:gd name="T18" fmla="*/ 776 w 1934"/>
                <a:gd name="T19" fmla="*/ 1584 h 1691"/>
                <a:gd name="T20" fmla="*/ 655 w 1934"/>
                <a:gd name="T21" fmla="*/ 1563 h 1691"/>
                <a:gd name="T22" fmla="*/ 633 w 1934"/>
                <a:gd name="T23" fmla="*/ 1443 h 1691"/>
                <a:gd name="T24" fmla="*/ 547 w 1934"/>
                <a:gd name="T25" fmla="*/ 1443 h 1691"/>
                <a:gd name="T26" fmla="*/ 475 w 1934"/>
                <a:gd name="T27" fmla="*/ 1337 h 1691"/>
                <a:gd name="T28" fmla="*/ 442 w 1934"/>
                <a:gd name="T29" fmla="*/ 1304 h 1691"/>
                <a:gd name="T30" fmla="*/ 335 w 1934"/>
                <a:gd name="T31" fmla="*/ 1234 h 1691"/>
                <a:gd name="T32" fmla="*/ 336 w 1934"/>
                <a:gd name="T33" fmla="*/ 1147 h 1691"/>
                <a:gd name="T34" fmla="*/ 214 w 1934"/>
                <a:gd name="T35" fmla="*/ 1127 h 1691"/>
                <a:gd name="T36" fmla="*/ 193 w 1934"/>
                <a:gd name="T37" fmla="*/ 1006 h 1691"/>
                <a:gd name="T38" fmla="*/ 0 w 1934"/>
                <a:gd name="T39" fmla="*/ 595 h 1691"/>
                <a:gd name="T40" fmla="*/ 66 w 1934"/>
                <a:gd name="T41" fmla="*/ 562 h 1691"/>
                <a:gd name="T42" fmla="*/ 428 w 1934"/>
                <a:gd name="T43" fmla="*/ 828 h 1691"/>
                <a:gd name="T44" fmla="*/ 516 w 1934"/>
                <a:gd name="T45" fmla="*/ 918 h 1691"/>
                <a:gd name="T46" fmla="*/ 528 w 1934"/>
                <a:gd name="T47" fmla="*/ 975 h 1691"/>
                <a:gd name="T48" fmla="*/ 646 w 1934"/>
                <a:gd name="T49" fmla="*/ 1023 h 1691"/>
                <a:gd name="T50" fmla="*/ 639 w 1934"/>
                <a:gd name="T51" fmla="*/ 1141 h 1691"/>
                <a:gd name="T52" fmla="*/ 759 w 1934"/>
                <a:gd name="T53" fmla="*/ 1135 h 1691"/>
                <a:gd name="T54" fmla="*/ 807 w 1934"/>
                <a:gd name="T55" fmla="*/ 1251 h 1691"/>
                <a:gd name="T56" fmla="*/ 864 w 1934"/>
                <a:gd name="T57" fmla="*/ 1264 h 1691"/>
                <a:gd name="T58" fmla="*/ 956 w 1934"/>
                <a:gd name="T59" fmla="*/ 1357 h 1691"/>
                <a:gd name="T60" fmla="*/ 1135 w 1934"/>
                <a:gd name="T61" fmla="*/ 1599 h 1691"/>
                <a:gd name="T62" fmla="*/ 1202 w 1934"/>
                <a:gd name="T63" fmla="*/ 1556 h 1691"/>
                <a:gd name="T64" fmla="*/ 1046 w 1934"/>
                <a:gd name="T65" fmla="*/ 1357 h 1691"/>
                <a:gd name="T66" fmla="*/ 1080 w 1934"/>
                <a:gd name="T67" fmla="*/ 1291 h 1691"/>
                <a:gd name="T68" fmla="*/ 1281 w 1934"/>
                <a:gd name="T69" fmla="*/ 1453 h 1691"/>
                <a:gd name="T70" fmla="*/ 1348 w 1934"/>
                <a:gd name="T71" fmla="*/ 1410 h 1691"/>
                <a:gd name="T72" fmla="*/ 1193 w 1934"/>
                <a:gd name="T73" fmla="*/ 1211 h 1691"/>
                <a:gd name="T74" fmla="*/ 1227 w 1934"/>
                <a:gd name="T75" fmla="*/ 1146 h 1691"/>
                <a:gd name="T76" fmla="*/ 1428 w 1934"/>
                <a:gd name="T77" fmla="*/ 1308 h 1691"/>
                <a:gd name="T78" fmla="*/ 1495 w 1934"/>
                <a:gd name="T79" fmla="*/ 1265 h 1691"/>
                <a:gd name="T80" fmla="*/ 1339 w 1934"/>
                <a:gd name="T81" fmla="*/ 1066 h 1691"/>
                <a:gd name="T82" fmla="*/ 1374 w 1934"/>
                <a:gd name="T83" fmla="*/ 1000 h 1691"/>
                <a:gd name="T84" fmla="*/ 1575 w 1934"/>
                <a:gd name="T85" fmla="*/ 1163 h 1691"/>
                <a:gd name="T86" fmla="*/ 1642 w 1934"/>
                <a:gd name="T87" fmla="*/ 1120 h 1691"/>
                <a:gd name="T88" fmla="*/ 1627 w 1934"/>
                <a:gd name="T89" fmla="*/ 1064 h 1691"/>
                <a:gd name="T90" fmla="*/ 1527 w 1934"/>
                <a:gd name="T91" fmla="*/ 964 h 1691"/>
                <a:gd name="T92" fmla="*/ 1359 w 1934"/>
                <a:gd name="T93" fmla="*/ 796 h 1691"/>
                <a:gd name="T94" fmla="*/ 1181 w 1934"/>
                <a:gd name="T95" fmla="*/ 621 h 1691"/>
                <a:gd name="T96" fmla="*/ 1054 w 1934"/>
                <a:gd name="T97" fmla="*/ 495 h 1691"/>
                <a:gd name="T98" fmla="*/ 1007 w 1934"/>
                <a:gd name="T99" fmla="*/ 469 h 1691"/>
                <a:gd name="T100" fmla="*/ 921 w 1934"/>
                <a:gd name="T101" fmla="*/ 539 h 1691"/>
                <a:gd name="T102" fmla="*/ 791 w 1934"/>
                <a:gd name="T103" fmla="*/ 733 h 1691"/>
                <a:gd name="T104" fmla="*/ 620 w 1934"/>
                <a:gd name="T105" fmla="*/ 754 h 1691"/>
                <a:gd name="T106" fmla="*/ 515 w 1934"/>
                <a:gd name="T107" fmla="*/ 630 h 1691"/>
                <a:gd name="T108" fmla="*/ 730 w 1934"/>
                <a:gd name="T109" fmla="*/ 102 h 1691"/>
                <a:gd name="T110" fmla="*/ 814 w 1934"/>
                <a:gd name="T111" fmla="*/ 35 h 1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34" h="1691">
                  <a:moveTo>
                    <a:pt x="947" y="0"/>
                  </a:moveTo>
                  <a:lnTo>
                    <a:pt x="981" y="1"/>
                  </a:lnTo>
                  <a:lnTo>
                    <a:pt x="1017" y="7"/>
                  </a:lnTo>
                  <a:lnTo>
                    <a:pt x="1055" y="17"/>
                  </a:lnTo>
                  <a:lnTo>
                    <a:pt x="1479" y="148"/>
                  </a:lnTo>
                  <a:lnTo>
                    <a:pt x="1489" y="152"/>
                  </a:lnTo>
                  <a:lnTo>
                    <a:pt x="1497" y="160"/>
                  </a:lnTo>
                  <a:lnTo>
                    <a:pt x="1922" y="580"/>
                  </a:lnTo>
                  <a:lnTo>
                    <a:pt x="1930" y="592"/>
                  </a:lnTo>
                  <a:lnTo>
                    <a:pt x="1934" y="605"/>
                  </a:lnTo>
                  <a:lnTo>
                    <a:pt x="1934" y="620"/>
                  </a:lnTo>
                  <a:lnTo>
                    <a:pt x="1930" y="633"/>
                  </a:lnTo>
                  <a:lnTo>
                    <a:pt x="1922" y="645"/>
                  </a:lnTo>
                  <a:lnTo>
                    <a:pt x="1629" y="936"/>
                  </a:lnTo>
                  <a:lnTo>
                    <a:pt x="1700" y="1006"/>
                  </a:lnTo>
                  <a:lnTo>
                    <a:pt x="1715" y="1026"/>
                  </a:lnTo>
                  <a:lnTo>
                    <a:pt x="1727" y="1047"/>
                  </a:lnTo>
                  <a:lnTo>
                    <a:pt x="1735" y="1070"/>
                  </a:lnTo>
                  <a:lnTo>
                    <a:pt x="1738" y="1094"/>
                  </a:lnTo>
                  <a:lnTo>
                    <a:pt x="1737" y="1119"/>
                  </a:lnTo>
                  <a:lnTo>
                    <a:pt x="1732" y="1142"/>
                  </a:lnTo>
                  <a:lnTo>
                    <a:pt x="1722" y="1166"/>
                  </a:lnTo>
                  <a:lnTo>
                    <a:pt x="1709" y="1188"/>
                  </a:lnTo>
                  <a:lnTo>
                    <a:pt x="1692" y="1208"/>
                  </a:lnTo>
                  <a:lnTo>
                    <a:pt x="1669" y="1228"/>
                  </a:lnTo>
                  <a:lnTo>
                    <a:pt x="1644" y="1241"/>
                  </a:lnTo>
                  <a:lnTo>
                    <a:pt x="1618" y="1250"/>
                  </a:lnTo>
                  <a:lnTo>
                    <a:pt x="1591" y="1254"/>
                  </a:lnTo>
                  <a:lnTo>
                    <a:pt x="1587" y="1281"/>
                  </a:lnTo>
                  <a:lnTo>
                    <a:pt x="1577" y="1307"/>
                  </a:lnTo>
                  <a:lnTo>
                    <a:pt x="1564" y="1332"/>
                  </a:lnTo>
                  <a:lnTo>
                    <a:pt x="1545" y="1354"/>
                  </a:lnTo>
                  <a:lnTo>
                    <a:pt x="1522" y="1374"/>
                  </a:lnTo>
                  <a:lnTo>
                    <a:pt x="1497" y="1387"/>
                  </a:lnTo>
                  <a:lnTo>
                    <a:pt x="1471" y="1396"/>
                  </a:lnTo>
                  <a:lnTo>
                    <a:pt x="1444" y="1400"/>
                  </a:lnTo>
                  <a:lnTo>
                    <a:pt x="1440" y="1427"/>
                  </a:lnTo>
                  <a:lnTo>
                    <a:pt x="1430" y="1453"/>
                  </a:lnTo>
                  <a:lnTo>
                    <a:pt x="1417" y="1478"/>
                  </a:lnTo>
                  <a:lnTo>
                    <a:pt x="1398" y="1500"/>
                  </a:lnTo>
                  <a:lnTo>
                    <a:pt x="1375" y="1519"/>
                  </a:lnTo>
                  <a:lnTo>
                    <a:pt x="1350" y="1533"/>
                  </a:lnTo>
                  <a:lnTo>
                    <a:pt x="1325" y="1542"/>
                  </a:lnTo>
                  <a:lnTo>
                    <a:pt x="1297" y="1545"/>
                  </a:lnTo>
                  <a:lnTo>
                    <a:pt x="1293" y="1573"/>
                  </a:lnTo>
                  <a:lnTo>
                    <a:pt x="1285" y="1598"/>
                  </a:lnTo>
                  <a:lnTo>
                    <a:pt x="1270" y="1623"/>
                  </a:lnTo>
                  <a:lnTo>
                    <a:pt x="1252" y="1645"/>
                  </a:lnTo>
                  <a:lnTo>
                    <a:pt x="1231" y="1662"/>
                  </a:lnTo>
                  <a:lnTo>
                    <a:pt x="1209" y="1676"/>
                  </a:lnTo>
                  <a:lnTo>
                    <a:pt x="1185" y="1685"/>
                  </a:lnTo>
                  <a:lnTo>
                    <a:pt x="1160" y="1690"/>
                  </a:lnTo>
                  <a:lnTo>
                    <a:pt x="1136" y="1691"/>
                  </a:lnTo>
                  <a:lnTo>
                    <a:pt x="1112" y="1688"/>
                  </a:lnTo>
                  <a:lnTo>
                    <a:pt x="1088" y="1681"/>
                  </a:lnTo>
                  <a:lnTo>
                    <a:pt x="1067" y="1670"/>
                  </a:lnTo>
                  <a:lnTo>
                    <a:pt x="1048" y="1654"/>
                  </a:lnTo>
                  <a:lnTo>
                    <a:pt x="879" y="1486"/>
                  </a:lnTo>
                  <a:lnTo>
                    <a:pt x="792" y="1572"/>
                  </a:lnTo>
                  <a:lnTo>
                    <a:pt x="776" y="1584"/>
                  </a:lnTo>
                  <a:lnTo>
                    <a:pt x="756" y="1592"/>
                  </a:lnTo>
                  <a:lnTo>
                    <a:pt x="736" y="1596"/>
                  </a:lnTo>
                  <a:lnTo>
                    <a:pt x="714" y="1595"/>
                  </a:lnTo>
                  <a:lnTo>
                    <a:pt x="693" y="1589"/>
                  </a:lnTo>
                  <a:lnTo>
                    <a:pt x="673" y="1579"/>
                  </a:lnTo>
                  <a:lnTo>
                    <a:pt x="655" y="1563"/>
                  </a:lnTo>
                  <a:lnTo>
                    <a:pt x="639" y="1545"/>
                  </a:lnTo>
                  <a:lnTo>
                    <a:pt x="629" y="1525"/>
                  </a:lnTo>
                  <a:lnTo>
                    <a:pt x="623" y="1503"/>
                  </a:lnTo>
                  <a:lnTo>
                    <a:pt x="622" y="1482"/>
                  </a:lnTo>
                  <a:lnTo>
                    <a:pt x="625" y="1461"/>
                  </a:lnTo>
                  <a:lnTo>
                    <a:pt x="633" y="1443"/>
                  </a:lnTo>
                  <a:lnTo>
                    <a:pt x="645" y="1426"/>
                  </a:lnTo>
                  <a:lnTo>
                    <a:pt x="629" y="1439"/>
                  </a:lnTo>
                  <a:lnTo>
                    <a:pt x="609" y="1447"/>
                  </a:lnTo>
                  <a:lnTo>
                    <a:pt x="589" y="1450"/>
                  </a:lnTo>
                  <a:lnTo>
                    <a:pt x="567" y="1449"/>
                  </a:lnTo>
                  <a:lnTo>
                    <a:pt x="547" y="1443"/>
                  </a:lnTo>
                  <a:lnTo>
                    <a:pt x="526" y="1433"/>
                  </a:lnTo>
                  <a:lnTo>
                    <a:pt x="508" y="1418"/>
                  </a:lnTo>
                  <a:lnTo>
                    <a:pt x="492" y="1399"/>
                  </a:lnTo>
                  <a:lnTo>
                    <a:pt x="482" y="1379"/>
                  </a:lnTo>
                  <a:lnTo>
                    <a:pt x="476" y="1358"/>
                  </a:lnTo>
                  <a:lnTo>
                    <a:pt x="475" y="1337"/>
                  </a:lnTo>
                  <a:lnTo>
                    <a:pt x="478" y="1316"/>
                  </a:lnTo>
                  <a:lnTo>
                    <a:pt x="486" y="1297"/>
                  </a:lnTo>
                  <a:lnTo>
                    <a:pt x="499" y="1280"/>
                  </a:lnTo>
                  <a:lnTo>
                    <a:pt x="482" y="1293"/>
                  </a:lnTo>
                  <a:lnTo>
                    <a:pt x="463" y="1301"/>
                  </a:lnTo>
                  <a:lnTo>
                    <a:pt x="442" y="1304"/>
                  </a:lnTo>
                  <a:lnTo>
                    <a:pt x="420" y="1303"/>
                  </a:lnTo>
                  <a:lnTo>
                    <a:pt x="400" y="1297"/>
                  </a:lnTo>
                  <a:lnTo>
                    <a:pt x="379" y="1287"/>
                  </a:lnTo>
                  <a:lnTo>
                    <a:pt x="361" y="1273"/>
                  </a:lnTo>
                  <a:lnTo>
                    <a:pt x="345" y="1254"/>
                  </a:lnTo>
                  <a:lnTo>
                    <a:pt x="335" y="1234"/>
                  </a:lnTo>
                  <a:lnTo>
                    <a:pt x="329" y="1213"/>
                  </a:lnTo>
                  <a:lnTo>
                    <a:pt x="328" y="1191"/>
                  </a:lnTo>
                  <a:lnTo>
                    <a:pt x="331" y="1171"/>
                  </a:lnTo>
                  <a:lnTo>
                    <a:pt x="339" y="1151"/>
                  </a:lnTo>
                  <a:lnTo>
                    <a:pt x="352" y="1135"/>
                  </a:lnTo>
                  <a:lnTo>
                    <a:pt x="336" y="1147"/>
                  </a:lnTo>
                  <a:lnTo>
                    <a:pt x="316" y="1155"/>
                  </a:lnTo>
                  <a:lnTo>
                    <a:pt x="296" y="1159"/>
                  </a:lnTo>
                  <a:lnTo>
                    <a:pt x="274" y="1157"/>
                  </a:lnTo>
                  <a:lnTo>
                    <a:pt x="253" y="1152"/>
                  </a:lnTo>
                  <a:lnTo>
                    <a:pt x="232" y="1142"/>
                  </a:lnTo>
                  <a:lnTo>
                    <a:pt x="214" y="1127"/>
                  </a:lnTo>
                  <a:lnTo>
                    <a:pt x="199" y="1108"/>
                  </a:lnTo>
                  <a:lnTo>
                    <a:pt x="188" y="1088"/>
                  </a:lnTo>
                  <a:lnTo>
                    <a:pt x="183" y="1067"/>
                  </a:lnTo>
                  <a:lnTo>
                    <a:pt x="181" y="1045"/>
                  </a:lnTo>
                  <a:lnTo>
                    <a:pt x="185" y="1025"/>
                  </a:lnTo>
                  <a:lnTo>
                    <a:pt x="193" y="1006"/>
                  </a:lnTo>
                  <a:lnTo>
                    <a:pt x="205" y="989"/>
                  </a:lnTo>
                  <a:lnTo>
                    <a:pt x="288" y="907"/>
                  </a:lnTo>
                  <a:lnTo>
                    <a:pt x="12" y="635"/>
                  </a:lnTo>
                  <a:lnTo>
                    <a:pt x="4" y="623"/>
                  </a:lnTo>
                  <a:lnTo>
                    <a:pt x="0" y="610"/>
                  </a:lnTo>
                  <a:lnTo>
                    <a:pt x="0" y="595"/>
                  </a:lnTo>
                  <a:lnTo>
                    <a:pt x="4" y="582"/>
                  </a:lnTo>
                  <a:lnTo>
                    <a:pt x="12" y="570"/>
                  </a:lnTo>
                  <a:lnTo>
                    <a:pt x="25" y="562"/>
                  </a:lnTo>
                  <a:lnTo>
                    <a:pt x="38" y="557"/>
                  </a:lnTo>
                  <a:lnTo>
                    <a:pt x="51" y="557"/>
                  </a:lnTo>
                  <a:lnTo>
                    <a:pt x="66" y="562"/>
                  </a:lnTo>
                  <a:lnTo>
                    <a:pt x="77" y="570"/>
                  </a:lnTo>
                  <a:lnTo>
                    <a:pt x="353" y="844"/>
                  </a:lnTo>
                  <a:lnTo>
                    <a:pt x="370" y="834"/>
                  </a:lnTo>
                  <a:lnTo>
                    <a:pt x="388" y="828"/>
                  </a:lnTo>
                  <a:lnTo>
                    <a:pt x="408" y="826"/>
                  </a:lnTo>
                  <a:lnTo>
                    <a:pt x="428" y="828"/>
                  </a:lnTo>
                  <a:lnTo>
                    <a:pt x="448" y="834"/>
                  </a:lnTo>
                  <a:lnTo>
                    <a:pt x="468" y="844"/>
                  </a:lnTo>
                  <a:lnTo>
                    <a:pt x="484" y="858"/>
                  </a:lnTo>
                  <a:lnTo>
                    <a:pt x="499" y="877"/>
                  </a:lnTo>
                  <a:lnTo>
                    <a:pt x="510" y="896"/>
                  </a:lnTo>
                  <a:lnTo>
                    <a:pt x="516" y="918"/>
                  </a:lnTo>
                  <a:lnTo>
                    <a:pt x="517" y="939"/>
                  </a:lnTo>
                  <a:lnTo>
                    <a:pt x="514" y="959"/>
                  </a:lnTo>
                  <a:lnTo>
                    <a:pt x="506" y="979"/>
                  </a:lnTo>
                  <a:lnTo>
                    <a:pt x="492" y="995"/>
                  </a:lnTo>
                  <a:lnTo>
                    <a:pt x="510" y="983"/>
                  </a:lnTo>
                  <a:lnTo>
                    <a:pt x="528" y="975"/>
                  </a:lnTo>
                  <a:lnTo>
                    <a:pt x="550" y="971"/>
                  </a:lnTo>
                  <a:lnTo>
                    <a:pt x="570" y="973"/>
                  </a:lnTo>
                  <a:lnTo>
                    <a:pt x="592" y="978"/>
                  </a:lnTo>
                  <a:lnTo>
                    <a:pt x="612" y="989"/>
                  </a:lnTo>
                  <a:lnTo>
                    <a:pt x="631" y="1004"/>
                  </a:lnTo>
                  <a:lnTo>
                    <a:pt x="646" y="1023"/>
                  </a:lnTo>
                  <a:lnTo>
                    <a:pt x="657" y="1042"/>
                  </a:lnTo>
                  <a:lnTo>
                    <a:pt x="663" y="1064"/>
                  </a:lnTo>
                  <a:lnTo>
                    <a:pt x="664" y="1085"/>
                  </a:lnTo>
                  <a:lnTo>
                    <a:pt x="661" y="1105"/>
                  </a:lnTo>
                  <a:lnTo>
                    <a:pt x="653" y="1125"/>
                  </a:lnTo>
                  <a:lnTo>
                    <a:pt x="639" y="1141"/>
                  </a:lnTo>
                  <a:lnTo>
                    <a:pt x="656" y="1128"/>
                  </a:lnTo>
                  <a:lnTo>
                    <a:pt x="675" y="1121"/>
                  </a:lnTo>
                  <a:lnTo>
                    <a:pt x="696" y="1117"/>
                  </a:lnTo>
                  <a:lnTo>
                    <a:pt x="717" y="1118"/>
                  </a:lnTo>
                  <a:lnTo>
                    <a:pt x="739" y="1124"/>
                  </a:lnTo>
                  <a:lnTo>
                    <a:pt x="759" y="1135"/>
                  </a:lnTo>
                  <a:lnTo>
                    <a:pt x="778" y="1149"/>
                  </a:lnTo>
                  <a:lnTo>
                    <a:pt x="792" y="1168"/>
                  </a:lnTo>
                  <a:lnTo>
                    <a:pt x="804" y="1188"/>
                  </a:lnTo>
                  <a:lnTo>
                    <a:pt x="809" y="1209"/>
                  </a:lnTo>
                  <a:lnTo>
                    <a:pt x="811" y="1231"/>
                  </a:lnTo>
                  <a:lnTo>
                    <a:pt x="807" y="1251"/>
                  </a:lnTo>
                  <a:lnTo>
                    <a:pt x="798" y="1270"/>
                  </a:lnTo>
                  <a:lnTo>
                    <a:pt x="786" y="1287"/>
                  </a:lnTo>
                  <a:lnTo>
                    <a:pt x="803" y="1274"/>
                  </a:lnTo>
                  <a:lnTo>
                    <a:pt x="822" y="1266"/>
                  </a:lnTo>
                  <a:lnTo>
                    <a:pt x="843" y="1263"/>
                  </a:lnTo>
                  <a:lnTo>
                    <a:pt x="864" y="1264"/>
                  </a:lnTo>
                  <a:lnTo>
                    <a:pt x="886" y="1270"/>
                  </a:lnTo>
                  <a:lnTo>
                    <a:pt x="905" y="1280"/>
                  </a:lnTo>
                  <a:lnTo>
                    <a:pt x="924" y="1295"/>
                  </a:lnTo>
                  <a:lnTo>
                    <a:pt x="940" y="1314"/>
                  </a:lnTo>
                  <a:lnTo>
                    <a:pt x="951" y="1335"/>
                  </a:lnTo>
                  <a:lnTo>
                    <a:pt x="956" y="1357"/>
                  </a:lnTo>
                  <a:lnTo>
                    <a:pt x="957" y="1379"/>
                  </a:lnTo>
                  <a:lnTo>
                    <a:pt x="953" y="1400"/>
                  </a:lnTo>
                  <a:lnTo>
                    <a:pt x="942" y="1420"/>
                  </a:lnTo>
                  <a:lnTo>
                    <a:pt x="1113" y="1589"/>
                  </a:lnTo>
                  <a:lnTo>
                    <a:pt x="1123" y="1596"/>
                  </a:lnTo>
                  <a:lnTo>
                    <a:pt x="1135" y="1599"/>
                  </a:lnTo>
                  <a:lnTo>
                    <a:pt x="1148" y="1599"/>
                  </a:lnTo>
                  <a:lnTo>
                    <a:pt x="1161" y="1596"/>
                  </a:lnTo>
                  <a:lnTo>
                    <a:pt x="1175" y="1590"/>
                  </a:lnTo>
                  <a:lnTo>
                    <a:pt x="1187" y="1581"/>
                  </a:lnTo>
                  <a:lnTo>
                    <a:pt x="1196" y="1569"/>
                  </a:lnTo>
                  <a:lnTo>
                    <a:pt x="1202" y="1556"/>
                  </a:lnTo>
                  <a:lnTo>
                    <a:pt x="1205" y="1543"/>
                  </a:lnTo>
                  <a:lnTo>
                    <a:pt x="1205" y="1530"/>
                  </a:lnTo>
                  <a:lnTo>
                    <a:pt x="1201" y="1518"/>
                  </a:lnTo>
                  <a:lnTo>
                    <a:pt x="1194" y="1508"/>
                  </a:lnTo>
                  <a:lnTo>
                    <a:pt x="1054" y="1370"/>
                  </a:lnTo>
                  <a:lnTo>
                    <a:pt x="1046" y="1357"/>
                  </a:lnTo>
                  <a:lnTo>
                    <a:pt x="1042" y="1344"/>
                  </a:lnTo>
                  <a:lnTo>
                    <a:pt x="1042" y="1330"/>
                  </a:lnTo>
                  <a:lnTo>
                    <a:pt x="1046" y="1317"/>
                  </a:lnTo>
                  <a:lnTo>
                    <a:pt x="1054" y="1304"/>
                  </a:lnTo>
                  <a:lnTo>
                    <a:pt x="1067" y="1296"/>
                  </a:lnTo>
                  <a:lnTo>
                    <a:pt x="1080" y="1291"/>
                  </a:lnTo>
                  <a:lnTo>
                    <a:pt x="1094" y="1291"/>
                  </a:lnTo>
                  <a:lnTo>
                    <a:pt x="1108" y="1296"/>
                  </a:lnTo>
                  <a:lnTo>
                    <a:pt x="1119" y="1304"/>
                  </a:lnTo>
                  <a:lnTo>
                    <a:pt x="1260" y="1443"/>
                  </a:lnTo>
                  <a:lnTo>
                    <a:pt x="1270" y="1450"/>
                  </a:lnTo>
                  <a:lnTo>
                    <a:pt x="1281" y="1453"/>
                  </a:lnTo>
                  <a:lnTo>
                    <a:pt x="1295" y="1454"/>
                  </a:lnTo>
                  <a:lnTo>
                    <a:pt x="1308" y="1451"/>
                  </a:lnTo>
                  <a:lnTo>
                    <a:pt x="1322" y="1444"/>
                  </a:lnTo>
                  <a:lnTo>
                    <a:pt x="1333" y="1435"/>
                  </a:lnTo>
                  <a:lnTo>
                    <a:pt x="1342" y="1424"/>
                  </a:lnTo>
                  <a:lnTo>
                    <a:pt x="1348" y="1410"/>
                  </a:lnTo>
                  <a:lnTo>
                    <a:pt x="1352" y="1397"/>
                  </a:lnTo>
                  <a:lnTo>
                    <a:pt x="1351" y="1384"/>
                  </a:lnTo>
                  <a:lnTo>
                    <a:pt x="1348" y="1373"/>
                  </a:lnTo>
                  <a:lnTo>
                    <a:pt x="1341" y="1362"/>
                  </a:lnTo>
                  <a:lnTo>
                    <a:pt x="1201" y="1224"/>
                  </a:lnTo>
                  <a:lnTo>
                    <a:pt x="1193" y="1211"/>
                  </a:lnTo>
                  <a:lnTo>
                    <a:pt x="1188" y="1198"/>
                  </a:lnTo>
                  <a:lnTo>
                    <a:pt x="1188" y="1184"/>
                  </a:lnTo>
                  <a:lnTo>
                    <a:pt x="1193" y="1171"/>
                  </a:lnTo>
                  <a:lnTo>
                    <a:pt x="1201" y="1158"/>
                  </a:lnTo>
                  <a:lnTo>
                    <a:pt x="1214" y="1150"/>
                  </a:lnTo>
                  <a:lnTo>
                    <a:pt x="1227" y="1146"/>
                  </a:lnTo>
                  <a:lnTo>
                    <a:pt x="1241" y="1146"/>
                  </a:lnTo>
                  <a:lnTo>
                    <a:pt x="1255" y="1150"/>
                  </a:lnTo>
                  <a:lnTo>
                    <a:pt x="1267" y="1158"/>
                  </a:lnTo>
                  <a:lnTo>
                    <a:pt x="1407" y="1297"/>
                  </a:lnTo>
                  <a:lnTo>
                    <a:pt x="1416" y="1304"/>
                  </a:lnTo>
                  <a:lnTo>
                    <a:pt x="1428" y="1308"/>
                  </a:lnTo>
                  <a:lnTo>
                    <a:pt x="1442" y="1308"/>
                  </a:lnTo>
                  <a:lnTo>
                    <a:pt x="1455" y="1305"/>
                  </a:lnTo>
                  <a:lnTo>
                    <a:pt x="1467" y="1299"/>
                  </a:lnTo>
                  <a:lnTo>
                    <a:pt x="1480" y="1290"/>
                  </a:lnTo>
                  <a:lnTo>
                    <a:pt x="1489" y="1278"/>
                  </a:lnTo>
                  <a:lnTo>
                    <a:pt x="1495" y="1265"/>
                  </a:lnTo>
                  <a:lnTo>
                    <a:pt x="1498" y="1251"/>
                  </a:lnTo>
                  <a:lnTo>
                    <a:pt x="1498" y="1239"/>
                  </a:lnTo>
                  <a:lnTo>
                    <a:pt x="1495" y="1227"/>
                  </a:lnTo>
                  <a:lnTo>
                    <a:pt x="1488" y="1217"/>
                  </a:lnTo>
                  <a:lnTo>
                    <a:pt x="1348" y="1078"/>
                  </a:lnTo>
                  <a:lnTo>
                    <a:pt x="1339" y="1066"/>
                  </a:lnTo>
                  <a:lnTo>
                    <a:pt x="1335" y="1052"/>
                  </a:lnTo>
                  <a:lnTo>
                    <a:pt x="1335" y="1039"/>
                  </a:lnTo>
                  <a:lnTo>
                    <a:pt x="1339" y="1025"/>
                  </a:lnTo>
                  <a:lnTo>
                    <a:pt x="1348" y="1014"/>
                  </a:lnTo>
                  <a:lnTo>
                    <a:pt x="1361" y="1004"/>
                  </a:lnTo>
                  <a:lnTo>
                    <a:pt x="1374" y="1000"/>
                  </a:lnTo>
                  <a:lnTo>
                    <a:pt x="1387" y="1000"/>
                  </a:lnTo>
                  <a:lnTo>
                    <a:pt x="1402" y="1004"/>
                  </a:lnTo>
                  <a:lnTo>
                    <a:pt x="1413" y="1014"/>
                  </a:lnTo>
                  <a:lnTo>
                    <a:pt x="1553" y="1152"/>
                  </a:lnTo>
                  <a:lnTo>
                    <a:pt x="1563" y="1159"/>
                  </a:lnTo>
                  <a:lnTo>
                    <a:pt x="1575" y="1163"/>
                  </a:lnTo>
                  <a:lnTo>
                    <a:pt x="1588" y="1163"/>
                  </a:lnTo>
                  <a:lnTo>
                    <a:pt x="1601" y="1159"/>
                  </a:lnTo>
                  <a:lnTo>
                    <a:pt x="1614" y="1153"/>
                  </a:lnTo>
                  <a:lnTo>
                    <a:pt x="1627" y="1144"/>
                  </a:lnTo>
                  <a:lnTo>
                    <a:pt x="1636" y="1132"/>
                  </a:lnTo>
                  <a:lnTo>
                    <a:pt x="1642" y="1120"/>
                  </a:lnTo>
                  <a:lnTo>
                    <a:pt x="1645" y="1105"/>
                  </a:lnTo>
                  <a:lnTo>
                    <a:pt x="1645" y="1093"/>
                  </a:lnTo>
                  <a:lnTo>
                    <a:pt x="1642" y="1081"/>
                  </a:lnTo>
                  <a:lnTo>
                    <a:pt x="1635" y="1071"/>
                  </a:lnTo>
                  <a:lnTo>
                    <a:pt x="1633" y="1069"/>
                  </a:lnTo>
                  <a:lnTo>
                    <a:pt x="1627" y="1064"/>
                  </a:lnTo>
                  <a:lnTo>
                    <a:pt x="1618" y="1054"/>
                  </a:lnTo>
                  <a:lnTo>
                    <a:pt x="1605" y="1041"/>
                  </a:lnTo>
                  <a:lnTo>
                    <a:pt x="1589" y="1026"/>
                  </a:lnTo>
                  <a:lnTo>
                    <a:pt x="1570" y="1007"/>
                  </a:lnTo>
                  <a:lnTo>
                    <a:pt x="1550" y="987"/>
                  </a:lnTo>
                  <a:lnTo>
                    <a:pt x="1527" y="964"/>
                  </a:lnTo>
                  <a:lnTo>
                    <a:pt x="1502" y="939"/>
                  </a:lnTo>
                  <a:lnTo>
                    <a:pt x="1476" y="913"/>
                  </a:lnTo>
                  <a:lnTo>
                    <a:pt x="1448" y="885"/>
                  </a:lnTo>
                  <a:lnTo>
                    <a:pt x="1418" y="856"/>
                  </a:lnTo>
                  <a:lnTo>
                    <a:pt x="1389" y="827"/>
                  </a:lnTo>
                  <a:lnTo>
                    <a:pt x="1359" y="796"/>
                  </a:lnTo>
                  <a:lnTo>
                    <a:pt x="1328" y="767"/>
                  </a:lnTo>
                  <a:lnTo>
                    <a:pt x="1298" y="736"/>
                  </a:lnTo>
                  <a:lnTo>
                    <a:pt x="1267" y="706"/>
                  </a:lnTo>
                  <a:lnTo>
                    <a:pt x="1237" y="677"/>
                  </a:lnTo>
                  <a:lnTo>
                    <a:pt x="1209" y="648"/>
                  </a:lnTo>
                  <a:lnTo>
                    <a:pt x="1181" y="621"/>
                  </a:lnTo>
                  <a:lnTo>
                    <a:pt x="1155" y="594"/>
                  </a:lnTo>
                  <a:lnTo>
                    <a:pt x="1130" y="571"/>
                  </a:lnTo>
                  <a:lnTo>
                    <a:pt x="1108" y="548"/>
                  </a:lnTo>
                  <a:lnTo>
                    <a:pt x="1087" y="528"/>
                  </a:lnTo>
                  <a:lnTo>
                    <a:pt x="1069" y="511"/>
                  </a:lnTo>
                  <a:lnTo>
                    <a:pt x="1054" y="495"/>
                  </a:lnTo>
                  <a:lnTo>
                    <a:pt x="1042" y="484"/>
                  </a:lnTo>
                  <a:lnTo>
                    <a:pt x="1038" y="480"/>
                  </a:lnTo>
                  <a:lnTo>
                    <a:pt x="1032" y="476"/>
                  </a:lnTo>
                  <a:lnTo>
                    <a:pt x="1026" y="472"/>
                  </a:lnTo>
                  <a:lnTo>
                    <a:pt x="1017" y="470"/>
                  </a:lnTo>
                  <a:lnTo>
                    <a:pt x="1007" y="469"/>
                  </a:lnTo>
                  <a:lnTo>
                    <a:pt x="996" y="471"/>
                  </a:lnTo>
                  <a:lnTo>
                    <a:pt x="982" y="477"/>
                  </a:lnTo>
                  <a:lnTo>
                    <a:pt x="968" y="487"/>
                  </a:lnTo>
                  <a:lnTo>
                    <a:pt x="951" y="502"/>
                  </a:lnTo>
                  <a:lnTo>
                    <a:pt x="935" y="520"/>
                  </a:lnTo>
                  <a:lnTo>
                    <a:pt x="921" y="539"/>
                  </a:lnTo>
                  <a:lnTo>
                    <a:pt x="909" y="558"/>
                  </a:lnTo>
                  <a:lnTo>
                    <a:pt x="846" y="675"/>
                  </a:lnTo>
                  <a:lnTo>
                    <a:pt x="838" y="687"/>
                  </a:lnTo>
                  <a:lnTo>
                    <a:pt x="828" y="699"/>
                  </a:lnTo>
                  <a:lnTo>
                    <a:pt x="816" y="712"/>
                  </a:lnTo>
                  <a:lnTo>
                    <a:pt x="791" y="733"/>
                  </a:lnTo>
                  <a:lnTo>
                    <a:pt x="765" y="749"/>
                  </a:lnTo>
                  <a:lnTo>
                    <a:pt x="737" y="762"/>
                  </a:lnTo>
                  <a:lnTo>
                    <a:pt x="708" y="768"/>
                  </a:lnTo>
                  <a:lnTo>
                    <a:pt x="679" y="769"/>
                  </a:lnTo>
                  <a:lnTo>
                    <a:pt x="649" y="765"/>
                  </a:lnTo>
                  <a:lnTo>
                    <a:pt x="620" y="754"/>
                  </a:lnTo>
                  <a:lnTo>
                    <a:pt x="592" y="739"/>
                  </a:lnTo>
                  <a:lnTo>
                    <a:pt x="567" y="720"/>
                  </a:lnTo>
                  <a:lnTo>
                    <a:pt x="546" y="696"/>
                  </a:lnTo>
                  <a:lnTo>
                    <a:pt x="529" y="670"/>
                  </a:lnTo>
                  <a:lnTo>
                    <a:pt x="521" y="649"/>
                  </a:lnTo>
                  <a:lnTo>
                    <a:pt x="515" y="630"/>
                  </a:lnTo>
                  <a:lnTo>
                    <a:pt x="513" y="611"/>
                  </a:lnTo>
                  <a:lnTo>
                    <a:pt x="515" y="593"/>
                  </a:lnTo>
                  <a:lnTo>
                    <a:pt x="519" y="577"/>
                  </a:lnTo>
                  <a:lnTo>
                    <a:pt x="708" y="136"/>
                  </a:lnTo>
                  <a:lnTo>
                    <a:pt x="717" y="120"/>
                  </a:lnTo>
                  <a:lnTo>
                    <a:pt x="730" y="102"/>
                  </a:lnTo>
                  <a:lnTo>
                    <a:pt x="746" y="85"/>
                  </a:lnTo>
                  <a:lnTo>
                    <a:pt x="754" y="77"/>
                  </a:lnTo>
                  <a:lnTo>
                    <a:pt x="765" y="68"/>
                  </a:lnTo>
                  <a:lnTo>
                    <a:pt x="779" y="57"/>
                  </a:lnTo>
                  <a:lnTo>
                    <a:pt x="795" y="46"/>
                  </a:lnTo>
                  <a:lnTo>
                    <a:pt x="814" y="35"/>
                  </a:lnTo>
                  <a:lnTo>
                    <a:pt x="836" y="24"/>
                  </a:lnTo>
                  <a:lnTo>
                    <a:pt x="860" y="15"/>
                  </a:lnTo>
                  <a:lnTo>
                    <a:pt x="887" y="8"/>
                  </a:lnTo>
                  <a:lnTo>
                    <a:pt x="916" y="2"/>
                  </a:lnTo>
                  <a:lnTo>
                    <a:pt x="9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38"/>
            <p:cNvSpPr>
              <a:spLocks noEditPoints="1"/>
            </p:cNvSpPr>
            <p:nvPr/>
          </p:nvSpPr>
          <p:spPr bwMode="auto">
            <a:xfrm>
              <a:off x="3836" y="1044"/>
              <a:ext cx="98" cy="97"/>
            </a:xfrm>
            <a:custGeom>
              <a:avLst/>
              <a:gdLst>
                <a:gd name="T0" fmla="*/ 465 w 687"/>
                <a:gd name="T1" fmla="*/ 435 h 682"/>
                <a:gd name="T2" fmla="*/ 444 w 687"/>
                <a:gd name="T3" fmla="*/ 437 h 682"/>
                <a:gd name="T4" fmla="*/ 427 w 687"/>
                <a:gd name="T5" fmla="*/ 446 h 682"/>
                <a:gd name="T6" fmla="*/ 411 w 687"/>
                <a:gd name="T7" fmla="*/ 457 h 682"/>
                <a:gd name="T8" fmla="*/ 400 w 687"/>
                <a:gd name="T9" fmla="*/ 472 h 682"/>
                <a:gd name="T10" fmla="*/ 392 w 687"/>
                <a:gd name="T11" fmla="*/ 490 h 682"/>
                <a:gd name="T12" fmla="*/ 390 w 687"/>
                <a:gd name="T13" fmla="*/ 511 h 682"/>
                <a:gd name="T14" fmla="*/ 392 w 687"/>
                <a:gd name="T15" fmla="*/ 530 h 682"/>
                <a:gd name="T16" fmla="*/ 400 w 687"/>
                <a:gd name="T17" fmla="*/ 549 h 682"/>
                <a:gd name="T18" fmla="*/ 411 w 687"/>
                <a:gd name="T19" fmla="*/ 564 h 682"/>
                <a:gd name="T20" fmla="*/ 427 w 687"/>
                <a:gd name="T21" fmla="*/ 575 h 682"/>
                <a:gd name="T22" fmla="*/ 444 w 687"/>
                <a:gd name="T23" fmla="*/ 583 h 682"/>
                <a:gd name="T24" fmla="*/ 465 w 687"/>
                <a:gd name="T25" fmla="*/ 585 h 682"/>
                <a:gd name="T26" fmla="*/ 484 w 687"/>
                <a:gd name="T27" fmla="*/ 583 h 682"/>
                <a:gd name="T28" fmla="*/ 503 w 687"/>
                <a:gd name="T29" fmla="*/ 575 h 682"/>
                <a:gd name="T30" fmla="*/ 518 w 687"/>
                <a:gd name="T31" fmla="*/ 564 h 682"/>
                <a:gd name="T32" fmla="*/ 530 w 687"/>
                <a:gd name="T33" fmla="*/ 549 h 682"/>
                <a:gd name="T34" fmla="*/ 538 w 687"/>
                <a:gd name="T35" fmla="*/ 530 h 682"/>
                <a:gd name="T36" fmla="*/ 541 w 687"/>
                <a:gd name="T37" fmla="*/ 511 h 682"/>
                <a:gd name="T38" fmla="*/ 538 w 687"/>
                <a:gd name="T39" fmla="*/ 490 h 682"/>
                <a:gd name="T40" fmla="*/ 530 w 687"/>
                <a:gd name="T41" fmla="*/ 472 h 682"/>
                <a:gd name="T42" fmla="*/ 518 w 687"/>
                <a:gd name="T43" fmla="*/ 457 h 682"/>
                <a:gd name="T44" fmla="*/ 503 w 687"/>
                <a:gd name="T45" fmla="*/ 446 h 682"/>
                <a:gd name="T46" fmla="*/ 484 w 687"/>
                <a:gd name="T47" fmla="*/ 437 h 682"/>
                <a:gd name="T48" fmla="*/ 465 w 687"/>
                <a:gd name="T49" fmla="*/ 435 h 682"/>
                <a:gd name="T50" fmla="*/ 212 w 687"/>
                <a:gd name="T51" fmla="*/ 0 h 682"/>
                <a:gd name="T52" fmla="*/ 232 w 687"/>
                <a:gd name="T53" fmla="*/ 0 h 682"/>
                <a:gd name="T54" fmla="*/ 252 w 687"/>
                <a:gd name="T55" fmla="*/ 5 h 682"/>
                <a:gd name="T56" fmla="*/ 270 w 687"/>
                <a:gd name="T57" fmla="*/ 13 h 682"/>
                <a:gd name="T58" fmla="*/ 287 w 687"/>
                <a:gd name="T59" fmla="*/ 26 h 682"/>
                <a:gd name="T60" fmla="*/ 660 w 687"/>
                <a:gd name="T61" fmla="*/ 397 h 682"/>
                <a:gd name="T62" fmla="*/ 673 w 687"/>
                <a:gd name="T63" fmla="*/ 413 h 682"/>
                <a:gd name="T64" fmla="*/ 683 w 687"/>
                <a:gd name="T65" fmla="*/ 432 h 682"/>
                <a:gd name="T66" fmla="*/ 687 w 687"/>
                <a:gd name="T67" fmla="*/ 452 h 682"/>
                <a:gd name="T68" fmla="*/ 687 w 687"/>
                <a:gd name="T69" fmla="*/ 472 h 682"/>
                <a:gd name="T70" fmla="*/ 683 w 687"/>
                <a:gd name="T71" fmla="*/ 491 h 682"/>
                <a:gd name="T72" fmla="*/ 673 w 687"/>
                <a:gd name="T73" fmla="*/ 510 h 682"/>
                <a:gd name="T74" fmla="*/ 661 w 687"/>
                <a:gd name="T75" fmla="*/ 526 h 682"/>
                <a:gd name="T76" fmla="*/ 530 w 687"/>
                <a:gd name="T77" fmla="*/ 656 h 682"/>
                <a:gd name="T78" fmla="*/ 513 w 687"/>
                <a:gd name="T79" fmla="*/ 669 h 682"/>
                <a:gd name="T80" fmla="*/ 495 w 687"/>
                <a:gd name="T81" fmla="*/ 677 h 682"/>
                <a:gd name="T82" fmla="*/ 475 w 687"/>
                <a:gd name="T83" fmla="*/ 682 h 682"/>
                <a:gd name="T84" fmla="*/ 454 w 687"/>
                <a:gd name="T85" fmla="*/ 682 h 682"/>
                <a:gd name="T86" fmla="*/ 435 w 687"/>
                <a:gd name="T87" fmla="*/ 677 h 682"/>
                <a:gd name="T88" fmla="*/ 416 w 687"/>
                <a:gd name="T89" fmla="*/ 669 h 682"/>
                <a:gd name="T90" fmla="*/ 400 w 687"/>
                <a:gd name="T91" fmla="*/ 656 h 682"/>
                <a:gd name="T92" fmla="*/ 26 w 687"/>
                <a:gd name="T93" fmla="*/ 285 h 682"/>
                <a:gd name="T94" fmla="*/ 14 w 687"/>
                <a:gd name="T95" fmla="*/ 269 h 682"/>
                <a:gd name="T96" fmla="*/ 4 w 687"/>
                <a:gd name="T97" fmla="*/ 251 h 682"/>
                <a:gd name="T98" fmla="*/ 0 w 687"/>
                <a:gd name="T99" fmla="*/ 230 h 682"/>
                <a:gd name="T100" fmla="*/ 0 w 687"/>
                <a:gd name="T101" fmla="*/ 211 h 682"/>
                <a:gd name="T102" fmla="*/ 4 w 687"/>
                <a:gd name="T103" fmla="*/ 192 h 682"/>
                <a:gd name="T104" fmla="*/ 14 w 687"/>
                <a:gd name="T105" fmla="*/ 172 h 682"/>
                <a:gd name="T106" fmla="*/ 26 w 687"/>
                <a:gd name="T107" fmla="*/ 156 h 682"/>
                <a:gd name="T108" fmla="*/ 156 w 687"/>
                <a:gd name="T109" fmla="*/ 26 h 682"/>
                <a:gd name="T110" fmla="*/ 174 w 687"/>
                <a:gd name="T111" fmla="*/ 13 h 682"/>
                <a:gd name="T112" fmla="*/ 192 w 687"/>
                <a:gd name="T113" fmla="*/ 5 h 682"/>
                <a:gd name="T114" fmla="*/ 212 w 687"/>
                <a:gd name="T115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7" h="682">
                  <a:moveTo>
                    <a:pt x="465" y="435"/>
                  </a:moveTo>
                  <a:lnTo>
                    <a:pt x="444" y="437"/>
                  </a:lnTo>
                  <a:lnTo>
                    <a:pt x="427" y="446"/>
                  </a:lnTo>
                  <a:lnTo>
                    <a:pt x="411" y="457"/>
                  </a:lnTo>
                  <a:lnTo>
                    <a:pt x="400" y="472"/>
                  </a:lnTo>
                  <a:lnTo>
                    <a:pt x="392" y="490"/>
                  </a:lnTo>
                  <a:lnTo>
                    <a:pt x="390" y="511"/>
                  </a:lnTo>
                  <a:lnTo>
                    <a:pt x="392" y="530"/>
                  </a:lnTo>
                  <a:lnTo>
                    <a:pt x="400" y="549"/>
                  </a:lnTo>
                  <a:lnTo>
                    <a:pt x="411" y="564"/>
                  </a:lnTo>
                  <a:lnTo>
                    <a:pt x="427" y="575"/>
                  </a:lnTo>
                  <a:lnTo>
                    <a:pt x="444" y="583"/>
                  </a:lnTo>
                  <a:lnTo>
                    <a:pt x="465" y="585"/>
                  </a:lnTo>
                  <a:lnTo>
                    <a:pt x="484" y="583"/>
                  </a:lnTo>
                  <a:lnTo>
                    <a:pt x="503" y="575"/>
                  </a:lnTo>
                  <a:lnTo>
                    <a:pt x="518" y="564"/>
                  </a:lnTo>
                  <a:lnTo>
                    <a:pt x="530" y="549"/>
                  </a:lnTo>
                  <a:lnTo>
                    <a:pt x="538" y="530"/>
                  </a:lnTo>
                  <a:lnTo>
                    <a:pt x="541" y="511"/>
                  </a:lnTo>
                  <a:lnTo>
                    <a:pt x="538" y="490"/>
                  </a:lnTo>
                  <a:lnTo>
                    <a:pt x="530" y="472"/>
                  </a:lnTo>
                  <a:lnTo>
                    <a:pt x="518" y="457"/>
                  </a:lnTo>
                  <a:lnTo>
                    <a:pt x="503" y="446"/>
                  </a:lnTo>
                  <a:lnTo>
                    <a:pt x="484" y="437"/>
                  </a:lnTo>
                  <a:lnTo>
                    <a:pt x="465" y="435"/>
                  </a:lnTo>
                  <a:close/>
                  <a:moveTo>
                    <a:pt x="212" y="0"/>
                  </a:moveTo>
                  <a:lnTo>
                    <a:pt x="232" y="0"/>
                  </a:lnTo>
                  <a:lnTo>
                    <a:pt x="252" y="5"/>
                  </a:lnTo>
                  <a:lnTo>
                    <a:pt x="270" y="13"/>
                  </a:lnTo>
                  <a:lnTo>
                    <a:pt x="287" y="26"/>
                  </a:lnTo>
                  <a:lnTo>
                    <a:pt x="660" y="397"/>
                  </a:lnTo>
                  <a:lnTo>
                    <a:pt x="673" y="413"/>
                  </a:lnTo>
                  <a:lnTo>
                    <a:pt x="683" y="432"/>
                  </a:lnTo>
                  <a:lnTo>
                    <a:pt x="687" y="452"/>
                  </a:lnTo>
                  <a:lnTo>
                    <a:pt x="687" y="472"/>
                  </a:lnTo>
                  <a:lnTo>
                    <a:pt x="683" y="491"/>
                  </a:lnTo>
                  <a:lnTo>
                    <a:pt x="673" y="510"/>
                  </a:lnTo>
                  <a:lnTo>
                    <a:pt x="661" y="526"/>
                  </a:lnTo>
                  <a:lnTo>
                    <a:pt x="530" y="656"/>
                  </a:lnTo>
                  <a:lnTo>
                    <a:pt x="513" y="669"/>
                  </a:lnTo>
                  <a:lnTo>
                    <a:pt x="495" y="677"/>
                  </a:lnTo>
                  <a:lnTo>
                    <a:pt x="475" y="682"/>
                  </a:lnTo>
                  <a:lnTo>
                    <a:pt x="454" y="682"/>
                  </a:lnTo>
                  <a:lnTo>
                    <a:pt x="435" y="677"/>
                  </a:lnTo>
                  <a:lnTo>
                    <a:pt x="416" y="669"/>
                  </a:lnTo>
                  <a:lnTo>
                    <a:pt x="400" y="656"/>
                  </a:lnTo>
                  <a:lnTo>
                    <a:pt x="26" y="285"/>
                  </a:lnTo>
                  <a:lnTo>
                    <a:pt x="14" y="269"/>
                  </a:lnTo>
                  <a:lnTo>
                    <a:pt x="4" y="251"/>
                  </a:lnTo>
                  <a:lnTo>
                    <a:pt x="0" y="230"/>
                  </a:lnTo>
                  <a:lnTo>
                    <a:pt x="0" y="211"/>
                  </a:lnTo>
                  <a:lnTo>
                    <a:pt x="4" y="192"/>
                  </a:lnTo>
                  <a:lnTo>
                    <a:pt x="14" y="172"/>
                  </a:lnTo>
                  <a:lnTo>
                    <a:pt x="26" y="156"/>
                  </a:lnTo>
                  <a:lnTo>
                    <a:pt x="156" y="26"/>
                  </a:lnTo>
                  <a:lnTo>
                    <a:pt x="174" y="13"/>
                  </a:lnTo>
                  <a:lnTo>
                    <a:pt x="192" y="5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0" name="Segnaposto numero diapositiva 10"/>
          <p:cNvSpPr txBox="1">
            <a:spLocks/>
          </p:cNvSpPr>
          <p:nvPr/>
        </p:nvSpPr>
        <p:spPr>
          <a:xfrm>
            <a:off x="5820232" y="6492875"/>
            <a:ext cx="828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0213BA-AA06-4CD7-BA7A-42D7346141CB}" type="slidenum">
              <a:rPr lang="en-US" smtClean="0"/>
              <a:pPr/>
              <a:t>41</a:t>
            </a:fld>
            <a:endParaRPr lang="en-US" dirty="0"/>
          </a:p>
        </p:txBody>
      </p:sp>
      <p:grpSp>
        <p:nvGrpSpPr>
          <p:cNvPr id="38" name="Gruppo 37"/>
          <p:cNvGrpSpPr/>
          <p:nvPr/>
        </p:nvGrpSpPr>
        <p:grpSpPr>
          <a:xfrm>
            <a:off x="98422" y="173369"/>
            <a:ext cx="1826776" cy="6597146"/>
            <a:chOff x="98422" y="173369"/>
            <a:chExt cx="1826776" cy="6597146"/>
          </a:xfrm>
        </p:grpSpPr>
        <p:grpSp>
          <p:nvGrpSpPr>
            <p:cNvPr id="39" name="Gruppo 38"/>
            <p:cNvGrpSpPr/>
            <p:nvPr/>
          </p:nvGrpSpPr>
          <p:grpSpPr>
            <a:xfrm>
              <a:off x="98422" y="5157715"/>
              <a:ext cx="1825200" cy="1612800"/>
              <a:chOff x="3240553" y="-144463"/>
              <a:chExt cx="2257435" cy="2147533"/>
            </a:xfrm>
          </p:grpSpPr>
          <p:sp>
            <p:nvSpPr>
              <p:cNvPr id="59" name="Trapezoid 19"/>
              <p:cNvSpPr/>
              <p:nvPr/>
            </p:nvSpPr>
            <p:spPr>
              <a:xfrm>
                <a:off x="3433097" y="148200"/>
                <a:ext cx="1843314" cy="872688"/>
              </a:xfrm>
              <a:prstGeom prst="trapezoid">
                <a:avLst>
                  <a:gd name="adj" fmla="val 46621"/>
                </a:avLst>
              </a:prstGeom>
              <a:gradFill flip="none" rotWithShape="1"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46000">
                    <a:schemeClr val="accent4">
                      <a:lumMod val="95000"/>
                      <a:lumOff val="5000"/>
                    </a:schemeClr>
                  </a:gs>
                  <a:gs pos="100000">
                    <a:schemeClr val="accent4">
                      <a:lumMod val="60000"/>
                    </a:schemeClr>
                  </a:gs>
                </a:gsLst>
                <a:path path="rect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Freeform 14"/>
              <p:cNvSpPr/>
              <p:nvPr/>
            </p:nvSpPr>
            <p:spPr>
              <a:xfrm>
                <a:off x="3240553" y="-3563"/>
                <a:ext cx="2257435" cy="2006633"/>
              </a:xfrm>
              <a:custGeom>
                <a:avLst/>
                <a:gdLst>
                  <a:gd name="connsiteX0" fmla="*/ 746781 w 2598057"/>
                  <a:gd name="connsiteY0" fmla="*/ 232229 h 2322284"/>
                  <a:gd name="connsiteX1" fmla="*/ 684747 w 2598057"/>
                  <a:gd name="connsiteY1" fmla="*/ 357321 h 2322284"/>
                  <a:gd name="connsiteX2" fmla="*/ 713911 w 2598057"/>
                  <a:gd name="connsiteY2" fmla="*/ 341491 h 2322284"/>
                  <a:gd name="connsiteX3" fmla="*/ 874077 w 2598057"/>
                  <a:gd name="connsiteY3" fmla="*/ 309155 h 2322284"/>
                  <a:gd name="connsiteX4" fmla="*/ 1285557 w 2598057"/>
                  <a:gd name="connsiteY4" fmla="*/ 720635 h 2322284"/>
                  <a:gd name="connsiteX5" fmla="*/ 874077 w 2598057"/>
                  <a:gd name="connsiteY5" fmla="*/ 1132115 h 2322284"/>
                  <a:gd name="connsiteX6" fmla="*/ 470957 w 2598057"/>
                  <a:gd name="connsiteY6" fmla="*/ 803563 h 2322284"/>
                  <a:gd name="connsiteX7" fmla="*/ 469689 w 2598057"/>
                  <a:gd name="connsiteY7" fmla="*/ 790986 h 2322284"/>
                  <a:gd name="connsiteX8" fmla="*/ 300520 w 2598057"/>
                  <a:gd name="connsiteY8" fmla="*/ 1132115 h 2322284"/>
                  <a:gd name="connsiteX9" fmla="*/ 874077 w 2598057"/>
                  <a:gd name="connsiteY9" fmla="*/ 1132115 h 2322284"/>
                  <a:gd name="connsiteX10" fmla="*/ 2297537 w 2598057"/>
                  <a:gd name="connsiteY10" fmla="*/ 1132115 h 2322284"/>
                  <a:gd name="connsiteX11" fmla="*/ 1851277 w 2598057"/>
                  <a:gd name="connsiteY11" fmla="*/ 232229 h 2322284"/>
                  <a:gd name="connsiteX12" fmla="*/ 580572 w 2598057"/>
                  <a:gd name="connsiteY12" fmla="*/ 0 h 2322284"/>
                  <a:gd name="connsiteX13" fmla="*/ 2017486 w 2598057"/>
                  <a:gd name="connsiteY13" fmla="*/ 0 h 2322284"/>
                  <a:gd name="connsiteX14" fmla="*/ 2598057 w 2598057"/>
                  <a:gd name="connsiteY14" fmla="*/ 1161142 h 2322284"/>
                  <a:gd name="connsiteX15" fmla="*/ 2017486 w 2598057"/>
                  <a:gd name="connsiteY15" fmla="*/ 2322284 h 2322284"/>
                  <a:gd name="connsiteX16" fmla="*/ 580572 w 2598057"/>
                  <a:gd name="connsiteY16" fmla="*/ 2322284 h 2322284"/>
                  <a:gd name="connsiteX17" fmla="*/ 0 w 2598057"/>
                  <a:gd name="connsiteY17" fmla="*/ 1161142 h 232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98057" h="2322284">
                    <a:moveTo>
                      <a:pt x="746781" y="232229"/>
                    </a:moveTo>
                    <a:lnTo>
                      <a:pt x="684747" y="357321"/>
                    </a:lnTo>
                    <a:lnTo>
                      <a:pt x="713911" y="341491"/>
                    </a:lnTo>
                    <a:cubicBezTo>
                      <a:pt x="763139" y="320669"/>
                      <a:pt x="817264" y="309155"/>
                      <a:pt x="874077" y="309155"/>
                    </a:cubicBezTo>
                    <a:cubicBezTo>
                      <a:pt x="1101331" y="309155"/>
                      <a:pt x="1285557" y="493381"/>
                      <a:pt x="1285557" y="720635"/>
                    </a:cubicBezTo>
                    <a:cubicBezTo>
                      <a:pt x="1285557" y="947889"/>
                      <a:pt x="1101331" y="1132115"/>
                      <a:pt x="874077" y="1132115"/>
                    </a:cubicBezTo>
                    <a:cubicBezTo>
                      <a:pt x="675230" y="1132115"/>
                      <a:pt x="509326" y="991067"/>
                      <a:pt x="470957" y="803563"/>
                    </a:cubicBezTo>
                    <a:lnTo>
                      <a:pt x="469689" y="790986"/>
                    </a:lnTo>
                    <a:lnTo>
                      <a:pt x="300520" y="1132115"/>
                    </a:lnTo>
                    <a:lnTo>
                      <a:pt x="874077" y="1132115"/>
                    </a:lnTo>
                    <a:lnTo>
                      <a:pt x="2297537" y="1132115"/>
                    </a:lnTo>
                    <a:lnTo>
                      <a:pt x="1851277" y="232229"/>
                    </a:lnTo>
                    <a:close/>
                    <a:moveTo>
                      <a:pt x="580572" y="0"/>
                    </a:moveTo>
                    <a:lnTo>
                      <a:pt x="2017486" y="0"/>
                    </a:lnTo>
                    <a:lnTo>
                      <a:pt x="2598057" y="1161142"/>
                    </a:lnTo>
                    <a:lnTo>
                      <a:pt x="2017486" y="2322284"/>
                    </a:lnTo>
                    <a:lnTo>
                      <a:pt x="580572" y="2322284"/>
                    </a:lnTo>
                    <a:lnTo>
                      <a:pt x="0" y="1161142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path path="rect">
                  <a:fillToRect l="100000" b="100000"/>
                </a:path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23"/>
              <p:cNvSpPr/>
              <p:nvPr/>
            </p:nvSpPr>
            <p:spPr>
              <a:xfrm>
                <a:off x="3649366" y="304924"/>
                <a:ext cx="546694" cy="492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spc="-150" dirty="0" smtClean="0">
                    <a:solidFill>
                      <a:schemeClr val="accent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en-US" sz="20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62" name="TextBox 35"/>
              <p:cNvSpPr txBox="1"/>
              <p:nvPr/>
            </p:nvSpPr>
            <p:spPr>
              <a:xfrm>
                <a:off x="3702314" y="1218206"/>
                <a:ext cx="1333911" cy="4169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-150" dirty="0" err="1" smtClean="0">
                    <a:solidFill>
                      <a:schemeClr val="accent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Ecosistema</a:t>
                </a:r>
                <a:endParaRPr lang="en-US" sz="1600" spc="-150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AutoShape 4" descr="Risultati immagini per www.federmanager"/>
              <p:cNvSpPr>
                <a:spLocks noChangeAspect="1" noChangeArrowheads="1"/>
              </p:cNvSpPr>
              <p:nvPr/>
            </p:nvSpPr>
            <p:spPr bwMode="auto">
              <a:xfrm>
                <a:off x="3399603" y="-144463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64" name="AutoShape 7" descr="Risultati immagini per www.federmanager"/>
              <p:cNvSpPr>
                <a:spLocks noChangeAspect="1" noChangeArrowheads="1"/>
              </p:cNvSpPr>
              <p:nvPr/>
            </p:nvSpPr>
            <p:spPr bwMode="auto">
              <a:xfrm>
                <a:off x="3552003" y="7937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65" name="AutoShape 9" descr="Risultati immagini per www.federmanager"/>
              <p:cNvSpPr>
                <a:spLocks noChangeAspect="1" noChangeArrowheads="1"/>
              </p:cNvSpPr>
              <p:nvPr/>
            </p:nvSpPr>
            <p:spPr bwMode="auto">
              <a:xfrm>
                <a:off x="3704403" y="160337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  <p:grpSp>
          <p:nvGrpSpPr>
            <p:cNvPr id="40" name="Gruppo 39"/>
            <p:cNvGrpSpPr/>
            <p:nvPr/>
          </p:nvGrpSpPr>
          <p:grpSpPr>
            <a:xfrm>
              <a:off x="98422" y="173369"/>
              <a:ext cx="1826776" cy="1611255"/>
              <a:chOff x="-20521" y="108545"/>
              <a:chExt cx="2257435" cy="2006633"/>
            </a:xfrm>
          </p:grpSpPr>
          <p:sp>
            <p:nvSpPr>
              <p:cNvPr id="55" name="Trapezoid 16"/>
              <p:cNvSpPr/>
              <p:nvPr/>
            </p:nvSpPr>
            <p:spPr>
              <a:xfrm>
                <a:off x="208942" y="319320"/>
                <a:ext cx="1843314" cy="872688"/>
              </a:xfrm>
              <a:prstGeom prst="trapezoid">
                <a:avLst>
                  <a:gd name="adj" fmla="val 46621"/>
                </a:avLst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accent1">
                      <a:lumMod val="95000"/>
                      <a:lumOff val="5000"/>
                    </a:schemeClr>
                  </a:gs>
                  <a:gs pos="100000">
                    <a:schemeClr val="accent1">
                      <a:lumMod val="60000"/>
                    </a:schemeClr>
                  </a:gs>
                </a:gsLst>
                <a:path path="rect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Freeform 11"/>
              <p:cNvSpPr/>
              <p:nvPr/>
            </p:nvSpPr>
            <p:spPr>
              <a:xfrm>
                <a:off x="-20521" y="108545"/>
                <a:ext cx="2257435" cy="2006633"/>
              </a:xfrm>
              <a:custGeom>
                <a:avLst/>
                <a:gdLst>
                  <a:gd name="connsiteX0" fmla="*/ 746781 w 2598057"/>
                  <a:gd name="connsiteY0" fmla="*/ 232229 h 2322284"/>
                  <a:gd name="connsiteX1" fmla="*/ 684747 w 2598057"/>
                  <a:gd name="connsiteY1" fmla="*/ 357321 h 2322284"/>
                  <a:gd name="connsiteX2" fmla="*/ 713911 w 2598057"/>
                  <a:gd name="connsiteY2" fmla="*/ 341491 h 2322284"/>
                  <a:gd name="connsiteX3" fmla="*/ 874077 w 2598057"/>
                  <a:gd name="connsiteY3" fmla="*/ 309155 h 2322284"/>
                  <a:gd name="connsiteX4" fmla="*/ 1285557 w 2598057"/>
                  <a:gd name="connsiteY4" fmla="*/ 720635 h 2322284"/>
                  <a:gd name="connsiteX5" fmla="*/ 874077 w 2598057"/>
                  <a:gd name="connsiteY5" fmla="*/ 1132115 h 2322284"/>
                  <a:gd name="connsiteX6" fmla="*/ 470957 w 2598057"/>
                  <a:gd name="connsiteY6" fmla="*/ 803563 h 2322284"/>
                  <a:gd name="connsiteX7" fmla="*/ 469689 w 2598057"/>
                  <a:gd name="connsiteY7" fmla="*/ 790986 h 2322284"/>
                  <a:gd name="connsiteX8" fmla="*/ 300520 w 2598057"/>
                  <a:gd name="connsiteY8" fmla="*/ 1132115 h 2322284"/>
                  <a:gd name="connsiteX9" fmla="*/ 874077 w 2598057"/>
                  <a:gd name="connsiteY9" fmla="*/ 1132115 h 2322284"/>
                  <a:gd name="connsiteX10" fmla="*/ 2297537 w 2598057"/>
                  <a:gd name="connsiteY10" fmla="*/ 1132115 h 2322284"/>
                  <a:gd name="connsiteX11" fmla="*/ 1851277 w 2598057"/>
                  <a:gd name="connsiteY11" fmla="*/ 232229 h 2322284"/>
                  <a:gd name="connsiteX12" fmla="*/ 580572 w 2598057"/>
                  <a:gd name="connsiteY12" fmla="*/ 0 h 2322284"/>
                  <a:gd name="connsiteX13" fmla="*/ 2017486 w 2598057"/>
                  <a:gd name="connsiteY13" fmla="*/ 0 h 2322284"/>
                  <a:gd name="connsiteX14" fmla="*/ 2598057 w 2598057"/>
                  <a:gd name="connsiteY14" fmla="*/ 1161142 h 2322284"/>
                  <a:gd name="connsiteX15" fmla="*/ 2017486 w 2598057"/>
                  <a:gd name="connsiteY15" fmla="*/ 2322284 h 2322284"/>
                  <a:gd name="connsiteX16" fmla="*/ 580572 w 2598057"/>
                  <a:gd name="connsiteY16" fmla="*/ 2322284 h 2322284"/>
                  <a:gd name="connsiteX17" fmla="*/ 0 w 2598057"/>
                  <a:gd name="connsiteY17" fmla="*/ 1161142 h 232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98057" h="2322284">
                    <a:moveTo>
                      <a:pt x="746781" y="232229"/>
                    </a:moveTo>
                    <a:lnTo>
                      <a:pt x="684747" y="357321"/>
                    </a:lnTo>
                    <a:lnTo>
                      <a:pt x="713911" y="341491"/>
                    </a:lnTo>
                    <a:cubicBezTo>
                      <a:pt x="763139" y="320669"/>
                      <a:pt x="817264" y="309155"/>
                      <a:pt x="874077" y="309155"/>
                    </a:cubicBezTo>
                    <a:cubicBezTo>
                      <a:pt x="1101331" y="309155"/>
                      <a:pt x="1285557" y="493381"/>
                      <a:pt x="1285557" y="720635"/>
                    </a:cubicBezTo>
                    <a:cubicBezTo>
                      <a:pt x="1285557" y="947889"/>
                      <a:pt x="1101331" y="1132115"/>
                      <a:pt x="874077" y="1132115"/>
                    </a:cubicBezTo>
                    <a:cubicBezTo>
                      <a:pt x="675230" y="1132115"/>
                      <a:pt x="509326" y="991067"/>
                      <a:pt x="470957" y="803563"/>
                    </a:cubicBezTo>
                    <a:lnTo>
                      <a:pt x="469689" y="790986"/>
                    </a:lnTo>
                    <a:lnTo>
                      <a:pt x="300520" y="1132115"/>
                    </a:lnTo>
                    <a:lnTo>
                      <a:pt x="874077" y="1132115"/>
                    </a:lnTo>
                    <a:lnTo>
                      <a:pt x="2297537" y="1132115"/>
                    </a:lnTo>
                    <a:lnTo>
                      <a:pt x="1851277" y="232229"/>
                    </a:lnTo>
                    <a:close/>
                    <a:moveTo>
                      <a:pt x="580572" y="0"/>
                    </a:moveTo>
                    <a:lnTo>
                      <a:pt x="2017486" y="0"/>
                    </a:lnTo>
                    <a:lnTo>
                      <a:pt x="2598057" y="1161142"/>
                    </a:lnTo>
                    <a:lnTo>
                      <a:pt x="2017486" y="2322284"/>
                    </a:lnTo>
                    <a:lnTo>
                      <a:pt x="580572" y="2322284"/>
                    </a:lnTo>
                    <a:lnTo>
                      <a:pt x="0" y="116114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path path="rect">
                  <a:fillToRect l="100000" b="100000"/>
                </a:path>
                <a:tileRect t="-100000" r="-100000"/>
              </a:gra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20"/>
              <p:cNvSpPr/>
              <p:nvPr/>
            </p:nvSpPr>
            <p:spPr>
              <a:xfrm>
                <a:off x="418014" y="408389"/>
                <a:ext cx="533260" cy="498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spc="-150" dirty="0" smtClean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en-US" sz="20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8" name="TextBox 32"/>
              <p:cNvSpPr txBox="1"/>
              <p:nvPr/>
            </p:nvSpPr>
            <p:spPr>
              <a:xfrm>
                <a:off x="472344" y="1220079"/>
                <a:ext cx="1333911" cy="4216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600" spc="-15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it-IT" sz="1600" spc="-150" dirty="0" smtClean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remessa</a:t>
                </a:r>
              </a:p>
            </p:txBody>
          </p:sp>
        </p:grpSp>
        <p:grpSp>
          <p:nvGrpSpPr>
            <p:cNvPr id="41" name="Gruppo 40"/>
            <p:cNvGrpSpPr/>
            <p:nvPr/>
          </p:nvGrpSpPr>
          <p:grpSpPr>
            <a:xfrm>
              <a:off x="98422" y="1782507"/>
              <a:ext cx="1825200" cy="1612800"/>
              <a:chOff x="8055" y="-144463"/>
              <a:chExt cx="2257435" cy="2189151"/>
            </a:xfrm>
          </p:grpSpPr>
          <p:sp>
            <p:nvSpPr>
              <p:cNvPr id="48" name="Trapezoid 17"/>
              <p:cNvSpPr/>
              <p:nvPr/>
            </p:nvSpPr>
            <p:spPr>
              <a:xfrm>
                <a:off x="139342" y="129720"/>
                <a:ext cx="1843314" cy="872688"/>
              </a:xfrm>
              <a:prstGeom prst="trapezoid">
                <a:avLst>
                  <a:gd name="adj" fmla="val 46621"/>
                </a:avLst>
              </a:prstGeom>
              <a:gradFill flip="none"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rect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Freeform 11"/>
              <p:cNvSpPr/>
              <p:nvPr/>
            </p:nvSpPr>
            <p:spPr>
              <a:xfrm>
                <a:off x="8055" y="38055"/>
                <a:ext cx="2257435" cy="2006633"/>
              </a:xfrm>
              <a:custGeom>
                <a:avLst/>
                <a:gdLst>
                  <a:gd name="connsiteX0" fmla="*/ 746781 w 2598057"/>
                  <a:gd name="connsiteY0" fmla="*/ 232229 h 2322284"/>
                  <a:gd name="connsiteX1" fmla="*/ 684747 w 2598057"/>
                  <a:gd name="connsiteY1" fmla="*/ 357321 h 2322284"/>
                  <a:gd name="connsiteX2" fmla="*/ 713911 w 2598057"/>
                  <a:gd name="connsiteY2" fmla="*/ 341491 h 2322284"/>
                  <a:gd name="connsiteX3" fmla="*/ 874077 w 2598057"/>
                  <a:gd name="connsiteY3" fmla="*/ 309155 h 2322284"/>
                  <a:gd name="connsiteX4" fmla="*/ 1285557 w 2598057"/>
                  <a:gd name="connsiteY4" fmla="*/ 720635 h 2322284"/>
                  <a:gd name="connsiteX5" fmla="*/ 874077 w 2598057"/>
                  <a:gd name="connsiteY5" fmla="*/ 1132115 h 2322284"/>
                  <a:gd name="connsiteX6" fmla="*/ 470957 w 2598057"/>
                  <a:gd name="connsiteY6" fmla="*/ 803563 h 2322284"/>
                  <a:gd name="connsiteX7" fmla="*/ 469689 w 2598057"/>
                  <a:gd name="connsiteY7" fmla="*/ 790986 h 2322284"/>
                  <a:gd name="connsiteX8" fmla="*/ 300520 w 2598057"/>
                  <a:gd name="connsiteY8" fmla="*/ 1132115 h 2322284"/>
                  <a:gd name="connsiteX9" fmla="*/ 874077 w 2598057"/>
                  <a:gd name="connsiteY9" fmla="*/ 1132115 h 2322284"/>
                  <a:gd name="connsiteX10" fmla="*/ 2297537 w 2598057"/>
                  <a:gd name="connsiteY10" fmla="*/ 1132115 h 2322284"/>
                  <a:gd name="connsiteX11" fmla="*/ 1851277 w 2598057"/>
                  <a:gd name="connsiteY11" fmla="*/ 232229 h 2322284"/>
                  <a:gd name="connsiteX12" fmla="*/ 580572 w 2598057"/>
                  <a:gd name="connsiteY12" fmla="*/ 0 h 2322284"/>
                  <a:gd name="connsiteX13" fmla="*/ 2017486 w 2598057"/>
                  <a:gd name="connsiteY13" fmla="*/ 0 h 2322284"/>
                  <a:gd name="connsiteX14" fmla="*/ 2598057 w 2598057"/>
                  <a:gd name="connsiteY14" fmla="*/ 1161142 h 2322284"/>
                  <a:gd name="connsiteX15" fmla="*/ 2017486 w 2598057"/>
                  <a:gd name="connsiteY15" fmla="*/ 2322284 h 2322284"/>
                  <a:gd name="connsiteX16" fmla="*/ 580572 w 2598057"/>
                  <a:gd name="connsiteY16" fmla="*/ 2322284 h 2322284"/>
                  <a:gd name="connsiteX17" fmla="*/ 0 w 2598057"/>
                  <a:gd name="connsiteY17" fmla="*/ 1161142 h 232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98057" h="2322284">
                    <a:moveTo>
                      <a:pt x="746781" y="232229"/>
                    </a:moveTo>
                    <a:lnTo>
                      <a:pt x="684747" y="357321"/>
                    </a:lnTo>
                    <a:lnTo>
                      <a:pt x="713911" y="341491"/>
                    </a:lnTo>
                    <a:cubicBezTo>
                      <a:pt x="763139" y="320669"/>
                      <a:pt x="817264" y="309155"/>
                      <a:pt x="874077" y="309155"/>
                    </a:cubicBezTo>
                    <a:cubicBezTo>
                      <a:pt x="1101331" y="309155"/>
                      <a:pt x="1285557" y="493381"/>
                      <a:pt x="1285557" y="720635"/>
                    </a:cubicBezTo>
                    <a:cubicBezTo>
                      <a:pt x="1285557" y="947889"/>
                      <a:pt x="1101331" y="1132115"/>
                      <a:pt x="874077" y="1132115"/>
                    </a:cubicBezTo>
                    <a:cubicBezTo>
                      <a:pt x="675230" y="1132115"/>
                      <a:pt x="509326" y="991067"/>
                      <a:pt x="470957" y="803563"/>
                    </a:cubicBezTo>
                    <a:lnTo>
                      <a:pt x="469689" y="790986"/>
                    </a:lnTo>
                    <a:lnTo>
                      <a:pt x="300520" y="1132115"/>
                    </a:lnTo>
                    <a:lnTo>
                      <a:pt x="874077" y="1132115"/>
                    </a:lnTo>
                    <a:lnTo>
                      <a:pt x="2297537" y="1132115"/>
                    </a:lnTo>
                    <a:lnTo>
                      <a:pt x="1851277" y="232229"/>
                    </a:lnTo>
                    <a:close/>
                    <a:moveTo>
                      <a:pt x="580572" y="0"/>
                    </a:moveTo>
                    <a:lnTo>
                      <a:pt x="2017486" y="0"/>
                    </a:lnTo>
                    <a:lnTo>
                      <a:pt x="2598057" y="1161142"/>
                    </a:lnTo>
                    <a:lnTo>
                      <a:pt x="2017486" y="2322284"/>
                    </a:lnTo>
                    <a:lnTo>
                      <a:pt x="580572" y="2322284"/>
                    </a:lnTo>
                    <a:lnTo>
                      <a:pt x="0" y="116114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path path="rect">
                  <a:fillToRect l="100000" b="100000"/>
                </a:path>
                <a:tileRect t="-100000" r="-100000"/>
              </a:gra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&lt;</a:t>
                </a:r>
                <a:endParaRPr lang="en-US" dirty="0"/>
              </a:p>
            </p:txBody>
          </p:sp>
          <p:sp>
            <p:nvSpPr>
              <p:cNvPr id="50" name="TextBox 32"/>
              <p:cNvSpPr txBox="1"/>
              <p:nvPr/>
            </p:nvSpPr>
            <p:spPr>
              <a:xfrm>
                <a:off x="500919" y="1149588"/>
                <a:ext cx="1333911" cy="441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-150" dirty="0" err="1" smtClean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Contesto</a:t>
                </a:r>
                <a:endParaRPr lang="en-US" sz="1600" spc="-150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AutoShape 2" descr="Risultati immagini per obiettivo"/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52" name="AutoShape 4" descr="Risultati immagini per obiettivo"/>
              <p:cNvSpPr>
                <a:spLocks noChangeAspect="1" noChangeArrowheads="1"/>
              </p:cNvSpPr>
              <p:nvPr/>
            </p:nvSpPr>
            <p:spPr bwMode="auto">
              <a:xfrm>
                <a:off x="307975" y="7937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53" name="Rectangle 20"/>
              <p:cNvSpPr/>
              <p:nvPr/>
            </p:nvSpPr>
            <p:spPr>
              <a:xfrm>
                <a:off x="399090" y="373524"/>
                <a:ext cx="541997" cy="5223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spc="-150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en-US" sz="2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grpSp>
          <p:nvGrpSpPr>
            <p:cNvPr id="42" name="Gruppo 41"/>
            <p:cNvGrpSpPr/>
            <p:nvPr/>
          </p:nvGrpSpPr>
          <p:grpSpPr>
            <a:xfrm>
              <a:off x="98422" y="3457293"/>
              <a:ext cx="1825200" cy="1612800"/>
              <a:chOff x="25124" y="-144463"/>
              <a:chExt cx="2257435" cy="2219083"/>
            </a:xfrm>
          </p:grpSpPr>
          <p:sp>
            <p:nvSpPr>
              <p:cNvPr id="43" name="Trapezoid 18"/>
              <p:cNvSpPr/>
              <p:nvPr/>
            </p:nvSpPr>
            <p:spPr>
              <a:xfrm>
                <a:off x="230184" y="207208"/>
                <a:ext cx="1843314" cy="872688"/>
              </a:xfrm>
              <a:prstGeom prst="trapezoid">
                <a:avLst>
                  <a:gd name="adj" fmla="val 46621"/>
                </a:avLst>
              </a:prstGeom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46000">
                    <a:schemeClr val="accent3">
                      <a:lumMod val="95000"/>
                      <a:lumOff val="5000"/>
                    </a:schemeClr>
                  </a:gs>
                  <a:gs pos="100000">
                    <a:schemeClr val="accent3">
                      <a:lumMod val="60000"/>
                    </a:schemeClr>
                  </a:gs>
                </a:gsLst>
                <a:path path="rect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 13"/>
              <p:cNvSpPr/>
              <p:nvPr/>
            </p:nvSpPr>
            <p:spPr>
              <a:xfrm>
                <a:off x="25124" y="67987"/>
                <a:ext cx="2257435" cy="2006633"/>
              </a:xfrm>
              <a:custGeom>
                <a:avLst/>
                <a:gdLst>
                  <a:gd name="connsiteX0" fmla="*/ 746781 w 2598057"/>
                  <a:gd name="connsiteY0" fmla="*/ 232229 h 2322284"/>
                  <a:gd name="connsiteX1" fmla="*/ 684747 w 2598057"/>
                  <a:gd name="connsiteY1" fmla="*/ 357321 h 2322284"/>
                  <a:gd name="connsiteX2" fmla="*/ 713911 w 2598057"/>
                  <a:gd name="connsiteY2" fmla="*/ 341491 h 2322284"/>
                  <a:gd name="connsiteX3" fmla="*/ 874077 w 2598057"/>
                  <a:gd name="connsiteY3" fmla="*/ 309155 h 2322284"/>
                  <a:gd name="connsiteX4" fmla="*/ 1285557 w 2598057"/>
                  <a:gd name="connsiteY4" fmla="*/ 720635 h 2322284"/>
                  <a:gd name="connsiteX5" fmla="*/ 874077 w 2598057"/>
                  <a:gd name="connsiteY5" fmla="*/ 1132115 h 2322284"/>
                  <a:gd name="connsiteX6" fmla="*/ 470957 w 2598057"/>
                  <a:gd name="connsiteY6" fmla="*/ 803563 h 2322284"/>
                  <a:gd name="connsiteX7" fmla="*/ 469689 w 2598057"/>
                  <a:gd name="connsiteY7" fmla="*/ 790986 h 2322284"/>
                  <a:gd name="connsiteX8" fmla="*/ 300520 w 2598057"/>
                  <a:gd name="connsiteY8" fmla="*/ 1132115 h 2322284"/>
                  <a:gd name="connsiteX9" fmla="*/ 874077 w 2598057"/>
                  <a:gd name="connsiteY9" fmla="*/ 1132115 h 2322284"/>
                  <a:gd name="connsiteX10" fmla="*/ 2297537 w 2598057"/>
                  <a:gd name="connsiteY10" fmla="*/ 1132115 h 2322284"/>
                  <a:gd name="connsiteX11" fmla="*/ 1851277 w 2598057"/>
                  <a:gd name="connsiteY11" fmla="*/ 232229 h 2322284"/>
                  <a:gd name="connsiteX12" fmla="*/ 580572 w 2598057"/>
                  <a:gd name="connsiteY12" fmla="*/ 0 h 2322284"/>
                  <a:gd name="connsiteX13" fmla="*/ 2017486 w 2598057"/>
                  <a:gd name="connsiteY13" fmla="*/ 0 h 2322284"/>
                  <a:gd name="connsiteX14" fmla="*/ 2598057 w 2598057"/>
                  <a:gd name="connsiteY14" fmla="*/ 1161142 h 2322284"/>
                  <a:gd name="connsiteX15" fmla="*/ 2017486 w 2598057"/>
                  <a:gd name="connsiteY15" fmla="*/ 2322284 h 2322284"/>
                  <a:gd name="connsiteX16" fmla="*/ 580572 w 2598057"/>
                  <a:gd name="connsiteY16" fmla="*/ 2322284 h 2322284"/>
                  <a:gd name="connsiteX17" fmla="*/ 0 w 2598057"/>
                  <a:gd name="connsiteY17" fmla="*/ 1161142 h 232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98057" h="2322284">
                    <a:moveTo>
                      <a:pt x="746781" y="232229"/>
                    </a:moveTo>
                    <a:lnTo>
                      <a:pt x="684747" y="357321"/>
                    </a:lnTo>
                    <a:lnTo>
                      <a:pt x="713911" y="341491"/>
                    </a:lnTo>
                    <a:cubicBezTo>
                      <a:pt x="763139" y="320669"/>
                      <a:pt x="817264" y="309155"/>
                      <a:pt x="874077" y="309155"/>
                    </a:cubicBezTo>
                    <a:cubicBezTo>
                      <a:pt x="1101331" y="309155"/>
                      <a:pt x="1285557" y="493381"/>
                      <a:pt x="1285557" y="720635"/>
                    </a:cubicBezTo>
                    <a:cubicBezTo>
                      <a:pt x="1285557" y="947889"/>
                      <a:pt x="1101331" y="1132115"/>
                      <a:pt x="874077" y="1132115"/>
                    </a:cubicBezTo>
                    <a:cubicBezTo>
                      <a:pt x="675230" y="1132115"/>
                      <a:pt x="509326" y="991067"/>
                      <a:pt x="470957" y="803563"/>
                    </a:cubicBezTo>
                    <a:lnTo>
                      <a:pt x="469689" y="790986"/>
                    </a:lnTo>
                    <a:lnTo>
                      <a:pt x="300520" y="1132115"/>
                    </a:lnTo>
                    <a:lnTo>
                      <a:pt x="874077" y="1132115"/>
                    </a:lnTo>
                    <a:lnTo>
                      <a:pt x="2297537" y="1132115"/>
                    </a:lnTo>
                    <a:lnTo>
                      <a:pt x="1851277" y="232229"/>
                    </a:lnTo>
                    <a:close/>
                    <a:moveTo>
                      <a:pt x="580572" y="0"/>
                    </a:moveTo>
                    <a:lnTo>
                      <a:pt x="2017486" y="0"/>
                    </a:lnTo>
                    <a:lnTo>
                      <a:pt x="2598057" y="1161142"/>
                    </a:lnTo>
                    <a:lnTo>
                      <a:pt x="2017486" y="2322284"/>
                    </a:lnTo>
                    <a:lnTo>
                      <a:pt x="580572" y="2322284"/>
                    </a:lnTo>
                    <a:lnTo>
                      <a:pt x="0" y="1161142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path path="rect">
                  <a:fillToRect l="100000" b="100000"/>
                </a:path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21"/>
              <p:cNvSpPr/>
              <p:nvPr/>
            </p:nvSpPr>
            <p:spPr>
              <a:xfrm>
                <a:off x="463660" y="363932"/>
                <a:ext cx="517714" cy="521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spc="-150" dirty="0" smtClean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en-US" sz="20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6" name="TextBox 33"/>
              <p:cNvSpPr txBox="1"/>
              <p:nvPr/>
            </p:nvSpPr>
            <p:spPr>
              <a:xfrm>
                <a:off x="484887" y="1180227"/>
                <a:ext cx="1333911" cy="441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-150" dirty="0" err="1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en-US" sz="1600" spc="-150" dirty="0" err="1" smtClean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roposta</a:t>
                </a:r>
                <a:endParaRPr lang="en-US" sz="1600" spc="-150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AutoShape 59" descr="Risultati immagini per fondirigenti"/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</p:grpSp>
      <p:pic>
        <p:nvPicPr>
          <p:cNvPr id="66" name="Immagine 65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4900962" y="6567097"/>
            <a:ext cx="1136985" cy="216680"/>
          </a:xfrm>
          <a:prstGeom prst="rect">
            <a:avLst/>
          </a:prstGeom>
        </p:spPr>
      </p:pic>
      <p:pic>
        <p:nvPicPr>
          <p:cNvPr id="67" name="Immagine 6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15369869" y="6258123"/>
            <a:ext cx="1323694" cy="187854"/>
          </a:xfrm>
          <a:prstGeom prst="rect">
            <a:avLst/>
          </a:prstGeom>
        </p:spPr>
      </p:pic>
      <p:pic>
        <p:nvPicPr>
          <p:cNvPr id="68" name="Immagine 6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6374935" y="6555682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07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174762" y="643554"/>
            <a:ext cx="9754466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err="1"/>
              <a:t>Starteed</a:t>
            </a:r>
            <a:r>
              <a:rPr lang="it-IT" sz="1600" dirty="0"/>
              <a:t>, </a:t>
            </a:r>
            <a:r>
              <a:rPr lang="it-IT" sz="1600" dirty="0" smtClean="0"/>
              <a:t>piattaforma di </a:t>
            </a:r>
            <a:r>
              <a:rPr lang="it-IT" sz="1600" dirty="0" err="1" smtClean="0"/>
              <a:t>Crowdfunding</a:t>
            </a:r>
            <a:r>
              <a:rPr lang="it-IT" sz="1600" dirty="0" smtClean="0"/>
              <a:t> Italiana nata nel 2011 ad opera di </a:t>
            </a:r>
            <a:r>
              <a:rPr lang="it-IT" sz="1600" dirty="0"/>
              <a:t>Claudio </a:t>
            </a:r>
            <a:r>
              <a:rPr lang="it-IT" sz="1600" dirty="0" err="1"/>
              <a:t>Bedino</a:t>
            </a:r>
            <a:r>
              <a:rPr lang="it-IT" sz="1600" dirty="0"/>
              <a:t>, attuale CEO e fondatore di </a:t>
            </a:r>
            <a:r>
              <a:rPr lang="it-IT" sz="1600" dirty="0" err="1" smtClean="0"/>
              <a:t>Starteedm</a:t>
            </a:r>
            <a:r>
              <a:rPr lang="it-IT" sz="1600" dirty="0" smtClean="0"/>
              <a:t> aiuta idee </a:t>
            </a:r>
            <a:r>
              <a:rPr lang="it-IT" sz="1600" dirty="0"/>
              <a:t>creative e innovative a trovare fondi attraverso la rete</a:t>
            </a:r>
            <a:r>
              <a:rPr lang="it-IT" sz="1600" dirty="0" smtClean="0"/>
              <a:t>. Vincitrice nel 2013 </a:t>
            </a:r>
            <a:r>
              <a:rPr lang="it-IT" sz="1600" dirty="0"/>
              <a:t> </a:t>
            </a:r>
            <a:r>
              <a:rPr lang="it-IT" sz="1600" dirty="0" smtClean="0"/>
              <a:t>nel programma </a:t>
            </a:r>
            <a:r>
              <a:rPr lang="it-IT" sz="1600" dirty="0" err="1"/>
              <a:t>Working</a:t>
            </a:r>
            <a:r>
              <a:rPr lang="it-IT" sz="1600" dirty="0"/>
              <a:t> </a:t>
            </a:r>
            <a:r>
              <a:rPr lang="it-IT" sz="1600" dirty="0" smtClean="0"/>
              <a:t>Capital di Telecom Itali.</a:t>
            </a:r>
          </a:p>
          <a:p>
            <a:endParaRPr lang="it-IT" sz="1600" dirty="0"/>
          </a:p>
          <a:p>
            <a:r>
              <a:rPr lang="it-IT" sz="1600" b="1" dirty="0"/>
              <a:t>BacktoWork24 </a:t>
            </a:r>
          </a:p>
          <a:p>
            <a:r>
              <a:rPr lang="it-IT" sz="1600" dirty="0"/>
              <a:t> </a:t>
            </a:r>
            <a:r>
              <a:rPr lang="it-IT" sz="1600" dirty="0" err="1" smtClean="0"/>
              <a:t>Marketplace</a:t>
            </a:r>
            <a:r>
              <a:rPr lang="it-IT" sz="1600" dirty="0" smtClean="0"/>
              <a:t> per </a:t>
            </a:r>
            <a:r>
              <a:rPr lang="it-IT" sz="1600" dirty="0"/>
              <a:t>l’incontro di domanda e offerta di capitali e competenze.</a:t>
            </a:r>
            <a:r>
              <a:rPr lang="it-IT" sz="1600" dirty="0" smtClean="0"/>
              <a:t> Nato </a:t>
            </a:r>
            <a:r>
              <a:rPr lang="it-IT" sz="1600" dirty="0"/>
              <a:t>nel 2012 per iniziativa del Gruppo Sole </a:t>
            </a:r>
            <a:r>
              <a:rPr lang="it-IT" sz="1600" dirty="0" smtClean="0"/>
              <a:t>24Ore,  propone </a:t>
            </a:r>
            <a:r>
              <a:rPr lang="it-IT" sz="1600" dirty="0"/>
              <a:t>al dirigente </a:t>
            </a:r>
            <a:r>
              <a:rPr lang="it-IT" sz="1600" dirty="0" smtClean="0"/>
              <a:t>uscito dal contratto di </a:t>
            </a:r>
            <a:r>
              <a:rPr lang="it-IT" sz="1600" dirty="0"/>
              <a:t>l</a:t>
            </a:r>
            <a:r>
              <a:rPr lang="it-IT" sz="1600" dirty="0" smtClean="0"/>
              <a:t>avoro di </a:t>
            </a:r>
            <a:r>
              <a:rPr lang="it-IT" sz="1600" dirty="0"/>
              <a:t>investire la propria liquidazione in imprese bisognose di managerialità  e/o di </a:t>
            </a:r>
            <a:r>
              <a:rPr lang="it-IT" sz="1600" dirty="0" smtClean="0"/>
              <a:t>capitali </a:t>
            </a:r>
            <a:r>
              <a:rPr lang="it-IT" sz="1600" dirty="0"/>
              <a:t>per ricostruire </a:t>
            </a:r>
            <a:r>
              <a:rPr lang="it-IT" sz="1600" dirty="0" smtClean="0"/>
              <a:t>il </a:t>
            </a:r>
            <a:r>
              <a:rPr lang="it-IT" sz="1600" dirty="0"/>
              <a:t>proprio nuovo lavoro</a:t>
            </a:r>
            <a:r>
              <a:rPr lang="it-IT" sz="1600" dirty="0" smtClean="0"/>
              <a:t>.</a:t>
            </a:r>
          </a:p>
          <a:p>
            <a:endParaRPr lang="it-IT" sz="1600" dirty="0"/>
          </a:p>
          <a:p>
            <a:r>
              <a:rPr lang="it-IT" sz="1600" b="1" dirty="0" smtClean="0"/>
              <a:t>Master </a:t>
            </a:r>
            <a:r>
              <a:rPr lang="it-IT" sz="1600" b="1" dirty="0"/>
              <a:t>di Digital </a:t>
            </a:r>
            <a:r>
              <a:rPr lang="it-IT" sz="1600" b="1" dirty="0" smtClean="0"/>
              <a:t>Accademia H-FARM  (Italia ,</a:t>
            </a:r>
            <a:r>
              <a:rPr lang="it-IT" sz="1600" b="1" dirty="0"/>
              <a:t> </a:t>
            </a:r>
            <a:r>
              <a:rPr lang="it-IT" sz="1600" b="1" dirty="0" smtClean="0"/>
              <a:t>Venezia)</a:t>
            </a:r>
            <a:endParaRPr lang="it-IT" sz="1600" b="1" dirty="0"/>
          </a:p>
          <a:p>
            <a:r>
              <a:rPr lang="it-IT" sz="1600" i="1" cap="all" dirty="0"/>
              <a:t>H-FARM</a:t>
            </a:r>
          </a:p>
          <a:p>
            <a:r>
              <a:rPr lang="it-IT" sz="1600" i="1" dirty="0"/>
              <a:t>È una piattaforma digitale nata nel 2005 con l’obiettivo di aiutare giovani imprenditori nel lancio di iniziative innovative e supportare la trasformazione delle aziende italiane in un’ottica digitale. Ha incubato  ad oggi 80 start </a:t>
            </a:r>
            <a:r>
              <a:rPr lang="it-IT" sz="1600" i="1" dirty="0" smtClean="0"/>
              <a:t>up. Da settembre 2015  lancia il primo </a:t>
            </a:r>
            <a:r>
              <a:rPr lang="it-IT" sz="1600" b="1" dirty="0" smtClean="0"/>
              <a:t>Master di Digital Accademia H-FARM che </a:t>
            </a:r>
            <a:r>
              <a:rPr lang="it-IT" sz="1600" dirty="0" smtClean="0"/>
              <a:t>alterna giornate di formazione intensiva e approfondimenti focalizzati con progetti applicativi (quelli di ciascun partecipante imprenditore o manager ) sviluppati con il supporto di  dei coach di FBU – The Family Business Unit (struttura internazionale di coach e consulenti).</a:t>
            </a:r>
          </a:p>
          <a:p>
            <a:endParaRPr lang="it-IT" sz="1600" dirty="0"/>
          </a:p>
          <a:p>
            <a:r>
              <a:rPr lang="it-IT" sz="1600" b="1" dirty="0" smtClean="0"/>
              <a:t>DO LAB  (Italia , Roma) </a:t>
            </a:r>
            <a:r>
              <a:rPr lang="it-IT" sz="1600" dirty="0" smtClean="0"/>
              <a:t>anch’essa una start Up incubata presso LUISS </a:t>
            </a:r>
            <a:r>
              <a:rPr lang="it-IT" sz="1600" dirty="0" err="1" smtClean="0"/>
              <a:t>Enlabs</a:t>
            </a:r>
            <a:r>
              <a:rPr lang="it-IT" sz="1600" dirty="0" smtClean="0"/>
              <a:t> e sostenuta da </a:t>
            </a:r>
            <a:r>
              <a:rPr lang="it-IT" sz="1600" dirty="0" err="1" smtClean="0"/>
              <a:t>Lventure</a:t>
            </a:r>
            <a:r>
              <a:rPr lang="it-IT" sz="1600" dirty="0" smtClean="0"/>
              <a:t> Group è specializzata nella formazione sul  digitale: si rivolta a professionisti e start up.</a:t>
            </a:r>
          </a:p>
          <a:p>
            <a:endParaRPr lang="it-IT" sz="1600" dirty="0" smtClean="0"/>
          </a:p>
          <a:p>
            <a:r>
              <a:rPr lang="it-IT" sz="1600" b="1" dirty="0" err="1" smtClean="0"/>
              <a:t>Singularity</a:t>
            </a:r>
            <a:r>
              <a:rPr lang="it-IT" sz="1600" b="1" dirty="0" smtClean="0"/>
              <a:t> </a:t>
            </a:r>
            <a:r>
              <a:rPr lang="it-IT" sz="1600" b="1" dirty="0" err="1"/>
              <a:t>University</a:t>
            </a:r>
            <a:r>
              <a:rPr lang="it-IT" sz="1600" b="1" dirty="0"/>
              <a:t> </a:t>
            </a:r>
            <a:r>
              <a:rPr lang="it-IT" sz="1600" dirty="0" smtClean="0"/>
              <a:t>(USA) </a:t>
            </a:r>
            <a:r>
              <a:rPr lang="it-IT" sz="1600" dirty="0"/>
              <a:t>ha sede nel campus della Nasa ed è stata fondata nel 2008 dal futurologo e padre nobile dell’Intelligenza Artificiale </a:t>
            </a:r>
            <a:r>
              <a:rPr lang="it-IT" sz="1600" dirty="0" err="1"/>
              <a:t>Ray</a:t>
            </a:r>
            <a:r>
              <a:rPr lang="it-IT" sz="1600" dirty="0"/>
              <a:t> </a:t>
            </a:r>
            <a:r>
              <a:rPr lang="it-IT" sz="1600" dirty="0" err="1"/>
              <a:t>Kurzweil</a:t>
            </a:r>
            <a:r>
              <a:rPr lang="it-IT" sz="1600" dirty="0"/>
              <a:t> </a:t>
            </a:r>
            <a:r>
              <a:rPr lang="it-IT" sz="1600" dirty="0" smtClean="0"/>
              <a:t>e </a:t>
            </a:r>
            <a:r>
              <a:rPr lang="it-IT" sz="1600" dirty="0"/>
              <a:t>Peter </a:t>
            </a:r>
            <a:r>
              <a:rPr lang="it-IT" sz="1600" dirty="0" err="1"/>
              <a:t>Diamandis</a:t>
            </a:r>
            <a:r>
              <a:rPr lang="it-IT" sz="1600" dirty="0"/>
              <a:t>, ingegnere aerospaziale e imprenditore</a:t>
            </a:r>
            <a:r>
              <a:rPr lang="it-IT" sz="1600" dirty="0" smtClean="0"/>
              <a:t>. Si rivolge prevalentemente a giovani, da verificare l’interesse verso startup realizzate da profili  senior .</a:t>
            </a:r>
            <a:endParaRPr lang="it-IT" sz="1600" dirty="0"/>
          </a:p>
          <a:p>
            <a:endParaRPr lang="it-IT" sz="1600" dirty="0" smtClean="0"/>
          </a:p>
          <a:p>
            <a:endParaRPr lang="it-IT" sz="1600" dirty="0"/>
          </a:p>
          <a:p>
            <a:endParaRPr lang="it-IT" sz="1600" dirty="0" smtClean="0"/>
          </a:p>
          <a:p>
            <a:endParaRPr lang="it-IT" sz="1600" b="1" dirty="0" smtClean="0"/>
          </a:p>
          <a:p>
            <a:endParaRPr lang="it-IT" sz="1600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213BA-AA06-4CD7-BA7A-42D7346141CB}" type="slidenum">
              <a:rPr lang="en-US" smtClean="0"/>
              <a:t>42</a:t>
            </a:fld>
            <a:endParaRPr lang="en-US" dirty="0"/>
          </a:p>
        </p:txBody>
      </p:sp>
      <p:grpSp>
        <p:nvGrpSpPr>
          <p:cNvPr id="8" name="Group 28"/>
          <p:cNvGrpSpPr>
            <a:grpSpLocks noChangeAspect="1"/>
          </p:cNvGrpSpPr>
          <p:nvPr/>
        </p:nvGrpSpPr>
        <p:grpSpPr bwMode="auto">
          <a:xfrm>
            <a:off x="1110726" y="1514566"/>
            <a:ext cx="10539805" cy="4821164"/>
            <a:chOff x="-2508" y="-833"/>
            <a:chExt cx="12414" cy="5707"/>
          </a:xfrm>
          <a:solidFill>
            <a:schemeClr val="tx1">
              <a:lumMod val="75000"/>
              <a:lumOff val="25000"/>
              <a:alpha val="7000"/>
            </a:schemeClr>
          </a:solidFill>
        </p:grpSpPr>
        <p:sp>
          <p:nvSpPr>
            <p:cNvPr id="9" name="Freeform 29"/>
            <p:cNvSpPr>
              <a:spLocks/>
            </p:cNvSpPr>
            <p:nvPr/>
          </p:nvSpPr>
          <p:spPr bwMode="auto">
            <a:xfrm>
              <a:off x="4964" y="3519"/>
              <a:ext cx="257" cy="494"/>
            </a:xfrm>
            <a:custGeom>
              <a:avLst/>
              <a:gdLst>
                <a:gd name="T0" fmla="*/ 88 w 109"/>
                <a:gd name="T1" fmla="*/ 0 h 209"/>
                <a:gd name="T2" fmla="*/ 84 w 109"/>
                <a:gd name="T3" fmla="*/ 15 h 209"/>
                <a:gd name="T4" fmla="*/ 48 w 109"/>
                <a:gd name="T5" fmla="*/ 51 h 209"/>
                <a:gd name="T6" fmla="*/ 13 w 109"/>
                <a:gd name="T7" fmla="*/ 84 h 209"/>
                <a:gd name="T8" fmla="*/ 21 w 109"/>
                <a:gd name="T9" fmla="*/ 112 h 209"/>
                <a:gd name="T10" fmla="*/ 11 w 109"/>
                <a:gd name="T11" fmla="*/ 135 h 209"/>
                <a:gd name="T12" fmla="*/ 0 w 109"/>
                <a:gd name="T13" fmla="*/ 146 h 209"/>
                <a:gd name="T14" fmla="*/ 6 w 109"/>
                <a:gd name="T15" fmla="*/ 167 h 209"/>
                <a:gd name="T16" fmla="*/ 5 w 109"/>
                <a:gd name="T17" fmla="*/ 180 h 209"/>
                <a:gd name="T18" fmla="*/ 30 w 109"/>
                <a:gd name="T19" fmla="*/ 209 h 209"/>
                <a:gd name="T20" fmla="*/ 77 w 109"/>
                <a:gd name="T21" fmla="*/ 150 h 209"/>
                <a:gd name="T22" fmla="*/ 100 w 109"/>
                <a:gd name="T23" fmla="*/ 55 h 209"/>
                <a:gd name="T24" fmla="*/ 109 w 109"/>
                <a:gd name="T25" fmla="*/ 58 h 209"/>
                <a:gd name="T26" fmla="*/ 109 w 109"/>
                <a:gd name="T27" fmla="*/ 50 h 209"/>
                <a:gd name="T28" fmla="*/ 88 w 109"/>
                <a:gd name="T2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" h="209">
                  <a:moveTo>
                    <a:pt x="88" y="0"/>
                  </a:moveTo>
                  <a:cubicBezTo>
                    <a:pt x="86" y="4"/>
                    <a:pt x="87" y="13"/>
                    <a:pt x="84" y="15"/>
                  </a:cubicBezTo>
                  <a:cubicBezTo>
                    <a:pt x="76" y="24"/>
                    <a:pt x="60" y="44"/>
                    <a:pt x="48" y="51"/>
                  </a:cubicBezTo>
                  <a:cubicBezTo>
                    <a:pt x="32" y="60"/>
                    <a:pt x="13" y="58"/>
                    <a:pt x="13" y="84"/>
                  </a:cubicBezTo>
                  <a:cubicBezTo>
                    <a:pt x="13" y="93"/>
                    <a:pt x="21" y="106"/>
                    <a:pt x="21" y="112"/>
                  </a:cubicBezTo>
                  <a:cubicBezTo>
                    <a:pt x="21" y="113"/>
                    <a:pt x="11" y="135"/>
                    <a:pt x="11" y="135"/>
                  </a:cubicBezTo>
                  <a:cubicBezTo>
                    <a:pt x="10" y="135"/>
                    <a:pt x="0" y="144"/>
                    <a:pt x="0" y="146"/>
                  </a:cubicBezTo>
                  <a:cubicBezTo>
                    <a:pt x="0" y="154"/>
                    <a:pt x="0" y="162"/>
                    <a:pt x="6" y="167"/>
                  </a:cubicBezTo>
                  <a:cubicBezTo>
                    <a:pt x="7" y="171"/>
                    <a:pt x="5" y="173"/>
                    <a:pt x="5" y="180"/>
                  </a:cubicBezTo>
                  <a:cubicBezTo>
                    <a:pt x="5" y="194"/>
                    <a:pt x="17" y="209"/>
                    <a:pt x="30" y="209"/>
                  </a:cubicBezTo>
                  <a:cubicBezTo>
                    <a:pt x="62" y="209"/>
                    <a:pt x="67" y="174"/>
                    <a:pt x="77" y="150"/>
                  </a:cubicBezTo>
                  <a:cubicBezTo>
                    <a:pt x="88" y="120"/>
                    <a:pt x="100" y="94"/>
                    <a:pt x="100" y="55"/>
                  </a:cubicBezTo>
                  <a:cubicBezTo>
                    <a:pt x="101" y="55"/>
                    <a:pt x="107" y="57"/>
                    <a:pt x="109" y="58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04" y="36"/>
                    <a:pt x="106" y="2"/>
                    <a:pt x="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30"/>
            <p:cNvSpPr>
              <a:spLocks/>
            </p:cNvSpPr>
            <p:nvPr/>
          </p:nvSpPr>
          <p:spPr bwMode="auto">
            <a:xfrm>
              <a:off x="2829" y="1672"/>
              <a:ext cx="2426" cy="2710"/>
            </a:xfrm>
            <a:custGeom>
              <a:avLst/>
              <a:gdLst>
                <a:gd name="T0" fmla="*/ 384 w 1026"/>
                <a:gd name="T1" fmla="*/ 8 h 1146"/>
                <a:gd name="T2" fmla="*/ 346 w 1026"/>
                <a:gd name="T3" fmla="*/ 12 h 1146"/>
                <a:gd name="T4" fmla="*/ 244 w 1026"/>
                <a:gd name="T5" fmla="*/ 32 h 1146"/>
                <a:gd name="T6" fmla="*/ 180 w 1026"/>
                <a:gd name="T7" fmla="*/ 28 h 1146"/>
                <a:gd name="T8" fmla="*/ 170 w 1026"/>
                <a:gd name="T9" fmla="*/ 43 h 1146"/>
                <a:gd name="T10" fmla="*/ 116 w 1026"/>
                <a:gd name="T11" fmla="*/ 134 h 1146"/>
                <a:gd name="T12" fmla="*/ 62 w 1026"/>
                <a:gd name="T13" fmla="*/ 172 h 1146"/>
                <a:gd name="T14" fmla="*/ 12 w 1026"/>
                <a:gd name="T15" fmla="*/ 263 h 1146"/>
                <a:gd name="T16" fmla="*/ 0 w 1026"/>
                <a:gd name="T17" fmla="*/ 370 h 1146"/>
                <a:gd name="T18" fmla="*/ 11 w 1026"/>
                <a:gd name="T19" fmla="*/ 404 h 1146"/>
                <a:gd name="T20" fmla="*/ 16 w 1026"/>
                <a:gd name="T21" fmla="*/ 412 h 1146"/>
                <a:gd name="T22" fmla="*/ 74 w 1026"/>
                <a:gd name="T23" fmla="*/ 480 h 1146"/>
                <a:gd name="T24" fmla="*/ 146 w 1026"/>
                <a:gd name="T25" fmla="*/ 530 h 1146"/>
                <a:gd name="T26" fmla="*/ 228 w 1026"/>
                <a:gd name="T27" fmla="*/ 527 h 1146"/>
                <a:gd name="T28" fmla="*/ 313 w 1026"/>
                <a:gd name="T29" fmla="*/ 499 h 1146"/>
                <a:gd name="T30" fmla="*/ 376 w 1026"/>
                <a:gd name="T31" fmla="*/ 530 h 1146"/>
                <a:gd name="T32" fmla="*/ 404 w 1026"/>
                <a:gd name="T33" fmla="*/ 578 h 1146"/>
                <a:gd name="T34" fmla="*/ 392 w 1026"/>
                <a:gd name="T35" fmla="*/ 607 h 1146"/>
                <a:gd name="T36" fmla="*/ 445 w 1026"/>
                <a:gd name="T37" fmla="*/ 700 h 1146"/>
                <a:gd name="T38" fmla="*/ 465 w 1026"/>
                <a:gd name="T39" fmla="*/ 774 h 1146"/>
                <a:gd name="T40" fmla="*/ 462 w 1026"/>
                <a:gd name="T41" fmla="*/ 927 h 1146"/>
                <a:gd name="T42" fmla="*/ 473 w 1026"/>
                <a:gd name="T43" fmla="*/ 959 h 1146"/>
                <a:gd name="T44" fmla="*/ 533 w 1026"/>
                <a:gd name="T45" fmla="*/ 1097 h 1146"/>
                <a:gd name="T46" fmla="*/ 536 w 1026"/>
                <a:gd name="T47" fmla="*/ 1138 h 1146"/>
                <a:gd name="T48" fmla="*/ 558 w 1026"/>
                <a:gd name="T49" fmla="*/ 1146 h 1146"/>
                <a:gd name="T50" fmla="*/ 628 w 1026"/>
                <a:gd name="T51" fmla="*/ 1135 h 1146"/>
                <a:gd name="T52" fmla="*/ 668 w 1026"/>
                <a:gd name="T53" fmla="*/ 1122 h 1146"/>
                <a:gd name="T54" fmla="*/ 730 w 1026"/>
                <a:gd name="T55" fmla="*/ 1046 h 1146"/>
                <a:gd name="T56" fmla="*/ 743 w 1026"/>
                <a:gd name="T57" fmla="*/ 1002 h 1146"/>
                <a:gd name="T58" fmla="*/ 785 w 1026"/>
                <a:gd name="T59" fmla="*/ 973 h 1146"/>
                <a:gd name="T60" fmla="*/ 775 w 1026"/>
                <a:gd name="T61" fmla="*/ 907 h 1146"/>
                <a:gd name="T62" fmla="*/ 866 w 1026"/>
                <a:gd name="T63" fmla="*/ 820 h 1146"/>
                <a:gd name="T64" fmla="*/ 863 w 1026"/>
                <a:gd name="T65" fmla="*/ 776 h 1146"/>
                <a:gd name="T66" fmla="*/ 867 w 1026"/>
                <a:gd name="T67" fmla="*/ 755 h 1146"/>
                <a:gd name="T68" fmla="*/ 843 w 1026"/>
                <a:gd name="T69" fmla="*/ 679 h 1146"/>
                <a:gd name="T70" fmla="*/ 946 w 1026"/>
                <a:gd name="T71" fmla="*/ 564 h 1146"/>
                <a:gd name="T72" fmla="*/ 1026 w 1026"/>
                <a:gd name="T73" fmla="*/ 422 h 1146"/>
                <a:gd name="T74" fmla="*/ 964 w 1026"/>
                <a:gd name="T75" fmla="*/ 430 h 1146"/>
                <a:gd name="T76" fmla="*/ 955 w 1026"/>
                <a:gd name="T77" fmla="*/ 429 h 1146"/>
                <a:gd name="T78" fmla="*/ 943 w 1026"/>
                <a:gd name="T79" fmla="*/ 430 h 1146"/>
                <a:gd name="T80" fmla="*/ 904 w 1026"/>
                <a:gd name="T81" fmla="*/ 416 h 1146"/>
                <a:gd name="T82" fmla="*/ 874 w 1026"/>
                <a:gd name="T83" fmla="*/ 371 h 1146"/>
                <a:gd name="T84" fmla="*/ 837 w 1026"/>
                <a:gd name="T85" fmla="*/ 320 h 1146"/>
                <a:gd name="T86" fmla="*/ 813 w 1026"/>
                <a:gd name="T87" fmla="*/ 267 h 1146"/>
                <a:gd name="T88" fmla="*/ 742 w 1026"/>
                <a:gd name="T89" fmla="*/ 138 h 1146"/>
                <a:gd name="T90" fmla="*/ 771 w 1026"/>
                <a:gd name="T91" fmla="*/ 163 h 1146"/>
                <a:gd name="T92" fmla="*/ 781 w 1026"/>
                <a:gd name="T93" fmla="*/ 130 h 1146"/>
                <a:gd name="T94" fmla="*/ 771 w 1026"/>
                <a:gd name="T95" fmla="*/ 106 h 1146"/>
                <a:gd name="T96" fmla="*/ 729 w 1026"/>
                <a:gd name="T97" fmla="*/ 103 h 1146"/>
                <a:gd name="T98" fmla="*/ 631 w 1026"/>
                <a:gd name="T99" fmla="*/ 97 h 1146"/>
                <a:gd name="T100" fmla="*/ 598 w 1026"/>
                <a:gd name="T101" fmla="*/ 79 h 1146"/>
                <a:gd name="T102" fmla="*/ 585 w 1026"/>
                <a:gd name="T103" fmla="*/ 78 h 1146"/>
                <a:gd name="T104" fmla="*/ 556 w 1026"/>
                <a:gd name="T105" fmla="*/ 111 h 1146"/>
                <a:gd name="T106" fmla="*/ 460 w 1026"/>
                <a:gd name="T107" fmla="*/ 77 h 1146"/>
                <a:gd name="T108" fmla="*/ 421 w 1026"/>
                <a:gd name="T109" fmla="*/ 52 h 1146"/>
                <a:gd name="T110" fmla="*/ 421 w 1026"/>
                <a:gd name="T111" fmla="*/ 20 h 1146"/>
                <a:gd name="T112" fmla="*/ 421 w 1026"/>
                <a:gd name="T113" fmla="*/ 10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26" h="1146">
                  <a:moveTo>
                    <a:pt x="405" y="0"/>
                  </a:moveTo>
                  <a:cubicBezTo>
                    <a:pt x="395" y="0"/>
                    <a:pt x="395" y="8"/>
                    <a:pt x="384" y="8"/>
                  </a:cubicBezTo>
                  <a:cubicBezTo>
                    <a:pt x="378" y="8"/>
                    <a:pt x="375" y="5"/>
                    <a:pt x="368" y="5"/>
                  </a:cubicBezTo>
                  <a:cubicBezTo>
                    <a:pt x="360" y="5"/>
                    <a:pt x="352" y="12"/>
                    <a:pt x="346" y="12"/>
                  </a:cubicBezTo>
                  <a:cubicBezTo>
                    <a:pt x="342" y="12"/>
                    <a:pt x="335" y="7"/>
                    <a:pt x="328" y="7"/>
                  </a:cubicBezTo>
                  <a:cubicBezTo>
                    <a:pt x="304" y="7"/>
                    <a:pt x="265" y="22"/>
                    <a:pt x="244" y="32"/>
                  </a:cubicBezTo>
                  <a:cubicBezTo>
                    <a:pt x="238" y="35"/>
                    <a:pt x="236" y="41"/>
                    <a:pt x="225" y="41"/>
                  </a:cubicBezTo>
                  <a:cubicBezTo>
                    <a:pt x="207" y="41"/>
                    <a:pt x="193" y="38"/>
                    <a:pt x="180" y="28"/>
                  </a:cubicBezTo>
                  <a:cubicBezTo>
                    <a:pt x="174" y="32"/>
                    <a:pt x="173" y="37"/>
                    <a:pt x="169" y="43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57" y="59"/>
                    <a:pt x="139" y="75"/>
                    <a:pt x="125" y="93"/>
                  </a:cubicBezTo>
                  <a:cubicBezTo>
                    <a:pt x="115" y="106"/>
                    <a:pt x="123" y="114"/>
                    <a:pt x="116" y="134"/>
                  </a:cubicBezTo>
                  <a:cubicBezTo>
                    <a:pt x="114" y="142"/>
                    <a:pt x="101" y="153"/>
                    <a:pt x="93" y="158"/>
                  </a:cubicBezTo>
                  <a:cubicBezTo>
                    <a:pt x="83" y="163"/>
                    <a:pt x="69" y="162"/>
                    <a:pt x="62" y="172"/>
                  </a:cubicBezTo>
                  <a:cubicBezTo>
                    <a:pt x="49" y="189"/>
                    <a:pt x="33" y="217"/>
                    <a:pt x="27" y="238"/>
                  </a:cubicBezTo>
                  <a:cubicBezTo>
                    <a:pt x="24" y="246"/>
                    <a:pt x="12" y="253"/>
                    <a:pt x="12" y="263"/>
                  </a:cubicBezTo>
                  <a:cubicBezTo>
                    <a:pt x="12" y="284"/>
                    <a:pt x="22" y="299"/>
                    <a:pt x="22" y="322"/>
                  </a:cubicBezTo>
                  <a:cubicBezTo>
                    <a:pt x="22" y="336"/>
                    <a:pt x="12" y="364"/>
                    <a:pt x="0" y="370"/>
                  </a:cubicBezTo>
                  <a:cubicBezTo>
                    <a:pt x="4" y="377"/>
                    <a:pt x="8" y="380"/>
                    <a:pt x="8" y="387"/>
                  </a:cubicBezTo>
                  <a:cubicBezTo>
                    <a:pt x="8" y="392"/>
                    <a:pt x="11" y="396"/>
                    <a:pt x="11" y="404"/>
                  </a:cubicBezTo>
                  <a:cubicBezTo>
                    <a:pt x="9" y="404"/>
                    <a:pt x="9" y="404"/>
                    <a:pt x="9" y="404"/>
                  </a:cubicBezTo>
                  <a:cubicBezTo>
                    <a:pt x="12" y="407"/>
                    <a:pt x="13" y="408"/>
                    <a:pt x="16" y="412"/>
                  </a:cubicBezTo>
                  <a:cubicBezTo>
                    <a:pt x="16" y="414"/>
                    <a:pt x="44" y="439"/>
                    <a:pt x="48" y="441"/>
                  </a:cubicBezTo>
                  <a:cubicBezTo>
                    <a:pt x="61" y="452"/>
                    <a:pt x="64" y="464"/>
                    <a:pt x="74" y="480"/>
                  </a:cubicBezTo>
                  <a:cubicBezTo>
                    <a:pt x="85" y="497"/>
                    <a:pt x="116" y="515"/>
                    <a:pt x="131" y="526"/>
                  </a:cubicBezTo>
                  <a:cubicBezTo>
                    <a:pt x="133" y="527"/>
                    <a:pt x="140" y="530"/>
                    <a:pt x="146" y="530"/>
                  </a:cubicBezTo>
                  <a:cubicBezTo>
                    <a:pt x="167" y="530"/>
                    <a:pt x="176" y="519"/>
                    <a:pt x="197" y="519"/>
                  </a:cubicBezTo>
                  <a:cubicBezTo>
                    <a:pt x="207" y="519"/>
                    <a:pt x="220" y="527"/>
                    <a:pt x="228" y="527"/>
                  </a:cubicBezTo>
                  <a:cubicBezTo>
                    <a:pt x="236" y="527"/>
                    <a:pt x="239" y="520"/>
                    <a:pt x="247" y="518"/>
                  </a:cubicBezTo>
                  <a:cubicBezTo>
                    <a:pt x="267" y="511"/>
                    <a:pt x="286" y="499"/>
                    <a:pt x="313" y="499"/>
                  </a:cubicBezTo>
                  <a:cubicBezTo>
                    <a:pt x="334" y="499"/>
                    <a:pt x="338" y="530"/>
                    <a:pt x="354" y="530"/>
                  </a:cubicBezTo>
                  <a:cubicBezTo>
                    <a:pt x="359" y="530"/>
                    <a:pt x="367" y="530"/>
                    <a:pt x="376" y="530"/>
                  </a:cubicBezTo>
                  <a:cubicBezTo>
                    <a:pt x="394" y="530"/>
                    <a:pt x="404" y="540"/>
                    <a:pt x="409" y="552"/>
                  </a:cubicBezTo>
                  <a:cubicBezTo>
                    <a:pt x="404" y="556"/>
                    <a:pt x="404" y="572"/>
                    <a:pt x="404" y="578"/>
                  </a:cubicBezTo>
                  <a:cubicBezTo>
                    <a:pt x="404" y="581"/>
                    <a:pt x="402" y="582"/>
                    <a:pt x="404" y="586"/>
                  </a:cubicBezTo>
                  <a:cubicBezTo>
                    <a:pt x="400" y="588"/>
                    <a:pt x="392" y="602"/>
                    <a:pt x="392" y="607"/>
                  </a:cubicBezTo>
                  <a:cubicBezTo>
                    <a:pt x="392" y="632"/>
                    <a:pt x="422" y="651"/>
                    <a:pt x="436" y="668"/>
                  </a:cubicBezTo>
                  <a:cubicBezTo>
                    <a:pt x="443" y="677"/>
                    <a:pt x="441" y="689"/>
                    <a:pt x="445" y="700"/>
                  </a:cubicBezTo>
                  <a:cubicBezTo>
                    <a:pt x="450" y="713"/>
                    <a:pt x="454" y="721"/>
                    <a:pt x="458" y="744"/>
                  </a:cubicBezTo>
                  <a:cubicBezTo>
                    <a:pt x="460" y="755"/>
                    <a:pt x="465" y="761"/>
                    <a:pt x="465" y="774"/>
                  </a:cubicBezTo>
                  <a:cubicBezTo>
                    <a:pt x="465" y="802"/>
                    <a:pt x="432" y="811"/>
                    <a:pt x="432" y="848"/>
                  </a:cubicBezTo>
                  <a:cubicBezTo>
                    <a:pt x="432" y="882"/>
                    <a:pt x="447" y="902"/>
                    <a:pt x="462" y="927"/>
                  </a:cubicBezTo>
                  <a:cubicBezTo>
                    <a:pt x="466" y="934"/>
                    <a:pt x="473" y="937"/>
                    <a:pt x="473" y="944"/>
                  </a:cubicBezTo>
                  <a:cubicBezTo>
                    <a:pt x="473" y="949"/>
                    <a:pt x="473" y="950"/>
                    <a:pt x="473" y="959"/>
                  </a:cubicBezTo>
                  <a:cubicBezTo>
                    <a:pt x="473" y="1005"/>
                    <a:pt x="497" y="1036"/>
                    <a:pt x="516" y="1068"/>
                  </a:cubicBezTo>
                  <a:cubicBezTo>
                    <a:pt x="519" y="1073"/>
                    <a:pt x="533" y="1089"/>
                    <a:pt x="533" y="1097"/>
                  </a:cubicBezTo>
                  <a:cubicBezTo>
                    <a:pt x="533" y="1103"/>
                    <a:pt x="531" y="1107"/>
                    <a:pt x="527" y="1112"/>
                  </a:cubicBezTo>
                  <a:cubicBezTo>
                    <a:pt x="531" y="1116"/>
                    <a:pt x="536" y="1127"/>
                    <a:pt x="536" y="1138"/>
                  </a:cubicBezTo>
                  <a:cubicBezTo>
                    <a:pt x="537" y="1138"/>
                    <a:pt x="538" y="1136"/>
                    <a:pt x="541" y="1135"/>
                  </a:cubicBezTo>
                  <a:cubicBezTo>
                    <a:pt x="545" y="1141"/>
                    <a:pt x="549" y="1146"/>
                    <a:pt x="558" y="1146"/>
                  </a:cubicBezTo>
                  <a:cubicBezTo>
                    <a:pt x="578" y="1146"/>
                    <a:pt x="592" y="1130"/>
                    <a:pt x="614" y="1130"/>
                  </a:cubicBezTo>
                  <a:cubicBezTo>
                    <a:pt x="620" y="1130"/>
                    <a:pt x="623" y="1135"/>
                    <a:pt x="628" y="1135"/>
                  </a:cubicBezTo>
                  <a:cubicBezTo>
                    <a:pt x="633" y="1135"/>
                    <a:pt x="637" y="1132"/>
                    <a:pt x="644" y="1132"/>
                  </a:cubicBezTo>
                  <a:cubicBezTo>
                    <a:pt x="646" y="1122"/>
                    <a:pt x="659" y="1126"/>
                    <a:pt x="668" y="1122"/>
                  </a:cubicBezTo>
                  <a:cubicBezTo>
                    <a:pt x="690" y="1112"/>
                    <a:pt x="696" y="1097"/>
                    <a:pt x="709" y="1080"/>
                  </a:cubicBezTo>
                  <a:cubicBezTo>
                    <a:pt x="717" y="1069"/>
                    <a:pt x="718" y="1057"/>
                    <a:pt x="730" y="1046"/>
                  </a:cubicBezTo>
                  <a:cubicBezTo>
                    <a:pt x="736" y="1039"/>
                    <a:pt x="751" y="1028"/>
                    <a:pt x="751" y="1013"/>
                  </a:cubicBezTo>
                  <a:cubicBezTo>
                    <a:pt x="751" y="1008"/>
                    <a:pt x="748" y="1004"/>
                    <a:pt x="743" y="1002"/>
                  </a:cubicBezTo>
                  <a:cubicBezTo>
                    <a:pt x="749" y="989"/>
                    <a:pt x="757" y="983"/>
                    <a:pt x="769" y="977"/>
                  </a:cubicBezTo>
                  <a:cubicBezTo>
                    <a:pt x="773" y="975"/>
                    <a:pt x="782" y="978"/>
                    <a:pt x="785" y="973"/>
                  </a:cubicBezTo>
                  <a:cubicBezTo>
                    <a:pt x="788" y="969"/>
                    <a:pt x="790" y="951"/>
                    <a:pt x="790" y="943"/>
                  </a:cubicBezTo>
                  <a:cubicBezTo>
                    <a:pt x="790" y="927"/>
                    <a:pt x="775" y="919"/>
                    <a:pt x="775" y="907"/>
                  </a:cubicBezTo>
                  <a:cubicBezTo>
                    <a:pt x="775" y="902"/>
                    <a:pt x="783" y="893"/>
                    <a:pt x="791" y="891"/>
                  </a:cubicBezTo>
                  <a:cubicBezTo>
                    <a:pt x="796" y="857"/>
                    <a:pt x="866" y="861"/>
                    <a:pt x="866" y="820"/>
                  </a:cubicBezTo>
                  <a:cubicBezTo>
                    <a:pt x="866" y="816"/>
                    <a:pt x="865" y="813"/>
                    <a:pt x="862" y="810"/>
                  </a:cubicBezTo>
                  <a:cubicBezTo>
                    <a:pt x="862" y="795"/>
                    <a:pt x="863" y="785"/>
                    <a:pt x="863" y="776"/>
                  </a:cubicBezTo>
                  <a:cubicBezTo>
                    <a:pt x="863" y="763"/>
                    <a:pt x="863" y="763"/>
                    <a:pt x="863" y="763"/>
                  </a:cubicBezTo>
                  <a:cubicBezTo>
                    <a:pt x="864" y="762"/>
                    <a:pt x="867" y="758"/>
                    <a:pt x="867" y="755"/>
                  </a:cubicBezTo>
                  <a:cubicBezTo>
                    <a:pt x="867" y="745"/>
                    <a:pt x="848" y="736"/>
                    <a:pt x="848" y="718"/>
                  </a:cubicBezTo>
                  <a:cubicBezTo>
                    <a:pt x="848" y="702"/>
                    <a:pt x="843" y="695"/>
                    <a:pt x="843" y="679"/>
                  </a:cubicBezTo>
                  <a:cubicBezTo>
                    <a:pt x="843" y="664"/>
                    <a:pt x="857" y="660"/>
                    <a:pt x="861" y="647"/>
                  </a:cubicBezTo>
                  <a:cubicBezTo>
                    <a:pt x="874" y="600"/>
                    <a:pt x="911" y="592"/>
                    <a:pt x="946" y="564"/>
                  </a:cubicBezTo>
                  <a:cubicBezTo>
                    <a:pt x="966" y="549"/>
                    <a:pt x="973" y="530"/>
                    <a:pt x="989" y="509"/>
                  </a:cubicBezTo>
                  <a:cubicBezTo>
                    <a:pt x="1002" y="491"/>
                    <a:pt x="1026" y="452"/>
                    <a:pt x="1026" y="422"/>
                  </a:cubicBezTo>
                  <a:cubicBezTo>
                    <a:pt x="1026" y="418"/>
                    <a:pt x="1023" y="417"/>
                    <a:pt x="1022" y="414"/>
                  </a:cubicBezTo>
                  <a:cubicBezTo>
                    <a:pt x="1003" y="418"/>
                    <a:pt x="984" y="426"/>
                    <a:pt x="964" y="430"/>
                  </a:cubicBezTo>
                  <a:cubicBezTo>
                    <a:pt x="963" y="430"/>
                    <a:pt x="962" y="430"/>
                    <a:pt x="961" y="430"/>
                  </a:cubicBezTo>
                  <a:cubicBezTo>
                    <a:pt x="959" y="430"/>
                    <a:pt x="957" y="429"/>
                    <a:pt x="955" y="429"/>
                  </a:cubicBezTo>
                  <a:cubicBezTo>
                    <a:pt x="953" y="429"/>
                    <a:pt x="951" y="429"/>
                    <a:pt x="949" y="429"/>
                  </a:cubicBezTo>
                  <a:cubicBezTo>
                    <a:pt x="947" y="429"/>
                    <a:pt x="945" y="429"/>
                    <a:pt x="943" y="430"/>
                  </a:cubicBezTo>
                  <a:cubicBezTo>
                    <a:pt x="936" y="432"/>
                    <a:pt x="935" y="439"/>
                    <a:pt x="927" y="439"/>
                  </a:cubicBezTo>
                  <a:cubicBezTo>
                    <a:pt x="918" y="439"/>
                    <a:pt x="911" y="422"/>
                    <a:pt x="904" y="416"/>
                  </a:cubicBezTo>
                  <a:cubicBezTo>
                    <a:pt x="909" y="410"/>
                    <a:pt x="904" y="409"/>
                    <a:pt x="904" y="400"/>
                  </a:cubicBezTo>
                  <a:cubicBezTo>
                    <a:pt x="887" y="400"/>
                    <a:pt x="882" y="378"/>
                    <a:pt x="874" y="371"/>
                  </a:cubicBezTo>
                  <a:cubicBezTo>
                    <a:pt x="864" y="365"/>
                    <a:pt x="859" y="364"/>
                    <a:pt x="850" y="356"/>
                  </a:cubicBezTo>
                  <a:cubicBezTo>
                    <a:pt x="841" y="346"/>
                    <a:pt x="847" y="332"/>
                    <a:pt x="837" y="320"/>
                  </a:cubicBezTo>
                  <a:cubicBezTo>
                    <a:pt x="829" y="309"/>
                    <a:pt x="819" y="309"/>
                    <a:pt x="813" y="295"/>
                  </a:cubicBezTo>
                  <a:cubicBezTo>
                    <a:pt x="813" y="267"/>
                    <a:pt x="813" y="267"/>
                    <a:pt x="813" y="267"/>
                  </a:cubicBezTo>
                  <a:cubicBezTo>
                    <a:pt x="805" y="261"/>
                    <a:pt x="790" y="237"/>
                    <a:pt x="792" y="226"/>
                  </a:cubicBezTo>
                  <a:cubicBezTo>
                    <a:pt x="742" y="138"/>
                    <a:pt x="742" y="138"/>
                    <a:pt x="742" y="138"/>
                  </a:cubicBezTo>
                  <a:cubicBezTo>
                    <a:pt x="742" y="129"/>
                    <a:pt x="742" y="129"/>
                    <a:pt x="742" y="129"/>
                  </a:cubicBezTo>
                  <a:cubicBezTo>
                    <a:pt x="751" y="138"/>
                    <a:pt x="760" y="161"/>
                    <a:pt x="771" y="163"/>
                  </a:cubicBezTo>
                  <a:cubicBezTo>
                    <a:pt x="773" y="158"/>
                    <a:pt x="778" y="144"/>
                    <a:pt x="781" y="137"/>
                  </a:cubicBezTo>
                  <a:cubicBezTo>
                    <a:pt x="781" y="135"/>
                    <a:pt x="781" y="132"/>
                    <a:pt x="781" y="130"/>
                  </a:cubicBezTo>
                  <a:cubicBezTo>
                    <a:pt x="773" y="111"/>
                    <a:pt x="773" y="111"/>
                    <a:pt x="773" y="111"/>
                  </a:cubicBezTo>
                  <a:cubicBezTo>
                    <a:pt x="773" y="109"/>
                    <a:pt x="772" y="108"/>
                    <a:pt x="771" y="106"/>
                  </a:cubicBezTo>
                  <a:cubicBezTo>
                    <a:pt x="764" y="107"/>
                    <a:pt x="764" y="110"/>
                    <a:pt x="756" y="110"/>
                  </a:cubicBezTo>
                  <a:cubicBezTo>
                    <a:pt x="745" y="110"/>
                    <a:pt x="739" y="103"/>
                    <a:pt x="729" y="103"/>
                  </a:cubicBezTo>
                  <a:cubicBezTo>
                    <a:pt x="712" y="103"/>
                    <a:pt x="707" y="111"/>
                    <a:pt x="690" y="111"/>
                  </a:cubicBezTo>
                  <a:cubicBezTo>
                    <a:pt x="672" y="111"/>
                    <a:pt x="648" y="103"/>
                    <a:pt x="631" y="97"/>
                  </a:cubicBezTo>
                  <a:cubicBezTo>
                    <a:pt x="623" y="94"/>
                    <a:pt x="611" y="98"/>
                    <a:pt x="606" y="92"/>
                  </a:cubicBezTo>
                  <a:cubicBezTo>
                    <a:pt x="604" y="88"/>
                    <a:pt x="598" y="87"/>
                    <a:pt x="598" y="79"/>
                  </a:cubicBezTo>
                  <a:cubicBezTo>
                    <a:pt x="586" y="79"/>
                    <a:pt x="586" y="79"/>
                    <a:pt x="586" y="79"/>
                  </a:cubicBezTo>
                  <a:cubicBezTo>
                    <a:pt x="585" y="78"/>
                    <a:pt x="585" y="78"/>
                    <a:pt x="585" y="78"/>
                  </a:cubicBezTo>
                  <a:cubicBezTo>
                    <a:pt x="568" y="84"/>
                    <a:pt x="556" y="84"/>
                    <a:pt x="556" y="101"/>
                  </a:cubicBezTo>
                  <a:cubicBezTo>
                    <a:pt x="556" y="104"/>
                    <a:pt x="556" y="107"/>
                    <a:pt x="556" y="111"/>
                  </a:cubicBezTo>
                  <a:cubicBezTo>
                    <a:pt x="556" y="114"/>
                    <a:pt x="550" y="119"/>
                    <a:pt x="545" y="119"/>
                  </a:cubicBezTo>
                  <a:cubicBezTo>
                    <a:pt x="506" y="119"/>
                    <a:pt x="494" y="77"/>
                    <a:pt x="460" y="77"/>
                  </a:cubicBezTo>
                  <a:cubicBezTo>
                    <a:pt x="455" y="77"/>
                    <a:pt x="451" y="77"/>
                    <a:pt x="445" y="77"/>
                  </a:cubicBezTo>
                  <a:cubicBezTo>
                    <a:pt x="435" y="77"/>
                    <a:pt x="421" y="65"/>
                    <a:pt x="421" y="52"/>
                  </a:cubicBezTo>
                  <a:cubicBezTo>
                    <a:pt x="421" y="44"/>
                    <a:pt x="428" y="40"/>
                    <a:pt x="428" y="32"/>
                  </a:cubicBezTo>
                  <a:cubicBezTo>
                    <a:pt x="428" y="27"/>
                    <a:pt x="421" y="25"/>
                    <a:pt x="421" y="20"/>
                  </a:cubicBezTo>
                  <a:cubicBezTo>
                    <a:pt x="421" y="13"/>
                    <a:pt x="428" y="15"/>
                    <a:pt x="429" y="7"/>
                  </a:cubicBezTo>
                  <a:cubicBezTo>
                    <a:pt x="426" y="7"/>
                    <a:pt x="424" y="10"/>
                    <a:pt x="421" y="10"/>
                  </a:cubicBezTo>
                  <a:cubicBezTo>
                    <a:pt x="413" y="10"/>
                    <a:pt x="415" y="0"/>
                    <a:pt x="40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31"/>
            <p:cNvSpPr>
              <a:spLocks/>
            </p:cNvSpPr>
            <p:nvPr/>
          </p:nvSpPr>
          <p:spPr bwMode="auto">
            <a:xfrm>
              <a:off x="4359" y="1478"/>
              <a:ext cx="1323" cy="1149"/>
            </a:xfrm>
            <a:custGeom>
              <a:avLst/>
              <a:gdLst>
                <a:gd name="T0" fmla="*/ 75 w 560"/>
                <a:gd name="T1" fmla="*/ 16 h 486"/>
                <a:gd name="T2" fmla="*/ 46 w 560"/>
                <a:gd name="T3" fmla="*/ 18 h 486"/>
                <a:gd name="T4" fmla="*/ 9 w 560"/>
                <a:gd name="T5" fmla="*/ 45 h 486"/>
                <a:gd name="T6" fmla="*/ 0 w 560"/>
                <a:gd name="T7" fmla="*/ 66 h 486"/>
                <a:gd name="T8" fmla="*/ 27 w 560"/>
                <a:gd name="T9" fmla="*/ 95 h 486"/>
                <a:gd name="T10" fmla="*/ 59 w 560"/>
                <a:gd name="T11" fmla="*/ 105 h 486"/>
                <a:gd name="T12" fmla="*/ 130 w 560"/>
                <a:gd name="T13" fmla="*/ 93 h 486"/>
                <a:gd name="T14" fmla="*/ 150 w 560"/>
                <a:gd name="T15" fmla="*/ 98 h 486"/>
                <a:gd name="T16" fmla="*/ 136 w 560"/>
                <a:gd name="T17" fmla="*/ 151 h 486"/>
                <a:gd name="T18" fmla="*/ 126 w 560"/>
                <a:gd name="T19" fmla="*/ 193 h 486"/>
                <a:gd name="T20" fmla="*/ 131 w 560"/>
                <a:gd name="T21" fmla="*/ 235 h 486"/>
                <a:gd name="T22" fmla="*/ 165 w 560"/>
                <a:gd name="T23" fmla="*/ 287 h 486"/>
                <a:gd name="T24" fmla="*/ 185 w 560"/>
                <a:gd name="T25" fmla="*/ 311 h 486"/>
                <a:gd name="T26" fmla="*/ 238 w 560"/>
                <a:gd name="T27" fmla="*/ 408 h 486"/>
                <a:gd name="T28" fmla="*/ 260 w 560"/>
                <a:gd name="T29" fmla="*/ 472 h 486"/>
                <a:gd name="T30" fmla="*/ 280 w 560"/>
                <a:gd name="T31" fmla="*/ 484 h 486"/>
                <a:gd name="T32" fmla="*/ 353 w 560"/>
                <a:gd name="T33" fmla="*/ 453 h 486"/>
                <a:gd name="T34" fmla="*/ 438 w 560"/>
                <a:gd name="T35" fmla="*/ 416 h 486"/>
                <a:gd name="T36" fmla="*/ 476 w 560"/>
                <a:gd name="T37" fmla="*/ 370 h 486"/>
                <a:gd name="T38" fmla="*/ 497 w 560"/>
                <a:gd name="T39" fmla="*/ 324 h 486"/>
                <a:gd name="T40" fmla="*/ 454 w 560"/>
                <a:gd name="T41" fmla="*/ 289 h 486"/>
                <a:gd name="T42" fmla="*/ 375 w 560"/>
                <a:gd name="T43" fmla="*/ 295 h 486"/>
                <a:gd name="T44" fmla="*/ 368 w 560"/>
                <a:gd name="T45" fmla="*/ 281 h 486"/>
                <a:gd name="T46" fmla="*/ 333 w 560"/>
                <a:gd name="T47" fmla="*/ 219 h 486"/>
                <a:gd name="T48" fmla="*/ 379 w 560"/>
                <a:gd name="T49" fmla="*/ 240 h 486"/>
                <a:gd name="T50" fmla="*/ 443 w 560"/>
                <a:gd name="T51" fmla="*/ 263 h 486"/>
                <a:gd name="T52" fmla="*/ 489 w 560"/>
                <a:gd name="T53" fmla="*/ 281 h 486"/>
                <a:gd name="T54" fmla="*/ 540 w 560"/>
                <a:gd name="T55" fmla="*/ 288 h 486"/>
                <a:gd name="T56" fmla="*/ 537 w 560"/>
                <a:gd name="T57" fmla="*/ 279 h 486"/>
                <a:gd name="T58" fmla="*/ 527 w 560"/>
                <a:gd name="T59" fmla="*/ 206 h 486"/>
                <a:gd name="T60" fmla="*/ 538 w 560"/>
                <a:gd name="T61" fmla="*/ 187 h 486"/>
                <a:gd name="T62" fmla="*/ 523 w 560"/>
                <a:gd name="T63" fmla="*/ 149 h 486"/>
                <a:gd name="T64" fmla="*/ 521 w 560"/>
                <a:gd name="T65" fmla="*/ 143 h 486"/>
                <a:gd name="T66" fmla="*/ 521 w 560"/>
                <a:gd name="T67" fmla="*/ 138 h 486"/>
                <a:gd name="T68" fmla="*/ 532 w 560"/>
                <a:gd name="T69" fmla="*/ 106 h 486"/>
                <a:gd name="T70" fmla="*/ 526 w 560"/>
                <a:gd name="T71" fmla="*/ 89 h 486"/>
                <a:gd name="T72" fmla="*/ 441 w 560"/>
                <a:gd name="T73" fmla="*/ 69 h 486"/>
                <a:gd name="T74" fmla="*/ 420 w 560"/>
                <a:gd name="T75" fmla="*/ 91 h 486"/>
                <a:gd name="T76" fmla="*/ 371 w 560"/>
                <a:gd name="T77" fmla="*/ 91 h 486"/>
                <a:gd name="T78" fmla="*/ 356 w 560"/>
                <a:gd name="T79" fmla="*/ 82 h 486"/>
                <a:gd name="T80" fmla="*/ 344 w 560"/>
                <a:gd name="T81" fmla="*/ 61 h 486"/>
                <a:gd name="T82" fmla="*/ 337 w 560"/>
                <a:gd name="T83" fmla="*/ 49 h 486"/>
                <a:gd name="T84" fmla="*/ 307 w 560"/>
                <a:gd name="T85" fmla="*/ 53 h 486"/>
                <a:gd name="T86" fmla="*/ 246 w 560"/>
                <a:gd name="T87" fmla="*/ 5 h 486"/>
                <a:gd name="T88" fmla="*/ 246 w 560"/>
                <a:gd name="T89" fmla="*/ 5 h 486"/>
                <a:gd name="T90" fmla="*/ 246 w 560"/>
                <a:gd name="T91" fmla="*/ 5 h 486"/>
                <a:gd name="T92" fmla="*/ 210 w 560"/>
                <a:gd name="T93" fmla="*/ 19 h 486"/>
                <a:gd name="T94" fmla="*/ 127 w 560"/>
                <a:gd name="T95" fmla="*/ 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60" h="486">
                  <a:moveTo>
                    <a:pt x="127" y="0"/>
                  </a:moveTo>
                  <a:cubicBezTo>
                    <a:pt x="118" y="0"/>
                    <a:pt x="103" y="1"/>
                    <a:pt x="97" y="5"/>
                  </a:cubicBezTo>
                  <a:cubicBezTo>
                    <a:pt x="91" y="9"/>
                    <a:pt x="81" y="16"/>
                    <a:pt x="75" y="16"/>
                  </a:cubicBezTo>
                  <a:cubicBezTo>
                    <a:pt x="75" y="16"/>
                    <a:pt x="65" y="16"/>
                    <a:pt x="59" y="16"/>
                  </a:cubicBezTo>
                  <a:cubicBezTo>
                    <a:pt x="57" y="16"/>
                    <a:pt x="54" y="15"/>
                    <a:pt x="52" y="15"/>
                  </a:cubicBezTo>
                  <a:cubicBezTo>
                    <a:pt x="49" y="15"/>
                    <a:pt x="46" y="16"/>
                    <a:pt x="46" y="18"/>
                  </a:cubicBezTo>
                  <a:cubicBezTo>
                    <a:pt x="46" y="22"/>
                    <a:pt x="49" y="21"/>
                    <a:pt x="50" y="25"/>
                  </a:cubicBezTo>
                  <a:cubicBezTo>
                    <a:pt x="41" y="30"/>
                    <a:pt x="3" y="26"/>
                    <a:pt x="3" y="43"/>
                  </a:cubicBezTo>
                  <a:cubicBezTo>
                    <a:pt x="3" y="45"/>
                    <a:pt x="6" y="45"/>
                    <a:pt x="9" y="45"/>
                  </a:cubicBezTo>
                  <a:cubicBezTo>
                    <a:pt x="10" y="45"/>
                    <a:pt x="11" y="45"/>
                    <a:pt x="12" y="45"/>
                  </a:cubicBezTo>
                  <a:cubicBezTo>
                    <a:pt x="11" y="48"/>
                    <a:pt x="12" y="48"/>
                    <a:pt x="12" y="52"/>
                  </a:cubicBezTo>
                  <a:cubicBezTo>
                    <a:pt x="12" y="62"/>
                    <a:pt x="6" y="61"/>
                    <a:pt x="0" y="66"/>
                  </a:cubicBezTo>
                  <a:cubicBezTo>
                    <a:pt x="8" y="70"/>
                    <a:pt x="14" y="69"/>
                    <a:pt x="18" y="76"/>
                  </a:cubicBezTo>
                  <a:cubicBezTo>
                    <a:pt x="13" y="81"/>
                    <a:pt x="28" y="89"/>
                    <a:pt x="32" y="92"/>
                  </a:cubicBezTo>
                  <a:cubicBezTo>
                    <a:pt x="31" y="93"/>
                    <a:pt x="29" y="95"/>
                    <a:pt x="27" y="95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35" y="95"/>
                    <a:pt x="36" y="95"/>
                    <a:pt x="37" y="95"/>
                  </a:cubicBezTo>
                  <a:cubicBezTo>
                    <a:pt x="45" y="95"/>
                    <a:pt x="50" y="105"/>
                    <a:pt x="59" y="105"/>
                  </a:cubicBezTo>
                  <a:cubicBezTo>
                    <a:pt x="68" y="105"/>
                    <a:pt x="66" y="93"/>
                    <a:pt x="77" y="93"/>
                  </a:cubicBezTo>
                  <a:cubicBezTo>
                    <a:pt x="88" y="93"/>
                    <a:pt x="92" y="106"/>
                    <a:pt x="103" y="106"/>
                  </a:cubicBezTo>
                  <a:cubicBezTo>
                    <a:pt x="119" y="106"/>
                    <a:pt x="121" y="99"/>
                    <a:pt x="130" y="93"/>
                  </a:cubicBezTo>
                  <a:cubicBezTo>
                    <a:pt x="132" y="95"/>
                    <a:pt x="135" y="97"/>
                    <a:pt x="140" y="97"/>
                  </a:cubicBezTo>
                  <a:cubicBezTo>
                    <a:pt x="145" y="97"/>
                    <a:pt x="146" y="94"/>
                    <a:pt x="150" y="92"/>
                  </a:cubicBezTo>
                  <a:cubicBezTo>
                    <a:pt x="150" y="98"/>
                    <a:pt x="150" y="98"/>
                    <a:pt x="150" y="98"/>
                  </a:cubicBezTo>
                  <a:cubicBezTo>
                    <a:pt x="149" y="99"/>
                    <a:pt x="147" y="100"/>
                    <a:pt x="147" y="103"/>
                  </a:cubicBezTo>
                  <a:cubicBezTo>
                    <a:pt x="147" y="109"/>
                    <a:pt x="149" y="117"/>
                    <a:pt x="149" y="126"/>
                  </a:cubicBezTo>
                  <a:cubicBezTo>
                    <a:pt x="149" y="138"/>
                    <a:pt x="139" y="140"/>
                    <a:pt x="136" y="151"/>
                  </a:cubicBezTo>
                  <a:cubicBezTo>
                    <a:pt x="132" y="161"/>
                    <a:pt x="131" y="167"/>
                    <a:pt x="127" y="179"/>
                  </a:cubicBezTo>
                  <a:cubicBezTo>
                    <a:pt x="127" y="181"/>
                    <a:pt x="123" y="181"/>
                    <a:pt x="123" y="185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34" y="212"/>
                    <a:pt x="134" y="212"/>
                    <a:pt x="134" y="212"/>
                  </a:cubicBezTo>
                  <a:cubicBezTo>
                    <a:pt x="134" y="214"/>
                    <a:pt x="134" y="217"/>
                    <a:pt x="134" y="219"/>
                  </a:cubicBezTo>
                  <a:cubicBezTo>
                    <a:pt x="133" y="225"/>
                    <a:pt x="131" y="232"/>
                    <a:pt x="131" y="235"/>
                  </a:cubicBezTo>
                  <a:cubicBezTo>
                    <a:pt x="131" y="237"/>
                    <a:pt x="138" y="245"/>
                    <a:pt x="140" y="248"/>
                  </a:cubicBezTo>
                  <a:cubicBezTo>
                    <a:pt x="146" y="257"/>
                    <a:pt x="151" y="265"/>
                    <a:pt x="157" y="274"/>
                  </a:cubicBezTo>
                  <a:cubicBezTo>
                    <a:pt x="159" y="278"/>
                    <a:pt x="163" y="282"/>
                    <a:pt x="165" y="287"/>
                  </a:cubicBezTo>
                  <a:cubicBezTo>
                    <a:pt x="166" y="290"/>
                    <a:pt x="165" y="298"/>
                    <a:pt x="168" y="301"/>
                  </a:cubicBezTo>
                  <a:cubicBezTo>
                    <a:pt x="169" y="303"/>
                    <a:pt x="176" y="302"/>
                    <a:pt x="178" y="304"/>
                  </a:cubicBezTo>
                  <a:cubicBezTo>
                    <a:pt x="180" y="306"/>
                    <a:pt x="183" y="309"/>
                    <a:pt x="185" y="311"/>
                  </a:cubicBezTo>
                  <a:cubicBezTo>
                    <a:pt x="187" y="321"/>
                    <a:pt x="194" y="324"/>
                    <a:pt x="194" y="336"/>
                  </a:cubicBezTo>
                  <a:cubicBezTo>
                    <a:pt x="194" y="356"/>
                    <a:pt x="199" y="367"/>
                    <a:pt x="217" y="371"/>
                  </a:cubicBezTo>
                  <a:cubicBezTo>
                    <a:pt x="217" y="383"/>
                    <a:pt x="232" y="402"/>
                    <a:pt x="238" y="408"/>
                  </a:cubicBezTo>
                  <a:cubicBezTo>
                    <a:pt x="244" y="414"/>
                    <a:pt x="253" y="419"/>
                    <a:pt x="250" y="430"/>
                  </a:cubicBezTo>
                  <a:cubicBezTo>
                    <a:pt x="249" y="435"/>
                    <a:pt x="245" y="445"/>
                    <a:pt x="251" y="446"/>
                  </a:cubicBezTo>
                  <a:cubicBezTo>
                    <a:pt x="251" y="456"/>
                    <a:pt x="255" y="464"/>
                    <a:pt x="260" y="472"/>
                  </a:cubicBezTo>
                  <a:cubicBezTo>
                    <a:pt x="263" y="478"/>
                    <a:pt x="259" y="478"/>
                    <a:pt x="261" y="478"/>
                  </a:cubicBezTo>
                  <a:cubicBezTo>
                    <a:pt x="262" y="479"/>
                    <a:pt x="276" y="486"/>
                    <a:pt x="277" y="486"/>
                  </a:cubicBezTo>
                  <a:cubicBezTo>
                    <a:pt x="280" y="484"/>
                    <a:pt x="280" y="484"/>
                    <a:pt x="280" y="484"/>
                  </a:cubicBezTo>
                  <a:cubicBezTo>
                    <a:pt x="292" y="484"/>
                    <a:pt x="293" y="479"/>
                    <a:pt x="302" y="473"/>
                  </a:cubicBezTo>
                  <a:cubicBezTo>
                    <a:pt x="318" y="473"/>
                    <a:pt x="318" y="473"/>
                    <a:pt x="318" y="473"/>
                  </a:cubicBezTo>
                  <a:cubicBezTo>
                    <a:pt x="325" y="470"/>
                    <a:pt x="346" y="455"/>
                    <a:pt x="353" y="453"/>
                  </a:cubicBezTo>
                  <a:cubicBezTo>
                    <a:pt x="365" y="450"/>
                    <a:pt x="382" y="447"/>
                    <a:pt x="394" y="441"/>
                  </a:cubicBezTo>
                  <a:cubicBezTo>
                    <a:pt x="393" y="440"/>
                    <a:pt x="392" y="438"/>
                    <a:pt x="392" y="436"/>
                  </a:cubicBezTo>
                  <a:cubicBezTo>
                    <a:pt x="392" y="424"/>
                    <a:pt x="424" y="419"/>
                    <a:pt x="438" y="416"/>
                  </a:cubicBezTo>
                  <a:cubicBezTo>
                    <a:pt x="438" y="410"/>
                    <a:pt x="448" y="401"/>
                    <a:pt x="453" y="401"/>
                  </a:cubicBezTo>
                  <a:cubicBezTo>
                    <a:pt x="461" y="401"/>
                    <a:pt x="460" y="385"/>
                    <a:pt x="468" y="385"/>
                  </a:cubicBezTo>
                  <a:cubicBezTo>
                    <a:pt x="475" y="385"/>
                    <a:pt x="474" y="376"/>
                    <a:pt x="476" y="370"/>
                  </a:cubicBezTo>
                  <a:cubicBezTo>
                    <a:pt x="478" y="364"/>
                    <a:pt x="484" y="362"/>
                    <a:pt x="491" y="362"/>
                  </a:cubicBezTo>
                  <a:cubicBezTo>
                    <a:pt x="491" y="349"/>
                    <a:pt x="507" y="345"/>
                    <a:pt x="507" y="333"/>
                  </a:cubicBezTo>
                  <a:cubicBezTo>
                    <a:pt x="507" y="328"/>
                    <a:pt x="499" y="329"/>
                    <a:pt x="497" y="324"/>
                  </a:cubicBezTo>
                  <a:cubicBezTo>
                    <a:pt x="497" y="325"/>
                    <a:pt x="497" y="325"/>
                    <a:pt x="497" y="325"/>
                  </a:cubicBezTo>
                  <a:cubicBezTo>
                    <a:pt x="493" y="323"/>
                    <a:pt x="493" y="314"/>
                    <a:pt x="487" y="312"/>
                  </a:cubicBezTo>
                  <a:cubicBezTo>
                    <a:pt x="471" y="307"/>
                    <a:pt x="461" y="305"/>
                    <a:pt x="454" y="289"/>
                  </a:cubicBezTo>
                  <a:cubicBezTo>
                    <a:pt x="454" y="270"/>
                    <a:pt x="454" y="270"/>
                    <a:pt x="454" y="270"/>
                  </a:cubicBezTo>
                  <a:cubicBezTo>
                    <a:pt x="435" y="284"/>
                    <a:pt x="432" y="306"/>
                    <a:pt x="397" y="306"/>
                  </a:cubicBezTo>
                  <a:cubicBezTo>
                    <a:pt x="389" y="306"/>
                    <a:pt x="375" y="302"/>
                    <a:pt x="375" y="295"/>
                  </a:cubicBezTo>
                  <a:cubicBezTo>
                    <a:pt x="375" y="288"/>
                    <a:pt x="379" y="284"/>
                    <a:pt x="379" y="278"/>
                  </a:cubicBezTo>
                  <a:cubicBezTo>
                    <a:pt x="379" y="276"/>
                    <a:pt x="379" y="274"/>
                    <a:pt x="379" y="272"/>
                  </a:cubicBezTo>
                  <a:cubicBezTo>
                    <a:pt x="373" y="273"/>
                    <a:pt x="374" y="280"/>
                    <a:pt x="368" y="281"/>
                  </a:cubicBezTo>
                  <a:cubicBezTo>
                    <a:pt x="367" y="277"/>
                    <a:pt x="364" y="275"/>
                    <a:pt x="364" y="269"/>
                  </a:cubicBezTo>
                  <a:cubicBezTo>
                    <a:pt x="352" y="267"/>
                    <a:pt x="337" y="244"/>
                    <a:pt x="334" y="231"/>
                  </a:cubicBezTo>
                  <a:cubicBezTo>
                    <a:pt x="333" y="227"/>
                    <a:pt x="333" y="224"/>
                    <a:pt x="333" y="219"/>
                  </a:cubicBezTo>
                  <a:cubicBezTo>
                    <a:pt x="333" y="212"/>
                    <a:pt x="336" y="202"/>
                    <a:pt x="344" y="202"/>
                  </a:cubicBezTo>
                  <a:cubicBezTo>
                    <a:pt x="358" y="202"/>
                    <a:pt x="370" y="219"/>
                    <a:pt x="376" y="230"/>
                  </a:cubicBezTo>
                  <a:cubicBezTo>
                    <a:pt x="377" y="232"/>
                    <a:pt x="375" y="236"/>
                    <a:pt x="379" y="240"/>
                  </a:cubicBezTo>
                  <a:cubicBezTo>
                    <a:pt x="384" y="245"/>
                    <a:pt x="393" y="242"/>
                    <a:pt x="399" y="249"/>
                  </a:cubicBezTo>
                  <a:cubicBezTo>
                    <a:pt x="404" y="254"/>
                    <a:pt x="409" y="261"/>
                    <a:pt x="417" y="263"/>
                  </a:cubicBezTo>
                  <a:cubicBezTo>
                    <a:pt x="443" y="263"/>
                    <a:pt x="443" y="263"/>
                    <a:pt x="443" y="263"/>
                  </a:cubicBezTo>
                  <a:cubicBezTo>
                    <a:pt x="447" y="260"/>
                    <a:pt x="449" y="255"/>
                    <a:pt x="455" y="255"/>
                  </a:cubicBezTo>
                  <a:cubicBezTo>
                    <a:pt x="466" y="255"/>
                    <a:pt x="466" y="271"/>
                    <a:pt x="471" y="277"/>
                  </a:cubicBezTo>
                  <a:cubicBezTo>
                    <a:pt x="471" y="277"/>
                    <a:pt x="487" y="281"/>
                    <a:pt x="489" y="281"/>
                  </a:cubicBezTo>
                  <a:cubicBezTo>
                    <a:pt x="504" y="281"/>
                    <a:pt x="527" y="288"/>
                    <a:pt x="537" y="288"/>
                  </a:cubicBezTo>
                  <a:cubicBezTo>
                    <a:pt x="537" y="288"/>
                    <a:pt x="538" y="288"/>
                    <a:pt x="539" y="288"/>
                  </a:cubicBezTo>
                  <a:cubicBezTo>
                    <a:pt x="539" y="288"/>
                    <a:pt x="540" y="288"/>
                    <a:pt x="540" y="288"/>
                  </a:cubicBezTo>
                  <a:cubicBezTo>
                    <a:pt x="540" y="285"/>
                    <a:pt x="537" y="282"/>
                    <a:pt x="537" y="279"/>
                  </a:cubicBezTo>
                  <a:cubicBezTo>
                    <a:pt x="537" y="279"/>
                    <a:pt x="537" y="279"/>
                    <a:pt x="537" y="279"/>
                  </a:cubicBezTo>
                  <a:cubicBezTo>
                    <a:pt x="537" y="279"/>
                    <a:pt x="537" y="279"/>
                    <a:pt x="537" y="279"/>
                  </a:cubicBezTo>
                  <a:cubicBezTo>
                    <a:pt x="537" y="264"/>
                    <a:pt x="546" y="261"/>
                    <a:pt x="560" y="258"/>
                  </a:cubicBezTo>
                  <a:cubicBezTo>
                    <a:pt x="560" y="235"/>
                    <a:pt x="542" y="233"/>
                    <a:pt x="533" y="215"/>
                  </a:cubicBezTo>
                  <a:cubicBezTo>
                    <a:pt x="532" y="212"/>
                    <a:pt x="527" y="212"/>
                    <a:pt x="527" y="206"/>
                  </a:cubicBezTo>
                  <a:cubicBezTo>
                    <a:pt x="527" y="206"/>
                    <a:pt x="527" y="206"/>
                    <a:pt x="527" y="206"/>
                  </a:cubicBezTo>
                  <a:cubicBezTo>
                    <a:pt x="527" y="206"/>
                    <a:pt x="527" y="206"/>
                    <a:pt x="527" y="206"/>
                  </a:cubicBezTo>
                  <a:cubicBezTo>
                    <a:pt x="527" y="196"/>
                    <a:pt x="538" y="198"/>
                    <a:pt x="538" y="187"/>
                  </a:cubicBezTo>
                  <a:cubicBezTo>
                    <a:pt x="538" y="178"/>
                    <a:pt x="528" y="183"/>
                    <a:pt x="526" y="178"/>
                  </a:cubicBezTo>
                  <a:cubicBezTo>
                    <a:pt x="524" y="174"/>
                    <a:pt x="525" y="170"/>
                    <a:pt x="523" y="166"/>
                  </a:cubicBezTo>
                  <a:cubicBezTo>
                    <a:pt x="523" y="149"/>
                    <a:pt x="523" y="149"/>
                    <a:pt x="523" y="149"/>
                  </a:cubicBezTo>
                  <a:cubicBezTo>
                    <a:pt x="522" y="147"/>
                    <a:pt x="523" y="146"/>
                    <a:pt x="521" y="143"/>
                  </a:cubicBezTo>
                  <a:cubicBezTo>
                    <a:pt x="521" y="143"/>
                    <a:pt x="521" y="143"/>
                    <a:pt x="521" y="143"/>
                  </a:cubicBezTo>
                  <a:cubicBezTo>
                    <a:pt x="521" y="143"/>
                    <a:pt x="521" y="143"/>
                    <a:pt x="521" y="143"/>
                  </a:cubicBezTo>
                  <a:cubicBezTo>
                    <a:pt x="522" y="143"/>
                    <a:pt x="522" y="142"/>
                    <a:pt x="522" y="142"/>
                  </a:cubicBezTo>
                  <a:cubicBezTo>
                    <a:pt x="522" y="140"/>
                    <a:pt x="521" y="139"/>
                    <a:pt x="521" y="138"/>
                  </a:cubicBezTo>
                  <a:cubicBezTo>
                    <a:pt x="521" y="138"/>
                    <a:pt x="521" y="138"/>
                    <a:pt x="521" y="138"/>
                  </a:cubicBezTo>
                  <a:cubicBezTo>
                    <a:pt x="521" y="138"/>
                    <a:pt x="521" y="138"/>
                    <a:pt x="521" y="138"/>
                  </a:cubicBezTo>
                  <a:cubicBezTo>
                    <a:pt x="521" y="137"/>
                    <a:pt x="529" y="118"/>
                    <a:pt x="533" y="116"/>
                  </a:cubicBezTo>
                  <a:cubicBezTo>
                    <a:pt x="531" y="113"/>
                    <a:pt x="532" y="110"/>
                    <a:pt x="532" y="106"/>
                  </a:cubicBezTo>
                  <a:cubicBezTo>
                    <a:pt x="531" y="102"/>
                    <a:pt x="532" y="98"/>
                    <a:pt x="531" y="95"/>
                  </a:cubicBezTo>
                  <a:cubicBezTo>
                    <a:pt x="531" y="95"/>
                    <a:pt x="531" y="95"/>
                    <a:pt x="531" y="95"/>
                  </a:cubicBezTo>
                  <a:cubicBezTo>
                    <a:pt x="530" y="93"/>
                    <a:pt x="527" y="92"/>
                    <a:pt x="526" y="89"/>
                  </a:cubicBezTo>
                  <a:cubicBezTo>
                    <a:pt x="511" y="89"/>
                    <a:pt x="507" y="77"/>
                    <a:pt x="494" y="73"/>
                  </a:cubicBezTo>
                  <a:cubicBezTo>
                    <a:pt x="483" y="69"/>
                    <a:pt x="476" y="69"/>
                    <a:pt x="465" y="62"/>
                  </a:cubicBezTo>
                  <a:cubicBezTo>
                    <a:pt x="457" y="68"/>
                    <a:pt x="451" y="65"/>
                    <a:pt x="441" y="69"/>
                  </a:cubicBezTo>
                  <a:cubicBezTo>
                    <a:pt x="435" y="71"/>
                    <a:pt x="437" y="73"/>
                    <a:pt x="431" y="75"/>
                  </a:cubicBezTo>
                  <a:cubicBezTo>
                    <a:pt x="426" y="77"/>
                    <a:pt x="420" y="77"/>
                    <a:pt x="420" y="82"/>
                  </a:cubicBezTo>
                  <a:cubicBezTo>
                    <a:pt x="420" y="86"/>
                    <a:pt x="420" y="87"/>
                    <a:pt x="420" y="91"/>
                  </a:cubicBezTo>
                  <a:cubicBezTo>
                    <a:pt x="413" y="93"/>
                    <a:pt x="404" y="94"/>
                    <a:pt x="395" y="94"/>
                  </a:cubicBezTo>
                  <a:cubicBezTo>
                    <a:pt x="393" y="94"/>
                    <a:pt x="390" y="95"/>
                    <a:pt x="387" y="95"/>
                  </a:cubicBezTo>
                  <a:cubicBezTo>
                    <a:pt x="380" y="95"/>
                    <a:pt x="373" y="94"/>
                    <a:pt x="371" y="91"/>
                  </a:cubicBezTo>
                  <a:cubicBezTo>
                    <a:pt x="367" y="88"/>
                    <a:pt x="366" y="83"/>
                    <a:pt x="362" y="82"/>
                  </a:cubicBezTo>
                  <a:cubicBezTo>
                    <a:pt x="361" y="82"/>
                    <a:pt x="360" y="82"/>
                    <a:pt x="359" y="82"/>
                  </a:cubicBezTo>
                  <a:cubicBezTo>
                    <a:pt x="358" y="82"/>
                    <a:pt x="357" y="82"/>
                    <a:pt x="356" y="82"/>
                  </a:cubicBezTo>
                  <a:cubicBezTo>
                    <a:pt x="355" y="82"/>
                    <a:pt x="354" y="82"/>
                    <a:pt x="353" y="82"/>
                  </a:cubicBezTo>
                  <a:cubicBezTo>
                    <a:pt x="350" y="82"/>
                    <a:pt x="348" y="81"/>
                    <a:pt x="346" y="78"/>
                  </a:cubicBezTo>
                  <a:cubicBezTo>
                    <a:pt x="343" y="72"/>
                    <a:pt x="348" y="67"/>
                    <a:pt x="344" y="61"/>
                  </a:cubicBezTo>
                  <a:cubicBezTo>
                    <a:pt x="341" y="57"/>
                    <a:pt x="337" y="57"/>
                    <a:pt x="337" y="52"/>
                  </a:cubicBezTo>
                  <a:cubicBezTo>
                    <a:pt x="337" y="52"/>
                    <a:pt x="337" y="51"/>
                    <a:pt x="337" y="50"/>
                  </a:cubicBezTo>
                  <a:cubicBezTo>
                    <a:pt x="337" y="50"/>
                    <a:pt x="337" y="49"/>
                    <a:pt x="337" y="49"/>
                  </a:cubicBezTo>
                  <a:cubicBezTo>
                    <a:pt x="335" y="47"/>
                    <a:pt x="335" y="43"/>
                    <a:pt x="333" y="40"/>
                  </a:cubicBezTo>
                  <a:cubicBezTo>
                    <a:pt x="329" y="40"/>
                    <a:pt x="330" y="40"/>
                    <a:pt x="326" y="41"/>
                  </a:cubicBezTo>
                  <a:cubicBezTo>
                    <a:pt x="318" y="44"/>
                    <a:pt x="318" y="53"/>
                    <a:pt x="307" y="53"/>
                  </a:cubicBezTo>
                  <a:cubicBezTo>
                    <a:pt x="292" y="53"/>
                    <a:pt x="290" y="37"/>
                    <a:pt x="280" y="34"/>
                  </a:cubicBezTo>
                  <a:cubicBezTo>
                    <a:pt x="279" y="34"/>
                    <a:pt x="269" y="28"/>
                    <a:pt x="268" y="26"/>
                  </a:cubicBezTo>
                  <a:cubicBezTo>
                    <a:pt x="262" y="15"/>
                    <a:pt x="263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30" y="5"/>
                    <a:pt x="224" y="19"/>
                    <a:pt x="210" y="19"/>
                  </a:cubicBezTo>
                  <a:cubicBezTo>
                    <a:pt x="204" y="19"/>
                    <a:pt x="195" y="19"/>
                    <a:pt x="179" y="19"/>
                  </a:cubicBezTo>
                  <a:cubicBezTo>
                    <a:pt x="174" y="18"/>
                    <a:pt x="153" y="15"/>
                    <a:pt x="153" y="8"/>
                  </a:cubicBezTo>
                  <a:cubicBezTo>
                    <a:pt x="141" y="8"/>
                    <a:pt x="141" y="0"/>
                    <a:pt x="1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32"/>
            <p:cNvSpPr>
              <a:spLocks/>
            </p:cNvSpPr>
            <p:nvPr/>
          </p:nvSpPr>
          <p:spPr bwMode="auto">
            <a:xfrm>
              <a:off x="6264" y="2726"/>
              <a:ext cx="71" cy="135"/>
            </a:xfrm>
            <a:custGeom>
              <a:avLst/>
              <a:gdLst>
                <a:gd name="T0" fmla="*/ 7 w 30"/>
                <a:gd name="T1" fmla="*/ 0 h 57"/>
                <a:gd name="T2" fmla="*/ 0 w 30"/>
                <a:gd name="T3" fmla="*/ 43 h 57"/>
                <a:gd name="T4" fmla="*/ 13 w 30"/>
                <a:gd name="T5" fmla="*/ 57 h 57"/>
                <a:gd name="T6" fmla="*/ 30 w 30"/>
                <a:gd name="T7" fmla="*/ 36 h 57"/>
                <a:gd name="T8" fmla="*/ 7 w 30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7">
                  <a:moveTo>
                    <a:pt x="7" y="0"/>
                  </a:moveTo>
                  <a:cubicBezTo>
                    <a:pt x="7" y="16"/>
                    <a:pt x="0" y="27"/>
                    <a:pt x="0" y="43"/>
                  </a:cubicBezTo>
                  <a:cubicBezTo>
                    <a:pt x="0" y="50"/>
                    <a:pt x="5" y="57"/>
                    <a:pt x="13" y="57"/>
                  </a:cubicBezTo>
                  <a:cubicBezTo>
                    <a:pt x="23" y="57"/>
                    <a:pt x="30" y="45"/>
                    <a:pt x="30" y="36"/>
                  </a:cubicBezTo>
                  <a:cubicBezTo>
                    <a:pt x="30" y="19"/>
                    <a:pt x="14" y="13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33"/>
            <p:cNvSpPr>
              <a:spLocks/>
            </p:cNvSpPr>
            <p:nvPr/>
          </p:nvSpPr>
          <p:spPr bwMode="auto">
            <a:xfrm>
              <a:off x="5590" y="1622"/>
              <a:ext cx="1440" cy="1161"/>
            </a:xfrm>
            <a:custGeom>
              <a:avLst/>
              <a:gdLst>
                <a:gd name="T0" fmla="*/ 137 w 609"/>
                <a:gd name="T1" fmla="*/ 13 h 491"/>
                <a:gd name="T2" fmla="*/ 137 w 609"/>
                <a:gd name="T3" fmla="*/ 13 h 491"/>
                <a:gd name="T4" fmla="*/ 114 w 609"/>
                <a:gd name="T5" fmla="*/ 26 h 491"/>
                <a:gd name="T6" fmla="*/ 93 w 609"/>
                <a:gd name="T7" fmla="*/ 22 h 491"/>
                <a:gd name="T8" fmla="*/ 87 w 609"/>
                <a:gd name="T9" fmla="*/ 18 h 491"/>
                <a:gd name="T10" fmla="*/ 55 w 609"/>
                <a:gd name="T11" fmla="*/ 39 h 491"/>
                <a:gd name="T12" fmla="*/ 12 w 609"/>
                <a:gd name="T13" fmla="*/ 55 h 491"/>
                <a:gd name="T14" fmla="*/ 1 w 609"/>
                <a:gd name="T15" fmla="*/ 81 h 491"/>
                <a:gd name="T16" fmla="*/ 2 w 609"/>
                <a:gd name="T17" fmla="*/ 105 h 491"/>
                <a:gd name="T18" fmla="*/ 6 w 609"/>
                <a:gd name="T19" fmla="*/ 145 h 491"/>
                <a:gd name="T20" fmla="*/ 39 w 609"/>
                <a:gd name="T21" fmla="*/ 197 h 491"/>
                <a:gd name="T22" fmla="*/ 37 w 609"/>
                <a:gd name="T23" fmla="*/ 226 h 491"/>
                <a:gd name="T24" fmla="*/ 78 w 609"/>
                <a:gd name="T25" fmla="*/ 221 h 491"/>
                <a:gd name="T26" fmla="*/ 142 w 609"/>
                <a:gd name="T27" fmla="*/ 263 h 491"/>
                <a:gd name="T28" fmla="*/ 127 w 609"/>
                <a:gd name="T29" fmla="*/ 271 h 491"/>
                <a:gd name="T30" fmla="*/ 177 w 609"/>
                <a:gd name="T31" fmla="*/ 272 h 491"/>
                <a:gd name="T32" fmla="*/ 177 w 609"/>
                <a:gd name="T33" fmla="*/ 316 h 491"/>
                <a:gd name="T34" fmla="*/ 209 w 609"/>
                <a:gd name="T35" fmla="*/ 408 h 491"/>
                <a:gd name="T36" fmla="*/ 244 w 609"/>
                <a:gd name="T37" fmla="*/ 486 h 491"/>
                <a:gd name="T38" fmla="*/ 269 w 609"/>
                <a:gd name="T39" fmla="*/ 474 h 491"/>
                <a:gd name="T40" fmla="*/ 285 w 609"/>
                <a:gd name="T41" fmla="*/ 440 h 491"/>
                <a:gd name="T42" fmla="*/ 322 w 609"/>
                <a:gd name="T43" fmla="*/ 358 h 491"/>
                <a:gd name="T44" fmla="*/ 408 w 609"/>
                <a:gd name="T45" fmla="*/ 275 h 491"/>
                <a:gd name="T46" fmla="*/ 473 w 609"/>
                <a:gd name="T47" fmla="*/ 294 h 491"/>
                <a:gd name="T48" fmla="*/ 506 w 609"/>
                <a:gd name="T49" fmla="*/ 362 h 491"/>
                <a:gd name="T50" fmla="*/ 554 w 609"/>
                <a:gd name="T51" fmla="*/ 362 h 491"/>
                <a:gd name="T52" fmla="*/ 571 w 609"/>
                <a:gd name="T53" fmla="*/ 460 h 491"/>
                <a:gd name="T54" fmla="*/ 565 w 609"/>
                <a:gd name="T55" fmla="*/ 384 h 491"/>
                <a:gd name="T56" fmla="*/ 565 w 609"/>
                <a:gd name="T57" fmla="*/ 380 h 491"/>
                <a:gd name="T58" fmla="*/ 557 w 609"/>
                <a:gd name="T59" fmla="*/ 331 h 491"/>
                <a:gd name="T60" fmla="*/ 609 w 609"/>
                <a:gd name="T61" fmla="*/ 276 h 491"/>
                <a:gd name="T62" fmla="*/ 562 w 609"/>
                <a:gd name="T63" fmla="*/ 242 h 491"/>
                <a:gd name="T64" fmla="*/ 573 w 609"/>
                <a:gd name="T65" fmla="*/ 195 h 491"/>
                <a:gd name="T66" fmla="*/ 525 w 609"/>
                <a:gd name="T67" fmla="*/ 155 h 491"/>
                <a:gd name="T68" fmla="*/ 522 w 609"/>
                <a:gd name="T69" fmla="*/ 156 h 491"/>
                <a:gd name="T70" fmla="*/ 516 w 609"/>
                <a:gd name="T71" fmla="*/ 155 h 491"/>
                <a:gd name="T72" fmla="*/ 510 w 609"/>
                <a:gd name="T73" fmla="*/ 155 h 491"/>
                <a:gd name="T74" fmla="*/ 507 w 609"/>
                <a:gd name="T75" fmla="*/ 156 h 491"/>
                <a:gd name="T76" fmla="*/ 473 w 609"/>
                <a:gd name="T77" fmla="*/ 179 h 491"/>
                <a:gd name="T78" fmla="*/ 409 w 609"/>
                <a:gd name="T79" fmla="*/ 177 h 491"/>
                <a:gd name="T80" fmla="*/ 362 w 609"/>
                <a:gd name="T81" fmla="*/ 164 h 491"/>
                <a:gd name="T82" fmla="*/ 361 w 609"/>
                <a:gd name="T83" fmla="*/ 163 h 491"/>
                <a:gd name="T84" fmla="*/ 359 w 609"/>
                <a:gd name="T85" fmla="*/ 164 h 491"/>
                <a:gd name="T86" fmla="*/ 358 w 609"/>
                <a:gd name="T87" fmla="*/ 164 h 491"/>
                <a:gd name="T88" fmla="*/ 356 w 609"/>
                <a:gd name="T89" fmla="*/ 164 h 491"/>
                <a:gd name="T90" fmla="*/ 354 w 609"/>
                <a:gd name="T91" fmla="*/ 163 h 491"/>
                <a:gd name="T92" fmla="*/ 328 w 609"/>
                <a:gd name="T93" fmla="*/ 145 h 491"/>
                <a:gd name="T94" fmla="*/ 271 w 609"/>
                <a:gd name="T95" fmla="*/ 107 h 491"/>
                <a:gd name="T96" fmla="*/ 275 w 609"/>
                <a:gd name="T97" fmla="*/ 102 h 491"/>
                <a:gd name="T98" fmla="*/ 275 w 609"/>
                <a:gd name="T99" fmla="*/ 83 h 491"/>
                <a:gd name="T100" fmla="*/ 278 w 609"/>
                <a:gd name="T101" fmla="*/ 42 h 491"/>
                <a:gd name="T102" fmla="*/ 213 w 609"/>
                <a:gd name="T103" fmla="*/ 20 h 491"/>
                <a:gd name="T104" fmla="*/ 162 w 609"/>
                <a:gd name="T105" fmla="*/ 1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09" h="491">
                  <a:moveTo>
                    <a:pt x="157" y="0"/>
                  </a:moveTo>
                  <a:cubicBezTo>
                    <a:pt x="146" y="0"/>
                    <a:pt x="144" y="13"/>
                    <a:pt x="139" y="13"/>
                  </a:cubicBezTo>
                  <a:cubicBezTo>
                    <a:pt x="139" y="13"/>
                    <a:pt x="139" y="13"/>
                    <a:pt x="138" y="13"/>
                  </a:cubicBezTo>
                  <a:cubicBezTo>
                    <a:pt x="138" y="13"/>
                    <a:pt x="138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7" y="13"/>
                    <a:pt x="137" y="13"/>
                    <a:pt x="136" y="13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2" y="20"/>
                    <a:pt x="124" y="26"/>
                    <a:pt x="114" y="26"/>
                  </a:cubicBezTo>
                  <a:cubicBezTo>
                    <a:pt x="109" y="26"/>
                    <a:pt x="108" y="20"/>
                    <a:pt x="104" y="20"/>
                  </a:cubicBezTo>
                  <a:cubicBezTo>
                    <a:pt x="103" y="20"/>
                    <a:pt x="101" y="21"/>
                    <a:pt x="100" y="21"/>
                  </a:cubicBezTo>
                  <a:cubicBezTo>
                    <a:pt x="98" y="21"/>
                    <a:pt x="95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0" y="22"/>
                    <a:pt x="87" y="21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2" y="18"/>
                    <a:pt x="83" y="16"/>
                    <a:pt x="78" y="16"/>
                  </a:cubicBezTo>
                  <a:cubicBezTo>
                    <a:pt x="65" y="16"/>
                    <a:pt x="64" y="30"/>
                    <a:pt x="55" y="39"/>
                  </a:cubicBezTo>
                  <a:cubicBezTo>
                    <a:pt x="51" y="43"/>
                    <a:pt x="44" y="43"/>
                    <a:pt x="40" y="47"/>
                  </a:cubicBezTo>
                  <a:cubicBezTo>
                    <a:pt x="37" y="50"/>
                    <a:pt x="34" y="56"/>
                    <a:pt x="28" y="56"/>
                  </a:cubicBezTo>
                  <a:cubicBezTo>
                    <a:pt x="23" y="56"/>
                    <a:pt x="20" y="51"/>
                    <a:pt x="15" y="51"/>
                  </a:cubicBezTo>
                  <a:cubicBezTo>
                    <a:pt x="13" y="51"/>
                    <a:pt x="13" y="54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8" y="57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1" y="79"/>
                    <a:pt x="1" y="81"/>
                  </a:cubicBezTo>
                  <a:cubicBezTo>
                    <a:pt x="1" y="81"/>
                    <a:pt x="1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5"/>
                    <a:pt x="1" y="86"/>
                    <a:pt x="2" y="88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4" y="109"/>
                    <a:pt x="3" y="113"/>
                    <a:pt x="5" y="117"/>
                  </a:cubicBezTo>
                  <a:cubicBezTo>
                    <a:pt x="7" y="122"/>
                    <a:pt x="17" y="117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37"/>
                    <a:pt x="6" y="135"/>
                    <a:pt x="6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6" y="151"/>
                    <a:pt x="11" y="151"/>
                    <a:pt x="12" y="154"/>
                  </a:cubicBezTo>
                  <a:cubicBezTo>
                    <a:pt x="21" y="172"/>
                    <a:pt x="39" y="174"/>
                    <a:pt x="39" y="197"/>
                  </a:cubicBezTo>
                  <a:cubicBezTo>
                    <a:pt x="39" y="197"/>
                    <a:pt x="39" y="197"/>
                    <a:pt x="39" y="197"/>
                  </a:cubicBezTo>
                  <a:cubicBezTo>
                    <a:pt x="25" y="200"/>
                    <a:pt x="16" y="203"/>
                    <a:pt x="16" y="218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16" y="221"/>
                    <a:pt x="19" y="224"/>
                    <a:pt x="19" y="227"/>
                  </a:cubicBezTo>
                  <a:cubicBezTo>
                    <a:pt x="37" y="226"/>
                    <a:pt x="37" y="226"/>
                    <a:pt x="37" y="226"/>
                  </a:cubicBezTo>
                  <a:cubicBezTo>
                    <a:pt x="38" y="225"/>
                    <a:pt x="40" y="223"/>
                    <a:pt x="42" y="222"/>
                  </a:cubicBezTo>
                  <a:cubicBezTo>
                    <a:pt x="55" y="226"/>
                    <a:pt x="55" y="226"/>
                    <a:pt x="55" y="226"/>
                  </a:cubicBezTo>
                  <a:cubicBezTo>
                    <a:pt x="61" y="226"/>
                    <a:pt x="62" y="221"/>
                    <a:pt x="69" y="221"/>
                  </a:cubicBezTo>
                  <a:cubicBezTo>
                    <a:pt x="72" y="221"/>
                    <a:pt x="75" y="221"/>
                    <a:pt x="78" y="221"/>
                  </a:cubicBezTo>
                  <a:cubicBezTo>
                    <a:pt x="80" y="221"/>
                    <a:pt x="82" y="221"/>
                    <a:pt x="85" y="222"/>
                  </a:cubicBezTo>
                  <a:cubicBezTo>
                    <a:pt x="91" y="224"/>
                    <a:pt x="94" y="236"/>
                    <a:pt x="98" y="243"/>
                  </a:cubicBezTo>
                  <a:cubicBezTo>
                    <a:pt x="104" y="251"/>
                    <a:pt x="119" y="262"/>
                    <a:pt x="129" y="262"/>
                  </a:cubicBezTo>
                  <a:cubicBezTo>
                    <a:pt x="134" y="262"/>
                    <a:pt x="137" y="262"/>
                    <a:pt x="142" y="263"/>
                  </a:cubicBezTo>
                  <a:cubicBezTo>
                    <a:pt x="139" y="265"/>
                    <a:pt x="139" y="269"/>
                    <a:pt x="135" y="270"/>
                  </a:cubicBezTo>
                  <a:cubicBezTo>
                    <a:pt x="133" y="271"/>
                    <a:pt x="132" y="271"/>
                    <a:pt x="131" y="271"/>
                  </a:cubicBezTo>
                  <a:cubicBezTo>
                    <a:pt x="130" y="271"/>
                    <a:pt x="130" y="271"/>
                    <a:pt x="129" y="271"/>
                  </a:cubicBezTo>
                  <a:cubicBezTo>
                    <a:pt x="128" y="271"/>
                    <a:pt x="128" y="271"/>
                    <a:pt x="127" y="271"/>
                  </a:cubicBezTo>
                  <a:cubicBezTo>
                    <a:pt x="125" y="271"/>
                    <a:pt x="124" y="271"/>
                    <a:pt x="121" y="273"/>
                  </a:cubicBezTo>
                  <a:cubicBezTo>
                    <a:pt x="129" y="281"/>
                    <a:pt x="136" y="297"/>
                    <a:pt x="152" y="297"/>
                  </a:cubicBezTo>
                  <a:cubicBezTo>
                    <a:pt x="166" y="297"/>
                    <a:pt x="166" y="279"/>
                    <a:pt x="173" y="272"/>
                  </a:cubicBezTo>
                  <a:cubicBezTo>
                    <a:pt x="177" y="272"/>
                    <a:pt x="177" y="272"/>
                    <a:pt x="177" y="272"/>
                  </a:cubicBezTo>
                  <a:cubicBezTo>
                    <a:pt x="177" y="274"/>
                    <a:pt x="174" y="278"/>
                    <a:pt x="174" y="279"/>
                  </a:cubicBezTo>
                  <a:cubicBezTo>
                    <a:pt x="174" y="286"/>
                    <a:pt x="180" y="293"/>
                    <a:pt x="180" y="301"/>
                  </a:cubicBezTo>
                  <a:cubicBezTo>
                    <a:pt x="180" y="308"/>
                    <a:pt x="177" y="309"/>
                    <a:pt x="177" y="316"/>
                  </a:cubicBezTo>
                  <a:cubicBezTo>
                    <a:pt x="177" y="316"/>
                    <a:pt x="177" y="316"/>
                    <a:pt x="177" y="316"/>
                  </a:cubicBezTo>
                  <a:cubicBezTo>
                    <a:pt x="177" y="317"/>
                    <a:pt x="177" y="322"/>
                    <a:pt x="177" y="323"/>
                  </a:cubicBezTo>
                  <a:cubicBezTo>
                    <a:pt x="177" y="333"/>
                    <a:pt x="183" y="343"/>
                    <a:pt x="186" y="354"/>
                  </a:cubicBezTo>
                  <a:cubicBezTo>
                    <a:pt x="190" y="366"/>
                    <a:pt x="200" y="383"/>
                    <a:pt x="202" y="391"/>
                  </a:cubicBezTo>
                  <a:cubicBezTo>
                    <a:pt x="204" y="398"/>
                    <a:pt x="204" y="401"/>
                    <a:pt x="209" y="408"/>
                  </a:cubicBezTo>
                  <a:cubicBezTo>
                    <a:pt x="213" y="414"/>
                    <a:pt x="210" y="421"/>
                    <a:pt x="214" y="429"/>
                  </a:cubicBezTo>
                  <a:cubicBezTo>
                    <a:pt x="216" y="434"/>
                    <a:pt x="224" y="439"/>
                    <a:pt x="226" y="446"/>
                  </a:cubicBezTo>
                  <a:cubicBezTo>
                    <a:pt x="230" y="457"/>
                    <a:pt x="236" y="468"/>
                    <a:pt x="240" y="481"/>
                  </a:cubicBezTo>
                  <a:cubicBezTo>
                    <a:pt x="240" y="482"/>
                    <a:pt x="242" y="486"/>
                    <a:pt x="244" y="486"/>
                  </a:cubicBezTo>
                  <a:cubicBezTo>
                    <a:pt x="245" y="489"/>
                    <a:pt x="248" y="491"/>
                    <a:pt x="251" y="491"/>
                  </a:cubicBezTo>
                  <a:cubicBezTo>
                    <a:pt x="252" y="491"/>
                    <a:pt x="252" y="491"/>
                    <a:pt x="252" y="491"/>
                  </a:cubicBezTo>
                  <a:cubicBezTo>
                    <a:pt x="257" y="491"/>
                    <a:pt x="257" y="485"/>
                    <a:pt x="259" y="481"/>
                  </a:cubicBezTo>
                  <a:cubicBezTo>
                    <a:pt x="262" y="475"/>
                    <a:pt x="263" y="477"/>
                    <a:pt x="269" y="474"/>
                  </a:cubicBezTo>
                  <a:cubicBezTo>
                    <a:pt x="274" y="472"/>
                    <a:pt x="272" y="458"/>
                    <a:pt x="279" y="456"/>
                  </a:cubicBezTo>
                  <a:cubicBezTo>
                    <a:pt x="281" y="456"/>
                    <a:pt x="285" y="456"/>
                    <a:pt x="285" y="454"/>
                  </a:cubicBezTo>
                  <a:cubicBezTo>
                    <a:pt x="287" y="454"/>
                    <a:pt x="287" y="454"/>
                    <a:pt x="287" y="454"/>
                  </a:cubicBezTo>
                  <a:cubicBezTo>
                    <a:pt x="285" y="440"/>
                    <a:pt x="285" y="440"/>
                    <a:pt x="285" y="440"/>
                  </a:cubicBezTo>
                  <a:cubicBezTo>
                    <a:pt x="285" y="430"/>
                    <a:pt x="291" y="421"/>
                    <a:pt x="291" y="408"/>
                  </a:cubicBezTo>
                  <a:cubicBezTo>
                    <a:pt x="291" y="400"/>
                    <a:pt x="287" y="395"/>
                    <a:pt x="287" y="385"/>
                  </a:cubicBezTo>
                  <a:cubicBezTo>
                    <a:pt x="287" y="374"/>
                    <a:pt x="298" y="372"/>
                    <a:pt x="308" y="369"/>
                  </a:cubicBezTo>
                  <a:cubicBezTo>
                    <a:pt x="312" y="368"/>
                    <a:pt x="317" y="362"/>
                    <a:pt x="322" y="358"/>
                  </a:cubicBezTo>
                  <a:cubicBezTo>
                    <a:pt x="332" y="348"/>
                    <a:pt x="341" y="337"/>
                    <a:pt x="352" y="326"/>
                  </a:cubicBezTo>
                  <a:cubicBezTo>
                    <a:pt x="360" y="318"/>
                    <a:pt x="375" y="315"/>
                    <a:pt x="385" y="306"/>
                  </a:cubicBezTo>
                  <a:cubicBezTo>
                    <a:pt x="390" y="301"/>
                    <a:pt x="389" y="295"/>
                    <a:pt x="391" y="288"/>
                  </a:cubicBezTo>
                  <a:cubicBezTo>
                    <a:pt x="393" y="283"/>
                    <a:pt x="404" y="283"/>
                    <a:pt x="408" y="275"/>
                  </a:cubicBezTo>
                  <a:cubicBezTo>
                    <a:pt x="412" y="277"/>
                    <a:pt x="412" y="280"/>
                    <a:pt x="420" y="280"/>
                  </a:cubicBezTo>
                  <a:cubicBezTo>
                    <a:pt x="434" y="280"/>
                    <a:pt x="449" y="277"/>
                    <a:pt x="449" y="261"/>
                  </a:cubicBezTo>
                  <a:cubicBezTo>
                    <a:pt x="457" y="263"/>
                    <a:pt x="466" y="266"/>
                    <a:pt x="468" y="273"/>
                  </a:cubicBezTo>
                  <a:cubicBezTo>
                    <a:pt x="470" y="279"/>
                    <a:pt x="469" y="288"/>
                    <a:pt x="473" y="294"/>
                  </a:cubicBezTo>
                  <a:cubicBezTo>
                    <a:pt x="477" y="301"/>
                    <a:pt x="483" y="305"/>
                    <a:pt x="491" y="311"/>
                  </a:cubicBezTo>
                  <a:cubicBezTo>
                    <a:pt x="496" y="320"/>
                    <a:pt x="502" y="328"/>
                    <a:pt x="506" y="339"/>
                  </a:cubicBezTo>
                  <a:cubicBezTo>
                    <a:pt x="506" y="342"/>
                    <a:pt x="509" y="343"/>
                    <a:pt x="509" y="346"/>
                  </a:cubicBezTo>
                  <a:cubicBezTo>
                    <a:pt x="509" y="352"/>
                    <a:pt x="506" y="355"/>
                    <a:pt x="506" y="362"/>
                  </a:cubicBezTo>
                  <a:cubicBezTo>
                    <a:pt x="506" y="369"/>
                    <a:pt x="507" y="375"/>
                    <a:pt x="515" y="375"/>
                  </a:cubicBezTo>
                  <a:cubicBezTo>
                    <a:pt x="530" y="375"/>
                    <a:pt x="533" y="360"/>
                    <a:pt x="542" y="351"/>
                  </a:cubicBezTo>
                  <a:cubicBezTo>
                    <a:pt x="545" y="354"/>
                    <a:pt x="544" y="356"/>
                    <a:pt x="547" y="359"/>
                  </a:cubicBezTo>
                  <a:cubicBezTo>
                    <a:pt x="548" y="360"/>
                    <a:pt x="552" y="359"/>
                    <a:pt x="554" y="362"/>
                  </a:cubicBezTo>
                  <a:cubicBezTo>
                    <a:pt x="559" y="370"/>
                    <a:pt x="550" y="386"/>
                    <a:pt x="557" y="386"/>
                  </a:cubicBezTo>
                  <a:cubicBezTo>
                    <a:pt x="557" y="402"/>
                    <a:pt x="571" y="416"/>
                    <a:pt x="571" y="439"/>
                  </a:cubicBezTo>
                  <a:cubicBezTo>
                    <a:pt x="571" y="445"/>
                    <a:pt x="567" y="457"/>
                    <a:pt x="571" y="460"/>
                  </a:cubicBezTo>
                  <a:cubicBezTo>
                    <a:pt x="571" y="460"/>
                    <a:pt x="571" y="460"/>
                    <a:pt x="571" y="460"/>
                  </a:cubicBezTo>
                  <a:cubicBezTo>
                    <a:pt x="575" y="451"/>
                    <a:pt x="577" y="445"/>
                    <a:pt x="581" y="435"/>
                  </a:cubicBezTo>
                  <a:cubicBezTo>
                    <a:pt x="582" y="433"/>
                    <a:pt x="586" y="432"/>
                    <a:pt x="586" y="429"/>
                  </a:cubicBezTo>
                  <a:cubicBezTo>
                    <a:pt x="586" y="425"/>
                    <a:pt x="578" y="400"/>
                    <a:pt x="574" y="396"/>
                  </a:cubicBezTo>
                  <a:cubicBezTo>
                    <a:pt x="571" y="392"/>
                    <a:pt x="565" y="390"/>
                    <a:pt x="565" y="384"/>
                  </a:cubicBezTo>
                  <a:cubicBezTo>
                    <a:pt x="565" y="384"/>
                    <a:pt x="565" y="384"/>
                    <a:pt x="565" y="384"/>
                  </a:cubicBezTo>
                  <a:cubicBezTo>
                    <a:pt x="565" y="384"/>
                    <a:pt x="565" y="384"/>
                    <a:pt x="565" y="384"/>
                  </a:cubicBezTo>
                  <a:cubicBezTo>
                    <a:pt x="565" y="382"/>
                    <a:pt x="565" y="381"/>
                    <a:pt x="565" y="379"/>
                  </a:cubicBezTo>
                  <a:cubicBezTo>
                    <a:pt x="565" y="380"/>
                    <a:pt x="565" y="380"/>
                    <a:pt x="565" y="380"/>
                  </a:cubicBezTo>
                  <a:cubicBezTo>
                    <a:pt x="567" y="379"/>
                    <a:pt x="571" y="373"/>
                    <a:pt x="571" y="369"/>
                  </a:cubicBezTo>
                  <a:cubicBezTo>
                    <a:pt x="571" y="362"/>
                    <a:pt x="570" y="351"/>
                    <a:pt x="567" y="345"/>
                  </a:cubicBezTo>
                  <a:cubicBezTo>
                    <a:pt x="563" y="341"/>
                    <a:pt x="557" y="341"/>
                    <a:pt x="557" y="331"/>
                  </a:cubicBezTo>
                  <a:cubicBezTo>
                    <a:pt x="557" y="331"/>
                    <a:pt x="557" y="331"/>
                    <a:pt x="557" y="331"/>
                  </a:cubicBezTo>
                  <a:cubicBezTo>
                    <a:pt x="557" y="331"/>
                    <a:pt x="557" y="331"/>
                    <a:pt x="557" y="331"/>
                  </a:cubicBezTo>
                  <a:cubicBezTo>
                    <a:pt x="557" y="322"/>
                    <a:pt x="560" y="314"/>
                    <a:pt x="565" y="309"/>
                  </a:cubicBezTo>
                  <a:cubicBezTo>
                    <a:pt x="568" y="306"/>
                    <a:pt x="574" y="307"/>
                    <a:pt x="578" y="305"/>
                  </a:cubicBezTo>
                  <a:cubicBezTo>
                    <a:pt x="591" y="296"/>
                    <a:pt x="599" y="292"/>
                    <a:pt x="609" y="276"/>
                  </a:cubicBezTo>
                  <a:cubicBezTo>
                    <a:pt x="606" y="276"/>
                    <a:pt x="605" y="277"/>
                    <a:pt x="601" y="277"/>
                  </a:cubicBezTo>
                  <a:cubicBezTo>
                    <a:pt x="590" y="277"/>
                    <a:pt x="584" y="266"/>
                    <a:pt x="584" y="255"/>
                  </a:cubicBezTo>
                  <a:cubicBezTo>
                    <a:pt x="578" y="254"/>
                    <a:pt x="577" y="239"/>
                    <a:pt x="573" y="239"/>
                  </a:cubicBezTo>
                  <a:cubicBezTo>
                    <a:pt x="569" y="239"/>
                    <a:pt x="566" y="242"/>
                    <a:pt x="562" y="242"/>
                  </a:cubicBezTo>
                  <a:cubicBezTo>
                    <a:pt x="560" y="242"/>
                    <a:pt x="560" y="238"/>
                    <a:pt x="560" y="237"/>
                  </a:cubicBezTo>
                  <a:cubicBezTo>
                    <a:pt x="560" y="237"/>
                    <a:pt x="560" y="237"/>
                    <a:pt x="560" y="237"/>
                  </a:cubicBezTo>
                  <a:cubicBezTo>
                    <a:pt x="560" y="237"/>
                    <a:pt x="560" y="237"/>
                    <a:pt x="560" y="237"/>
                  </a:cubicBezTo>
                  <a:cubicBezTo>
                    <a:pt x="560" y="217"/>
                    <a:pt x="573" y="217"/>
                    <a:pt x="573" y="195"/>
                  </a:cubicBezTo>
                  <a:cubicBezTo>
                    <a:pt x="573" y="184"/>
                    <a:pt x="566" y="181"/>
                    <a:pt x="561" y="173"/>
                  </a:cubicBezTo>
                  <a:cubicBezTo>
                    <a:pt x="548" y="166"/>
                    <a:pt x="537" y="168"/>
                    <a:pt x="533" y="151"/>
                  </a:cubicBezTo>
                  <a:cubicBezTo>
                    <a:pt x="530" y="151"/>
                    <a:pt x="530" y="151"/>
                    <a:pt x="530" y="151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4" y="156"/>
                    <a:pt x="523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0" y="156"/>
                    <a:pt x="518" y="155"/>
                    <a:pt x="516" y="155"/>
                  </a:cubicBezTo>
                  <a:cubicBezTo>
                    <a:pt x="515" y="155"/>
                    <a:pt x="513" y="154"/>
                    <a:pt x="512" y="154"/>
                  </a:cubicBezTo>
                  <a:cubicBezTo>
                    <a:pt x="511" y="154"/>
                    <a:pt x="510" y="154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10" y="155"/>
                    <a:pt x="510" y="155"/>
                    <a:pt x="510" y="155"/>
                  </a:cubicBezTo>
                  <a:cubicBezTo>
                    <a:pt x="509" y="155"/>
                    <a:pt x="508" y="155"/>
                    <a:pt x="508" y="156"/>
                  </a:cubicBezTo>
                  <a:cubicBezTo>
                    <a:pt x="508" y="156"/>
                    <a:pt x="508" y="156"/>
                    <a:pt x="507" y="156"/>
                  </a:cubicBezTo>
                  <a:cubicBezTo>
                    <a:pt x="507" y="156"/>
                    <a:pt x="507" y="156"/>
                    <a:pt x="507" y="156"/>
                  </a:cubicBezTo>
                  <a:cubicBezTo>
                    <a:pt x="507" y="156"/>
                    <a:pt x="507" y="156"/>
                    <a:pt x="507" y="156"/>
                  </a:cubicBezTo>
                  <a:cubicBezTo>
                    <a:pt x="505" y="158"/>
                    <a:pt x="504" y="160"/>
                    <a:pt x="501" y="162"/>
                  </a:cubicBezTo>
                  <a:cubicBezTo>
                    <a:pt x="497" y="164"/>
                    <a:pt x="480" y="179"/>
                    <a:pt x="473" y="179"/>
                  </a:cubicBezTo>
                  <a:cubicBezTo>
                    <a:pt x="464" y="179"/>
                    <a:pt x="458" y="173"/>
                    <a:pt x="447" y="173"/>
                  </a:cubicBezTo>
                  <a:cubicBezTo>
                    <a:pt x="433" y="173"/>
                    <a:pt x="431" y="182"/>
                    <a:pt x="424" y="186"/>
                  </a:cubicBezTo>
                  <a:cubicBezTo>
                    <a:pt x="423" y="182"/>
                    <a:pt x="421" y="174"/>
                    <a:pt x="419" y="174"/>
                  </a:cubicBezTo>
                  <a:cubicBezTo>
                    <a:pt x="416" y="174"/>
                    <a:pt x="414" y="177"/>
                    <a:pt x="409" y="177"/>
                  </a:cubicBezTo>
                  <a:cubicBezTo>
                    <a:pt x="401" y="177"/>
                    <a:pt x="394" y="177"/>
                    <a:pt x="387" y="177"/>
                  </a:cubicBezTo>
                  <a:cubicBezTo>
                    <a:pt x="375" y="177"/>
                    <a:pt x="370" y="169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2" y="164"/>
                    <a:pt x="362" y="164"/>
                  </a:cubicBezTo>
                  <a:cubicBezTo>
                    <a:pt x="362" y="164"/>
                    <a:pt x="361" y="163"/>
                    <a:pt x="361" y="163"/>
                  </a:cubicBezTo>
                  <a:cubicBezTo>
                    <a:pt x="361" y="163"/>
                    <a:pt x="361" y="163"/>
                    <a:pt x="361" y="163"/>
                  </a:cubicBezTo>
                  <a:cubicBezTo>
                    <a:pt x="361" y="163"/>
                    <a:pt x="361" y="163"/>
                    <a:pt x="361" y="163"/>
                  </a:cubicBezTo>
                  <a:cubicBezTo>
                    <a:pt x="360" y="163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8" y="164"/>
                    <a:pt x="358" y="164"/>
                    <a:pt x="358" y="164"/>
                  </a:cubicBezTo>
                  <a:cubicBezTo>
                    <a:pt x="357" y="164"/>
                    <a:pt x="357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5" y="164"/>
                    <a:pt x="354" y="164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4" y="163"/>
                    <a:pt x="354" y="163"/>
                    <a:pt x="354" y="163"/>
                  </a:cubicBezTo>
                  <a:cubicBezTo>
                    <a:pt x="352" y="159"/>
                    <a:pt x="352" y="155"/>
                    <a:pt x="347" y="153"/>
                  </a:cubicBezTo>
                  <a:cubicBezTo>
                    <a:pt x="340" y="149"/>
                    <a:pt x="334" y="151"/>
                    <a:pt x="328" y="145"/>
                  </a:cubicBezTo>
                  <a:cubicBezTo>
                    <a:pt x="322" y="138"/>
                    <a:pt x="316" y="142"/>
                    <a:pt x="304" y="139"/>
                  </a:cubicBezTo>
                  <a:cubicBezTo>
                    <a:pt x="295" y="137"/>
                    <a:pt x="292" y="130"/>
                    <a:pt x="283" y="127"/>
                  </a:cubicBezTo>
                  <a:cubicBezTo>
                    <a:pt x="280" y="126"/>
                    <a:pt x="275" y="127"/>
                    <a:pt x="274" y="124"/>
                  </a:cubicBezTo>
                  <a:cubicBezTo>
                    <a:pt x="272" y="117"/>
                    <a:pt x="272" y="113"/>
                    <a:pt x="271" y="107"/>
                  </a:cubicBezTo>
                  <a:cubicBezTo>
                    <a:pt x="271" y="102"/>
                    <a:pt x="271" y="102"/>
                    <a:pt x="271" y="102"/>
                  </a:cubicBezTo>
                  <a:cubicBezTo>
                    <a:pt x="271" y="102"/>
                    <a:pt x="271" y="102"/>
                    <a:pt x="271" y="102"/>
                  </a:cubicBezTo>
                  <a:cubicBezTo>
                    <a:pt x="272" y="102"/>
                    <a:pt x="272" y="102"/>
                    <a:pt x="273" y="102"/>
                  </a:cubicBezTo>
                  <a:cubicBezTo>
                    <a:pt x="274" y="102"/>
                    <a:pt x="274" y="102"/>
                    <a:pt x="275" y="102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9" y="102"/>
                    <a:pt x="283" y="101"/>
                    <a:pt x="283" y="96"/>
                  </a:cubicBezTo>
                  <a:cubicBezTo>
                    <a:pt x="283" y="90"/>
                    <a:pt x="275" y="89"/>
                    <a:pt x="275" y="83"/>
                  </a:cubicBezTo>
                  <a:cubicBezTo>
                    <a:pt x="275" y="83"/>
                    <a:pt x="275" y="83"/>
                    <a:pt x="275" y="83"/>
                  </a:cubicBezTo>
                  <a:cubicBezTo>
                    <a:pt x="275" y="83"/>
                    <a:pt x="275" y="83"/>
                    <a:pt x="275" y="83"/>
                  </a:cubicBezTo>
                  <a:cubicBezTo>
                    <a:pt x="275" y="69"/>
                    <a:pt x="295" y="71"/>
                    <a:pt x="295" y="57"/>
                  </a:cubicBezTo>
                  <a:cubicBezTo>
                    <a:pt x="295" y="52"/>
                    <a:pt x="283" y="42"/>
                    <a:pt x="278" y="42"/>
                  </a:cubicBezTo>
                  <a:cubicBezTo>
                    <a:pt x="269" y="42"/>
                    <a:pt x="265" y="50"/>
                    <a:pt x="256" y="52"/>
                  </a:cubicBezTo>
                  <a:cubicBezTo>
                    <a:pt x="246" y="49"/>
                    <a:pt x="240" y="49"/>
                    <a:pt x="232" y="41"/>
                  </a:cubicBezTo>
                  <a:cubicBezTo>
                    <a:pt x="229" y="38"/>
                    <a:pt x="232" y="31"/>
                    <a:pt x="226" y="29"/>
                  </a:cubicBezTo>
                  <a:cubicBezTo>
                    <a:pt x="218" y="27"/>
                    <a:pt x="213" y="29"/>
                    <a:pt x="213" y="20"/>
                  </a:cubicBezTo>
                  <a:cubicBezTo>
                    <a:pt x="206" y="19"/>
                    <a:pt x="202" y="19"/>
                    <a:pt x="195" y="19"/>
                  </a:cubicBezTo>
                  <a:cubicBezTo>
                    <a:pt x="185" y="19"/>
                    <a:pt x="181" y="28"/>
                    <a:pt x="168" y="28"/>
                  </a:cubicBezTo>
                  <a:cubicBezTo>
                    <a:pt x="163" y="28"/>
                    <a:pt x="162" y="22"/>
                    <a:pt x="162" y="16"/>
                  </a:cubicBezTo>
                  <a:cubicBezTo>
                    <a:pt x="162" y="14"/>
                    <a:pt x="162" y="12"/>
                    <a:pt x="162" y="11"/>
                  </a:cubicBezTo>
                  <a:cubicBezTo>
                    <a:pt x="162" y="5"/>
                    <a:pt x="162" y="0"/>
                    <a:pt x="1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34"/>
            <p:cNvSpPr>
              <a:spLocks/>
            </p:cNvSpPr>
            <p:nvPr/>
          </p:nvSpPr>
          <p:spPr bwMode="auto">
            <a:xfrm>
              <a:off x="6819" y="2871"/>
              <a:ext cx="376" cy="409"/>
            </a:xfrm>
            <a:custGeom>
              <a:avLst/>
              <a:gdLst>
                <a:gd name="T0" fmla="*/ 3 w 159"/>
                <a:gd name="T1" fmla="*/ 0 h 173"/>
                <a:gd name="T2" fmla="*/ 0 w 159"/>
                <a:gd name="T3" fmla="*/ 0 h 173"/>
                <a:gd name="T4" fmla="*/ 0 w 159"/>
                <a:gd name="T5" fmla="*/ 4 h 173"/>
                <a:gd name="T6" fmla="*/ 14 w 159"/>
                <a:gd name="T7" fmla="*/ 25 h 173"/>
                <a:gd name="T8" fmla="*/ 26 w 159"/>
                <a:gd name="T9" fmla="*/ 30 h 173"/>
                <a:gd name="T10" fmla="*/ 34 w 159"/>
                <a:gd name="T11" fmla="*/ 46 h 173"/>
                <a:gd name="T12" fmla="*/ 53 w 159"/>
                <a:gd name="T13" fmla="*/ 63 h 173"/>
                <a:gd name="T14" fmla="*/ 61 w 159"/>
                <a:gd name="T15" fmla="*/ 82 h 173"/>
                <a:gd name="T16" fmla="*/ 69 w 159"/>
                <a:gd name="T17" fmla="*/ 85 h 173"/>
                <a:gd name="T18" fmla="*/ 71 w 159"/>
                <a:gd name="T19" fmla="*/ 89 h 173"/>
                <a:gd name="T20" fmla="*/ 80 w 159"/>
                <a:gd name="T21" fmla="*/ 103 h 173"/>
                <a:gd name="T22" fmla="*/ 100 w 159"/>
                <a:gd name="T23" fmla="*/ 135 h 173"/>
                <a:gd name="T24" fmla="*/ 129 w 159"/>
                <a:gd name="T25" fmla="*/ 159 h 173"/>
                <a:gd name="T26" fmla="*/ 142 w 159"/>
                <a:gd name="T27" fmla="*/ 173 h 173"/>
                <a:gd name="T28" fmla="*/ 156 w 159"/>
                <a:gd name="T29" fmla="*/ 165 h 173"/>
                <a:gd name="T30" fmla="*/ 159 w 159"/>
                <a:gd name="T31" fmla="*/ 151 h 173"/>
                <a:gd name="T32" fmla="*/ 159 w 159"/>
                <a:gd name="T33" fmla="*/ 128 h 173"/>
                <a:gd name="T34" fmla="*/ 148 w 159"/>
                <a:gd name="T35" fmla="*/ 118 h 173"/>
                <a:gd name="T36" fmla="*/ 136 w 159"/>
                <a:gd name="T37" fmla="*/ 98 h 173"/>
                <a:gd name="T38" fmla="*/ 126 w 159"/>
                <a:gd name="T39" fmla="*/ 89 h 173"/>
                <a:gd name="T40" fmla="*/ 128 w 159"/>
                <a:gd name="T41" fmla="*/ 84 h 173"/>
                <a:gd name="T42" fmla="*/ 124 w 159"/>
                <a:gd name="T43" fmla="*/ 79 h 173"/>
                <a:gd name="T44" fmla="*/ 119 w 159"/>
                <a:gd name="T45" fmla="*/ 79 h 173"/>
                <a:gd name="T46" fmla="*/ 120 w 159"/>
                <a:gd name="T47" fmla="*/ 77 h 173"/>
                <a:gd name="T48" fmla="*/ 104 w 159"/>
                <a:gd name="T49" fmla="*/ 63 h 173"/>
                <a:gd name="T50" fmla="*/ 73 w 159"/>
                <a:gd name="T51" fmla="*/ 42 h 173"/>
                <a:gd name="T52" fmla="*/ 56 w 159"/>
                <a:gd name="T53" fmla="*/ 28 h 173"/>
                <a:gd name="T54" fmla="*/ 50 w 159"/>
                <a:gd name="T55" fmla="*/ 25 h 173"/>
                <a:gd name="T56" fmla="*/ 31 w 159"/>
                <a:gd name="T57" fmla="*/ 5 h 173"/>
                <a:gd name="T58" fmla="*/ 13 w 159"/>
                <a:gd name="T59" fmla="*/ 5 h 173"/>
                <a:gd name="T60" fmla="*/ 3 w 159"/>
                <a:gd name="T6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9" h="17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10"/>
                    <a:pt x="10" y="24"/>
                    <a:pt x="14" y="25"/>
                  </a:cubicBezTo>
                  <a:cubicBezTo>
                    <a:pt x="19" y="27"/>
                    <a:pt x="24" y="25"/>
                    <a:pt x="26" y="30"/>
                  </a:cubicBezTo>
                  <a:cubicBezTo>
                    <a:pt x="29" y="37"/>
                    <a:pt x="31" y="40"/>
                    <a:pt x="34" y="46"/>
                  </a:cubicBezTo>
                  <a:cubicBezTo>
                    <a:pt x="38" y="53"/>
                    <a:pt x="50" y="51"/>
                    <a:pt x="53" y="63"/>
                  </a:cubicBezTo>
                  <a:cubicBezTo>
                    <a:pt x="54" y="68"/>
                    <a:pt x="58" y="80"/>
                    <a:pt x="61" y="82"/>
                  </a:cubicBezTo>
                  <a:cubicBezTo>
                    <a:pt x="62" y="83"/>
                    <a:pt x="69" y="84"/>
                    <a:pt x="69" y="85"/>
                  </a:cubicBezTo>
                  <a:cubicBezTo>
                    <a:pt x="70" y="86"/>
                    <a:pt x="69" y="89"/>
                    <a:pt x="71" y="89"/>
                  </a:cubicBezTo>
                  <a:cubicBezTo>
                    <a:pt x="72" y="89"/>
                    <a:pt x="79" y="100"/>
                    <a:pt x="80" y="103"/>
                  </a:cubicBezTo>
                  <a:cubicBezTo>
                    <a:pt x="86" y="115"/>
                    <a:pt x="90" y="124"/>
                    <a:pt x="100" y="135"/>
                  </a:cubicBezTo>
                  <a:cubicBezTo>
                    <a:pt x="110" y="144"/>
                    <a:pt x="119" y="148"/>
                    <a:pt x="129" y="159"/>
                  </a:cubicBezTo>
                  <a:cubicBezTo>
                    <a:pt x="130" y="159"/>
                    <a:pt x="139" y="173"/>
                    <a:pt x="142" y="173"/>
                  </a:cubicBezTo>
                  <a:cubicBezTo>
                    <a:pt x="146" y="173"/>
                    <a:pt x="156" y="171"/>
                    <a:pt x="156" y="165"/>
                  </a:cubicBezTo>
                  <a:cubicBezTo>
                    <a:pt x="156" y="160"/>
                    <a:pt x="154" y="153"/>
                    <a:pt x="159" y="151"/>
                  </a:cubicBezTo>
                  <a:cubicBezTo>
                    <a:pt x="159" y="139"/>
                    <a:pt x="159" y="135"/>
                    <a:pt x="159" y="128"/>
                  </a:cubicBezTo>
                  <a:cubicBezTo>
                    <a:pt x="159" y="123"/>
                    <a:pt x="152" y="121"/>
                    <a:pt x="148" y="118"/>
                  </a:cubicBezTo>
                  <a:cubicBezTo>
                    <a:pt x="143" y="112"/>
                    <a:pt x="136" y="109"/>
                    <a:pt x="136" y="98"/>
                  </a:cubicBezTo>
                  <a:cubicBezTo>
                    <a:pt x="130" y="98"/>
                    <a:pt x="126" y="96"/>
                    <a:pt x="126" y="89"/>
                  </a:cubicBezTo>
                  <a:cubicBezTo>
                    <a:pt x="128" y="84"/>
                    <a:pt x="128" y="84"/>
                    <a:pt x="128" y="84"/>
                  </a:cubicBezTo>
                  <a:cubicBezTo>
                    <a:pt x="127" y="82"/>
                    <a:pt x="126" y="79"/>
                    <a:pt x="124" y="79"/>
                  </a:cubicBezTo>
                  <a:cubicBezTo>
                    <a:pt x="122" y="79"/>
                    <a:pt x="121" y="79"/>
                    <a:pt x="119" y="79"/>
                  </a:cubicBezTo>
                  <a:cubicBezTo>
                    <a:pt x="119" y="79"/>
                    <a:pt x="120" y="77"/>
                    <a:pt x="120" y="77"/>
                  </a:cubicBezTo>
                  <a:cubicBezTo>
                    <a:pt x="120" y="69"/>
                    <a:pt x="111" y="66"/>
                    <a:pt x="104" y="63"/>
                  </a:cubicBezTo>
                  <a:cubicBezTo>
                    <a:pt x="89" y="59"/>
                    <a:pt x="83" y="52"/>
                    <a:pt x="73" y="42"/>
                  </a:cubicBezTo>
                  <a:cubicBezTo>
                    <a:pt x="68" y="37"/>
                    <a:pt x="64" y="30"/>
                    <a:pt x="56" y="28"/>
                  </a:cubicBezTo>
                  <a:cubicBezTo>
                    <a:pt x="54" y="27"/>
                    <a:pt x="51" y="28"/>
                    <a:pt x="50" y="25"/>
                  </a:cubicBezTo>
                  <a:cubicBezTo>
                    <a:pt x="46" y="16"/>
                    <a:pt x="42" y="9"/>
                    <a:pt x="31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9" y="3"/>
                    <a:pt x="8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35"/>
            <p:cNvSpPr>
              <a:spLocks/>
            </p:cNvSpPr>
            <p:nvPr/>
          </p:nvSpPr>
          <p:spPr bwMode="auto">
            <a:xfrm>
              <a:off x="7304" y="2821"/>
              <a:ext cx="362" cy="397"/>
            </a:xfrm>
            <a:custGeom>
              <a:avLst/>
              <a:gdLst>
                <a:gd name="T0" fmla="*/ 123 w 153"/>
                <a:gd name="T1" fmla="*/ 0 h 168"/>
                <a:gd name="T2" fmla="*/ 99 w 153"/>
                <a:gd name="T3" fmla="*/ 28 h 168"/>
                <a:gd name="T4" fmla="*/ 80 w 153"/>
                <a:gd name="T5" fmla="*/ 34 h 168"/>
                <a:gd name="T6" fmla="*/ 76 w 153"/>
                <a:gd name="T7" fmla="*/ 39 h 168"/>
                <a:gd name="T8" fmla="*/ 71 w 153"/>
                <a:gd name="T9" fmla="*/ 42 h 168"/>
                <a:gd name="T10" fmla="*/ 68 w 153"/>
                <a:gd name="T11" fmla="*/ 49 h 168"/>
                <a:gd name="T12" fmla="*/ 55 w 153"/>
                <a:gd name="T13" fmla="*/ 60 h 168"/>
                <a:gd name="T14" fmla="*/ 41 w 153"/>
                <a:gd name="T15" fmla="*/ 64 h 168"/>
                <a:gd name="T16" fmla="*/ 19 w 153"/>
                <a:gd name="T17" fmla="*/ 88 h 168"/>
                <a:gd name="T18" fmla="*/ 8 w 153"/>
                <a:gd name="T19" fmla="*/ 87 h 168"/>
                <a:gd name="T20" fmla="*/ 0 w 153"/>
                <a:gd name="T21" fmla="*/ 93 h 168"/>
                <a:gd name="T22" fmla="*/ 8 w 153"/>
                <a:gd name="T23" fmla="*/ 116 h 168"/>
                <a:gd name="T24" fmla="*/ 15 w 153"/>
                <a:gd name="T25" fmla="*/ 119 h 168"/>
                <a:gd name="T26" fmla="*/ 15 w 153"/>
                <a:gd name="T27" fmla="*/ 121 h 168"/>
                <a:gd name="T28" fmla="*/ 33 w 153"/>
                <a:gd name="T29" fmla="*/ 150 h 168"/>
                <a:gd name="T30" fmla="*/ 43 w 153"/>
                <a:gd name="T31" fmla="*/ 148 h 168"/>
                <a:gd name="T32" fmla="*/ 44 w 153"/>
                <a:gd name="T33" fmla="*/ 148 h 168"/>
                <a:gd name="T34" fmla="*/ 45 w 153"/>
                <a:gd name="T35" fmla="*/ 156 h 168"/>
                <a:gd name="T36" fmla="*/ 49 w 153"/>
                <a:gd name="T37" fmla="*/ 158 h 168"/>
                <a:gd name="T38" fmla="*/ 62 w 153"/>
                <a:gd name="T39" fmla="*/ 153 h 168"/>
                <a:gd name="T40" fmla="*/ 85 w 153"/>
                <a:gd name="T41" fmla="*/ 161 h 168"/>
                <a:gd name="T42" fmla="*/ 92 w 153"/>
                <a:gd name="T43" fmla="*/ 168 h 168"/>
                <a:gd name="T44" fmla="*/ 109 w 153"/>
                <a:gd name="T45" fmla="*/ 160 h 168"/>
                <a:gd name="T46" fmla="*/ 115 w 153"/>
                <a:gd name="T47" fmla="*/ 142 h 168"/>
                <a:gd name="T48" fmla="*/ 112 w 153"/>
                <a:gd name="T49" fmla="*/ 135 h 168"/>
                <a:gd name="T50" fmla="*/ 124 w 153"/>
                <a:gd name="T51" fmla="*/ 122 h 168"/>
                <a:gd name="T52" fmla="*/ 131 w 153"/>
                <a:gd name="T53" fmla="*/ 99 h 168"/>
                <a:gd name="T54" fmla="*/ 134 w 153"/>
                <a:gd name="T55" fmla="*/ 93 h 168"/>
                <a:gd name="T56" fmla="*/ 139 w 153"/>
                <a:gd name="T57" fmla="*/ 92 h 168"/>
                <a:gd name="T58" fmla="*/ 145 w 153"/>
                <a:gd name="T59" fmla="*/ 93 h 168"/>
                <a:gd name="T60" fmla="*/ 150 w 153"/>
                <a:gd name="T61" fmla="*/ 87 h 168"/>
                <a:gd name="T62" fmla="*/ 127 w 153"/>
                <a:gd name="T63" fmla="*/ 53 h 168"/>
                <a:gd name="T64" fmla="*/ 130 w 153"/>
                <a:gd name="T65" fmla="*/ 49 h 168"/>
                <a:gd name="T66" fmla="*/ 128 w 153"/>
                <a:gd name="T67" fmla="*/ 44 h 168"/>
                <a:gd name="T68" fmla="*/ 144 w 153"/>
                <a:gd name="T69" fmla="*/ 37 h 168"/>
                <a:gd name="T70" fmla="*/ 141 w 153"/>
                <a:gd name="T71" fmla="*/ 34 h 168"/>
                <a:gd name="T72" fmla="*/ 153 w 153"/>
                <a:gd name="T73" fmla="*/ 28 h 168"/>
                <a:gd name="T74" fmla="*/ 131 w 153"/>
                <a:gd name="T75" fmla="*/ 13 h 168"/>
                <a:gd name="T76" fmla="*/ 123 w 153"/>
                <a:gd name="T7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3" h="168">
                  <a:moveTo>
                    <a:pt x="123" y="0"/>
                  </a:moveTo>
                  <a:cubicBezTo>
                    <a:pt x="115" y="0"/>
                    <a:pt x="103" y="20"/>
                    <a:pt x="99" y="28"/>
                  </a:cubicBezTo>
                  <a:cubicBezTo>
                    <a:pt x="97" y="32"/>
                    <a:pt x="84" y="30"/>
                    <a:pt x="80" y="34"/>
                  </a:cubicBezTo>
                  <a:cubicBezTo>
                    <a:pt x="79" y="35"/>
                    <a:pt x="78" y="38"/>
                    <a:pt x="76" y="39"/>
                  </a:cubicBezTo>
                  <a:cubicBezTo>
                    <a:pt x="74" y="40"/>
                    <a:pt x="74" y="41"/>
                    <a:pt x="71" y="42"/>
                  </a:cubicBezTo>
                  <a:cubicBezTo>
                    <a:pt x="71" y="42"/>
                    <a:pt x="65" y="46"/>
                    <a:pt x="68" y="49"/>
                  </a:cubicBezTo>
                  <a:cubicBezTo>
                    <a:pt x="63" y="53"/>
                    <a:pt x="63" y="58"/>
                    <a:pt x="55" y="60"/>
                  </a:cubicBezTo>
                  <a:cubicBezTo>
                    <a:pt x="50" y="61"/>
                    <a:pt x="44" y="61"/>
                    <a:pt x="41" y="64"/>
                  </a:cubicBezTo>
                  <a:cubicBezTo>
                    <a:pt x="33" y="72"/>
                    <a:pt x="35" y="88"/>
                    <a:pt x="19" y="88"/>
                  </a:cubicBezTo>
                  <a:cubicBezTo>
                    <a:pt x="16" y="88"/>
                    <a:pt x="12" y="87"/>
                    <a:pt x="8" y="87"/>
                  </a:cubicBezTo>
                  <a:cubicBezTo>
                    <a:pt x="4" y="87"/>
                    <a:pt x="0" y="89"/>
                    <a:pt x="0" y="93"/>
                  </a:cubicBezTo>
                  <a:cubicBezTo>
                    <a:pt x="0" y="96"/>
                    <a:pt x="6" y="115"/>
                    <a:pt x="8" y="116"/>
                  </a:cubicBezTo>
                  <a:cubicBezTo>
                    <a:pt x="11" y="116"/>
                    <a:pt x="14" y="116"/>
                    <a:pt x="15" y="119"/>
                  </a:cubicBezTo>
                  <a:cubicBezTo>
                    <a:pt x="15" y="119"/>
                    <a:pt x="15" y="121"/>
                    <a:pt x="15" y="121"/>
                  </a:cubicBezTo>
                  <a:cubicBezTo>
                    <a:pt x="22" y="132"/>
                    <a:pt x="13" y="150"/>
                    <a:pt x="33" y="150"/>
                  </a:cubicBezTo>
                  <a:cubicBezTo>
                    <a:pt x="37" y="150"/>
                    <a:pt x="39" y="148"/>
                    <a:pt x="43" y="148"/>
                  </a:cubicBezTo>
                  <a:cubicBezTo>
                    <a:pt x="43" y="148"/>
                    <a:pt x="43" y="148"/>
                    <a:pt x="44" y="148"/>
                  </a:cubicBezTo>
                  <a:cubicBezTo>
                    <a:pt x="44" y="150"/>
                    <a:pt x="44" y="156"/>
                    <a:pt x="45" y="156"/>
                  </a:cubicBezTo>
                  <a:cubicBezTo>
                    <a:pt x="46" y="156"/>
                    <a:pt x="47" y="158"/>
                    <a:pt x="49" y="158"/>
                  </a:cubicBezTo>
                  <a:cubicBezTo>
                    <a:pt x="55" y="158"/>
                    <a:pt x="58" y="153"/>
                    <a:pt x="62" y="153"/>
                  </a:cubicBezTo>
                  <a:cubicBezTo>
                    <a:pt x="71" y="153"/>
                    <a:pt x="77" y="159"/>
                    <a:pt x="85" y="161"/>
                  </a:cubicBezTo>
                  <a:cubicBezTo>
                    <a:pt x="85" y="164"/>
                    <a:pt x="87" y="168"/>
                    <a:pt x="92" y="168"/>
                  </a:cubicBezTo>
                  <a:cubicBezTo>
                    <a:pt x="99" y="168"/>
                    <a:pt x="100" y="162"/>
                    <a:pt x="109" y="160"/>
                  </a:cubicBezTo>
                  <a:cubicBezTo>
                    <a:pt x="109" y="154"/>
                    <a:pt x="115" y="146"/>
                    <a:pt x="115" y="142"/>
                  </a:cubicBezTo>
                  <a:cubicBezTo>
                    <a:pt x="115" y="139"/>
                    <a:pt x="112" y="138"/>
                    <a:pt x="112" y="135"/>
                  </a:cubicBezTo>
                  <a:cubicBezTo>
                    <a:pt x="112" y="131"/>
                    <a:pt x="118" y="124"/>
                    <a:pt x="124" y="122"/>
                  </a:cubicBezTo>
                  <a:cubicBezTo>
                    <a:pt x="124" y="114"/>
                    <a:pt x="128" y="110"/>
                    <a:pt x="131" y="99"/>
                  </a:cubicBezTo>
                  <a:cubicBezTo>
                    <a:pt x="134" y="93"/>
                    <a:pt x="134" y="93"/>
                    <a:pt x="134" y="93"/>
                  </a:cubicBezTo>
                  <a:cubicBezTo>
                    <a:pt x="135" y="93"/>
                    <a:pt x="137" y="92"/>
                    <a:pt x="139" y="92"/>
                  </a:cubicBezTo>
                  <a:cubicBezTo>
                    <a:pt x="141" y="92"/>
                    <a:pt x="143" y="93"/>
                    <a:pt x="145" y="93"/>
                  </a:cubicBezTo>
                  <a:cubicBezTo>
                    <a:pt x="148" y="93"/>
                    <a:pt x="149" y="92"/>
                    <a:pt x="150" y="87"/>
                  </a:cubicBezTo>
                  <a:cubicBezTo>
                    <a:pt x="141" y="87"/>
                    <a:pt x="127" y="61"/>
                    <a:pt x="127" y="53"/>
                  </a:cubicBezTo>
                  <a:cubicBezTo>
                    <a:pt x="127" y="51"/>
                    <a:pt x="129" y="50"/>
                    <a:pt x="130" y="49"/>
                  </a:cubicBezTo>
                  <a:cubicBezTo>
                    <a:pt x="130" y="48"/>
                    <a:pt x="129" y="46"/>
                    <a:pt x="128" y="44"/>
                  </a:cubicBezTo>
                  <a:cubicBezTo>
                    <a:pt x="128" y="44"/>
                    <a:pt x="142" y="39"/>
                    <a:pt x="144" y="37"/>
                  </a:cubicBezTo>
                  <a:cubicBezTo>
                    <a:pt x="142" y="37"/>
                    <a:pt x="141" y="35"/>
                    <a:pt x="141" y="34"/>
                  </a:cubicBezTo>
                  <a:cubicBezTo>
                    <a:pt x="141" y="30"/>
                    <a:pt x="153" y="33"/>
                    <a:pt x="153" y="28"/>
                  </a:cubicBezTo>
                  <a:cubicBezTo>
                    <a:pt x="153" y="17"/>
                    <a:pt x="131" y="24"/>
                    <a:pt x="131" y="13"/>
                  </a:cubicBezTo>
                  <a:cubicBezTo>
                    <a:pt x="131" y="5"/>
                    <a:pt x="132" y="0"/>
                    <a:pt x="1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36"/>
            <p:cNvSpPr>
              <a:spLocks/>
            </p:cNvSpPr>
            <p:nvPr/>
          </p:nvSpPr>
          <p:spPr bwMode="auto">
            <a:xfrm>
              <a:off x="7654" y="3010"/>
              <a:ext cx="224" cy="265"/>
            </a:xfrm>
            <a:custGeom>
              <a:avLst/>
              <a:gdLst>
                <a:gd name="T0" fmla="*/ 95 w 95"/>
                <a:gd name="T1" fmla="*/ 0 h 112"/>
                <a:gd name="T2" fmla="*/ 92 w 95"/>
                <a:gd name="T3" fmla="*/ 0 h 112"/>
                <a:gd name="T4" fmla="*/ 75 w 95"/>
                <a:gd name="T5" fmla="*/ 12 h 112"/>
                <a:gd name="T6" fmla="*/ 71 w 95"/>
                <a:gd name="T7" fmla="*/ 12 h 112"/>
                <a:gd name="T8" fmla="*/ 34 w 95"/>
                <a:gd name="T9" fmla="*/ 6 h 112"/>
                <a:gd name="T10" fmla="*/ 14 w 95"/>
                <a:gd name="T11" fmla="*/ 36 h 112"/>
                <a:gd name="T12" fmla="*/ 9 w 95"/>
                <a:gd name="T13" fmla="*/ 44 h 112"/>
                <a:gd name="T14" fmla="*/ 0 w 95"/>
                <a:gd name="T15" fmla="*/ 73 h 112"/>
                <a:gd name="T16" fmla="*/ 10 w 95"/>
                <a:gd name="T17" fmla="*/ 79 h 112"/>
                <a:gd name="T18" fmla="*/ 10 w 95"/>
                <a:gd name="T19" fmla="*/ 105 h 112"/>
                <a:gd name="T20" fmla="*/ 19 w 95"/>
                <a:gd name="T21" fmla="*/ 112 h 112"/>
                <a:gd name="T22" fmla="*/ 27 w 95"/>
                <a:gd name="T23" fmla="*/ 91 h 112"/>
                <a:gd name="T24" fmla="*/ 22 w 95"/>
                <a:gd name="T25" fmla="*/ 73 h 112"/>
                <a:gd name="T26" fmla="*/ 30 w 95"/>
                <a:gd name="T27" fmla="*/ 67 h 112"/>
                <a:gd name="T28" fmla="*/ 33 w 95"/>
                <a:gd name="T29" fmla="*/ 67 h 112"/>
                <a:gd name="T30" fmla="*/ 34 w 95"/>
                <a:gd name="T31" fmla="*/ 67 h 112"/>
                <a:gd name="T32" fmla="*/ 32 w 95"/>
                <a:gd name="T33" fmla="*/ 78 h 112"/>
                <a:gd name="T34" fmla="*/ 40 w 95"/>
                <a:gd name="T35" fmla="*/ 94 h 112"/>
                <a:gd name="T36" fmla="*/ 40 w 95"/>
                <a:gd name="T37" fmla="*/ 99 h 112"/>
                <a:gd name="T38" fmla="*/ 47 w 95"/>
                <a:gd name="T39" fmla="*/ 99 h 112"/>
                <a:gd name="T40" fmla="*/ 59 w 95"/>
                <a:gd name="T41" fmla="*/ 88 h 112"/>
                <a:gd name="T42" fmla="*/ 52 w 95"/>
                <a:gd name="T43" fmla="*/ 78 h 112"/>
                <a:gd name="T44" fmla="*/ 54 w 95"/>
                <a:gd name="T45" fmla="*/ 75 h 112"/>
                <a:gd name="T46" fmla="*/ 40 w 95"/>
                <a:gd name="T47" fmla="*/ 53 h 112"/>
                <a:gd name="T48" fmla="*/ 68 w 95"/>
                <a:gd name="T49" fmla="*/ 38 h 112"/>
                <a:gd name="T50" fmla="*/ 68 w 95"/>
                <a:gd name="T51" fmla="*/ 34 h 112"/>
                <a:gd name="T52" fmla="*/ 68 w 95"/>
                <a:gd name="T53" fmla="*/ 34 h 112"/>
                <a:gd name="T54" fmla="*/ 37 w 95"/>
                <a:gd name="T55" fmla="*/ 43 h 112"/>
                <a:gd name="T56" fmla="*/ 38 w 95"/>
                <a:gd name="T57" fmla="*/ 41 h 112"/>
                <a:gd name="T58" fmla="*/ 32 w 95"/>
                <a:gd name="T59" fmla="*/ 46 h 112"/>
                <a:gd name="T60" fmla="*/ 21 w 95"/>
                <a:gd name="T61" fmla="*/ 28 h 112"/>
                <a:gd name="T62" fmla="*/ 31 w 95"/>
                <a:gd name="T63" fmla="*/ 20 h 112"/>
                <a:gd name="T64" fmla="*/ 38 w 95"/>
                <a:gd name="T65" fmla="*/ 20 h 112"/>
                <a:gd name="T66" fmla="*/ 58 w 95"/>
                <a:gd name="T67" fmla="*/ 18 h 112"/>
                <a:gd name="T68" fmla="*/ 77 w 95"/>
                <a:gd name="T69" fmla="*/ 21 h 112"/>
                <a:gd name="T70" fmla="*/ 93 w 95"/>
                <a:gd name="T71" fmla="*/ 4 h 112"/>
                <a:gd name="T72" fmla="*/ 95 w 95"/>
                <a:gd name="T7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5" h="112">
                  <a:moveTo>
                    <a:pt x="95" y="0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86" y="4"/>
                    <a:pt x="78" y="9"/>
                    <a:pt x="75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20" y="6"/>
                    <a:pt x="14" y="24"/>
                    <a:pt x="14" y="36"/>
                  </a:cubicBezTo>
                  <a:cubicBezTo>
                    <a:pt x="14" y="39"/>
                    <a:pt x="10" y="42"/>
                    <a:pt x="9" y="44"/>
                  </a:cubicBezTo>
                  <a:cubicBezTo>
                    <a:pt x="6" y="56"/>
                    <a:pt x="0" y="61"/>
                    <a:pt x="0" y="73"/>
                  </a:cubicBezTo>
                  <a:cubicBezTo>
                    <a:pt x="0" y="79"/>
                    <a:pt x="7" y="79"/>
                    <a:pt x="10" y="79"/>
                  </a:cubicBezTo>
                  <a:cubicBezTo>
                    <a:pt x="10" y="88"/>
                    <a:pt x="10" y="99"/>
                    <a:pt x="10" y="105"/>
                  </a:cubicBezTo>
                  <a:cubicBezTo>
                    <a:pt x="10" y="108"/>
                    <a:pt x="15" y="112"/>
                    <a:pt x="19" y="112"/>
                  </a:cubicBezTo>
                  <a:cubicBezTo>
                    <a:pt x="25" y="112"/>
                    <a:pt x="27" y="93"/>
                    <a:pt x="27" y="91"/>
                  </a:cubicBezTo>
                  <a:cubicBezTo>
                    <a:pt x="27" y="84"/>
                    <a:pt x="22" y="80"/>
                    <a:pt x="22" y="73"/>
                  </a:cubicBezTo>
                  <a:cubicBezTo>
                    <a:pt x="22" y="69"/>
                    <a:pt x="26" y="67"/>
                    <a:pt x="30" y="67"/>
                  </a:cubicBezTo>
                  <a:cubicBezTo>
                    <a:pt x="31" y="67"/>
                    <a:pt x="32" y="67"/>
                    <a:pt x="33" y="67"/>
                  </a:cubicBezTo>
                  <a:cubicBezTo>
                    <a:pt x="33" y="67"/>
                    <a:pt x="34" y="67"/>
                    <a:pt x="34" y="67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2" y="85"/>
                    <a:pt x="40" y="87"/>
                    <a:pt x="40" y="94"/>
                  </a:cubicBezTo>
                  <a:cubicBezTo>
                    <a:pt x="40" y="96"/>
                    <a:pt x="41" y="97"/>
                    <a:pt x="40" y="99"/>
                  </a:cubicBezTo>
                  <a:cubicBezTo>
                    <a:pt x="47" y="99"/>
                    <a:pt x="47" y="99"/>
                    <a:pt x="47" y="99"/>
                  </a:cubicBezTo>
                  <a:cubicBezTo>
                    <a:pt x="47" y="93"/>
                    <a:pt x="59" y="94"/>
                    <a:pt x="59" y="88"/>
                  </a:cubicBezTo>
                  <a:cubicBezTo>
                    <a:pt x="57" y="87"/>
                    <a:pt x="52" y="82"/>
                    <a:pt x="52" y="78"/>
                  </a:cubicBezTo>
                  <a:cubicBezTo>
                    <a:pt x="52" y="77"/>
                    <a:pt x="53" y="76"/>
                    <a:pt x="54" y="75"/>
                  </a:cubicBezTo>
                  <a:cubicBezTo>
                    <a:pt x="50" y="74"/>
                    <a:pt x="40" y="55"/>
                    <a:pt x="40" y="53"/>
                  </a:cubicBezTo>
                  <a:cubicBezTo>
                    <a:pt x="55" y="53"/>
                    <a:pt x="56" y="41"/>
                    <a:pt x="68" y="38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4" y="34"/>
                    <a:pt x="38" y="41"/>
                    <a:pt x="37" y="43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4"/>
                    <a:pt x="35" y="46"/>
                    <a:pt x="32" y="46"/>
                  </a:cubicBezTo>
                  <a:cubicBezTo>
                    <a:pt x="24" y="46"/>
                    <a:pt x="21" y="36"/>
                    <a:pt x="21" y="28"/>
                  </a:cubicBezTo>
                  <a:cubicBezTo>
                    <a:pt x="21" y="21"/>
                    <a:pt x="25" y="20"/>
                    <a:pt x="31" y="20"/>
                  </a:cubicBezTo>
                  <a:cubicBezTo>
                    <a:pt x="33" y="20"/>
                    <a:pt x="36" y="20"/>
                    <a:pt x="38" y="20"/>
                  </a:cubicBezTo>
                  <a:cubicBezTo>
                    <a:pt x="47" y="20"/>
                    <a:pt x="51" y="18"/>
                    <a:pt x="58" y="18"/>
                  </a:cubicBezTo>
                  <a:cubicBezTo>
                    <a:pt x="65" y="18"/>
                    <a:pt x="70" y="21"/>
                    <a:pt x="77" y="21"/>
                  </a:cubicBezTo>
                  <a:cubicBezTo>
                    <a:pt x="87" y="21"/>
                    <a:pt x="91" y="12"/>
                    <a:pt x="93" y="4"/>
                  </a:cubicBezTo>
                  <a:cubicBezTo>
                    <a:pt x="94" y="4"/>
                    <a:pt x="95" y="2"/>
                    <a:pt x="9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7"/>
            <p:cNvSpPr>
              <a:spLocks/>
            </p:cNvSpPr>
            <p:nvPr/>
          </p:nvSpPr>
          <p:spPr bwMode="auto">
            <a:xfrm>
              <a:off x="7181" y="3280"/>
              <a:ext cx="364" cy="106"/>
            </a:xfrm>
            <a:custGeom>
              <a:avLst/>
              <a:gdLst>
                <a:gd name="T0" fmla="*/ 26 w 154"/>
                <a:gd name="T1" fmla="*/ 0 h 45"/>
                <a:gd name="T2" fmla="*/ 18 w 154"/>
                <a:gd name="T3" fmla="*/ 3 h 45"/>
                <a:gd name="T4" fmla="*/ 13 w 154"/>
                <a:gd name="T5" fmla="*/ 1 h 45"/>
                <a:gd name="T6" fmla="*/ 0 w 154"/>
                <a:gd name="T7" fmla="*/ 12 h 45"/>
                <a:gd name="T8" fmla="*/ 18 w 154"/>
                <a:gd name="T9" fmla="*/ 24 h 45"/>
                <a:gd name="T10" fmla="*/ 24 w 154"/>
                <a:gd name="T11" fmla="*/ 26 h 45"/>
                <a:gd name="T12" fmla="*/ 29 w 154"/>
                <a:gd name="T13" fmla="*/ 26 h 45"/>
                <a:gd name="T14" fmla="*/ 33 w 154"/>
                <a:gd name="T15" fmla="*/ 25 h 45"/>
                <a:gd name="T16" fmla="*/ 39 w 154"/>
                <a:gd name="T17" fmla="*/ 26 h 45"/>
                <a:gd name="T18" fmla="*/ 68 w 154"/>
                <a:gd name="T19" fmla="*/ 30 h 45"/>
                <a:gd name="T20" fmla="*/ 81 w 154"/>
                <a:gd name="T21" fmla="*/ 37 h 45"/>
                <a:gd name="T22" fmla="*/ 137 w 154"/>
                <a:gd name="T23" fmla="*/ 45 h 45"/>
                <a:gd name="T24" fmla="*/ 137 w 154"/>
                <a:gd name="T25" fmla="*/ 39 h 45"/>
                <a:gd name="T26" fmla="*/ 148 w 154"/>
                <a:gd name="T27" fmla="*/ 43 h 45"/>
                <a:gd name="T28" fmla="*/ 154 w 154"/>
                <a:gd name="T29" fmla="*/ 37 h 45"/>
                <a:gd name="T30" fmla="*/ 145 w 154"/>
                <a:gd name="T31" fmla="*/ 32 h 45"/>
                <a:gd name="T32" fmla="*/ 143 w 154"/>
                <a:gd name="T33" fmla="*/ 32 h 45"/>
                <a:gd name="T34" fmla="*/ 140 w 154"/>
                <a:gd name="T35" fmla="*/ 33 h 45"/>
                <a:gd name="T36" fmla="*/ 136 w 154"/>
                <a:gd name="T37" fmla="*/ 33 h 45"/>
                <a:gd name="T38" fmla="*/ 133 w 154"/>
                <a:gd name="T39" fmla="*/ 31 h 45"/>
                <a:gd name="T40" fmla="*/ 128 w 154"/>
                <a:gd name="T41" fmla="*/ 27 h 45"/>
                <a:gd name="T42" fmla="*/ 106 w 154"/>
                <a:gd name="T43" fmla="*/ 20 h 45"/>
                <a:gd name="T44" fmla="*/ 107 w 154"/>
                <a:gd name="T45" fmla="*/ 20 h 45"/>
                <a:gd name="T46" fmla="*/ 126 w 154"/>
                <a:gd name="T47" fmla="*/ 16 h 45"/>
                <a:gd name="T48" fmla="*/ 122 w 154"/>
                <a:gd name="T49" fmla="*/ 16 h 45"/>
                <a:gd name="T50" fmla="*/ 106 w 154"/>
                <a:gd name="T51" fmla="*/ 18 h 45"/>
                <a:gd name="T52" fmla="*/ 82 w 154"/>
                <a:gd name="T53" fmla="*/ 9 h 45"/>
                <a:gd name="T54" fmla="*/ 66 w 154"/>
                <a:gd name="T55" fmla="*/ 17 h 45"/>
                <a:gd name="T56" fmla="*/ 26 w 154"/>
                <a:gd name="T5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4" h="45">
                  <a:moveTo>
                    <a:pt x="26" y="0"/>
                  </a:moveTo>
                  <a:cubicBezTo>
                    <a:pt x="23" y="0"/>
                    <a:pt x="21" y="3"/>
                    <a:pt x="18" y="3"/>
                  </a:cubicBezTo>
                  <a:cubicBezTo>
                    <a:pt x="16" y="3"/>
                    <a:pt x="15" y="1"/>
                    <a:pt x="13" y="1"/>
                  </a:cubicBezTo>
                  <a:cubicBezTo>
                    <a:pt x="10" y="1"/>
                    <a:pt x="1" y="10"/>
                    <a:pt x="0" y="12"/>
                  </a:cubicBezTo>
                  <a:cubicBezTo>
                    <a:pt x="8" y="12"/>
                    <a:pt x="12" y="18"/>
                    <a:pt x="18" y="24"/>
                  </a:cubicBezTo>
                  <a:cubicBezTo>
                    <a:pt x="20" y="25"/>
                    <a:pt x="22" y="26"/>
                    <a:pt x="24" y="26"/>
                  </a:cubicBezTo>
                  <a:cubicBezTo>
                    <a:pt x="26" y="26"/>
                    <a:pt x="27" y="26"/>
                    <a:pt x="29" y="26"/>
                  </a:cubicBezTo>
                  <a:cubicBezTo>
                    <a:pt x="30" y="26"/>
                    <a:pt x="32" y="25"/>
                    <a:pt x="33" y="25"/>
                  </a:cubicBezTo>
                  <a:cubicBezTo>
                    <a:pt x="35" y="25"/>
                    <a:pt x="37" y="26"/>
                    <a:pt x="39" y="26"/>
                  </a:cubicBezTo>
                  <a:cubicBezTo>
                    <a:pt x="49" y="29"/>
                    <a:pt x="58" y="30"/>
                    <a:pt x="68" y="30"/>
                  </a:cubicBezTo>
                  <a:cubicBezTo>
                    <a:pt x="73" y="30"/>
                    <a:pt x="75" y="37"/>
                    <a:pt x="81" y="37"/>
                  </a:cubicBezTo>
                  <a:cubicBezTo>
                    <a:pt x="102" y="37"/>
                    <a:pt x="120" y="38"/>
                    <a:pt x="137" y="45"/>
                  </a:cubicBezTo>
                  <a:cubicBezTo>
                    <a:pt x="136" y="43"/>
                    <a:pt x="135" y="39"/>
                    <a:pt x="137" y="39"/>
                  </a:cubicBezTo>
                  <a:cubicBezTo>
                    <a:pt x="143" y="39"/>
                    <a:pt x="143" y="43"/>
                    <a:pt x="148" y="43"/>
                  </a:cubicBezTo>
                  <a:cubicBezTo>
                    <a:pt x="149" y="43"/>
                    <a:pt x="153" y="39"/>
                    <a:pt x="154" y="37"/>
                  </a:cubicBezTo>
                  <a:cubicBezTo>
                    <a:pt x="150" y="36"/>
                    <a:pt x="150" y="34"/>
                    <a:pt x="145" y="32"/>
                  </a:cubicBezTo>
                  <a:cubicBezTo>
                    <a:pt x="145" y="32"/>
                    <a:pt x="144" y="32"/>
                    <a:pt x="143" y="32"/>
                  </a:cubicBezTo>
                  <a:cubicBezTo>
                    <a:pt x="142" y="32"/>
                    <a:pt x="141" y="32"/>
                    <a:pt x="140" y="33"/>
                  </a:cubicBezTo>
                  <a:cubicBezTo>
                    <a:pt x="139" y="33"/>
                    <a:pt x="137" y="33"/>
                    <a:pt x="136" y="33"/>
                  </a:cubicBezTo>
                  <a:cubicBezTo>
                    <a:pt x="135" y="33"/>
                    <a:pt x="134" y="33"/>
                    <a:pt x="133" y="31"/>
                  </a:cubicBezTo>
                  <a:cubicBezTo>
                    <a:pt x="132" y="30"/>
                    <a:pt x="132" y="27"/>
                    <a:pt x="128" y="27"/>
                  </a:cubicBezTo>
                  <a:cubicBezTo>
                    <a:pt x="119" y="27"/>
                    <a:pt x="112" y="26"/>
                    <a:pt x="106" y="20"/>
                  </a:cubicBezTo>
                  <a:cubicBezTo>
                    <a:pt x="106" y="20"/>
                    <a:pt x="107" y="20"/>
                    <a:pt x="107" y="20"/>
                  </a:cubicBezTo>
                  <a:cubicBezTo>
                    <a:pt x="112" y="20"/>
                    <a:pt x="125" y="18"/>
                    <a:pt x="126" y="16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96" y="18"/>
                    <a:pt x="93" y="9"/>
                    <a:pt x="82" y="9"/>
                  </a:cubicBezTo>
                  <a:cubicBezTo>
                    <a:pt x="76" y="9"/>
                    <a:pt x="74" y="17"/>
                    <a:pt x="66" y="17"/>
                  </a:cubicBezTo>
                  <a:cubicBezTo>
                    <a:pt x="49" y="17"/>
                    <a:pt x="42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38"/>
            <p:cNvSpPr>
              <a:spLocks/>
            </p:cNvSpPr>
            <p:nvPr/>
          </p:nvSpPr>
          <p:spPr bwMode="auto">
            <a:xfrm>
              <a:off x="7694" y="3365"/>
              <a:ext cx="109" cy="24"/>
            </a:xfrm>
            <a:custGeom>
              <a:avLst/>
              <a:gdLst>
                <a:gd name="T0" fmla="*/ 46 w 46"/>
                <a:gd name="T1" fmla="*/ 0 h 10"/>
                <a:gd name="T2" fmla="*/ 31 w 46"/>
                <a:gd name="T3" fmla="*/ 5 h 10"/>
                <a:gd name="T4" fmla="*/ 10 w 46"/>
                <a:gd name="T5" fmla="*/ 1 h 10"/>
                <a:gd name="T6" fmla="*/ 7 w 46"/>
                <a:gd name="T7" fmla="*/ 1 h 10"/>
                <a:gd name="T8" fmla="*/ 0 w 46"/>
                <a:gd name="T9" fmla="*/ 5 h 10"/>
                <a:gd name="T10" fmla="*/ 10 w 46"/>
                <a:gd name="T11" fmla="*/ 10 h 10"/>
                <a:gd name="T12" fmla="*/ 12 w 46"/>
                <a:gd name="T13" fmla="*/ 10 h 10"/>
                <a:gd name="T14" fmla="*/ 31 w 46"/>
                <a:gd name="T15" fmla="*/ 10 h 10"/>
                <a:gd name="T16" fmla="*/ 46 w 46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10">
                  <a:moveTo>
                    <a:pt x="46" y="0"/>
                  </a:moveTo>
                  <a:cubicBezTo>
                    <a:pt x="41" y="2"/>
                    <a:pt x="39" y="5"/>
                    <a:pt x="31" y="5"/>
                  </a:cubicBezTo>
                  <a:cubicBezTo>
                    <a:pt x="23" y="5"/>
                    <a:pt x="19" y="1"/>
                    <a:pt x="10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4" y="1"/>
                    <a:pt x="0" y="2"/>
                    <a:pt x="0" y="5"/>
                  </a:cubicBezTo>
                  <a:cubicBezTo>
                    <a:pt x="0" y="10"/>
                    <a:pt x="6" y="10"/>
                    <a:pt x="10" y="10"/>
                  </a:cubicBezTo>
                  <a:cubicBezTo>
                    <a:pt x="11" y="10"/>
                    <a:pt x="11" y="10"/>
                    <a:pt x="12" y="10"/>
                  </a:cubicBezTo>
                  <a:cubicBezTo>
                    <a:pt x="16" y="10"/>
                    <a:pt x="23" y="10"/>
                    <a:pt x="31" y="10"/>
                  </a:cubicBezTo>
                  <a:cubicBezTo>
                    <a:pt x="38" y="8"/>
                    <a:pt x="42" y="7"/>
                    <a:pt x="4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39"/>
            <p:cNvSpPr>
              <a:spLocks/>
            </p:cNvSpPr>
            <p:nvPr/>
          </p:nvSpPr>
          <p:spPr bwMode="auto">
            <a:xfrm>
              <a:off x="7585" y="3370"/>
              <a:ext cx="76" cy="26"/>
            </a:xfrm>
            <a:custGeom>
              <a:avLst/>
              <a:gdLst>
                <a:gd name="T0" fmla="*/ 32 w 32"/>
                <a:gd name="T1" fmla="*/ 0 h 11"/>
                <a:gd name="T2" fmla="*/ 20 w 32"/>
                <a:gd name="T3" fmla="*/ 0 h 11"/>
                <a:gd name="T4" fmla="*/ 19 w 32"/>
                <a:gd name="T5" fmla="*/ 4 h 11"/>
                <a:gd name="T6" fmla="*/ 9 w 32"/>
                <a:gd name="T7" fmla="*/ 2 h 11"/>
                <a:gd name="T8" fmla="*/ 7 w 32"/>
                <a:gd name="T9" fmla="*/ 2 h 11"/>
                <a:gd name="T10" fmla="*/ 0 w 32"/>
                <a:gd name="T11" fmla="*/ 7 h 11"/>
                <a:gd name="T12" fmla="*/ 11 w 32"/>
                <a:gd name="T13" fmla="*/ 11 h 11"/>
                <a:gd name="T14" fmla="*/ 23 w 32"/>
                <a:gd name="T15" fmla="*/ 6 h 11"/>
                <a:gd name="T16" fmla="*/ 28 w 32"/>
                <a:gd name="T17" fmla="*/ 8 h 11"/>
                <a:gd name="T18" fmla="*/ 32 w 32"/>
                <a:gd name="T19" fmla="*/ 8 h 11"/>
                <a:gd name="T20" fmla="*/ 32 w 32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11">
                  <a:moveTo>
                    <a:pt x="32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1"/>
                    <a:pt x="19" y="2"/>
                    <a:pt x="19" y="4"/>
                  </a:cubicBezTo>
                  <a:cubicBezTo>
                    <a:pt x="17" y="3"/>
                    <a:pt x="14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3" y="2"/>
                    <a:pt x="0" y="2"/>
                    <a:pt x="0" y="7"/>
                  </a:cubicBezTo>
                  <a:cubicBezTo>
                    <a:pt x="0" y="9"/>
                    <a:pt x="7" y="11"/>
                    <a:pt x="11" y="11"/>
                  </a:cubicBezTo>
                  <a:cubicBezTo>
                    <a:pt x="16" y="11"/>
                    <a:pt x="18" y="8"/>
                    <a:pt x="23" y="6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7"/>
                    <a:pt x="32" y="4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0"/>
            <p:cNvSpPr>
              <a:spLocks/>
            </p:cNvSpPr>
            <p:nvPr/>
          </p:nvSpPr>
          <p:spPr bwMode="auto">
            <a:xfrm>
              <a:off x="7668" y="3403"/>
              <a:ext cx="54" cy="38"/>
            </a:xfrm>
            <a:custGeom>
              <a:avLst/>
              <a:gdLst>
                <a:gd name="T0" fmla="*/ 5 w 23"/>
                <a:gd name="T1" fmla="*/ 0 h 16"/>
                <a:gd name="T2" fmla="*/ 0 w 23"/>
                <a:gd name="T3" fmla="*/ 4 h 16"/>
                <a:gd name="T4" fmla="*/ 13 w 23"/>
                <a:gd name="T5" fmla="*/ 10 h 16"/>
                <a:gd name="T6" fmla="*/ 16 w 23"/>
                <a:gd name="T7" fmla="*/ 16 h 16"/>
                <a:gd name="T8" fmla="*/ 19 w 23"/>
                <a:gd name="T9" fmla="*/ 16 h 16"/>
                <a:gd name="T10" fmla="*/ 23 w 23"/>
                <a:gd name="T11" fmla="*/ 13 h 16"/>
                <a:gd name="T12" fmla="*/ 15 w 23"/>
                <a:gd name="T13" fmla="*/ 1 h 16"/>
                <a:gd name="T14" fmla="*/ 10 w 23"/>
                <a:gd name="T15" fmla="*/ 1 h 16"/>
                <a:gd name="T16" fmla="*/ 5 w 23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6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9"/>
                    <a:pt x="8" y="10"/>
                    <a:pt x="13" y="10"/>
                  </a:cubicBezTo>
                  <a:cubicBezTo>
                    <a:pt x="13" y="11"/>
                    <a:pt x="14" y="16"/>
                    <a:pt x="16" y="16"/>
                  </a:cubicBezTo>
                  <a:cubicBezTo>
                    <a:pt x="17" y="16"/>
                    <a:pt x="18" y="16"/>
                    <a:pt x="19" y="16"/>
                  </a:cubicBezTo>
                  <a:cubicBezTo>
                    <a:pt x="20" y="16"/>
                    <a:pt x="23" y="14"/>
                    <a:pt x="23" y="13"/>
                  </a:cubicBezTo>
                  <a:cubicBezTo>
                    <a:pt x="23" y="6"/>
                    <a:pt x="15" y="8"/>
                    <a:pt x="15" y="1"/>
                  </a:cubicBezTo>
                  <a:cubicBezTo>
                    <a:pt x="13" y="1"/>
                    <a:pt x="11" y="1"/>
                    <a:pt x="10" y="1"/>
                  </a:cubicBezTo>
                  <a:cubicBezTo>
                    <a:pt x="8" y="1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1"/>
            <p:cNvSpPr>
              <a:spLocks/>
            </p:cNvSpPr>
            <p:nvPr/>
          </p:nvSpPr>
          <p:spPr bwMode="auto">
            <a:xfrm>
              <a:off x="7557" y="3367"/>
              <a:ext cx="23" cy="22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0 h 9"/>
                <a:gd name="T4" fmla="*/ 0 w 10"/>
                <a:gd name="T5" fmla="*/ 6 h 9"/>
                <a:gd name="T6" fmla="*/ 4 w 10"/>
                <a:gd name="T7" fmla="*/ 9 h 9"/>
                <a:gd name="T8" fmla="*/ 10 w 10"/>
                <a:gd name="T9" fmla="*/ 4 h 9"/>
                <a:gd name="T10" fmla="*/ 5 w 10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7" y="9"/>
                    <a:pt x="9" y="7"/>
                    <a:pt x="10" y="4"/>
                  </a:cubicBezTo>
                  <a:cubicBezTo>
                    <a:pt x="8" y="3"/>
                    <a:pt x="8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2"/>
            <p:cNvSpPr>
              <a:spLocks/>
            </p:cNvSpPr>
            <p:nvPr/>
          </p:nvSpPr>
          <p:spPr bwMode="auto">
            <a:xfrm>
              <a:off x="7824" y="3375"/>
              <a:ext cx="125" cy="68"/>
            </a:xfrm>
            <a:custGeom>
              <a:avLst/>
              <a:gdLst>
                <a:gd name="T0" fmla="*/ 44 w 53"/>
                <a:gd name="T1" fmla="*/ 0 h 29"/>
                <a:gd name="T2" fmla="*/ 20 w 53"/>
                <a:gd name="T3" fmla="*/ 6 h 29"/>
                <a:gd name="T4" fmla="*/ 17 w 53"/>
                <a:gd name="T5" fmla="*/ 10 h 29"/>
                <a:gd name="T6" fmla="*/ 0 w 53"/>
                <a:gd name="T7" fmla="*/ 25 h 29"/>
                <a:gd name="T8" fmla="*/ 3 w 53"/>
                <a:gd name="T9" fmla="*/ 29 h 29"/>
                <a:gd name="T10" fmla="*/ 21 w 53"/>
                <a:gd name="T11" fmla="*/ 20 h 29"/>
                <a:gd name="T12" fmla="*/ 22 w 53"/>
                <a:gd name="T13" fmla="*/ 14 h 29"/>
                <a:gd name="T14" fmla="*/ 53 w 53"/>
                <a:gd name="T15" fmla="*/ 1 h 29"/>
                <a:gd name="T16" fmla="*/ 44 w 53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9">
                  <a:moveTo>
                    <a:pt x="44" y="0"/>
                  </a:moveTo>
                  <a:cubicBezTo>
                    <a:pt x="36" y="0"/>
                    <a:pt x="24" y="2"/>
                    <a:pt x="20" y="6"/>
                  </a:cubicBezTo>
                  <a:cubicBezTo>
                    <a:pt x="19" y="7"/>
                    <a:pt x="19" y="10"/>
                    <a:pt x="17" y="10"/>
                  </a:cubicBezTo>
                  <a:cubicBezTo>
                    <a:pt x="10" y="13"/>
                    <a:pt x="0" y="13"/>
                    <a:pt x="0" y="25"/>
                  </a:cubicBezTo>
                  <a:cubicBezTo>
                    <a:pt x="0" y="27"/>
                    <a:pt x="1" y="29"/>
                    <a:pt x="3" y="29"/>
                  </a:cubicBezTo>
                  <a:cubicBezTo>
                    <a:pt x="9" y="29"/>
                    <a:pt x="18" y="23"/>
                    <a:pt x="21" y="20"/>
                  </a:cubicBezTo>
                  <a:cubicBezTo>
                    <a:pt x="22" y="19"/>
                    <a:pt x="20" y="14"/>
                    <a:pt x="22" y="14"/>
                  </a:cubicBezTo>
                  <a:cubicBezTo>
                    <a:pt x="31" y="14"/>
                    <a:pt x="48" y="9"/>
                    <a:pt x="53" y="1"/>
                  </a:cubicBezTo>
                  <a:cubicBezTo>
                    <a:pt x="52" y="0"/>
                    <a:pt x="48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3"/>
            <p:cNvSpPr>
              <a:spLocks/>
            </p:cNvSpPr>
            <p:nvPr/>
          </p:nvSpPr>
          <p:spPr bwMode="auto">
            <a:xfrm>
              <a:off x="8195" y="3268"/>
              <a:ext cx="26" cy="52"/>
            </a:xfrm>
            <a:custGeom>
              <a:avLst/>
              <a:gdLst>
                <a:gd name="T0" fmla="*/ 9 w 11"/>
                <a:gd name="T1" fmla="*/ 0 h 22"/>
                <a:gd name="T2" fmla="*/ 6 w 11"/>
                <a:gd name="T3" fmla="*/ 9 h 22"/>
                <a:gd name="T4" fmla="*/ 0 w 11"/>
                <a:gd name="T5" fmla="*/ 18 h 22"/>
                <a:gd name="T6" fmla="*/ 4 w 11"/>
                <a:gd name="T7" fmla="*/ 22 h 22"/>
                <a:gd name="T8" fmla="*/ 7 w 11"/>
                <a:gd name="T9" fmla="*/ 11 h 22"/>
                <a:gd name="T10" fmla="*/ 11 w 11"/>
                <a:gd name="T11" fmla="*/ 6 h 22"/>
                <a:gd name="T12" fmla="*/ 9 w 11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2">
                  <a:moveTo>
                    <a:pt x="9" y="0"/>
                  </a:moveTo>
                  <a:cubicBezTo>
                    <a:pt x="5" y="1"/>
                    <a:pt x="6" y="5"/>
                    <a:pt x="6" y="9"/>
                  </a:cubicBezTo>
                  <a:cubicBezTo>
                    <a:pt x="6" y="12"/>
                    <a:pt x="0" y="13"/>
                    <a:pt x="0" y="18"/>
                  </a:cubicBezTo>
                  <a:cubicBezTo>
                    <a:pt x="0" y="20"/>
                    <a:pt x="2" y="22"/>
                    <a:pt x="4" y="22"/>
                  </a:cubicBezTo>
                  <a:cubicBezTo>
                    <a:pt x="8" y="22"/>
                    <a:pt x="7" y="16"/>
                    <a:pt x="7" y="11"/>
                  </a:cubicBezTo>
                  <a:cubicBezTo>
                    <a:pt x="9" y="11"/>
                    <a:pt x="11" y="9"/>
                    <a:pt x="11" y="6"/>
                  </a:cubicBezTo>
                  <a:cubicBezTo>
                    <a:pt x="11" y="2"/>
                    <a:pt x="10" y="4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4"/>
            <p:cNvSpPr>
              <a:spLocks/>
            </p:cNvSpPr>
            <p:nvPr/>
          </p:nvSpPr>
          <p:spPr bwMode="auto">
            <a:xfrm>
              <a:off x="7914" y="3181"/>
              <a:ext cx="33" cy="30"/>
            </a:xfrm>
            <a:custGeom>
              <a:avLst/>
              <a:gdLst>
                <a:gd name="T0" fmla="*/ 4 w 14"/>
                <a:gd name="T1" fmla="*/ 0 h 13"/>
                <a:gd name="T2" fmla="*/ 0 w 14"/>
                <a:gd name="T3" fmla="*/ 3 h 13"/>
                <a:gd name="T4" fmla="*/ 9 w 14"/>
                <a:gd name="T5" fmla="*/ 13 h 13"/>
                <a:gd name="T6" fmla="*/ 14 w 14"/>
                <a:gd name="T7" fmla="*/ 6 h 13"/>
                <a:gd name="T8" fmla="*/ 4 w 1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4" y="0"/>
                  </a:moveTo>
                  <a:cubicBezTo>
                    <a:pt x="1" y="0"/>
                    <a:pt x="0" y="0"/>
                    <a:pt x="0" y="3"/>
                  </a:cubicBezTo>
                  <a:cubicBezTo>
                    <a:pt x="0" y="7"/>
                    <a:pt x="6" y="13"/>
                    <a:pt x="9" y="13"/>
                  </a:cubicBezTo>
                  <a:cubicBezTo>
                    <a:pt x="11" y="13"/>
                    <a:pt x="14" y="7"/>
                    <a:pt x="14" y="6"/>
                  </a:cubicBezTo>
                  <a:cubicBezTo>
                    <a:pt x="14" y="2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5"/>
            <p:cNvSpPr>
              <a:spLocks/>
            </p:cNvSpPr>
            <p:nvPr/>
          </p:nvSpPr>
          <p:spPr bwMode="auto">
            <a:xfrm>
              <a:off x="7978" y="3176"/>
              <a:ext cx="101" cy="28"/>
            </a:xfrm>
            <a:custGeom>
              <a:avLst/>
              <a:gdLst>
                <a:gd name="T0" fmla="*/ 27 w 43"/>
                <a:gd name="T1" fmla="*/ 0 h 12"/>
                <a:gd name="T2" fmla="*/ 4 w 43"/>
                <a:gd name="T3" fmla="*/ 0 h 12"/>
                <a:gd name="T4" fmla="*/ 0 w 43"/>
                <a:gd name="T5" fmla="*/ 5 h 12"/>
                <a:gd name="T6" fmla="*/ 10 w 43"/>
                <a:gd name="T7" fmla="*/ 7 h 12"/>
                <a:gd name="T8" fmla="*/ 22 w 43"/>
                <a:gd name="T9" fmla="*/ 7 h 12"/>
                <a:gd name="T10" fmla="*/ 40 w 43"/>
                <a:gd name="T11" fmla="*/ 12 h 12"/>
                <a:gd name="T12" fmla="*/ 43 w 43"/>
                <a:gd name="T13" fmla="*/ 11 h 12"/>
                <a:gd name="T14" fmla="*/ 37 w 43"/>
                <a:gd name="T15" fmla="*/ 2 h 12"/>
                <a:gd name="T16" fmla="*/ 35 w 43"/>
                <a:gd name="T17" fmla="*/ 2 h 12"/>
                <a:gd name="T18" fmla="*/ 31 w 43"/>
                <a:gd name="T19" fmla="*/ 2 h 12"/>
                <a:gd name="T20" fmla="*/ 27 w 4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2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0" y="2"/>
                    <a:pt x="0" y="5"/>
                  </a:cubicBezTo>
                  <a:cubicBezTo>
                    <a:pt x="0" y="5"/>
                    <a:pt x="7" y="7"/>
                    <a:pt x="10" y="7"/>
                  </a:cubicBezTo>
                  <a:cubicBezTo>
                    <a:pt x="14" y="7"/>
                    <a:pt x="16" y="7"/>
                    <a:pt x="22" y="7"/>
                  </a:cubicBezTo>
                  <a:cubicBezTo>
                    <a:pt x="29" y="7"/>
                    <a:pt x="33" y="12"/>
                    <a:pt x="40" y="12"/>
                  </a:cubicBezTo>
                  <a:cubicBezTo>
                    <a:pt x="41" y="12"/>
                    <a:pt x="43" y="12"/>
                    <a:pt x="43" y="11"/>
                  </a:cubicBezTo>
                  <a:cubicBezTo>
                    <a:pt x="43" y="7"/>
                    <a:pt x="38" y="6"/>
                    <a:pt x="37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4" y="2"/>
                    <a:pt x="32" y="2"/>
                    <a:pt x="31" y="2"/>
                  </a:cubicBezTo>
                  <a:cubicBezTo>
                    <a:pt x="29" y="2"/>
                    <a:pt x="28" y="2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6"/>
            <p:cNvSpPr>
              <a:spLocks/>
            </p:cNvSpPr>
            <p:nvPr/>
          </p:nvSpPr>
          <p:spPr bwMode="auto">
            <a:xfrm>
              <a:off x="7961" y="2989"/>
              <a:ext cx="45" cy="99"/>
            </a:xfrm>
            <a:custGeom>
              <a:avLst/>
              <a:gdLst>
                <a:gd name="T0" fmla="*/ 5 w 19"/>
                <a:gd name="T1" fmla="*/ 0 h 42"/>
                <a:gd name="T2" fmla="*/ 0 w 19"/>
                <a:gd name="T3" fmla="*/ 10 h 42"/>
                <a:gd name="T4" fmla="*/ 4 w 19"/>
                <a:gd name="T5" fmla="*/ 25 h 42"/>
                <a:gd name="T6" fmla="*/ 4 w 19"/>
                <a:gd name="T7" fmla="*/ 32 h 42"/>
                <a:gd name="T8" fmla="*/ 11 w 19"/>
                <a:gd name="T9" fmla="*/ 42 h 42"/>
                <a:gd name="T10" fmla="*/ 5 w 19"/>
                <a:gd name="T11" fmla="*/ 33 h 42"/>
                <a:gd name="T12" fmla="*/ 5 w 19"/>
                <a:gd name="T13" fmla="*/ 29 h 42"/>
                <a:gd name="T14" fmla="*/ 18 w 19"/>
                <a:gd name="T15" fmla="*/ 28 h 42"/>
                <a:gd name="T16" fmla="*/ 13 w 19"/>
                <a:gd name="T17" fmla="*/ 20 h 42"/>
                <a:gd name="T18" fmla="*/ 19 w 19"/>
                <a:gd name="T19" fmla="*/ 13 h 42"/>
                <a:gd name="T20" fmla="*/ 5 w 19"/>
                <a:gd name="T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2">
                  <a:moveTo>
                    <a:pt x="5" y="0"/>
                  </a:moveTo>
                  <a:cubicBezTo>
                    <a:pt x="1" y="2"/>
                    <a:pt x="0" y="6"/>
                    <a:pt x="0" y="10"/>
                  </a:cubicBezTo>
                  <a:cubicBezTo>
                    <a:pt x="0" y="17"/>
                    <a:pt x="4" y="19"/>
                    <a:pt x="4" y="25"/>
                  </a:cubicBezTo>
                  <a:cubicBezTo>
                    <a:pt x="4" y="30"/>
                    <a:pt x="4" y="29"/>
                    <a:pt x="4" y="32"/>
                  </a:cubicBezTo>
                  <a:cubicBezTo>
                    <a:pt x="4" y="35"/>
                    <a:pt x="6" y="42"/>
                    <a:pt x="11" y="42"/>
                  </a:cubicBezTo>
                  <a:cubicBezTo>
                    <a:pt x="9" y="38"/>
                    <a:pt x="8" y="36"/>
                    <a:pt x="5" y="3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10" y="29"/>
                    <a:pt x="15" y="29"/>
                    <a:pt x="18" y="28"/>
                  </a:cubicBezTo>
                  <a:cubicBezTo>
                    <a:pt x="17" y="24"/>
                    <a:pt x="13" y="23"/>
                    <a:pt x="13" y="20"/>
                  </a:cubicBezTo>
                  <a:cubicBezTo>
                    <a:pt x="13" y="17"/>
                    <a:pt x="19" y="17"/>
                    <a:pt x="19" y="13"/>
                  </a:cubicBezTo>
                  <a:cubicBezTo>
                    <a:pt x="10" y="11"/>
                    <a:pt x="6" y="7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7"/>
            <p:cNvSpPr>
              <a:spLocks noEditPoints="1"/>
            </p:cNvSpPr>
            <p:nvPr/>
          </p:nvSpPr>
          <p:spPr bwMode="auto">
            <a:xfrm>
              <a:off x="8715" y="3218"/>
              <a:ext cx="139" cy="81"/>
            </a:xfrm>
            <a:custGeom>
              <a:avLst/>
              <a:gdLst>
                <a:gd name="T0" fmla="*/ 14 w 59"/>
                <a:gd name="T1" fmla="*/ 31 h 34"/>
                <a:gd name="T2" fmla="*/ 15 w 59"/>
                <a:gd name="T3" fmla="*/ 32 h 34"/>
                <a:gd name="T4" fmla="*/ 15 w 59"/>
                <a:gd name="T5" fmla="*/ 31 h 34"/>
                <a:gd name="T6" fmla="*/ 14 w 59"/>
                <a:gd name="T7" fmla="*/ 31 h 34"/>
                <a:gd name="T8" fmla="*/ 54 w 59"/>
                <a:gd name="T9" fmla="*/ 0 h 34"/>
                <a:gd name="T10" fmla="*/ 42 w 59"/>
                <a:gd name="T11" fmla="*/ 15 h 34"/>
                <a:gd name="T12" fmla="*/ 22 w 59"/>
                <a:gd name="T13" fmla="*/ 19 h 34"/>
                <a:gd name="T14" fmla="*/ 16 w 59"/>
                <a:gd name="T15" fmla="*/ 21 h 34"/>
                <a:gd name="T16" fmla="*/ 16 w 59"/>
                <a:gd name="T17" fmla="*/ 21 h 34"/>
                <a:gd name="T18" fmla="*/ 0 w 59"/>
                <a:gd name="T19" fmla="*/ 21 h 34"/>
                <a:gd name="T20" fmla="*/ 13 w 59"/>
                <a:gd name="T21" fmla="*/ 30 h 34"/>
                <a:gd name="T22" fmla="*/ 14 w 59"/>
                <a:gd name="T23" fmla="*/ 31 h 34"/>
                <a:gd name="T24" fmla="*/ 14 w 59"/>
                <a:gd name="T25" fmla="*/ 30 h 34"/>
                <a:gd name="T26" fmla="*/ 15 w 59"/>
                <a:gd name="T27" fmla="*/ 31 h 34"/>
                <a:gd name="T28" fmla="*/ 22 w 59"/>
                <a:gd name="T29" fmla="*/ 34 h 34"/>
                <a:gd name="T30" fmla="*/ 48 w 59"/>
                <a:gd name="T31" fmla="*/ 26 h 34"/>
                <a:gd name="T32" fmla="*/ 59 w 59"/>
                <a:gd name="T33" fmla="*/ 8 h 34"/>
                <a:gd name="T34" fmla="*/ 54 w 59"/>
                <a:gd name="T3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34">
                  <a:moveTo>
                    <a:pt x="14" y="31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4" y="31"/>
                  </a:cubicBezTo>
                  <a:moveTo>
                    <a:pt x="54" y="0"/>
                  </a:moveTo>
                  <a:cubicBezTo>
                    <a:pt x="47" y="0"/>
                    <a:pt x="50" y="12"/>
                    <a:pt x="42" y="15"/>
                  </a:cubicBezTo>
                  <a:cubicBezTo>
                    <a:pt x="38" y="17"/>
                    <a:pt x="30" y="17"/>
                    <a:pt x="22" y="19"/>
                  </a:cubicBezTo>
                  <a:cubicBezTo>
                    <a:pt x="22" y="19"/>
                    <a:pt x="18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7"/>
                    <a:pt x="8" y="27"/>
                    <a:pt x="13" y="30"/>
                  </a:cubicBezTo>
                  <a:cubicBezTo>
                    <a:pt x="13" y="30"/>
                    <a:pt x="14" y="30"/>
                    <a:pt x="14" y="31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5" y="31"/>
                    <a:pt x="15" y="31"/>
                  </a:cubicBezTo>
                  <a:cubicBezTo>
                    <a:pt x="17" y="33"/>
                    <a:pt x="21" y="34"/>
                    <a:pt x="22" y="34"/>
                  </a:cubicBezTo>
                  <a:cubicBezTo>
                    <a:pt x="33" y="34"/>
                    <a:pt x="38" y="28"/>
                    <a:pt x="48" y="26"/>
                  </a:cubicBezTo>
                  <a:cubicBezTo>
                    <a:pt x="48" y="17"/>
                    <a:pt x="59" y="19"/>
                    <a:pt x="59" y="8"/>
                  </a:cubicBezTo>
                  <a:cubicBezTo>
                    <a:pt x="59" y="5"/>
                    <a:pt x="57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48"/>
            <p:cNvSpPr>
              <a:spLocks/>
            </p:cNvSpPr>
            <p:nvPr/>
          </p:nvSpPr>
          <p:spPr bwMode="auto">
            <a:xfrm>
              <a:off x="8079" y="3079"/>
              <a:ext cx="721" cy="376"/>
            </a:xfrm>
            <a:custGeom>
              <a:avLst/>
              <a:gdLst>
                <a:gd name="T0" fmla="*/ 7 w 305"/>
                <a:gd name="T1" fmla="*/ 9 h 159"/>
                <a:gd name="T2" fmla="*/ 16 w 305"/>
                <a:gd name="T3" fmla="*/ 26 h 159"/>
                <a:gd name="T4" fmla="*/ 27 w 305"/>
                <a:gd name="T5" fmla="*/ 32 h 159"/>
                <a:gd name="T6" fmla="*/ 46 w 305"/>
                <a:gd name="T7" fmla="*/ 30 h 159"/>
                <a:gd name="T8" fmla="*/ 28 w 305"/>
                <a:gd name="T9" fmla="*/ 45 h 159"/>
                <a:gd name="T10" fmla="*/ 36 w 305"/>
                <a:gd name="T11" fmla="*/ 58 h 159"/>
                <a:gd name="T12" fmla="*/ 44 w 305"/>
                <a:gd name="T13" fmla="*/ 54 h 159"/>
                <a:gd name="T14" fmla="*/ 64 w 305"/>
                <a:gd name="T15" fmla="*/ 65 h 159"/>
                <a:gd name="T16" fmla="*/ 114 w 305"/>
                <a:gd name="T17" fmla="*/ 85 h 159"/>
                <a:gd name="T18" fmla="*/ 108 w 305"/>
                <a:gd name="T19" fmla="*/ 118 h 159"/>
                <a:gd name="T20" fmla="*/ 128 w 305"/>
                <a:gd name="T21" fmla="*/ 122 h 159"/>
                <a:gd name="T22" fmla="*/ 167 w 305"/>
                <a:gd name="T23" fmla="*/ 135 h 159"/>
                <a:gd name="T24" fmla="*/ 189 w 305"/>
                <a:gd name="T25" fmla="*/ 123 h 159"/>
                <a:gd name="T26" fmla="*/ 246 w 305"/>
                <a:gd name="T27" fmla="*/ 135 h 159"/>
                <a:gd name="T28" fmla="*/ 272 w 305"/>
                <a:gd name="T29" fmla="*/ 152 h 159"/>
                <a:gd name="T30" fmla="*/ 295 w 305"/>
                <a:gd name="T31" fmla="*/ 159 h 159"/>
                <a:gd name="T32" fmla="*/ 305 w 305"/>
                <a:gd name="T33" fmla="*/ 150 h 159"/>
                <a:gd name="T34" fmla="*/ 290 w 305"/>
                <a:gd name="T35" fmla="*/ 142 h 159"/>
                <a:gd name="T36" fmla="*/ 287 w 305"/>
                <a:gd name="T37" fmla="*/ 142 h 159"/>
                <a:gd name="T38" fmla="*/ 283 w 305"/>
                <a:gd name="T39" fmla="*/ 141 h 159"/>
                <a:gd name="T40" fmla="*/ 267 w 305"/>
                <a:gd name="T41" fmla="*/ 130 h 159"/>
                <a:gd name="T42" fmla="*/ 249 w 305"/>
                <a:gd name="T43" fmla="*/ 102 h 159"/>
                <a:gd name="T44" fmla="*/ 251 w 305"/>
                <a:gd name="T45" fmla="*/ 86 h 159"/>
                <a:gd name="T46" fmla="*/ 248 w 305"/>
                <a:gd name="T47" fmla="*/ 86 h 159"/>
                <a:gd name="T48" fmla="*/ 214 w 305"/>
                <a:gd name="T49" fmla="*/ 59 h 159"/>
                <a:gd name="T50" fmla="*/ 191 w 305"/>
                <a:gd name="T51" fmla="*/ 46 h 159"/>
                <a:gd name="T52" fmla="*/ 155 w 305"/>
                <a:gd name="T53" fmla="*/ 35 h 159"/>
                <a:gd name="T54" fmla="*/ 152 w 305"/>
                <a:gd name="T55" fmla="*/ 33 h 159"/>
                <a:gd name="T56" fmla="*/ 144 w 305"/>
                <a:gd name="T57" fmla="*/ 30 h 159"/>
                <a:gd name="T58" fmla="*/ 116 w 305"/>
                <a:gd name="T59" fmla="*/ 20 h 159"/>
                <a:gd name="T60" fmla="*/ 93 w 305"/>
                <a:gd name="T61" fmla="*/ 29 h 159"/>
                <a:gd name="T62" fmla="*/ 71 w 305"/>
                <a:gd name="T63" fmla="*/ 45 h 159"/>
                <a:gd name="T64" fmla="*/ 52 w 305"/>
                <a:gd name="T65" fmla="*/ 30 h 159"/>
                <a:gd name="T66" fmla="*/ 27 w 305"/>
                <a:gd name="T6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159">
                  <a:moveTo>
                    <a:pt x="27" y="0"/>
                  </a:moveTo>
                  <a:cubicBezTo>
                    <a:pt x="17" y="0"/>
                    <a:pt x="14" y="9"/>
                    <a:pt x="7" y="9"/>
                  </a:cubicBezTo>
                  <a:cubicBezTo>
                    <a:pt x="4" y="9"/>
                    <a:pt x="0" y="11"/>
                    <a:pt x="0" y="14"/>
                  </a:cubicBezTo>
                  <a:cubicBezTo>
                    <a:pt x="0" y="21"/>
                    <a:pt x="12" y="18"/>
                    <a:pt x="16" y="26"/>
                  </a:cubicBezTo>
                  <a:cubicBezTo>
                    <a:pt x="17" y="27"/>
                    <a:pt x="18" y="30"/>
                    <a:pt x="19" y="30"/>
                  </a:cubicBezTo>
                  <a:cubicBezTo>
                    <a:pt x="22" y="31"/>
                    <a:pt x="24" y="32"/>
                    <a:pt x="27" y="32"/>
                  </a:cubicBezTo>
                  <a:cubicBezTo>
                    <a:pt x="32" y="32"/>
                    <a:pt x="36" y="31"/>
                    <a:pt x="42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2" y="36"/>
                    <a:pt x="26" y="35"/>
                    <a:pt x="19" y="39"/>
                  </a:cubicBezTo>
                  <a:cubicBezTo>
                    <a:pt x="20" y="43"/>
                    <a:pt x="26" y="41"/>
                    <a:pt x="28" y="45"/>
                  </a:cubicBezTo>
                  <a:cubicBezTo>
                    <a:pt x="31" y="49"/>
                    <a:pt x="28" y="52"/>
                    <a:pt x="31" y="57"/>
                  </a:cubicBezTo>
                  <a:cubicBezTo>
                    <a:pt x="31" y="58"/>
                    <a:pt x="35" y="58"/>
                    <a:pt x="36" y="58"/>
                  </a:cubicBezTo>
                  <a:cubicBezTo>
                    <a:pt x="40" y="58"/>
                    <a:pt x="43" y="53"/>
                    <a:pt x="44" y="49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3"/>
                    <a:pt x="46" y="53"/>
                    <a:pt x="46" y="53"/>
                  </a:cubicBezTo>
                  <a:cubicBezTo>
                    <a:pt x="53" y="53"/>
                    <a:pt x="56" y="65"/>
                    <a:pt x="64" y="65"/>
                  </a:cubicBezTo>
                  <a:cubicBezTo>
                    <a:pt x="72" y="65"/>
                    <a:pt x="86" y="67"/>
                    <a:pt x="92" y="70"/>
                  </a:cubicBezTo>
                  <a:cubicBezTo>
                    <a:pt x="97" y="73"/>
                    <a:pt x="112" y="78"/>
                    <a:pt x="114" y="85"/>
                  </a:cubicBezTo>
                  <a:cubicBezTo>
                    <a:pt x="117" y="93"/>
                    <a:pt x="114" y="100"/>
                    <a:pt x="121" y="107"/>
                  </a:cubicBezTo>
                  <a:cubicBezTo>
                    <a:pt x="118" y="109"/>
                    <a:pt x="108" y="112"/>
                    <a:pt x="108" y="118"/>
                  </a:cubicBezTo>
                  <a:cubicBezTo>
                    <a:pt x="108" y="122"/>
                    <a:pt x="113" y="122"/>
                    <a:pt x="116" y="122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8" y="120"/>
                    <a:pt x="133" y="119"/>
                    <a:pt x="135" y="119"/>
                  </a:cubicBezTo>
                  <a:cubicBezTo>
                    <a:pt x="149" y="119"/>
                    <a:pt x="153" y="135"/>
                    <a:pt x="167" y="135"/>
                  </a:cubicBezTo>
                  <a:cubicBezTo>
                    <a:pt x="172" y="135"/>
                    <a:pt x="175" y="135"/>
                    <a:pt x="187" y="135"/>
                  </a:cubicBezTo>
                  <a:cubicBezTo>
                    <a:pt x="187" y="132"/>
                    <a:pt x="191" y="130"/>
                    <a:pt x="189" y="123"/>
                  </a:cubicBezTo>
                  <a:cubicBezTo>
                    <a:pt x="197" y="119"/>
                    <a:pt x="196" y="110"/>
                    <a:pt x="209" y="110"/>
                  </a:cubicBezTo>
                  <a:cubicBezTo>
                    <a:pt x="226" y="110"/>
                    <a:pt x="236" y="124"/>
                    <a:pt x="246" y="135"/>
                  </a:cubicBezTo>
                  <a:cubicBezTo>
                    <a:pt x="247" y="136"/>
                    <a:pt x="252" y="137"/>
                    <a:pt x="252" y="139"/>
                  </a:cubicBezTo>
                  <a:cubicBezTo>
                    <a:pt x="252" y="145"/>
                    <a:pt x="264" y="151"/>
                    <a:pt x="272" y="152"/>
                  </a:cubicBezTo>
                  <a:cubicBezTo>
                    <a:pt x="285" y="152"/>
                    <a:pt x="285" y="152"/>
                    <a:pt x="285" y="152"/>
                  </a:cubicBezTo>
                  <a:cubicBezTo>
                    <a:pt x="286" y="153"/>
                    <a:pt x="294" y="159"/>
                    <a:pt x="295" y="159"/>
                  </a:cubicBezTo>
                  <a:cubicBezTo>
                    <a:pt x="296" y="159"/>
                    <a:pt x="298" y="159"/>
                    <a:pt x="299" y="159"/>
                  </a:cubicBezTo>
                  <a:cubicBezTo>
                    <a:pt x="299" y="155"/>
                    <a:pt x="302" y="152"/>
                    <a:pt x="305" y="150"/>
                  </a:cubicBezTo>
                  <a:cubicBezTo>
                    <a:pt x="304" y="150"/>
                    <a:pt x="296" y="151"/>
                    <a:pt x="295" y="148"/>
                  </a:cubicBezTo>
                  <a:cubicBezTo>
                    <a:pt x="294" y="146"/>
                    <a:pt x="293" y="143"/>
                    <a:pt x="290" y="142"/>
                  </a:cubicBezTo>
                  <a:cubicBezTo>
                    <a:pt x="289" y="142"/>
                    <a:pt x="289" y="142"/>
                    <a:pt x="289" y="142"/>
                  </a:cubicBezTo>
                  <a:cubicBezTo>
                    <a:pt x="288" y="142"/>
                    <a:pt x="288" y="142"/>
                    <a:pt x="287" y="142"/>
                  </a:cubicBezTo>
                  <a:cubicBezTo>
                    <a:pt x="287" y="142"/>
                    <a:pt x="286" y="142"/>
                    <a:pt x="285" y="142"/>
                  </a:cubicBezTo>
                  <a:cubicBezTo>
                    <a:pt x="285" y="142"/>
                    <a:pt x="284" y="142"/>
                    <a:pt x="283" y="141"/>
                  </a:cubicBezTo>
                  <a:cubicBezTo>
                    <a:pt x="282" y="139"/>
                    <a:pt x="281" y="135"/>
                    <a:pt x="279" y="135"/>
                  </a:cubicBezTo>
                  <a:cubicBezTo>
                    <a:pt x="275" y="135"/>
                    <a:pt x="269" y="132"/>
                    <a:pt x="267" y="130"/>
                  </a:cubicBezTo>
                  <a:cubicBezTo>
                    <a:pt x="263" y="123"/>
                    <a:pt x="264" y="120"/>
                    <a:pt x="259" y="114"/>
                  </a:cubicBezTo>
                  <a:cubicBezTo>
                    <a:pt x="258" y="113"/>
                    <a:pt x="249" y="104"/>
                    <a:pt x="249" y="102"/>
                  </a:cubicBezTo>
                  <a:cubicBezTo>
                    <a:pt x="249" y="97"/>
                    <a:pt x="259" y="99"/>
                    <a:pt x="259" y="93"/>
                  </a:cubicBezTo>
                  <a:cubicBezTo>
                    <a:pt x="259" y="86"/>
                    <a:pt x="255" y="86"/>
                    <a:pt x="251" y="86"/>
                  </a:cubicBezTo>
                  <a:cubicBezTo>
                    <a:pt x="250" y="86"/>
                    <a:pt x="250" y="86"/>
                    <a:pt x="249" y="86"/>
                  </a:cubicBezTo>
                  <a:cubicBezTo>
                    <a:pt x="249" y="86"/>
                    <a:pt x="248" y="86"/>
                    <a:pt x="248" y="86"/>
                  </a:cubicBezTo>
                  <a:cubicBezTo>
                    <a:pt x="246" y="86"/>
                    <a:pt x="244" y="85"/>
                    <a:pt x="243" y="85"/>
                  </a:cubicBezTo>
                  <a:cubicBezTo>
                    <a:pt x="230" y="78"/>
                    <a:pt x="231" y="64"/>
                    <a:pt x="214" y="59"/>
                  </a:cubicBezTo>
                  <a:cubicBezTo>
                    <a:pt x="211" y="58"/>
                    <a:pt x="207" y="58"/>
                    <a:pt x="207" y="54"/>
                  </a:cubicBezTo>
                  <a:cubicBezTo>
                    <a:pt x="200" y="54"/>
                    <a:pt x="197" y="46"/>
                    <a:pt x="191" y="46"/>
                  </a:cubicBezTo>
                  <a:cubicBezTo>
                    <a:pt x="179" y="46"/>
                    <a:pt x="163" y="41"/>
                    <a:pt x="155" y="35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5" y="35"/>
                    <a:pt x="154" y="34"/>
                    <a:pt x="154" y="34"/>
                  </a:cubicBezTo>
                  <a:cubicBezTo>
                    <a:pt x="153" y="34"/>
                    <a:pt x="153" y="33"/>
                    <a:pt x="152" y="33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1" y="34"/>
                    <a:pt x="147" y="32"/>
                    <a:pt x="144" y="30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27" y="28"/>
                    <a:pt x="123" y="22"/>
                    <a:pt x="116" y="20"/>
                  </a:cubicBezTo>
                  <a:cubicBezTo>
                    <a:pt x="115" y="19"/>
                    <a:pt x="111" y="20"/>
                    <a:pt x="110" y="17"/>
                  </a:cubicBezTo>
                  <a:cubicBezTo>
                    <a:pt x="104" y="18"/>
                    <a:pt x="97" y="28"/>
                    <a:pt x="93" y="29"/>
                  </a:cubicBezTo>
                  <a:cubicBezTo>
                    <a:pt x="85" y="31"/>
                    <a:pt x="84" y="32"/>
                    <a:pt x="80" y="36"/>
                  </a:cubicBezTo>
                  <a:cubicBezTo>
                    <a:pt x="79" y="37"/>
                    <a:pt x="74" y="45"/>
                    <a:pt x="71" y="45"/>
                  </a:cubicBezTo>
                  <a:cubicBezTo>
                    <a:pt x="67" y="45"/>
                    <a:pt x="60" y="37"/>
                    <a:pt x="60" y="35"/>
                  </a:cubicBezTo>
                  <a:cubicBezTo>
                    <a:pt x="55" y="35"/>
                    <a:pt x="52" y="32"/>
                    <a:pt x="52" y="30"/>
                  </a:cubicBezTo>
                  <a:cubicBezTo>
                    <a:pt x="52" y="26"/>
                    <a:pt x="52" y="18"/>
                    <a:pt x="52" y="11"/>
                  </a:cubicBezTo>
                  <a:cubicBezTo>
                    <a:pt x="43" y="9"/>
                    <a:pt x="36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9"/>
            <p:cNvSpPr>
              <a:spLocks/>
            </p:cNvSpPr>
            <p:nvPr/>
          </p:nvSpPr>
          <p:spPr bwMode="auto">
            <a:xfrm>
              <a:off x="8812" y="3162"/>
              <a:ext cx="73" cy="71"/>
            </a:xfrm>
            <a:custGeom>
              <a:avLst/>
              <a:gdLst>
                <a:gd name="T0" fmla="*/ 0 w 31"/>
                <a:gd name="T1" fmla="*/ 0 h 30"/>
                <a:gd name="T2" fmla="*/ 10 w 31"/>
                <a:gd name="T3" fmla="*/ 6 h 30"/>
                <a:gd name="T4" fmla="*/ 22 w 31"/>
                <a:gd name="T5" fmla="*/ 20 h 30"/>
                <a:gd name="T6" fmla="*/ 28 w 31"/>
                <a:gd name="T7" fmla="*/ 30 h 30"/>
                <a:gd name="T8" fmla="*/ 29 w 31"/>
                <a:gd name="T9" fmla="*/ 30 h 30"/>
                <a:gd name="T10" fmla="*/ 31 w 31"/>
                <a:gd name="T11" fmla="*/ 30 h 30"/>
                <a:gd name="T12" fmla="*/ 31 w 31"/>
                <a:gd name="T13" fmla="*/ 26 h 30"/>
                <a:gd name="T14" fmla="*/ 21 w 31"/>
                <a:gd name="T15" fmla="*/ 15 h 30"/>
                <a:gd name="T16" fmla="*/ 0 w 31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0" y="0"/>
                  </a:moveTo>
                  <a:cubicBezTo>
                    <a:pt x="2" y="4"/>
                    <a:pt x="6" y="4"/>
                    <a:pt x="10" y="6"/>
                  </a:cubicBezTo>
                  <a:cubicBezTo>
                    <a:pt x="17" y="11"/>
                    <a:pt x="16" y="17"/>
                    <a:pt x="22" y="20"/>
                  </a:cubicBezTo>
                  <a:cubicBezTo>
                    <a:pt x="21" y="25"/>
                    <a:pt x="21" y="29"/>
                    <a:pt x="28" y="30"/>
                  </a:cubicBezTo>
                  <a:cubicBezTo>
                    <a:pt x="28" y="30"/>
                    <a:pt x="28" y="30"/>
                    <a:pt x="29" y="30"/>
                  </a:cubicBezTo>
                  <a:cubicBezTo>
                    <a:pt x="29" y="30"/>
                    <a:pt x="30" y="30"/>
                    <a:pt x="31" y="30"/>
                  </a:cubicBezTo>
                  <a:cubicBezTo>
                    <a:pt x="30" y="29"/>
                    <a:pt x="31" y="27"/>
                    <a:pt x="31" y="26"/>
                  </a:cubicBezTo>
                  <a:cubicBezTo>
                    <a:pt x="31" y="19"/>
                    <a:pt x="25" y="20"/>
                    <a:pt x="21" y="15"/>
                  </a:cubicBezTo>
                  <a:cubicBezTo>
                    <a:pt x="15" y="10"/>
                    <a:pt x="10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50"/>
            <p:cNvSpPr>
              <a:spLocks/>
            </p:cNvSpPr>
            <p:nvPr/>
          </p:nvSpPr>
          <p:spPr bwMode="auto">
            <a:xfrm>
              <a:off x="8940" y="3263"/>
              <a:ext cx="35" cy="48"/>
            </a:xfrm>
            <a:custGeom>
              <a:avLst/>
              <a:gdLst>
                <a:gd name="T0" fmla="*/ 1 w 15"/>
                <a:gd name="T1" fmla="*/ 0 h 20"/>
                <a:gd name="T2" fmla="*/ 9 w 15"/>
                <a:gd name="T3" fmla="*/ 12 h 20"/>
                <a:gd name="T4" fmla="*/ 9 w 15"/>
                <a:gd name="T5" fmla="*/ 16 h 20"/>
                <a:gd name="T6" fmla="*/ 12 w 15"/>
                <a:gd name="T7" fmla="*/ 20 h 20"/>
                <a:gd name="T8" fmla="*/ 15 w 15"/>
                <a:gd name="T9" fmla="*/ 16 h 20"/>
                <a:gd name="T10" fmla="*/ 1 w 15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0">
                  <a:moveTo>
                    <a:pt x="1" y="0"/>
                  </a:moveTo>
                  <a:cubicBezTo>
                    <a:pt x="0" y="6"/>
                    <a:pt x="2" y="11"/>
                    <a:pt x="9" y="12"/>
                  </a:cubicBezTo>
                  <a:cubicBezTo>
                    <a:pt x="9" y="14"/>
                    <a:pt x="9" y="15"/>
                    <a:pt x="9" y="16"/>
                  </a:cubicBezTo>
                  <a:cubicBezTo>
                    <a:pt x="9" y="18"/>
                    <a:pt x="10" y="20"/>
                    <a:pt x="12" y="20"/>
                  </a:cubicBezTo>
                  <a:cubicBezTo>
                    <a:pt x="13" y="20"/>
                    <a:pt x="15" y="17"/>
                    <a:pt x="15" y="16"/>
                  </a:cubicBezTo>
                  <a:cubicBezTo>
                    <a:pt x="15" y="14"/>
                    <a:pt x="4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51"/>
            <p:cNvSpPr>
              <a:spLocks/>
            </p:cNvSpPr>
            <p:nvPr/>
          </p:nvSpPr>
          <p:spPr bwMode="auto">
            <a:xfrm>
              <a:off x="9183" y="3431"/>
              <a:ext cx="19" cy="26"/>
            </a:xfrm>
            <a:custGeom>
              <a:avLst/>
              <a:gdLst>
                <a:gd name="T0" fmla="*/ 0 w 8"/>
                <a:gd name="T1" fmla="*/ 0 h 11"/>
                <a:gd name="T2" fmla="*/ 8 w 8"/>
                <a:gd name="T3" fmla="*/ 11 h 11"/>
                <a:gd name="T4" fmla="*/ 8 w 8"/>
                <a:gd name="T5" fmla="*/ 8 h 11"/>
                <a:gd name="T6" fmla="*/ 0 w 8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1">
                  <a:moveTo>
                    <a:pt x="0" y="0"/>
                  </a:moveTo>
                  <a:cubicBezTo>
                    <a:pt x="0" y="3"/>
                    <a:pt x="3" y="11"/>
                    <a:pt x="8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4"/>
                    <a:pt x="4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2"/>
            <p:cNvSpPr>
              <a:spLocks/>
            </p:cNvSpPr>
            <p:nvPr/>
          </p:nvSpPr>
          <p:spPr bwMode="auto">
            <a:xfrm>
              <a:off x="9129" y="3412"/>
              <a:ext cx="40" cy="19"/>
            </a:xfrm>
            <a:custGeom>
              <a:avLst/>
              <a:gdLst>
                <a:gd name="T0" fmla="*/ 0 w 17"/>
                <a:gd name="T1" fmla="*/ 0 h 8"/>
                <a:gd name="T2" fmla="*/ 15 w 17"/>
                <a:gd name="T3" fmla="*/ 8 h 8"/>
                <a:gd name="T4" fmla="*/ 17 w 17"/>
                <a:gd name="T5" fmla="*/ 7 h 8"/>
                <a:gd name="T6" fmla="*/ 0 w 1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cubicBezTo>
                    <a:pt x="0" y="6"/>
                    <a:pt x="8" y="8"/>
                    <a:pt x="15" y="8"/>
                  </a:cubicBezTo>
                  <a:cubicBezTo>
                    <a:pt x="15" y="8"/>
                    <a:pt x="17" y="7"/>
                    <a:pt x="17" y="7"/>
                  </a:cubicBezTo>
                  <a:cubicBezTo>
                    <a:pt x="14" y="2"/>
                    <a:pt x="8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53"/>
            <p:cNvSpPr>
              <a:spLocks/>
            </p:cNvSpPr>
            <p:nvPr/>
          </p:nvSpPr>
          <p:spPr bwMode="auto">
            <a:xfrm>
              <a:off x="9133" y="3363"/>
              <a:ext cx="38" cy="40"/>
            </a:xfrm>
            <a:custGeom>
              <a:avLst/>
              <a:gdLst>
                <a:gd name="T0" fmla="*/ 0 w 16"/>
                <a:gd name="T1" fmla="*/ 0 h 17"/>
                <a:gd name="T2" fmla="*/ 16 w 16"/>
                <a:gd name="T3" fmla="*/ 17 h 17"/>
                <a:gd name="T4" fmla="*/ 0 w 1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0" y="0"/>
                  </a:moveTo>
                  <a:cubicBezTo>
                    <a:pt x="1" y="4"/>
                    <a:pt x="10" y="17"/>
                    <a:pt x="16" y="17"/>
                  </a:cubicBezTo>
                  <a:cubicBezTo>
                    <a:pt x="13" y="9"/>
                    <a:pt x="8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54"/>
            <p:cNvSpPr>
              <a:spLocks/>
            </p:cNvSpPr>
            <p:nvPr/>
          </p:nvSpPr>
          <p:spPr bwMode="auto">
            <a:xfrm>
              <a:off x="9058" y="3332"/>
              <a:ext cx="49" cy="28"/>
            </a:xfrm>
            <a:custGeom>
              <a:avLst/>
              <a:gdLst>
                <a:gd name="T0" fmla="*/ 2 w 21"/>
                <a:gd name="T1" fmla="*/ 0 h 12"/>
                <a:gd name="T2" fmla="*/ 1 w 21"/>
                <a:gd name="T3" fmla="*/ 2 h 12"/>
                <a:gd name="T4" fmla="*/ 0 w 21"/>
                <a:gd name="T5" fmla="*/ 2 h 12"/>
                <a:gd name="T6" fmla="*/ 17 w 21"/>
                <a:gd name="T7" fmla="*/ 12 h 12"/>
                <a:gd name="T8" fmla="*/ 21 w 21"/>
                <a:gd name="T9" fmla="*/ 11 h 12"/>
                <a:gd name="T10" fmla="*/ 2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2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8"/>
                    <a:pt x="12" y="12"/>
                    <a:pt x="17" y="12"/>
                  </a:cubicBezTo>
                  <a:cubicBezTo>
                    <a:pt x="18" y="12"/>
                    <a:pt x="20" y="12"/>
                    <a:pt x="21" y="11"/>
                  </a:cubicBezTo>
                  <a:cubicBezTo>
                    <a:pt x="18" y="6"/>
                    <a:pt x="7" y="3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5"/>
            <p:cNvSpPr>
              <a:spLocks noEditPoints="1"/>
            </p:cNvSpPr>
            <p:nvPr/>
          </p:nvSpPr>
          <p:spPr bwMode="auto">
            <a:xfrm>
              <a:off x="9001" y="3301"/>
              <a:ext cx="31" cy="19"/>
            </a:xfrm>
            <a:custGeom>
              <a:avLst/>
              <a:gdLst>
                <a:gd name="T0" fmla="*/ 3 w 13"/>
                <a:gd name="T1" fmla="*/ 2 h 8"/>
                <a:gd name="T2" fmla="*/ 0 w 13"/>
                <a:gd name="T3" fmla="*/ 2 h 8"/>
                <a:gd name="T4" fmla="*/ 8 w 13"/>
                <a:gd name="T5" fmla="*/ 8 h 8"/>
                <a:gd name="T6" fmla="*/ 13 w 13"/>
                <a:gd name="T7" fmla="*/ 8 h 8"/>
                <a:gd name="T8" fmla="*/ 3 w 13"/>
                <a:gd name="T9" fmla="*/ 2 h 8"/>
                <a:gd name="T10" fmla="*/ 0 w 13"/>
                <a:gd name="T11" fmla="*/ 0 h 8"/>
                <a:gd name="T12" fmla="*/ 3 w 13"/>
                <a:gd name="T13" fmla="*/ 2 h 8"/>
                <a:gd name="T14" fmla="*/ 3 w 13"/>
                <a:gd name="T15" fmla="*/ 2 h 8"/>
                <a:gd name="T16" fmla="*/ 0 w 13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8">
                  <a:moveTo>
                    <a:pt x="3" y="2"/>
                  </a:moveTo>
                  <a:cubicBezTo>
                    <a:pt x="3" y="2"/>
                    <a:pt x="1" y="2"/>
                    <a:pt x="0" y="2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0" y="4"/>
                    <a:pt x="7" y="4"/>
                    <a:pt x="3" y="2"/>
                  </a:cubicBezTo>
                  <a:moveTo>
                    <a:pt x="0" y="0"/>
                  </a:moveTo>
                  <a:cubicBezTo>
                    <a:pt x="1" y="1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6"/>
            <p:cNvSpPr>
              <a:spLocks/>
            </p:cNvSpPr>
            <p:nvPr/>
          </p:nvSpPr>
          <p:spPr bwMode="auto">
            <a:xfrm>
              <a:off x="8573" y="4607"/>
              <a:ext cx="137" cy="130"/>
            </a:xfrm>
            <a:custGeom>
              <a:avLst/>
              <a:gdLst>
                <a:gd name="T0" fmla="*/ 52 w 58"/>
                <a:gd name="T1" fmla="*/ 0 h 55"/>
                <a:gd name="T2" fmla="*/ 29 w 58"/>
                <a:gd name="T3" fmla="*/ 5 h 55"/>
                <a:gd name="T4" fmla="*/ 7 w 58"/>
                <a:gd name="T5" fmla="*/ 2 h 55"/>
                <a:gd name="T6" fmla="*/ 0 w 58"/>
                <a:gd name="T7" fmla="*/ 5 h 55"/>
                <a:gd name="T8" fmla="*/ 33 w 58"/>
                <a:gd name="T9" fmla="*/ 55 h 55"/>
                <a:gd name="T10" fmla="*/ 58 w 58"/>
                <a:gd name="T11" fmla="*/ 16 h 55"/>
                <a:gd name="T12" fmla="*/ 52 w 58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55">
                  <a:moveTo>
                    <a:pt x="52" y="0"/>
                  </a:moveTo>
                  <a:cubicBezTo>
                    <a:pt x="45" y="2"/>
                    <a:pt x="36" y="5"/>
                    <a:pt x="29" y="5"/>
                  </a:cubicBezTo>
                  <a:cubicBezTo>
                    <a:pt x="29" y="5"/>
                    <a:pt x="16" y="2"/>
                    <a:pt x="7" y="2"/>
                  </a:cubicBezTo>
                  <a:cubicBezTo>
                    <a:pt x="3" y="2"/>
                    <a:pt x="0" y="2"/>
                    <a:pt x="0" y="5"/>
                  </a:cubicBezTo>
                  <a:cubicBezTo>
                    <a:pt x="0" y="16"/>
                    <a:pt x="17" y="55"/>
                    <a:pt x="33" y="55"/>
                  </a:cubicBezTo>
                  <a:cubicBezTo>
                    <a:pt x="44" y="55"/>
                    <a:pt x="58" y="27"/>
                    <a:pt x="58" y="16"/>
                  </a:cubicBezTo>
                  <a:cubicBezTo>
                    <a:pt x="58" y="9"/>
                    <a:pt x="54" y="6"/>
                    <a:pt x="5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57"/>
            <p:cNvSpPr>
              <a:spLocks/>
            </p:cNvSpPr>
            <p:nvPr/>
          </p:nvSpPr>
          <p:spPr bwMode="auto">
            <a:xfrm>
              <a:off x="8691" y="4574"/>
              <a:ext cx="17" cy="21"/>
            </a:xfrm>
            <a:custGeom>
              <a:avLst/>
              <a:gdLst>
                <a:gd name="T0" fmla="*/ 7 w 7"/>
                <a:gd name="T1" fmla="*/ 0 h 9"/>
                <a:gd name="T2" fmla="*/ 4 w 7"/>
                <a:gd name="T3" fmla="*/ 0 h 9"/>
                <a:gd name="T4" fmla="*/ 0 w 7"/>
                <a:gd name="T5" fmla="*/ 0 h 9"/>
                <a:gd name="T6" fmla="*/ 5 w 7"/>
                <a:gd name="T7" fmla="*/ 9 h 9"/>
                <a:gd name="T8" fmla="*/ 7 w 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4"/>
                    <a:pt x="1" y="7"/>
                    <a:pt x="5" y="9"/>
                  </a:cubicBezTo>
                  <a:cubicBezTo>
                    <a:pt x="6" y="6"/>
                    <a:pt x="7" y="5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58"/>
            <p:cNvSpPr>
              <a:spLocks/>
            </p:cNvSpPr>
            <p:nvPr/>
          </p:nvSpPr>
          <p:spPr bwMode="auto">
            <a:xfrm>
              <a:off x="8285" y="4403"/>
              <a:ext cx="45" cy="15"/>
            </a:xfrm>
            <a:custGeom>
              <a:avLst/>
              <a:gdLst>
                <a:gd name="T0" fmla="*/ 10 w 19"/>
                <a:gd name="T1" fmla="*/ 0 h 6"/>
                <a:gd name="T2" fmla="*/ 0 w 19"/>
                <a:gd name="T3" fmla="*/ 3 h 6"/>
                <a:gd name="T4" fmla="*/ 9 w 19"/>
                <a:gd name="T5" fmla="*/ 6 h 6"/>
                <a:gd name="T6" fmla="*/ 19 w 19"/>
                <a:gd name="T7" fmla="*/ 3 h 6"/>
                <a:gd name="T8" fmla="*/ 10 w 19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">
                  <a:moveTo>
                    <a:pt x="10" y="0"/>
                  </a:moveTo>
                  <a:cubicBezTo>
                    <a:pt x="8" y="0"/>
                    <a:pt x="5" y="1"/>
                    <a:pt x="0" y="3"/>
                  </a:cubicBezTo>
                  <a:cubicBezTo>
                    <a:pt x="3" y="5"/>
                    <a:pt x="6" y="6"/>
                    <a:pt x="9" y="6"/>
                  </a:cubicBezTo>
                  <a:cubicBezTo>
                    <a:pt x="12" y="6"/>
                    <a:pt x="16" y="5"/>
                    <a:pt x="19" y="3"/>
                  </a:cubicBezTo>
                  <a:cubicBezTo>
                    <a:pt x="15" y="1"/>
                    <a:pt x="13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59"/>
            <p:cNvSpPr>
              <a:spLocks/>
            </p:cNvSpPr>
            <p:nvPr/>
          </p:nvSpPr>
          <p:spPr bwMode="auto">
            <a:xfrm>
              <a:off x="8053" y="3476"/>
              <a:ext cx="50" cy="19"/>
            </a:xfrm>
            <a:custGeom>
              <a:avLst/>
              <a:gdLst>
                <a:gd name="T0" fmla="*/ 17 w 21"/>
                <a:gd name="T1" fmla="*/ 0 h 8"/>
                <a:gd name="T2" fmla="*/ 0 w 21"/>
                <a:gd name="T3" fmla="*/ 3 h 8"/>
                <a:gd name="T4" fmla="*/ 16 w 21"/>
                <a:gd name="T5" fmla="*/ 8 h 8"/>
                <a:gd name="T6" fmla="*/ 21 w 21"/>
                <a:gd name="T7" fmla="*/ 8 h 8"/>
                <a:gd name="T8" fmla="*/ 21 w 21"/>
                <a:gd name="T9" fmla="*/ 0 h 8"/>
                <a:gd name="T10" fmla="*/ 17 w 21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17" y="0"/>
                  </a:moveTo>
                  <a:cubicBezTo>
                    <a:pt x="12" y="0"/>
                    <a:pt x="8" y="1"/>
                    <a:pt x="0" y="3"/>
                  </a:cubicBezTo>
                  <a:cubicBezTo>
                    <a:pt x="2" y="5"/>
                    <a:pt x="9" y="8"/>
                    <a:pt x="16" y="8"/>
                  </a:cubicBezTo>
                  <a:cubicBezTo>
                    <a:pt x="17" y="8"/>
                    <a:pt x="19" y="8"/>
                    <a:pt x="21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60"/>
            <p:cNvSpPr>
              <a:spLocks/>
            </p:cNvSpPr>
            <p:nvPr/>
          </p:nvSpPr>
          <p:spPr bwMode="auto">
            <a:xfrm>
              <a:off x="7455" y="3457"/>
              <a:ext cx="1437" cy="1086"/>
            </a:xfrm>
            <a:custGeom>
              <a:avLst/>
              <a:gdLst>
                <a:gd name="T0" fmla="*/ 431 w 608"/>
                <a:gd name="T1" fmla="*/ 18 h 459"/>
                <a:gd name="T2" fmla="*/ 408 w 608"/>
                <a:gd name="T3" fmla="*/ 108 h 459"/>
                <a:gd name="T4" fmla="*/ 353 w 608"/>
                <a:gd name="T5" fmla="*/ 81 h 459"/>
                <a:gd name="T6" fmla="*/ 337 w 608"/>
                <a:gd name="T7" fmla="*/ 65 h 459"/>
                <a:gd name="T8" fmla="*/ 356 w 608"/>
                <a:gd name="T9" fmla="*/ 28 h 459"/>
                <a:gd name="T10" fmla="*/ 330 w 608"/>
                <a:gd name="T11" fmla="*/ 23 h 459"/>
                <a:gd name="T12" fmla="*/ 292 w 608"/>
                <a:gd name="T13" fmla="*/ 20 h 459"/>
                <a:gd name="T14" fmla="*/ 253 w 608"/>
                <a:gd name="T15" fmla="*/ 36 h 459"/>
                <a:gd name="T16" fmla="*/ 243 w 608"/>
                <a:gd name="T17" fmla="*/ 68 h 459"/>
                <a:gd name="T18" fmla="*/ 224 w 608"/>
                <a:gd name="T19" fmla="*/ 69 h 459"/>
                <a:gd name="T20" fmla="*/ 180 w 608"/>
                <a:gd name="T21" fmla="*/ 60 h 459"/>
                <a:gd name="T22" fmla="*/ 157 w 608"/>
                <a:gd name="T23" fmla="*/ 85 h 459"/>
                <a:gd name="T24" fmla="*/ 143 w 608"/>
                <a:gd name="T25" fmla="*/ 92 h 459"/>
                <a:gd name="T26" fmla="*/ 137 w 608"/>
                <a:gd name="T27" fmla="*/ 114 h 459"/>
                <a:gd name="T28" fmla="*/ 39 w 608"/>
                <a:gd name="T29" fmla="*/ 159 h 459"/>
                <a:gd name="T30" fmla="*/ 10 w 608"/>
                <a:gd name="T31" fmla="*/ 173 h 459"/>
                <a:gd name="T32" fmla="*/ 5 w 608"/>
                <a:gd name="T33" fmla="*/ 210 h 459"/>
                <a:gd name="T34" fmla="*/ 11 w 608"/>
                <a:gd name="T35" fmla="*/ 245 h 459"/>
                <a:gd name="T36" fmla="*/ 3 w 608"/>
                <a:gd name="T37" fmla="*/ 245 h 459"/>
                <a:gd name="T38" fmla="*/ 28 w 608"/>
                <a:gd name="T39" fmla="*/ 314 h 459"/>
                <a:gd name="T40" fmla="*/ 27 w 608"/>
                <a:gd name="T41" fmla="*/ 371 h 459"/>
                <a:gd name="T42" fmla="*/ 111 w 608"/>
                <a:gd name="T43" fmla="*/ 372 h 459"/>
                <a:gd name="T44" fmla="*/ 126 w 608"/>
                <a:gd name="T45" fmla="*/ 372 h 459"/>
                <a:gd name="T46" fmla="*/ 222 w 608"/>
                <a:gd name="T47" fmla="*/ 342 h 459"/>
                <a:gd name="T48" fmla="*/ 313 w 608"/>
                <a:gd name="T49" fmla="*/ 346 h 459"/>
                <a:gd name="T50" fmla="*/ 337 w 608"/>
                <a:gd name="T51" fmla="*/ 387 h 459"/>
                <a:gd name="T52" fmla="*/ 356 w 608"/>
                <a:gd name="T53" fmla="*/ 388 h 459"/>
                <a:gd name="T54" fmla="*/ 374 w 608"/>
                <a:gd name="T55" fmla="*/ 382 h 459"/>
                <a:gd name="T56" fmla="*/ 380 w 608"/>
                <a:gd name="T57" fmla="*/ 387 h 459"/>
                <a:gd name="T58" fmla="*/ 383 w 608"/>
                <a:gd name="T59" fmla="*/ 399 h 459"/>
                <a:gd name="T60" fmla="*/ 394 w 608"/>
                <a:gd name="T61" fmla="*/ 398 h 459"/>
                <a:gd name="T62" fmla="*/ 456 w 608"/>
                <a:gd name="T63" fmla="*/ 454 h 459"/>
                <a:gd name="T64" fmla="*/ 503 w 608"/>
                <a:gd name="T65" fmla="*/ 459 h 459"/>
                <a:gd name="T66" fmla="*/ 557 w 608"/>
                <a:gd name="T67" fmla="*/ 421 h 459"/>
                <a:gd name="T68" fmla="*/ 596 w 608"/>
                <a:gd name="T69" fmla="*/ 337 h 459"/>
                <a:gd name="T70" fmla="*/ 600 w 608"/>
                <a:gd name="T71" fmla="*/ 311 h 459"/>
                <a:gd name="T72" fmla="*/ 594 w 608"/>
                <a:gd name="T73" fmla="*/ 223 h 459"/>
                <a:gd name="T74" fmla="*/ 565 w 608"/>
                <a:gd name="T75" fmla="*/ 181 h 459"/>
                <a:gd name="T76" fmla="*/ 538 w 608"/>
                <a:gd name="T77" fmla="*/ 151 h 459"/>
                <a:gd name="T78" fmla="*/ 489 w 608"/>
                <a:gd name="T79" fmla="*/ 90 h 459"/>
                <a:gd name="T80" fmla="*/ 462 w 608"/>
                <a:gd name="T81" fmla="*/ 55 h 459"/>
                <a:gd name="T82" fmla="*/ 445 w 608"/>
                <a:gd name="T8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8" h="459">
                  <a:moveTo>
                    <a:pt x="445" y="0"/>
                  </a:moveTo>
                  <a:cubicBezTo>
                    <a:pt x="436" y="4"/>
                    <a:pt x="439" y="11"/>
                    <a:pt x="431" y="18"/>
                  </a:cubicBezTo>
                  <a:cubicBezTo>
                    <a:pt x="431" y="65"/>
                    <a:pt x="431" y="65"/>
                    <a:pt x="431" y="65"/>
                  </a:cubicBezTo>
                  <a:cubicBezTo>
                    <a:pt x="428" y="77"/>
                    <a:pt x="425" y="108"/>
                    <a:pt x="408" y="108"/>
                  </a:cubicBezTo>
                  <a:cubicBezTo>
                    <a:pt x="398" y="108"/>
                    <a:pt x="396" y="97"/>
                    <a:pt x="388" y="94"/>
                  </a:cubicBezTo>
                  <a:cubicBezTo>
                    <a:pt x="375" y="89"/>
                    <a:pt x="367" y="86"/>
                    <a:pt x="353" y="81"/>
                  </a:cubicBezTo>
                  <a:cubicBezTo>
                    <a:pt x="351" y="81"/>
                    <a:pt x="351" y="73"/>
                    <a:pt x="348" y="70"/>
                  </a:cubicBezTo>
                  <a:cubicBezTo>
                    <a:pt x="345" y="68"/>
                    <a:pt x="337" y="69"/>
                    <a:pt x="337" y="65"/>
                  </a:cubicBezTo>
                  <a:cubicBezTo>
                    <a:pt x="344" y="39"/>
                    <a:pt x="344" y="39"/>
                    <a:pt x="344" y="39"/>
                  </a:cubicBezTo>
                  <a:cubicBezTo>
                    <a:pt x="348" y="36"/>
                    <a:pt x="356" y="35"/>
                    <a:pt x="356" y="28"/>
                  </a:cubicBezTo>
                  <a:cubicBezTo>
                    <a:pt x="356" y="24"/>
                    <a:pt x="348" y="19"/>
                    <a:pt x="345" y="19"/>
                  </a:cubicBezTo>
                  <a:cubicBezTo>
                    <a:pt x="339" y="19"/>
                    <a:pt x="337" y="23"/>
                    <a:pt x="330" y="23"/>
                  </a:cubicBezTo>
                  <a:cubicBezTo>
                    <a:pt x="311" y="23"/>
                    <a:pt x="301" y="16"/>
                    <a:pt x="283" y="8"/>
                  </a:cubicBezTo>
                  <a:cubicBezTo>
                    <a:pt x="284" y="14"/>
                    <a:pt x="289" y="16"/>
                    <a:pt x="292" y="20"/>
                  </a:cubicBezTo>
                  <a:cubicBezTo>
                    <a:pt x="291" y="21"/>
                    <a:pt x="286" y="24"/>
                    <a:pt x="283" y="24"/>
                  </a:cubicBezTo>
                  <a:cubicBezTo>
                    <a:pt x="274" y="24"/>
                    <a:pt x="253" y="29"/>
                    <a:pt x="253" y="36"/>
                  </a:cubicBezTo>
                  <a:cubicBezTo>
                    <a:pt x="253" y="44"/>
                    <a:pt x="245" y="47"/>
                    <a:pt x="245" y="55"/>
                  </a:cubicBezTo>
                  <a:cubicBezTo>
                    <a:pt x="245" y="59"/>
                    <a:pt x="246" y="63"/>
                    <a:pt x="243" y="68"/>
                  </a:cubicBezTo>
                  <a:cubicBezTo>
                    <a:pt x="242" y="67"/>
                    <a:pt x="238" y="64"/>
                    <a:pt x="235" y="64"/>
                  </a:cubicBezTo>
                  <a:cubicBezTo>
                    <a:pt x="231" y="64"/>
                    <a:pt x="226" y="66"/>
                    <a:pt x="224" y="69"/>
                  </a:cubicBezTo>
                  <a:cubicBezTo>
                    <a:pt x="223" y="60"/>
                    <a:pt x="217" y="49"/>
                    <a:pt x="208" y="49"/>
                  </a:cubicBezTo>
                  <a:cubicBezTo>
                    <a:pt x="197" y="49"/>
                    <a:pt x="194" y="60"/>
                    <a:pt x="180" y="60"/>
                  </a:cubicBezTo>
                  <a:cubicBezTo>
                    <a:pt x="179" y="72"/>
                    <a:pt x="168" y="74"/>
                    <a:pt x="168" y="89"/>
                  </a:cubicBezTo>
                  <a:cubicBezTo>
                    <a:pt x="164" y="89"/>
                    <a:pt x="161" y="87"/>
                    <a:pt x="157" y="85"/>
                  </a:cubicBezTo>
                  <a:cubicBezTo>
                    <a:pt x="154" y="91"/>
                    <a:pt x="157" y="98"/>
                    <a:pt x="151" y="102"/>
                  </a:cubicBezTo>
                  <a:cubicBezTo>
                    <a:pt x="149" y="98"/>
                    <a:pt x="146" y="96"/>
                    <a:pt x="143" y="92"/>
                  </a:cubicBezTo>
                  <a:cubicBezTo>
                    <a:pt x="138" y="94"/>
                    <a:pt x="137" y="100"/>
                    <a:pt x="137" y="105"/>
                  </a:cubicBezTo>
                  <a:cubicBezTo>
                    <a:pt x="137" y="108"/>
                    <a:pt x="137" y="111"/>
                    <a:pt x="137" y="114"/>
                  </a:cubicBezTo>
                  <a:cubicBezTo>
                    <a:pt x="137" y="132"/>
                    <a:pt x="93" y="147"/>
                    <a:pt x="74" y="150"/>
                  </a:cubicBezTo>
                  <a:cubicBezTo>
                    <a:pt x="64" y="151"/>
                    <a:pt x="45" y="152"/>
                    <a:pt x="39" y="159"/>
                  </a:cubicBezTo>
                  <a:cubicBezTo>
                    <a:pt x="33" y="164"/>
                    <a:pt x="21" y="178"/>
                    <a:pt x="11" y="179"/>
                  </a:cubicBezTo>
                  <a:cubicBezTo>
                    <a:pt x="11" y="177"/>
                    <a:pt x="11" y="175"/>
                    <a:pt x="10" y="173"/>
                  </a:cubicBezTo>
                  <a:cubicBezTo>
                    <a:pt x="8" y="174"/>
                    <a:pt x="5" y="176"/>
                    <a:pt x="5" y="180"/>
                  </a:cubicBezTo>
                  <a:cubicBezTo>
                    <a:pt x="5" y="194"/>
                    <a:pt x="5" y="195"/>
                    <a:pt x="5" y="210"/>
                  </a:cubicBezTo>
                  <a:cubicBezTo>
                    <a:pt x="5" y="224"/>
                    <a:pt x="11" y="230"/>
                    <a:pt x="11" y="238"/>
                  </a:cubicBezTo>
                  <a:cubicBezTo>
                    <a:pt x="11" y="240"/>
                    <a:pt x="12" y="243"/>
                    <a:pt x="11" y="245"/>
                  </a:cubicBezTo>
                  <a:cubicBezTo>
                    <a:pt x="9" y="243"/>
                    <a:pt x="7" y="240"/>
                    <a:pt x="6" y="238"/>
                  </a:cubicBezTo>
                  <a:cubicBezTo>
                    <a:pt x="5" y="240"/>
                    <a:pt x="4" y="243"/>
                    <a:pt x="3" y="245"/>
                  </a:cubicBezTo>
                  <a:cubicBezTo>
                    <a:pt x="0" y="253"/>
                    <a:pt x="11" y="255"/>
                    <a:pt x="14" y="263"/>
                  </a:cubicBezTo>
                  <a:cubicBezTo>
                    <a:pt x="20" y="284"/>
                    <a:pt x="22" y="291"/>
                    <a:pt x="28" y="314"/>
                  </a:cubicBezTo>
                  <a:cubicBezTo>
                    <a:pt x="31" y="324"/>
                    <a:pt x="39" y="332"/>
                    <a:pt x="39" y="348"/>
                  </a:cubicBezTo>
                  <a:cubicBezTo>
                    <a:pt x="39" y="360"/>
                    <a:pt x="27" y="364"/>
                    <a:pt x="27" y="371"/>
                  </a:cubicBezTo>
                  <a:cubicBezTo>
                    <a:pt x="27" y="379"/>
                    <a:pt x="52" y="390"/>
                    <a:pt x="61" y="390"/>
                  </a:cubicBezTo>
                  <a:cubicBezTo>
                    <a:pt x="85" y="390"/>
                    <a:pt x="93" y="372"/>
                    <a:pt x="111" y="372"/>
                  </a:cubicBezTo>
                  <a:cubicBezTo>
                    <a:pt x="115" y="372"/>
                    <a:pt x="117" y="371"/>
                    <a:pt x="120" y="371"/>
                  </a:cubicBezTo>
                  <a:cubicBezTo>
                    <a:pt x="121" y="371"/>
                    <a:pt x="123" y="371"/>
                    <a:pt x="126" y="372"/>
                  </a:cubicBezTo>
                  <a:cubicBezTo>
                    <a:pt x="138" y="372"/>
                    <a:pt x="147" y="370"/>
                    <a:pt x="158" y="369"/>
                  </a:cubicBezTo>
                  <a:cubicBezTo>
                    <a:pt x="162" y="342"/>
                    <a:pt x="195" y="351"/>
                    <a:pt x="222" y="342"/>
                  </a:cubicBezTo>
                  <a:cubicBezTo>
                    <a:pt x="234" y="339"/>
                    <a:pt x="237" y="330"/>
                    <a:pt x="256" y="330"/>
                  </a:cubicBezTo>
                  <a:cubicBezTo>
                    <a:pt x="274" y="330"/>
                    <a:pt x="305" y="336"/>
                    <a:pt x="313" y="346"/>
                  </a:cubicBezTo>
                  <a:cubicBezTo>
                    <a:pt x="318" y="352"/>
                    <a:pt x="329" y="378"/>
                    <a:pt x="333" y="378"/>
                  </a:cubicBezTo>
                  <a:cubicBezTo>
                    <a:pt x="333" y="378"/>
                    <a:pt x="331" y="387"/>
                    <a:pt x="337" y="387"/>
                  </a:cubicBezTo>
                  <a:cubicBezTo>
                    <a:pt x="348" y="387"/>
                    <a:pt x="361" y="360"/>
                    <a:pt x="371" y="350"/>
                  </a:cubicBezTo>
                  <a:cubicBezTo>
                    <a:pt x="371" y="358"/>
                    <a:pt x="369" y="386"/>
                    <a:pt x="356" y="388"/>
                  </a:cubicBezTo>
                  <a:cubicBezTo>
                    <a:pt x="356" y="391"/>
                    <a:pt x="358" y="394"/>
                    <a:pt x="361" y="394"/>
                  </a:cubicBezTo>
                  <a:cubicBezTo>
                    <a:pt x="369" y="394"/>
                    <a:pt x="369" y="384"/>
                    <a:pt x="374" y="382"/>
                  </a:cubicBezTo>
                  <a:cubicBezTo>
                    <a:pt x="374" y="380"/>
                    <a:pt x="375" y="378"/>
                    <a:pt x="375" y="377"/>
                  </a:cubicBezTo>
                  <a:cubicBezTo>
                    <a:pt x="377" y="379"/>
                    <a:pt x="380" y="381"/>
                    <a:pt x="380" y="387"/>
                  </a:cubicBezTo>
                  <a:cubicBezTo>
                    <a:pt x="380" y="393"/>
                    <a:pt x="378" y="396"/>
                    <a:pt x="377" y="399"/>
                  </a:cubicBezTo>
                  <a:cubicBezTo>
                    <a:pt x="383" y="399"/>
                    <a:pt x="383" y="399"/>
                    <a:pt x="383" y="399"/>
                  </a:cubicBezTo>
                  <a:cubicBezTo>
                    <a:pt x="387" y="398"/>
                    <a:pt x="390" y="397"/>
                    <a:pt x="394" y="395"/>
                  </a:cubicBezTo>
                  <a:cubicBezTo>
                    <a:pt x="394" y="396"/>
                    <a:pt x="394" y="398"/>
                    <a:pt x="394" y="398"/>
                  </a:cubicBezTo>
                  <a:cubicBezTo>
                    <a:pt x="395" y="405"/>
                    <a:pt x="402" y="411"/>
                    <a:pt x="402" y="419"/>
                  </a:cubicBezTo>
                  <a:cubicBezTo>
                    <a:pt x="402" y="441"/>
                    <a:pt x="435" y="454"/>
                    <a:pt x="456" y="454"/>
                  </a:cubicBezTo>
                  <a:cubicBezTo>
                    <a:pt x="469" y="454"/>
                    <a:pt x="465" y="444"/>
                    <a:pt x="477" y="443"/>
                  </a:cubicBezTo>
                  <a:cubicBezTo>
                    <a:pt x="478" y="446"/>
                    <a:pt x="499" y="458"/>
                    <a:pt x="503" y="459"/>
                  </a:cubicBezTo>
                  <a:cubicBezTo>
                    <a:pt x="508" y="433"/>
                    <a:pt x="551" y="444"/>
                    <a:pt x="557" y="420"/>
                  </a:cubicBezTo>
                  <a:cubicBezTo>
                    <a:pt x="557" y="421"/>
                    <a:pt x="557" y="421"/>
                    <a:pt x="557" y="421"/>
                  </a:cubicBezTo>
                  <a:cubicBezTo>
                    <a:pt x="557" y="403"/>
                    <a:pt x="568" y="386"/>
                    <a:pt x="572" y="374"/>
                  </a:cubicBezTo>
                  <a:cubicBezTo>
                    <a:pt x="577" y="357"/>
                    <a:pt x="587" y="351"/>
                    <a:pt x="596" y="337"/>
                  </a:cubicBezTo>
                  <a:cubicBezTo>
                    <a:pt x="599" y="332"/>
                    <a:pt x="597" y="330"/>
                    <a:pt x="600" y="326"/>
                  </a:cubicBezTo>
                  <a:cubicBezTo>
                    <a:pt x="600" y="311"/>
                    <a:pt x="600" y="311"/>
                    <a:pt x="600" y="311"/>
                  </a:cubicBezTo>
                  <a:cubicBezTo>
                    <a:pt x="605" y="306"/>
                    <a:pt x="608" y="290"/>
                    <a:pt x="608" y="279"/>
                  </a:cubicBezTo>
                  <a:cubicBezTo>
                    <a:pt x="608" y="263"/>
                    <a:pt x="603" y="234"/>
                    <a:pt x="594" y="223"/>
                  </a:cubicBezTo>
                  <a:cubicBezTo>
                    <a:pt x="595" y="221"/>
                    <a:pt x="595" y="221"/>
                    <a:pt x="595" y="221"/>
                  </a:cubicBezTo>
                  <a:cubicBezTo>
                    <a:pt x="585" y="211"/>
                    <a:pt x="565" y="202"/>
                    <a:pt x="565" y="181"/>
                  </a:cubicBezTo>
                  <a:cubicBezTo>
                    <a:pt x="558" y="181"/>
                    <a:pt x="549" y="181"/>
                    <a:pt x="547" y="174"/>
                  </a:cubicBezTo>
                  <a:cubicBezTo>
                    <a:pt x="545" y="167"/>
                    <a:pt x="544" y="157"/>
                    <a:pt x="538" y="151"/>
                  </a:cubicBezTo>
                  <a:cubicBezTo>
                    <a:pt x="529" y="142"/>
                    <a:pt x="506" y="137"/>
                    <a:pt x="502" y="124"/>
                  </a:cubicBezTo>
                  <a:cubicBezTo>
                    <a:pt x="498" y="111"/>
                    <a:pt x="493" y="104"/>
                    <a:pt x="489" y="90"/>
                  </a:cubicBezTo>
                  <a:cubicBezTo>
                    <a:pt x="486" y="82"/>
                    <a:pt x="486" y="65"/>
                    <a:pt x="480" y="60"/>
                  </a:cubicBezTo>
                  <a:cubicBezTo>
                    <a:pt x="478" y="59"/>
                    <a:pt x="468" y="56"/>
                    <a:pt x="462" y="55"/>
                  </a:cubicBezTo>
                  <a:cubicBezTo>
                    <a:pt x="456" y="50"/>
                    <a:pt x="459" y="41"/>
                    <a:pt x="457" y="34"/>
                  </a:cubicBezTo>
                  <a:cubicBezTo>
                    <a:pt x="454" y="23"/>
                    <a:pt x="447" y="14"/>
                    <a:pt x="4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61"/>
            <p:cNvSpPr>
              <a:spLocks/>
            </p:cNvSpPr>
            <p:nvPr/>
          </p:nvSpPr>
          <p:spPr bwMode="auto">
            <a:xfrm>
              <a:off x="9351" y="4607"/>
              <a:ext cx="269" cy="267"/>
            </a:xfrm>
            <a:custGeom>
              <a:avLst/>
              <a:gdLst>
                <a:gd name="T0" fmla="*/ 92 w 114"/>
                <a:gd name="T1" fmla="*/ 0 h 113"/>
                <a:gd name="T2" fmla="*/ 80 w 114"/>
                <a:gd name="T3" fmla="*/ 17 h 113"/>
                <a:gd name="T4" fmla="*/ 79 w 114"/>
                <a:gd name="T5" fmla="*/ 21 h 113"/>
                <a:gd name="T6" fmla="*/ 69 w 114"/>
                <a:gd name="T7" fmla="*/ 26 h 113"/>
                <a:gd name="T8" fmla="*/ 69 w 114"/>
                <a:gd name="T9" fmla="*/ 32 h 113"/>
                <a:gd name="T10" fmla="*/ 59 w 114"/>
                <a:gd name="T11" fmla="*/ 44 h 113"/>
                <a:gd name="T12" fmla="*/ 29 w 114"/>
                <a:gd name="T13" fmla="*/ 62 h 113"/>
                <a:gd name="T14" fmla="*/ 21 w 114"/>
                <a:gd name="T15" fmla="*/ 69 h 113"/>
                <a:gd name="T16" fmla="*/ 0 w 114"/>
                <a:gd name="T17" fmla="*/ 98 h 113"/>
                <a:gd name="T18" fmla="*/ 2 w 114"/>
                <a:gd name="T19" fmla="*/ 100 h 113"/>
                <a:gd name="T20" fmla="*/ 26 w 114"/>
                <a:gd name="T21" fmla="*/ 110 h 113"/>
                <a:gd name="T22" fmla="*/ 38 w 114"/>
                <a:gd name="T23" fmla="*/ 113 h 113"/>
                <a:gd name="T24" fmla="*/ 58 w 114"/>
                <a:gd name="T25" fmla="*/ 100 h 113"/>
                <a:gd name="T26" fmla="*/ 74 w 114"/>
                <a:gd name="T27" fmla="*/ 63 h 113"/>
                <a:gd name="T28" fmla="*/ 94 w 114"/>
                <a:gd name="T29" fmla="*/ 61 h 113"/>
                <a:gd name="T30" fmla="*/ 94 w 114"/>
                <a:gd name="T31" fmla="*/ 44 h 113"/>
                <a:gd name="T32" fmla="*/ 114 w 114"/>
                <a:gd name="T33" fmla="*/ 18 h 113"/>
                <a:gd name="T34" fmla="*/ 111 w 114"/>
                <a:gd name="T35" fmla="*/ 10 h 113"/>
                <a:gd name="T36" fmla="*/ 107 w 114"/>
                <a:gd name="T37" fmla="*/ 8 h 113"/>
                <a:gd name="T38" fmla="*/ 98 w 114"/>
                <a:gd name="T39" fmla="*/ 13 h 113"/>
                <a:gd name="T40" fmla="*/ 96 w 114"/>
                <a:gd name="T41" fmla="*/ 5 h 113"/>
                <a:gd name="T42" fmla="*/ 92 w 114"/>
                <a:gd name="T4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13">
                  <a:moveTo>
                    <a:pt x="92" y="0"/>
                  </a:moveTo>
                  <a:cubicBezTo>
                    <a:pt x="87" y="2"/>
                    <a:pt x="80" y="9"/>
                    <a:pt x="80" y="17"/>
                  </a:cubicBezTo>
                  <a:cubicBezTo>
                    <a:pt x="80" y="18"/>
                    <a:pt x="79" y="20"/>
                    <a:pt x="79" y="21"/>
                  </a:cubicBezTo>
                  <a:cubicBezTo>
                    <a:pt x="75" y="21"/>
                    <a:pt x="72" y="22"/>
                    <a:pt x="69" y="26"/>
                  </a:cubicBezTo>
                  <a:cubicBezTo>
                    <a:pt x="69" y="28"/>
                    <a:pt x="69" y="32"/>
                    <a:pt x="69" y="32"/>
                  </a:cubicBezTo>
                  <a:cubicBezTo>
                    <a:pt x="69" y="32"/>
                    <a:pt x="62" y="43"/>
                    <a:pt x="59" y="44"/>
                  </a:cubicBezTo>
                  <a:cubicBezTo>
                    <a:pt x="50" y="49"/>
                    <a:pt x="42" y="62"/>
                    <a:pt x="29" y="62"/>
                  </a:cubicBezTo>
                  <a:cubicBezTo>
                    <a:pt x="26" y="62"/>
                    <a:pt x="23" y="65"/>
                    <a:pt x="21" y="69"/>
                  </a:cubicBezTo>
                  <a:cubicBezTo>
                    <a:pt x="16" y="77"/>
                    <a:pt x="0" y="84"/>
                    <a:pt x="0" y="98"/>
                  </a:cubicBezTo>
                  <a:cubicBezTo>
                    <a:pt x="0" y="99"/>
                    <a:pt x="1" y="100"/>
                    <a:pt x="2" y="100"/>
                  </a:cubicBezTo>
                  <a:cubicBezTo>
                    <a:pt x="2" y="102"/>
                    <a:pt x="23" y="110"/>
                    <a:pt x="26" y="110"/>
                  </a:cubicBezTo>
                  <a:cubicBezTo>
                    <a:pt x="29" y="110"/>
                    <a:pt x="36" y="113"/>
                    <a:pt x="38" y="113"/>
                  </a:cubicBezTo>
                  <a:cubicBezTo>
                    <a:pt x="44" y="113"/>
                    <a:pt x="53" y="105"/>
                    <a:pt x="58" y="100"/>
                  </a:cubicBezTo>
                  <a:cubicBezTo>
                    <a:pt x="58" y="100"/>
                    <a:pt x="73" y="70"/>
                    <a:pt x="74" y="63"/>
                  </a:cubicBezTo>
                  <a:cubicBezTo>
                    <a:pt x="78" y="63"/>
                    <a:pt x="91" y="61"/>
                    <a:pt x="94" y="61"/>
                  </a:cubicBezTo>
                  <a:cubicBezTo>
                    <a:pt x="95" y="54"/>
                    <a:pt x="92" y="52"/>
                    <a:pt x="94" y="44"/>
                  </a:cubicBezTo>
                  <a:cubicBezTo>
                    <a:pt x="102" y="44"/>
                    <a:pt x="113" y="25"/>
                    <a:pt x="114" y="18"/>
                  </a:cubicBezTo>
                  <a:cubicBezTo>
                    <a:pt x="112" y="17"/>
                    <a:pt x="111" y="14"/>
                    <a:pt x="111" y="10"/>
                  </a:cubicBezTo>
                  <a:cubicBezTo>
                    <a:pt x="110" y="10"/>
                    <a:pt x="108" y="9"/>
                    <a:pt x="107" y="8"/>
                  </a:cubicBezTo>
                  <a:cubicBezTo>
                    <a:pt x="105" y="9"/>
                    <a:pt x="102" y="13"/>
                    <a:pt x="98" y="13"/>
                  </a:cubicBezTo>
                  <a:cubicBezTo>
                    <a:pt x="95" y="13"/>
                    <a:pt x="96" y="9"/>
                    <a:pt x="96" y="5"/>
                  </a:cubicBezTo>
                  <a:cubicBezTo>
                    <a:pt x="94" y="5"/>
                    <a:pt x="92" y="4"/>
                    <a:pt x="9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2"/>
            <p:cNvSpPr>
              <a:spLocks/>
            </p:cNvSpPr>
            <p:nvPr/>
          </p:nvSpPr>
          <p:spPr bwMode="auto">
            <a:xfrm>
              <a:off x="9571" y="4349"/>
              <a:ext cx="203" cy="296"/>
            </a:xfrm>
            <a:custGeom>
              <a:avLst/>
              <a:gdLst>
                <a:gd name="T0" fmla="*/ 0 w 86"/>
                <a:gd name="T1" fmla="*/ 0 h 125"/>
                <a:gd name="T2" fmla="*/ 23 w 86"/>
                <a:gd name="T3" fmla="*/ 32 h 125"/>
                <a:gd name="T4" fmla="*/ 21 w 86"/>
                <a:gd name="T5" fmla="*/ 38 h 125"/>
                <a:gd name="T6" fmla="*/ 27 w 86"/>
                <a:gd name="T7" fmla="*/ 48 h 125"/>
                <a:gd name="T8" fmla="*/ 27 w 86"/>
                <a:gd name="T9" fmla="*/ 47 h 125"/>
                <a:gd name="T10" fmla="*/ 29 w 86"/>
                <a:gd name="T11" fmla="*/ 58 h 125"/>
                <a:gd name="T12" fmla="*/ 23 w 86"/>
                <a:gd name="T13" fmla="*/ 78 h 125"/>
                <a:gd name="T14" fmla="*/ 16 w 86"/>
                <a:gd name="T15" fmla="*/ 87 h 125"/>
                <a:gd name="T16" fmla="*/ 35 w 86"/>
                <a:gd name="T17" fmla="*/ 103 h 125"/>
                <a:gd name="T18" fmla="*/ 29 w 86"/>
                <a:gd name="T19" fmla="*/ 118 h 125"/>
                <a:gd name="T20" fmla="*/ 37 w 86"/>
                <a:gd name="T21" fmla="*/ 125 h 125"/>
                <a:gd name="T22" fmla="*/ 56 w 86"/>
                <a:gd name="T23" fmla="*/ 106 h 125"/>
                <a:gd name="T24" fmla="*/ 64 w 86"/>
                <a:gd name="T25" fmla="*/ 96 h 125"/>
                <a:gd name="T26" fmla="*/ 61 w 86"/>
                <a:gd name="T27" fmla="*/ 91 h 125"/>
                <a:gd name="T28" fmla="*/ 72 w 86"/>
                <a:gd name="T29" fmla="*/ 84 h 125"/>
                <a:gd name="T30" fmla="*/ 74 w 86"/>
                <a:gd name="T31" fmla="*/ 82 h 125"/>
                <a:gd name="T32" fmla="*/ 76 w 86"/>
                <a:gd name="T33" fmla="*/ 85 h 125"/>
                <a:gd name="T34" fmla="*/ 86 w 86"/>
                <a:gd name="T35" fmla="*/ 58 h 125"/>
                <a:gd name="T36" fmla="*/ 82 w 86"/>
                <a:gd name="T37" fmla="*/ 55 h 125"/>
                <a:gd name="T38" fmla="*/ 64 w 86"/>
                <a:gd name="T39" fmla="*/ 60 h 125"/>
                <a:gd name="T40" fmla="*/ 45 w 86"/>
                <a:gd name="T41" fmla="*/ 39 h 125"/>
                <a:gd name="T42" fmla="*/ 41 w 86"/>
                <a:gd name="T43" fmla="*/ 39 h 125"/>
                <a:gd name="T44" fmla="*/ 37 w 86"/>
                <a:gd name="T45" fmla="*/ 44 h 125"/>
                <a:gd name="T46" fmla="*/ 33 w 86"/>
                <a:gd name="T47" fmla="*/ 44 h 125"/>
                <a:gd name="T48" fmla="*/ 25 w 86"/>
                <a:gd name="T49" fmla="*/ 27 h 125"/>
                <a:gd name="T50" fmla="*/ 27 w 86"/>
                <a:gd name="T51" fmla="*/ 23 h 125"/>
                <a:gd name="T52" fmla="*/ 20 w 86"/>
                <a:gd name="T53" fmla="*/ 15 h 125"/>
                <a:gd name="T54" fmla="*/ 0 w 86"/>
                <a:gd name="T5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125">
                  <a:moveTo>
                    <a:pt x="0" y="0"/>
                  </a:moveTo>
                  <a:cubicBezTo>
                    <a:pt x="3" y="13"/>
                    <a:pt x="11" y="30"/>
                    <a:pt x="23" y="32"/>
                  </a:cubicBezTo>
                  <a:cubicBezTo>
                    <a:pt x="22" y="34"/>
                    <a:pt x="21" y="36"/>
                    <a:pt x="21" y="38"/>
                  </a:cubicBezTo>
                  <a:cubicBezTo>
                    <a:pt x="21" y="42"/>
                    <a:pt x="26" y="44"/>
                    <a:pt x="27" y="48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50"/>
                    <a:pt x="29" y="55"/>
                    <a:pt x="29" y="58"/>
                  </a:cubicBezTo>
                  <a:cubicBezTo>
                    <a:pt x="29" y="66"/>
                    <a:pt x="28" y="73"/>
                    <a:pt x="23" y="78"/>
                  </a:cubicBezTo>
                  <a:cubicBezTo>
                    <a:pt x="20" y="81"/>
                    <a:pt x="16" y="82"/>
                    <a:pt x="16" y="87"/>
                  </a:cubicBezTo>
                  <a:cubicBezTo>
                    <a:pt x="16" y="96"/>
                    <a:pt x="35" y="92"/>
                    <a:pt x="35" y="103"/>
                  </a:cubicBezTo>
                  <a:cubicBezTo>
                    <a:pt x="35" y="109"/>
                    <a:pt x="29" y="112"/>
                    <a:pt x="29" y="118"/>
                  </a:cubicBezTo>
                  <a:cubicBezTo>
                    <a:pt x="29" y="122"/>
                    <a:pt x="32" y="125"/>
                    <a:pt x="37" y="125"/>
                  </a:cubicBezTo>
                  <a:cubicBezTo>
                    <a:pt x="48" y="125"/>
                    <a:pt x="51" y="114"/>
                    <a:pt x="56" y="106"/>
                  </a:cubicBezTo>
                  <a:cubicBezTo>
                    <a:pt x="57" y="105"/>
                    <a:pt x="64" y="99"/>
                    <a:pt x="64" y="96"/>
                  </a:cubicBezTo>
                  <a:cubicBezTo>
                    <a:pt x="64" y="94"/>
                    <a:pt x="61" y="92"/>
                    <a:pt x="61" y="91"/>
                  </a:cubicBezTo>
                  <a:cubicBezTo>
                    <a:pt x="61" y="86"/>
                    <a:pt x="67" y="85"/>
                    <a:pt x="72" y="84"/>
                  </a:cubicBezTo>
                  <a:cubicBezTo>
                    <a:pt x="73" y="84"/>
                    <a:pt x="73" y="82"/>
                    <a:pt x="74" y="82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81" y="77"/>
                    <a:pt x="79" y="66"/>
                    <a:pt x="86" y="58"/>
                  </a:cubicBezTo>
                  <a:cubicBezTo>
                    <a:pt x="85" y="57"/>
                    <a:pt x="84" y="55"/>
                    <a:pt x="82" y="55"/>
                  </a:cubicBezTo>
                  <a:cubicBezTo>
                    <a:pt x="74" y="55"/>
                    <a:pt x="74" y="60"/>
                    <a:pt x="64" y="60"/>
                  </a:cubicBezTo>
                  <a:cubicBezTo>
                    <a:pt x="51" y="60"/>
                    <a:pt x="45" y="53"/>
                    <a:pt x="45" y="39"/>
                  </a:cubicBezTo>
                  <a:cubicBezTo>
                    <a:pt x="44" y="39"/>
                    <a:pt x="42" y="39"/>
                    <a:pt x="41" y="39"/>
                  </a:cubicBezTo>
                  <a:cubicBezTo>
                    <a:pt x="39" y="39"/>
                    <a:pt x="37" y="41"/>
                    <a:pt x="37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1" y="41"/>
                    <a:pt x="25" y="30"/>
                    <a:pt x="25" y="27"/>
                  </a:cubicBezTo>
                  <a:cubicBezTo>
                    <a:pt x="25" y="26"/>
                    <a:pt x="26" y="25"/>
                    <a:pt x="27" y="23"/>
                  </a:cubicBezTo>
                  <a:cubicBezTo>
                    <a:pt x="23" y="22"/>
                    <a:pt x="23" y="18"/>
                    <a:pt x="20" y="15"/>
                  </a:cubicBezTo>
                  <a:cubicBezTo>
                    <a:pt x="15" y="10"/>
                    <a:pt x="6" y="9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3"/>
            <p:cNvSpPr>
              <a:spLocks/>
            </p:cNvSpPr>
            <p:nvPr/>
          </p:nvSpPr>
          <p:spPr bwMode="auto">
            <a:xfrm>
              <a:off x="9724" y="3694"/>
              <a:ext cx="45" cy="31"/>
            </a:xfrm>
            <a:custGeom>
              <a:avLst/>
              <a:gdLst>
                <a:gd name="T0" fmla="*/ 12 w 19"/>
                <a:gd name="T1" fmla="*/ 0 h 13"/>
                <a:gd name="T2" fmla="*/ 0 w 19"/>
                <a:gd name="T3" fmla="*/ 10 h 13"/>
                <a:gd name="T4" fmla="*/ 11 w 19"/>
                <a:gd name="T5" fmla="*/ 13 h 13"/>
                <a:gd name="T6" fmla="*/ 15 w 19"/>
                <a:gd name="T7" fmla="*/ 13 h 13"/>
                <a:gd name="T8" fmla="*/ 19 w 19"/>
                <a:gd name="T9" fmla="*/ 11 h 13"/>
                <a:gd name="T10" fmla="*/ 19 w 19"/>
                <a:gd name="T11" fmla="*/ 5 h 13"/>
                <a:gd name="T12" fmla="*/ 12 w 19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3">
                  <a:moveTo>
                    <a:pt x="12" y="0"/>
                  </a:moveTo>
                  <a:cubicBezTo>
                    <a:pt x="8" y="2"/>
                    <a:pt x="0" y="3"/>
                    <a:pt x="0" y="10"/>
                  </a:cubicBezTo>
                  <a:cubicBezTo>
                    <a:pt x="0" y="12"/>
                    <a:pt x="7" y="13"/>
                    <a:pt x="11" y="13"/>
                  </a:cubicBezTo>
                  <a:cubicBezTo>
                    <a:pt x="13" y="13"/>
                    <a:pt x="14" y="13"/>
                    <a:pt x="15" y="13"/>
                  </a:cubicBezTo>
                  <a:cubicBezTo>
                    <a:pt x="16" y="13"/>
                    <a:pt x="17" y="13"/>
                    <a:pt x="19" y="11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6" y="4"/>
                    <a:pt x="14" y="3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4"/>
            <p:cNvSpPr>
              <a:spLocks/>
            </p:cNvSpPr>
            <p:nvPr/>
          </p:nvSpPr>
          <p:spPr bwMode="auto">
            <a:xfrm>
              <a:off x="9774" y="3658"/>
              <a:ext cx="40" cy="26"/>
            </a:xfrm>
            <a:custGeom>
              <a:avLst/>
              <a:gdLst>
                <a:gd name="T0" fmla="*/ 17 w 17"/>
                <a:gd name="T1" fmla="*/ 0 h 11"/>
                <a:gd name="T2" fmla="*/ 0 w 17"/>
                <a:gd name="T3" fmla="*/ 7 h 11"/>
                <a:gd name="T4" fmla="*/ 3 w 17"/>
                <a:gd name="T5" fmla="*/ 11 h 11"/>
                <a:gd name="T6" fmla="*/ 17 w 17"/>
                <a:gd name="T7" fmla="*/ 4 h 11"/>
                <a:gd name="T8" fmla="*/ 17 w 17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">
                  <a:moveTo>
                    <a:pt x="17" y="0"/>
                  </a:moveTo>
                  <a:cubicBezTo>
                    <a:pt x="13" y="0"/>
                    <a:pt x="0" y="0"/>
                    <a:pt x="0" y="7"/>
                  </a:cubicBezTo>
                  <a:cubicBezTo>
                    <a:pt x="0" y="8"/>
                    <a:pt x="2" y="11"/>
                    <a:pt x="3" y="11"/>
                  </a:cubicBezTo>
                  <a:cubicBezTo>
                    <a:pt x="9" y="11"/>
                    <a:pt x="10" y="6"/>
                    <a:pt x="17" y="4"/>
                  </a:cubicBezTo>
                  <a:cubicBezTo>
                    <a:pt x="17" y="3"/>
                    <a:pt x="17" y="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5"/>
            <p:cNvSpPr>
              <a:spLocks/>
            </p:cNvSpPr>
            <p:nvPr/>
          </p:nvSpPr>
          <p:spPr bwMode="auto">
            <a:xfrm>
              <a:off x="7774" y="2719"/>
              <a:ext cx="163" cy="152"/>
            </a:xfrm>
            <a:custGeom>
              <a:avLst/>
              <a:gdLst>
                <a:gd name="T0" fmla="*/ 50 w 69"/>
                <a:gd name="T1" fmla="*/ 0 h 64"/>
                <a:gd name="T2" fmla="*/ 48 w 69"/>
                <a:gd name="T3" fmla="*/ 11 h 64"/>
                <a:gd name="T4" fmla="*/ 38 w 69"/>
                <a:gd name="T5" fmla="*/ 18 h 64"/>
                <a:gd name="T6" fmla="*/ 33 w 69"/>
                <a:gd name="T7" fmla="*/ 24 h 64"/>
                <a:gd name="T8" fmla="*/ 30 w 69"/>
                <a:gd name="T9" fmla="*/ 24 h 64"/>
                <a:gd name="T10" fmla="*/ 22 w 69"/>
                <a:gd name="T11" fmla="*/ 16 h 64"/>
                <a:gd name="T12" fmla="*/ 22 w 69"/>
                <a:gd name="T13" fmla="*/ 16 h 64"/>
                <a:gd name="T14" fmla="*/ 14 w 69"/>
                <a:gd name="T15" fmla="*/ 21 h 64"/>
                <a:gd name="T16" fmla="*/ 6 w 69"/>
                <a:gd name="T17" fmla="*/ 26 h 64"/>
                <a:gd name="T18" fmla="*/ 5 w 69"/>
                <a:gd name="T19" fmla="*/ 26 h 64"/>
                <a:gd name="T20" fmla="*/ 2 w 69"/>
                <a:gd name="T21" fmla="*/ 38 h 64"/>
                <a:gd name="T22" fmla="*/ 4 w 69"/>
                <a:gd name="T23" fmla="*/ 43 h 64"/>
                <a:gd name="T24" fmla="*/ 4 w 69"/>
                <a:gd name="T25" fmla="*/ 53 h 64"/>
                <a:gd name="T26" fmla="*/ 4 w 69"/>
                <a:gd name="T27" fmla="*/ 53 h 64"/>
                <a:gd name="T28" fmla="*/ 13 w 69"/>
                <a:gd name="T29" fmla="*/ 34 h 64"/>
                <a:gd name="T30" fmla="*/ 18 w 69"/>
                <a:gd name="T31" fmla="*/ 38 h 64"/>
                <a:gd name="T32" fmla="*/ 20 w 69"/>
                <a:gd name="T33" fmla="*/ 36 h 64"/>
                <a:gd name="T34" fmla="*/ 24 w 69"/>
                <a:gd name="T35" fmla="*/ 38 h 64"/>
                <a:gd name="T36" fmla="*/ 24 w 69"/>
                <a:gd name="T37" fmla="*/ 34 h 64"/>
                <a:gd name="T38" fmla="*/ 31 w 69"/>
                <a:gd name="T39" fmla="*/ 34 h 64"/>
                <a:gd name="T40" fmla="*/ 33 w 69"/>
                <a:gd name="T41" fmla="*/ 39 h 64"/>
                <a:gd name="T42" fmla="*/ 31 w 69"/>
                <a:gd name="T43" fmla="*/ 44 h 64"/>
                <a:gd name="T44" fmla="*/ 43 w 69"/>
                <a:gd name="T45" fmla="*/ 60 h 64"/>
                <a:gd name="T46" fmla="*/ 45 w 69"/>
                <a:gd name="T47" fmla="*/ 61 h 64"/>
                <a:gd name="T48" fmla="*/ 48 w 69"/>
                <a:gd name="T49" fmla="*/ 60 h 64"/>
                <a:gd name="T50" fmla="*/ 50 w 69"/>
                <a:gd name="T51" fmla="*/ 64 h 64"/>
                <a:gd name="T52" fmla="*/ 50 w 69"/>
                <a:gd name="T53" fmla="*/ 64 h 64"/>
                <a:gd name="T54" fmla="*/ 55 w 69"/>
                <a:gd name="T55" fmla="*/ 57 h 64"/>
                <a:gd name="T56" fmla="*/ 50 w 69"/>
                <a:gd name="T57" fmla="*/ 48 h 64"/>
                <a:gd name="T58" fmla="*/ 54 w 69"/>
                <a:gd name="T59" fmla="*/ 41 h 64"/>
                <a:gd name="T60" fmla="*/ 57 w 69"/>
                <a:gd name="T61" fmla="*/ 45 h 64"/>
                <a:gd name="T62" fmla="*/ 57 w 69"/>
                <a:gd name="T63" fmla="*/ 44 h 64"/>
                <a:gd name="T64" fmla="*/ 63 w 69"/>
                <a:gd name="T65" fmla="*/ 55 h 64"/>
                <a:gd name="T66" fmla="*/ 69 w 69"/>
                <a:gd name="T67" fmla="*/ 39 h 64"/>
                <a:gd name="T68" fmla="*/ 57 w 69"/>
                <a:gd name="T69" fmla="*/ 4 h 64"/>
                <a:gd name="T70" fmla="*/ 50 w 69"/>
                <a:gd name="T7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9" h="64">
                  <a:moveTo>
                    <a:pt x="50" y="0"/>
                  </a:moveTo>
                  <a:cubicBezTo>
                    <a:pt x="49" y="1"/>
                    <a:pt x="50" y="8"/>
                    <a:pt x="48" y="11"/>
                  </a:cubicBezTo>
                  <a:cubicBezTo>
                    <a:pt x="46" y="14"/>
                    <a:pt x="38" y="12"/>
                    <a:pt x="38" y="18"/>
                  </a:cubicBezTo>
                  <a:cubicBezTo>
                    <a:pt x="35" y="18"/>
                    <a:pt x="33" y="21"/>
                    <a:pt x="33" y="24"/>
                  </a:cubicBezTo>
                  <a:cubicBezTo>
                    <a:pt x="32" y="24"/>
                    <a:pt x="31" y="24"/>
                    <a:pt x="30" y="24"/>
                  </a:cubicBezTo>
                  <a:cubicBezTo>
                    <a:pt x="27" y="24"/>
                    <a:pt x="28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8" y="16"/>
                    <a:pt x="16" y="19"/>
                    <a:pt x="14" y="21"/>
                  </a:cubicBezTo>
                  <a:cubicBezTo>
                    <a:pt x="12" y="24"/>
                    <a:pt x="10" y="26"/>
                    <a:pt x="6" y="26"/>
                  </a:cubicBezTo>
                  <a:cubicBezTo>
                    <a:pt x="6" y="26"/>
                    <a:pt x="5" y="26"/>
                    <a:pt x="5" y="26"/>
                  </a:cubicBezTo>
                  <a:cubicBezTo>
                    <a:pt x="4" y="31"/>
                    <a:pt x="2" y="34"/>
                    <a:pt x="2" y="38"/>
                  </a:cubicBezTo>
                  <a:cubicBezTo>
                    <a:pt x="2" y="40"/>
                    <a:pt x="4" y="41"/>
                    <a:pt x="4" y="43"/>
                  </a:cubicBezTo>
                  <a:cubicBezTo>
                    <a:pt x="4" y="45"/>
                    <a:pt x="0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9" y="53"/>
                    <a:pt x="9" y="38"/>
                    <a:pt x="13" y="34"/>
                  </a:cubicBezTo>
                  <a:cubicBezTo>
                    <a:pt x="13" y="34"/>
                    <a:pt x="17" y="37"/>
                    <a:pt x="18" y="38"/>
                  </a:cubicBezTo>
                  <a:cubicBezTo>
                    <a:pt x="19" y="38"/>
                    <a:pt x="20" y="36"/>
                    <a:pt x="20" y="36"/>
                  </a:cubicBezTo>
                  <a:cubicBezTo>
                    <a:pt x="21" y="37"/>
                    <a:pt x="22" y="38"/>
                    <a:pt x="24" y="38"/>
                  </a:cubicBezTo>
                  <a:cubicBezTo>
                    <a:pt x="24" y="37"/>
                    <a:pt x="24" y="35"/>
                    <a:pt x="24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5"/>
                    <a:pt x="33" y="37"/>
                    <a:pt x="33" y="39"/>
                  </a:cubicBezTo>
                  <a:cubicBezTo>
                    <a:pt x="32" y="40"/>
                    <a:pt x="31" y="41"/>
                    <a:pt x="31" y="44"/>
                  </a:cubicBezTo>
                  <a:cubicBezTo>
                    <a:pt x="30" y="53"/>
                    <a:pt x="36" y="60"/>
                    <a:pt x="43" y="60"/>
                  </a:cubicBezTo>
                  <a:cubicBezTo>
                    <a:pt x="44" y="60"/>
                    <a:pt x="44" y="61"/>
                    <a:pt x="45" y="61"/>
                  </a:cubicBezTo>
                  <a:cubicBezTo>
                    <a:pt x="46" y="61"/>
                    <a:pt x="47" y="60"/>
                    <a:pt x="48" y="60"/>
                  </a:cubicBezTo>
                  <a:cubicBezTo>
                    <a:pt x="48" y="61"/>
                    <a:pt x="49" y="64"/>
                    <a:pt x="50" y="64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3" y="64"/>
                    <a:pt x="55" y="61"/>
                    <a:pt x="55" y="57"/>
                  </a:cubicBezTo>
                  <a:cubicBezTo>
                    <a:pt x="55" y="52"/>
                    <a:pt x="50" y="51"/>
                    <a:pt x="50" y="48"/>
                  </a:cubicBezTo>
                  <a:cubicBezTo>
                    <a:pt x="50" y="45"/>
                    <a:pt x="52" y="44"/>
                    <a:pt x="54" y="41"/>
                  </a:cubicBezTo>
                  <a:cubicBezTo>
                    <a:pt x="55" y="43"/>
                    <a:pt x="57" y="44"/>
                    <a:pt x="57" y="45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8" y="47"/>
                    <a:pt x="61" y="54"/>
                    <a:pt x="63" y="55"/>
                  </a:cubicBezTo>
                  <a:cubicBezTo>
                    <a:pt x="63" y="47"/>
                    <a:pt x="69" y="44"/>
                    <a:pt x="69" y="39"/>
                  </a:cubicBezTo>
                  <a:cubicBezTo>
                    <a:pt x="69" y="35"/>
                    <a:pt x="61" y="8"/>
                    <a:pt x="57" y="4"/>
                  </a:cubicBezTo>
                  <a:cubicBezTo>
                    <a:pt x="55" y="2"/>
                    <a:pt x="53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66"/>
            <p:cNvSpPr>
              <a:spLocks/>
            </p:cNvSpPr>
            <p:nvPr/>
          </p:nvSpPr>
          <p:spPr bwMode="auto">
            <a:xfrm>
              <a:off x="7625" y="2679"/>
              <a:ext cx="81" cy="83"/>
            </a:xfrm>
            <a:custGeom>
              <a:avLst/>
              <a:gdLst>
                <a:gd name="T0" fmla="*/ 30 w 34"/>
                <a:gd name="T1" fmla="*/ 0 h 35"/>
                <a:gd name="T2" fmla="*/ 27 w 34"/>
                <a:gd name="T3" fmla="*/ 6 h 35"/>
                <a:gd name="T4" fmla="*/ 0 w 34"/>
                <a:gd name="T5" fmla="*/ 35 h 35"/>
                <a:gd name="T6" fmla="*/ 3 w 34"/>
                <a:gd name="T7" fmla="*/ 35 h 35"/>
                <a:gd name="T8" fmla="*/ 21 w 34"/>
                <a:gd name="T9" fmla="*/ 15 h 35"/>
                <a:gd name="T10" fmla="*/ 21 w 34"/>
                <a:gd name="T11" fmla="*/ 15 h 35"/>
                <a:gd name="T12" fmla="*/ 29 w 34"/>
                <a:gd name="T13" fmla="*/ 10 h 35"/>
                <a:gd name="T14" fmla="*/ 29 w 34"/>
                <a:gd name="T15" fmla="*/ 10 h 35"/>
                <a:gd name="T16" fmla="*/ 34 w 34"/>
                <a:gd name="T17" fmla="*/ 8 h 35"/>
                <a:gd name="T18" fmla="*/ 30 w 34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30" y="0"/>
                  </a:moveTo>
                  <a:cubicBezTo>
                    <a:pt x="28" y="2"/>
                    <a:pt x="28" y="4"/>
                    <a:pt x="27" y="6"/>
                  </a:cubicBezTo>
                  <a:cubicBezTo>
                    <a:pt x="22" y="16"/>
                    <a:pt x="5" y="21"/>
                    <a:pt x="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9" y="32"/>
                    <a:pt x="19" y="26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5" y="15"/>
                    <a:pt x="28" y="14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1" y="10"/>
                    <a:pt x="32" y="9"/>
                    <a:pt x="34" y="8"/>
                  </a:cubicBezTo>
                  <a:cubicBezTo>
                    <a:pt x="32" y="6"/>
                    <a:pt x="30" y="5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67"/>
            <p:cNvSpPr>
              <a:spLocks/>
            </p:cNvSpPr>
            <p:nvPr/>
          </p:nvSpPr>
          <p:spPr bwMode="auto">
            <a:xfrm>
              <a:off x="7684" y="2407"/>
              <a:ext cx="154" cy="218"/>
            </a:xfrm>
            <a:custGeom>
              <a:avLst/>
              <a:gdLst>
                <a:gd name="T0" fmla="*/ 11 w 65"/>
                <a:gd name="T1" fmla="*/ 0 h 92"/>
                <a:gd name="T2" fmla="*/ 6 w 65"/>
                <a:gd name="T3" fmla="*/ 9 h 92"/>
                <a:gd name="T4" fmla="*/ 8 w 65"/>
                <a:gd name="T5" fmla="*/ 24 h 92"/>
                <a:gd name="T6" fmla="*/ 5 w 65"/>
                <a:gd name="T7" fmla="*/ 37 h 92"/>
                <a:gd name="T8" fmla="*/ 4 w 65"/>
                <a:gd name="T9" fmla="*/ 37 h 92"/>
                <a:gd name="T10" fmla="*/ 2 w 65"/>
                <a:gd name="T11" fmla="*/ 53 h 92"/>
                <a:gd name="T12" fmla="*/ 12 w 65"/>
                <a:gd name="T13" fmla="*/ 62 h 92"/>
                <a:gd name="T14" fmla="*/ 12 w 65"/>
                <a:gd name="T15" fmla="*/ 62 h 92"/>
                <a:gd name="T16" fmla="*/ 16 w 65"/>
                <a:gd name="T17" fmla="*/ 59 h 92"/>
                <a:gd name="T18" fmla="*/ 19 w 65"/>
                <a:gd name="T19" fmla="*/ 59 h 92"/>
                <a:gd name="T20" fmla="*/ 19 w 65"/>
                <a:gd name="T21" fmla="*/ 63 h 92"/>
                <a:gd name="T22" fmla="*/ 16 w 65"/>
                <a:gd name="T23" fmla="*/ 68 h 92"/>
                <a:gd name="T24" fmla="*/ 23 w 65"/>
                <a:gd name="T25" fmla="*/ 75 h 92"/>
                <a:gd name="T26" fmla="*/ 23 w 65"/>
                <a:gd name="T27" fmla="*/ 75 h 92"/>
                <a:gd name="T28" fmla="*/ 27 w 65"/>
                <a:gd name="T29" fmla="*/ 73 h 92"/>
                <a:gd name="T30" fmla="*/ 30 w 65"/>
                <a:gd name="T31" fmla="*/ 72 h 92"/>
                <a:gd name="T32" fmla="*/ 30 w 65"/>
                <a:gd name="T33" fmla="*/ 72 h 92"/>
                <a:gd name="T34" fmla="*/ 44 w 65"/>
                <a:gd name="T35" fmla="*/ 82 h 92"/>
                <a:gd name="T36" fmla="*/ 44 w 65"/>
                <a:gd name="T37" fmla="*/ 74 h 92"/>
                <a:gd name="T38" fmla="*/ 61 w 65"/>
                <a:gd name="T39" fmla="*/ 88 h 92"/>
                <a:gd name="T40" fmla="*/ 63 w 65"/>
                <a:gd name="T41" fmla="*/ 92 h 92"/>
                <a:gd name="T42" fmla="*/ 63 w 65"/>
                <a:gd name="T43" fmla="*/ 92 h 92"/>
                <a:gd name="T44" fmla="*/ 65 w 65"/>
                <a:gd name="T45" fmla="*/ 89 h 92"/>
                <a:gd name="T46" fmla="*/ 65 w 65"/>
                <a:gd name="T47" fmla="*/ 85 h 92"/>
                <a:gd name="T48" fmla="*/ 59 w 65"/>
                <a:gd name="T49" fmla="*/ 80 h 92"/>
                <a:gd name="T50" fmla="*/ 57 w 65"/>
                <a:gd name="T51" fmla="*/ 80 h 92"/>
                <a:gd name="T52" fmla="*/ 56 w 65"/>
                <a:gd name="T53" fmla="*/ 79 h 92"/>
                <a:gd name="T54" fmla="*/ 59 w 65"/>
                <a:gd name="T55" fmla="*/ 74 h 92"/>
                <a:gd name="T56" fmla="*/ 56 w 65"/>
                <a:gd name="T57" fmla="*/ 73 h 92"/>
                <a:gd name="T58" fmla="*/ 56 w 65"/>
                <a:gd name="T59" fmla="*/ 73 h 92"/>
                <a:gd name="T60" fmla="*/ 54 w 65"/>
                <a:gd name="T61" fmla="*/ 75 h 92"/>
                <a:gd name="T62" fmla="*/ 52 w 65"/>
                <a:gd name="T63" fmla="*/ 76 h 92"/>
                <a:gd name="T64" fmla="*/ 52 w 65"/>
                <a:gd name="T65" fmla="*/ 76 h 92"/>
                <a:gd name="T66" fmla="*/ 42 w 65"/>
                <a:gd name="T67" fmla="*/ 65 h 92"/>
                <a:gd name="T68" fmla="*/ 42 w 65"/>
                <a:gd name="T69" fmla="*/ 65 h 92"/>
                <a:gd name="T70" fmla="*/ 36 w 65"/>
                <a:gd name="T71" fmla="*/ 69 h 92"/>
                <a:gd name="T72" fmla="*/ 36 w 65"/>
                <a:gd name="T73" fmla="*/ 71 h 92"/>
                <a:gd name="T74" fmla="*/ 25 w 65"/>
                <a:gd name="T75" fmla="*/ 50 h 92"/>
                <a:gd name="T76" fmla="*/ 34 w 65"/>
                <a:gd name="T77" fmla="*/ 30 h 92"/>
                <a:gd name="T78" fmla="*/ 28 w 65"/>
                <a:gd name="T79" fmla="*/ 9 h 92"/>
                <a:gd name="T80" fmla="*/ 27 w 65"/>
                <a:gd name="T81" fmla="*/ 6 h 92"/>
                <a:gd name="T82" fmla="*/ 26 w 65"/>
                <a:gd name="T83" fmla="*/ 4 h 92"/>
                <a:gd name="T84" fmla="*/ 20 w 65"/>
                <a:gd name="T85" fmla="*/ 8 h 92"/>
                <a:gd name="T86" fmla="*/ 19 w 65"/>
                <a:gd name="T87" fmla="*/ 8 h 92"/>
                <a:gd name="T88" fmla="*/ 11 w 65"/>
                <a:gd name="T89" fmla="*/ 0 h 92"/>
                <a:gd name="T90" fmla="*/ 11 w 65"/>
                <a:gd name="T9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5" h="92">
                  <a:moveTo>
                    <a:pt x="11" y="0"/>
                  </a:moveTo>
                  <a:cubicBezTo>
                    <a:pt x="7" y="0"/>
                    <a:pt x="6" y="4"/>
                    <a:pt x="6" y="9"/>
                  </a:cubicBezTo>
                  <a:cubicBezTo>
                    <a:pt x="6" y="14"/>
                    <a:pt x="8" y="18"/>
                    <a:pt x="8" y="24"/>
                  </a:cubicBezTo>
                  <a:cubicBezTo>
                    <a:pt x="8" y="28"/>
                    <a:pt x="7" y="34"/>
                    <a:pt x="5" y="37"/>
                  </a:cubicBezTo>
                  <a:cubicBezTo>
                    <a:pt x="5" y="37"/>
                    <a:pt x="5" y="37"/>
                    <a:pt x="4" y="37"/>
                  </a:cubicBezTo>
                  <a:cubicBezTo>
                    <a:pt x="0" y="37"/>
                    <a:pt x="2" y="46"/>
                    <a:pt x="2" y="53"/>
                  </a:cubicBezTo>
                  <a:cubicBezTo>
                    <a:pt x="2" y="56"/>
                    <a:pt x="10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4" y="62"/>
                    <a:pt x="15" y="60"/>
                    <a:pt x="16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8" y="64"/>
                    <a:pt x="16" y="65"/>
                    <a:pt x="16" y="68"/>
                  </a:cubicBezTo>
                  <a:cubicBezTo>
                    <a:pt x="16" y="70"/>
                    <a:pt x="19" y="75"/>
                    <a:pt x="23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4" y="75"/>
                    <a:pt x="25" y="74"/>
                    <a:pt x="27" y="73"/>
                  </a:cubicBezTo>
                  <a:cubicBezTo>
                    <a:pt x="28" y="73"/>
                    <a:pt x="29" y="72"/>
                    <a:pt x="30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7" y="72"/>
                    <a:pt x="37" y="82"/>
                    <a:pt x="44" y="82"/>
                  </a:cubicBezTo>
                  <a:cubicBezTo>
                    <a:pt x="43" y="79"/>
                    <a:pt x="41" y="77"/>
                    <a:pt x="44" y="74"/>
                  </a:cubicBezTo>
                  <a:cubicBezTo>
                    <a:pt x="47" y="78"/>
                    <a:pt x="58" y="82"/>
                    <a:pt x="61" y="88"/>
                  </a:cubicBezTo>
                  <a:cubicBezTo>
                    <a:pt x="61" y="89"/>
                    <a:pt x="62" y="92"/>
                    <a:pt x="63" y="92"/>
                  </a:cubicBezTo>
                  <a:cubicBezTo>
                    <a:pt x="63" y="92"/>
                    <a:pt x="63" y="92"/>
                    <a:pt x="63" y="92"/>
                  </a:cubicBezTo>
                  <a:cubicBezTo>
                    <a:pt x="64" y="92"/>
                    <a:pt x="65" y="90"/>
                    <a:pt x="65" y="89"/>
                  </a:cubicBezTo>
                  <a:cubicBezTo>
                    <a:pt x="65" y="87"/>
                    <a:pt x="65" y="87"/>
                    <a:pt x="65" y="85"/>
                  </a:cubicBezTo>
                  <a:cubicBezTo>
                    <a:pt x="62" y="85"/>
                    <a:pt x="59" y="83"/>
                    <a:pt x="59" y="80"/>
                  </a:cubicBezTo>
                  <a:cubicBezTo>
                    <a:pt x="59" y="80"/>
                    <a:pt x="58" y="80"/>
                    <a:pt x="57" y="80"/>
                  </a:cubicBezTo>
                  <a:cubicBezTo>
                    <a:pt x="56" y="80"/>
                    <a:pt x="56" y="80"/>
                    <a:pt x="56" y="79"/>
                  </a:cubicBezTo>
                  <a:cubicBezTo>
                    <a:pt x="56" y="77"/>
                    <a:pt x="58" y="77"/>
                    <a:pt x="59" y="74"/>
                  </a:cubicBezTo>
                  <a:cubicBezTo>
                    <a:pt x="58" y="74"/>
                    <a:pt x="57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5" y="73"/>
                    <a:pt x="54" y="74"/>
                    <a:pt x="54" y="75"/>
                  </a:cubicBezTo>
                  <a:cubicBezTo>
                    <a:pt x="53" y="75"/>
                    <a:pt x="53" y="76"/>
                    <a:pt x="52" y="76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49" y="76"/>
                    <a:pt x="47" y="66"/>
                    <a:pt x="42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39" y="65"/>
                    <a:pt x="36" y="67"/>
                    <a:pt x="36" y="69"/>
                  </a:cubicBezTo>
                  <a:cubicBezTo>
                    <a:pt x="36" y="69"/>
                    <a:pt x="36" y="71"/>
                    <a:pt x="36" y="71"/>
                  </a:cubicBezTo>
                  <a:cubicBezTo>
                    <a:pt x="31" y="69"/>
                    <a:pt x="24" y="57"/>
                    <a:pt x="25" y="50"/>
                  </a:cubicBezTo>
                  <a:cubicBezTo>
                    <a:pt x="25" y="41"/>
                    <a:pt x="33" y="40"/>
                    <a:pt x="34" y="30"/>
                  </a:cubicBezTo>
                  <a:cubicBezTo>
                    <a:pt x="34" y="22"/>
                    <a:pt x="28" y="15"/>
                    <a:pt x="28" y="9"/>
                  </a:cubicBezTo>
                  <a:cubicBezTo>
                    <a:pt x="28" y="8"/>
                    <a:pt x="27" y="7"/>
                    <a:pt x="27" y="6"/>
                  </a:cubicBezTo>
                  <a:cubicBezTo>
                    <a:pt x="27" y="5"/>
                    <a:pt x="26" y="4"/>
                    <a:pt x="26" y="4"/>
                  </a:cubicBezTo>
                  <a:cubicBezTo>
                    <a:pt x="24" y="4"/>
                    <a:pt x="22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5" y="8"/>
                    <a:pt x="16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68"/>
            <p:cNvSpPr>
              <a:spLocks/>
            </p:cNvSpPr>
            <p:nvPr/>
          </p:nvSpPr>
          <p:spPr bwMode="auto">
            <a:xfrm>
              <a:off x="7845" y="2627"/>
              <a:ext cx="50" cy="85"/>
            </a:xfrm>
            <a:custGeom>
              <a:avLst/>
              <a:gdLst>
                <a:gd name="T0" fmla="*/ 4 w 21"/>
                <a:gd name="T1" fmla="*/ 0 h 36"/>
                <a:gd name="T2" fmla="*/ 0 w 21"/>
                <a:gd name="T3" fmla="*/ 1 h 36"/>
                <a:gd name="T4" fmla="*/ 11 w 21"/>
                <a:gd name="T5" fmla="*/ 15 h 36"/>
                <a:gd name="T6" fmla="*/ 8 w 21"/>
                <a:gd name="T7" fmla="*/ 18 h 36"/>
                <a:gd name="T8" fmla="*/ 2 w 21"/>
                <a:gd name="T9" fmla="*/ 17 h 36"/>
                <a:gd name="T10" fmla="*/ 2 w 21"/>
                <a:gd name="T11" fmla="*/ 20 h 36"/>
                <a:gd name="T12" fmla="*/ 9 w 21"/>
                <a:gd name="T13" fmla="*/ 26 h 36"/>
                <a:gd name="T14" fmla="*/ 9 w 21"/>
                <a:gd name="T15" fmla="*/ 29 h 36"/>
                <a:gd name="T16" fmla="*/ 12 w 21"/>
                <a:gd name="T17" fmla="*/ 36 h 36"/>
                <a:gd name="T18" fmla="*/ 16 w 21"/>
                <a:gd name="T19" fmla="*/ 36 h 36"/>
                <a:gd name="T20" fmla="*/ 16 w 21"/>
                <a:gd name="T21" fmla="*/ 33 h 36"/>
                <a:gd name="T22" fmla="*/ 12 w 21"/>
                <a:gd name="T23" fmla="*/ 24 h 36"/>
                <a:gd name="T24" fmla="*/ 19 w 21"/>
                <a:gd name="T25" fmla="*/ 24 h 36"/>
                <a:gd name="T26" fmla="*/ 21 w 21"/>
                <a:gd name="T27" fmla="*/ 18 h 36"/>
                <a:gd name="T28" fmla="*/ 17 w 21"/>
                <a:gd name="T29" fmla="*/ 14 h 36"/>
                <a:gd name="T30" fmla="*/ 17 w 21"/>
                <a:gd name="T31" fmla="*/ 6 h 36"/>
                <a:gd name="T32" fmla="*/ 14 w 21"/>
                <a:gd name="T33" fmla="*/ 6 h 36"/>
                <a:gd name="T34" fmla="*/ 14 w 21"/>
                <a:gd name="T35" fmla="*/ 2 h 36"/>
                <a:gd name="T36" fmla="*/ 4 w 21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36">
                  <a:moveTo>
                    <a:pt x="4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5"/>
                    <a:pt x="11" y="8"/>
                    <a:pt x="11" y="15"/>
                  </a:cubicBezTo>
                  <a:cubicBezTo>
                    <a:pt x="11" y="16"/>
                    <a:pt x="9" y="18"/>
                    <a:pt x="8" y="18"/>
                  </a:cubicBezTo>
                  <a:cubicBezTo>
                    <a:pt x="8" y="18"/>
                    <a:pt x="5" y="18"/>
                    <a:pt x="2" y="17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2"/>
                    <a:pt x="6" y="26"/>
                    <a:pt x="9" y="26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7" y="32"/>
                    <a:pt x="8" y="36"/>
                    <a:pt x="12" y="36"/>
                  </a:cubicBezTo>
                  <a:cubicBezTo>
                    <a:pt x="13" y="36"/>
                    <a:pt x="14" y="36"/>
                    <a:pt x="16" y="36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4" y="32"/>
                    <a:pt x="12" y="27"/>
                    <a:pt x="12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2"/>
                    <a:pt x="20" y="21"/>
                    <a:pt x="21" y="18"/>
                  </a:cubicBezTo>
                  <a:cubicBezTo>
                    <a:pt x="20" y="18"/>
                    <a:pt x="17" y="14"/>
                    <a:pt x="17" y="14"/>
                  </a:cubicBezTo>
                  <a:cubicBezTo>
                    <a:pt x="17" y="14"/>
                    <a:pt x="18" y="9"/>
                    <a:pt x="17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5" y="5"/>
                    <a:pt x="14" y="3"/>
                    <a:pt x="14" y="2"/>
                  </a:cubicBezTo>
                  <a:cubicBezTo>
                    <a:pt x="11" y="2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69"/>
            <p:cNvSpPr>
              <a:spLocks noEditPoints="1"/>
            </p:cNvSpPr>
            <p:nvPr/>
          </p:nvSpPr>
          <p:spPr bwMode="auto">
            <a:xfrm>
              <a:off x="7770" y="2648"/>
              <a:ext cx="40" cy="55"/>
            </a:xfrm>
            <a:custGeom>
              <a:avLst/>
              <a:gdLst>
                <a:gd name="T0" fmla="*/ 4 w 17"/>
                <a:gd name="T1" fmla="*/ 1 h 23"/>
                <a:gd name="T2" fmla="*/ 3 w 17"/>
                <a:gd name="T3" fmla="*/ 1 h 23"/>
                <a:gd name="T4" fmla="*/ 4 w 17"/>
                <a:gd name="T5" fmla="*/ 1 h 23"/>
                <a:gd name="T6" fmla="*/ 3 w 17"/>
                <a:gd name="T7" fmla="*/ 0 h 23"/>
                <a:gd name="T8" fmla="*/ 0 w 17"/>
                <a:gd name="T9" fmla="*/ 2 h 23"/>
                <a:gd name="T10" fmla="*/ 2 w 17"/>
                <a:gd name="T11" fmla="*/ 23 h 23"/>
                <a:gd name="T12" fmla="*/ 17 w 17"/>
                <a:gd name="T13" fmla="*/ 9 h 23"/>
                <a:gd name="T14" fmla="*/ 5 w 17"/>
                <a:gd name="T15" fmla="*/ 2 h 23"/>
                <a:gd name="T16" fmla="*/ 3 w 17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3">
                  <a:moveTo>
                    <a:pt x="4" y="1"/>
                  </a:moveTo>
                  <a:cubicBezTo>
                    <a:pt x="4" y="1"/>
                    <a:pt x="4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3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7"/>
                    <a:pt x="2" y="15"/>
                    <a:pt x="2" y="23"/>
                  </a:cubicBezTo>
                  <a:cubicBezTo>
                    <a:pt x="6" y="20"/>
                    <a:pt x="17" y="16"/>
                    <a:pt x="17" y="9"/>
                  </a:cubicBezTo>
                  <a:cubicBezTo>
                    <a:pt x="17" y="5"/>
                    <a:pt x="9" y="4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70"/>
            <p:cNvSpPr>
              <a:spLocks/>
            </p:cNvSpPr>
            <p:nvPr/>
          </p:nvSpPr>
          <p:spPr bwMode="auto">
            <a:xfrm>
              <a:off x="7793" y="2684"/>
              <a:ext cx="40" cy="66"/>
            </a:xfrm>
            <a:custGeom>
              <a:avLst/>
              <a:gdLst>
                <a:gd name="T0" fmla="*/ 12 w 17"/>
                <a:gd name="T1" fmla="*/ 0 h 28"/>
                <a:gd name="T2" fmla="*/ 10 w 17"/>
                <a:gd name="T3" fmla="*/ 0 h 28"/>
                <a:gd name="T4" fmla="*/ 5 w 17"/>
                <a:gd name="T5" fmla="*/ 13 h 28"/>
                <a:gd name="T6" fmla="*/ 5 w 17"/>
                <a:gd name="T7" fmla="*/ 13 h 28"/>
                <a:gd name="T8" fmla="*/ 0 w 17"/>
                <a:gd name="T9" fmla="*/ 16 h 28"/>
                <a:gd name="T10" fmla="*/ 11 w 17"/>
                <a:gd name="T11" fmla="*/ 28 h 28"/>
                <a:gd name="T12" fmla="*/ 14 w 17"/>
                <a:gd name="T13" fmla="*/ 26 h 28"/>
                <a:gd name="T14" fmla="*/ 11 w 17"/>
                <a:gd name="T15" fmla="*/ 20 h 28"/>
                <a:gd name="T16" fmla="*/ 17 w 17"/>
                <a:gd name="T17" fmla="*/ 5 h 28"/>
                <a:gd name="T18" fmla="*/ 12 w 17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28">
                  <a:moveTo>
                    <a:pt x="12" y="0"/>
                  </a:moveTo>
                  <a:cubicBezTo>
                    <a:pt x="11" y="0"/>
                    <a:pt x="10" y="0"/>
                    <a:pt x="10" y="0"/>
                  </a:cubicBezTo>
                  <a:cubicBezTo>
                    <a:pt x="7" y="1"/>
                    <a:pt x="5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3" y="13"/>
                    <a:pt x="0" y="15"/>
                    <a:pt x="0" y="16"/>
                  </a:cubicBezTo>
                  <a:cubicBezTo>
                    <a:pt x="0" y="19"/>
                    <a:pt x="9" y="28"/>
                    <a:pt x="11" y="28"/>
                  </a:cubicBezTo>
                  <a:cubicBezTo>
                    <a:pt x="12" y="28"/>
                    <a:pt x="13" y="27"/>
                    <a:pt x="14" y="26"/>
                  </a:cubicBezTo>
                  <a:cubicBezTo>
                    <a:pt x="14" y="23"/>
                    <a:pt x="11" y="24"/>
                    <a:pt x="11" y="20"/>
                  </a:cubicBezTo>
                  <a:cubicBezTo>
                    <a:pt x="11" y="14"/>
                    <a:pt x="17" y="11"/>
                    <a:pt x="17" y="5"/>
                  </a:cubicBezTo>
                  <a:cubicBezTo>
                    <a:pt x="17" y="3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71"/>
            <p:cNvSpPr>
              <a:spLocks/>
            </p:cNvSpPr>
            <p:nvPr/>
          </p:nvSpPr>
          <p:spPr bwMode="auto">
            <a:xfrm>
              <a:off x="7826" y="2686"/>
              <a:ext cx="22" cy="40"/>
            </a:xfrm>
            <a:custGeom>
              <a:avLst/>
              <a:gdLst>
                <a:gd name="T0" fmla="*/ 5 w 9"/>
                <a:gd name="T1" fmla="*/ 0 h 17"/>
                <a:gd name="T2" fmla="*/ 0 w 9"/>
                <a:gd name="T3" fmla="*/ 17 h 17"/>
                <a:gd name="T4" fmla="*/ 3 w 9"/>
                <a:gd name="T5" fmla="*/ 17 h 17"/>
                <a:gd name="T6" fmla="*/ 9 w 9"/>
                <a:gd name="T7" fmla="*/ 0 h 17"/>
                <a:gd name="T8" fmla="*/ 5 w 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7">
                  <a:moveTo>
                    <a:pt x="5" y="0"/>
                  </a:moveTo>
                  <a:cubicBezTo>
                    <a:pt x="5" y="8"/>
                    <a:pt x="2" y="12"/>
                    <a:pt x="0" y="17"/>
                  </a:cubicBezTo>
                  <a:cubicBezTo>
                    <a:pt x="1" y="17"/>
                    <a:pt x="2" y="17"/>
                    <a:pt x="3" y="17"/>
                  </a:cubicBezTo>
                  <a:cubicBezTo>
                    <a:pt x="3" y="10"/>
                    <a:pt x="9" y="8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72"/>
            <p:cNvSpPr>
              <a:spLocks/>
            </p:cNvSpPr>
            <p:nvPr/>
          </p:nvSpPr>
          <p:spPr bwMode="auto">
            <a:xfrm>
              <a:off x="7836" y="2712"/>
              <a:ext cx="26" cy="22"/>
            </a:xfrm>
            <a:custGeom>
              <a:avLst/>
              <a:gdLst>
                <a:gd name="T0" fmla="*/ 5 w 11"/>
                <a:gd name="T1" fmla="*/ 0 h 9"/>
                <a:gd name="T2" fmla="*/ 0 w 11"/>
                <a:gd name="T3" fmla="*/ 7 h 9"/>
                <a:gd name="T4" fmla="*/ 3 w 11"/>
                <a:gd name="T5" fmla="*/ 9 h 9"/>
                <a:gd name="T6" fmla="*/ 4 w 11"/>
                <a:gd name="T7" fmla="*/ 9 h 9"/>
                <a:gd name="T8" fmla="*/ 11 w 11"/>
                <a:gd name="T9" fmla="*/ 0 h 9"/>
                <a:gd name="T10" fmla="*/ 9 w 11"/>
                <a:gd name="T11" fmla="*/ 1 h 9"/>
                <a:gd name="T12" fmla="*/ 5 w 1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5" y="0"/>
                  </a:moveTo>
                  <a:cubicBezTo>
                    <a:pt x="3" y="3"/>
                    <a:pt x="0" y="4"/>
                    <a:pt x="0" y="7"/>
                  </a:cubicBezTo>
                  <a:cubicBezTo>
                    <a:pt x="0" y="8"/>
                    <a:pt x="2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8" y="9"/>
                    <a:pt x="11" y="5"/>
                    <a:pt x="11" y="0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1"/>
                    <a:pt x="6" y="1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73"/>
            <p:cNvSpPr>
              <a:spLocks/>
            </p:cNvSpPr>
            <p:nvPr/>
          </p:nvSpPr>
          <p:spPr bwMode="auto">
            <a:xfrm>
              <a:off x="7810" y="2625"/>
              <a:ext cx="28" cy="31"/>
            </a:xfrm>
            <a:custGeom>
              <a:avLst/>
              <a:gdLst>
                <a:gd name="T0" fmla="*/ 0 w 12"/>
                <a:gd name="T1" fmla="*/ 0 h 13"/>
                <a:gd name="T2" fmla="*/ 0 w 12"/>
                <a:gd name="T3" fmla="*/ 7 h 13"/>
                <a:gd name="T4" fmla="*/ 0 w 12"/>
                <a:gd name="T5" fmla="*/ 7 h 13"/>
                <a:gd name="T6" fmla="*/ 2 w 12"/>
                <a:gd name="T7" fmla="*/ 7 h 13"/>
                <a:gd name="T8" fmla="*/ 4 w 12"/>
                <a:gd name="T9" fmla="*/ 7 h 13"/>
                <a:gd name="T10" fmla="*/ 7 w 12"/>
                <a:gd name="T11" fmla="*/ 7 h 13"/>
                <a:gd name="T12" fmla="*/ 11 w 12"/>
                <a:gd name="T13" fmla="*/ 13 h 13"/>
                <a:gd name="T14" fmla="*/ 12 w 12"/>
                <a:gd name="T15" fmla="*/ 12 h 13"/>
                <a:gd name="T16" fmla="*/ 4 w 12"/>
                <a:gd name="T17" fmla="*/ 0 h 13"/>
                <a:gd name="T18" fmla="*/ 0 w 12"/>
                <a:gd name="T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3">
                  <a:moveTo>
                    <a:pt x="0" y="0"/>
                  </a:moveTo>
                  <a:cubicBezTo>
                    <a:pt x="0" y="2"/>
                    <a:pt x="0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9"/>
                    <a:pt x="10" y="13"/>
                    <a:pt x="11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6"/>
                    <a:pt x="6" y="5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74"/>
            <p:cNvSpPr>
              <a:spLocks/>
            </p:cNvSpPr>
            <p:nvPr/>
          </p:nvSpPr>
          <p:spPr bwMode="auto">
            <a:xfrm>
              <a:off x="7715" y="2592"/>
              <a:ext cx="43" cy="42"/>
            </a:xfrm>
            <a:custGeom>
              <a:avLst/>
              <a:gdLst>
                <a:gd name="T0" fmla="*/ 0 w 18"/>
                <a:gd name="T1" fmla="*/ 0 h 18"/>
                <a:gd name="T2" fmla="*/ 14 w 18"/>
                <a:gd name="T3" fmla="*/ 18 h 18"/>
                <a:gd name="T4" fmla="*/ 17 w 18"/>
                <a:gd name="T5" fmla="*/ 8 h 18"/>
                <a:gd name="T6" fmla="*/ 5 w 18"/>
                <a:gd name="T7" fmla="*/ 0 h 18"/>
                <a:gd name="T8" fmla="*/ 0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0" y="0"/>
                  </a:moveTo>
                  <a:cubicBezTo>
                    <a:pt x="0" y="0"/>
                    <a:pt x="11" y="17"/>
                    <a:pt x="14" y="18"/>
                  </a:cubicBezTo>
                  <a:cubicBezTo>
                    <a:pt x="16" y="18"/>
                    <a:pt x="18" y="12"/>
                    <a:pt x="17" y="8"/>
                  </a:cubicBezTo>
                  <a:cubicBezTo>
                    <a:pt x="16" y="3"/>
                    <a:pt x="11" y="4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75"/>
            <p:cNvSpPr>
              <a:spLocks/>
            </p:cNvSpPr>
            <p:nvPr/>
          </p:nvSpPr>
          <p:spPr bwMode="auto">
            <a:xfrm>
              <a:off x="7760" y="2596"/>
              <a:ext cx="12" cy="3"/>
            </a:xfrm>
            <a:custGeom>
              <a:avLst/>
              <a:gdLst>
                <a:gd name="T0" fmla="*/ 2 w 5"/>
                <a:gd name="T1" fmla="*/ 0 h 1"/>
                <a:gd name="T2" fmla="*/ 0 w 5"/>
                <a:gd name="T3" fmla="*/ 1 h 1"/>
                <a:gd name="T4" fmla="*/ 2 w 5"/>
                <a:gd name="T5" fmla="*/ 1 h 1"/>
                <a:gd name="T6" fmla="*/ 5 w 5"/>
                <a:gd name="T7" fmla="*/ 1 h 1"/>
                <a:gd name="T8" fmla="*/ 2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76"/>
            <p:cNvSpPr>
              <a:spLocks/>
            </p:cNvSpPr>
            <p:nvPr/>
          </p:nvSpPr>
          <p:spPr bwMode="auto">
            <a:xfrm>
              <a:off x="7696" y="2147"/>
              <a:ext cx="78" cy="109"/>
            </a:xfrm>
            <a:custGeom>
              <a:avLst/>
              <a:gdLst>
                <a:gd name="T0" fmla="*/ 20 w 33"/>
                <a:gd name="T1" fmla="*/ 0 h 46"/>
                <a:gd name="T2" fmla="*/ 1 w 33"/>
                <a:gd name="T3" fmla="*/ 32 h 46"/>
                <a:gd name="T4" fmla="*/ 9 w 33"/>
                <a:gd name="T5" fmla="*/ 46 h 46"/>
                <a:gd name="T6" fmla="*/ 20 w 33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6">
                  <a:moveTo>
                    <a:pt x="20" y="0"/>
                  </a:moveTo>
                  <a:cubicBezTo>
                    <a:pt x="12" y="0"/>
                    <a:pt x="1" y="20"/>
                    <a:pt x="1" y="32"/>
                  </a:cubicBezTo>
                  <a:cubicBezTo>
                    <a:pt x="1" y="40"/>
                    <a:pt x="0" y="46"/>
                    <a:pt x="9" y="46"/>
                  </a:cubicBezTo>
                  <a:cubicBezTo>
                    <a:pt x="21" y="46"/>
                    <a:pt x="33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77"/>
            <p:cNvSpPr>
              <a:spLocks/>
            </p:cNvSpPr>
            <p:nvPr/>
          </p:nvSpPr>
          <p:spPr bwMode="auto">
            <a:xfrm>
              <a:off x="7285" y="2341"/>
              <a:ext cx="90" cy="73"/>
            </a:xfrm>
            <a:custGeom>
              <a:avLst/>
              <a:gdLst>
                <a:gd name="T0" fmla="*/ 32 w 38"/>
                <a:gd name="T1" fmla="*/ 0 h 31"/>
                <a:gd name="T2" fmla="*/ 3 w 38"/>
                <a:gd name="T3" fmla="*/ 13 h 31"/>
                <a:gd name="T4" fmla="*/ 3 w 38"/>
                <a:gd name="T5" fmla="*/ 21 h 31"/>
                <a:gd name="T6" fmla="*/ 14 w 38"/>
                <a:gd name="T7" fmla="*/ 31 h 31"/>
                <a:gd name="T8" fmla="*/ 38 w 38"/>
                <a:gd name="T9" fmla="*/ 8 h 31"/>
                <a:gd name="T10" fmla="*/ 32 w 38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1">
                  <a:moveTo>
                    <a:pt x="32" y="0"/>
                  </a:moveTo>
                  <a:cubicBezTo>
                    <a:pt x="25" y="0"/>
                    <a:pt x="7" y="13"/>
                    <a:pt x="3" y="13"/>
                  </a:cubicBezTo>
                  <a:cubicBezTo>
                    <a:pt x="0" y="13"/>
                    <a:pt x="3" y="18"/>
                    <a:pt x="3" y="21"/>
                  </a:cubicBezTo>
                  <a:cubicBezTo>
                    <a:pt x="3" y="28"/>
                    <a:pt x="6" y="31"/>
                    <a:pt x="14" y="31"/>
                  </a:cubicBezTo>
                  <a:cubicBezTo>
                    <a:pt x="22" y="31"/>
                    <a:pt x="38" y="15"/>
                    <a:pt x="38" y="8"/>
                  </a:cubicBezTo>
                  <a:cubicBezTo>
                    <a:pt x="38" y="5"/>
                    <a:pt x="34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78"/>
            <p:cNvSpPr>
              <a:spLocks/>
            </p:cNvSpPr>
            <p:nvPr/>
          </p:nvSpPr>
          <p:spPr bwMode="auto">
            <a:xfrm>
              <a:off x="6907" y="2220"/>
              <a:ext cx="413" cy="800"/>
            </a:xfrm>
            <a:custGeom>
              <a:avLst/>
              <a:gdLst>
                <a:gd name="T0" fmla="*/ 95 w 175"/>
                <a:gd name="T1" fmla="*/ 8 h 338"/>
                <a:gd name="T2" fmla="*/ 76 w 175"/>
                <a:gd name="T3" fmla="*/ 7 h 338"/>
                <a:gd name="T4" fmla="*/ 61 w 175"/>
                <a:gd name="T5" fmla="*/ 11 h 338"/>
                <a:gd name="T6" fmla="*/ 61 w 175"/>
                <a:gd name="T7" fmla="*/ 24 h 338"/>
                <a:gd name="T8" fmla="*/ 59 w 175"/>
                <a:gd name="T9" fmla="*/ 29 h 338"/>
                <a:gd name="T10" fmla="*/ 52 w 175"/>
                <a:gd name="T11" fmla="*/ 23 h 338"/>
                <a:gd name="T12" fmla="*/ 21 w 175"/>
                <a:gd name="T13" fmla="*/ 52 h 338"/>
                <a:gd name="T14" fmla="*/ 0 w 175"/>
                <a:gd name="T15" fmla="*/ 78 h 338"/>
                <a:gd name="T16" fmla="*/ 10 w 175"/>
                <a:gd name="T17" fmla="*/ 92 h 338"/>
                <a:gd name="T18" fmla="*/ 14 w 175"/>
                <a:gd name="T19" fmla="*/ 116 h 338"/>
                <a:gd name="T20" fmla="*/ 8 w 175"/>
                <a:gd name="T21" fmla="*/ 126 h 338"/>
                <a:gd name="T22" fmla="*/ 8 w 175"/>
                <a:gd name="T23" fmla="*/ 131 h 338"/>
                <a:gd name="T24" fmla="*/ 29 w 175"/>
                <a:gd name="T25" fmla="*/ 176 h 338"/>
                <a:gd name="T26" fmla="*/ 24 w 175"/>
                <a:gd name="T27" fmla="*/ 182 h 338"/>
                <a:gd name="T28" fmla="*/ 14 w 175"/>
                <a:gd name="T29" fmla="*/ 207 h 338"/>
                <a:gd name="T30" fmla="*/ 11 w 175"/>
                <a:gd name="T31" fmla="*/ 207 h 338"/>
                <a:gd name="T32" fmla="*/ 8 w 175"/>
                <a:gd name="T33" fmla="*/ 230 h 338"/>
                <a:gd name="T34" fmla="*/ 15 w 175"/>
                <a:gd name="T35" fmla="*/ 230 h 338"/>
                <a:gd name="T36" fmla="*/ 43 w 175"/>
                <a:gd name="T37" fmla="*/ 295 h 338"/>
                <a:gd name="T38" fmla="*/ 89 w 175"/>
                <a:gd name="T39" fmla="*/ 338 h 338"/>
                <a:gd name="T40" fmla="*/ 99 w 175"/>
                <a:gd name="T41" fmla="*/ 335 h 338"/>
                <a:gd name="T42" fmla="*/ 85 w 175"/>
                <a:gd name="T43" fmla="*/ 301 h 338"/>
                <a:gd name="T44" fmla="*/ 41 w 175"/>
                <a:gd name="T45" fmla="*/ 247 h 338"/>
                <a:gd name="T46" fmla="*/ 36 w 175"/>
                <a:gd name="T47" fmla="*/ 230 h 338"/>
                <a:gd name="T48" fmla="*/ 33 w 175"/>
                <a:gd name="T49" fmla="*/ 171 h 338"/>
                <a:gd name="T50" fmla="*/ 34 w 175"/>
                <a:gd name="T51" fmla="*/ 155 h 338"/>
                <a:gd name="T52" fmla="*/ 51 w 175"/>
                <a:gd name="T53" fmla="*/ 168 h 338"/>
                <a:gd name="T54" fmla="*/ 86 w 175"/>
                <a:gd name="T55" fmla="*/ 193 h 338"/>
                <a:gd name="T56" fmla="*/ 108 w 175"/>
                <a:gd name="T57" fmla="*/ 212 h 338"/>
                <a:gd name="T58" fmla="*/ 110 w 175"/>
                <a:gd name="T59" fmla="*/ 230 h 338"/>
                <a:gd name="T60" fmla="*/ 123 w 175"/>
                <a:gd name="T61" fmla="*/ 211 h 338"/>
                <a:gd name="T62" fmla="*/ 136 w 175"/>
                <a:gd name="T63" fmla="*/ 204 h 338"/>
                <a:gd name="T64" fmla="*/ 175 w 175"/>
                <a:gd name="T65" fmla="*/ 161 h 338"/>
                <a:gd name="T66" fmla="*/ 123 w 175"/>
                <a:gd name="T67" fmla="*/ 77 h 338"/>
                <a:gd name="T68" fmla="*/ 155 w 175"/>
                <a:gd name="T69" fmla="*/ 26 h 338"/>
                <a:gd name="T70" fmla="*/ 114 w 175"/>
                <a:gd name="T7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5" h="338">
                  <a:moveTo>
                    <a:pt x="114" y="0"/>
                  </a:moveTo>
                  <a:cubicBezTo>
                    <a:pt x="107" y="0"/>
                    <a:pt x="102" y="8"/>
                    <a:pt x="95" y="8"/>
                  </a:cubicBezTo>
                  <a:cubicBezTo>
                    <a:pt x="95" y="8"/>
                    <a:pt x="93" y="8"/>
                    <a:pt x="92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2" y="7"/>
                    <a:pt x="61" y="11"/>
                    <a:pt x="61" y="11"/>
                  </a:cubicBezTo>
                  <a:cubicBezTo>
                    <a:pt x="61" y="16"/>
                    <a:pt x="61" y="19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6"/>
                    <a:pt x="60" y="29"/>
                    <a:pt x="59" y="29"/>
                  </a:cubicBezTo>
                  <a:cubicBezTo>
                    <a:pt x="58" y="29"/>
                    <a:pt x="55" y="28"/>
                    <a:pt x="55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2" y="39"/>
                    <a:pt x="34" y="43"/>
                    <a:pt x="21" y="52"/>
                  </a:cubicBezTo>
                  <a:cubicBezTo>
                    <a:pt x="17" y="54"/>
                    <a:pt x="11" y="53"/>
                    <a:pt x="8" y="56"/>
                  </a:cubicBezTo>
                  <a:cubicBezTo>
                    <a:pt x="3" y="61"/>
                    <a:pt x="0" y="69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6" y="88"/>
                    <a:pt x="10" y="92"/>
                  </a:cubicBezTo>
                  <a:cubicBezTo>
                    <a:pt x="13" y="98"/>
                    <a:pt x="14" y="109"/>
                    <a:pt x="14" y="116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4" y="120"/>
                    <a:pt x="10" y="126"/>
                    <a:pt x="8" y="127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8" y="128"/>
                    <a:pt x="8" y="129"/>
                    <a:pt x="8" y="131"/>
                  </a:cubicBezTo>
                  <a:cubicBezTo>
                    <a:pt x="8" y="131"/>
                    <a:pt x="8" y="131"/>
                    <a:pt x="8" y="131"/>
                  </a:cubicBezTo>
                  <a:cubicBezTo>
                    <a:pt x="8" y="137"/>
                    <a:pt x="14" y="139"/>
                    <a:pt x="17" y="143"/>
                  </a:cubicBezTo>
                  <a:cubicBezTo>
                    <a:pt x="21" y="147"/>
                    <a:pt x="29" y="172"/>
                    <a:pt x="29" y="176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9" y="179"/>
                    <a:pt x="25" y="180"/>
                    <a:pt x="24" y="182"/>
                  </a:cubicBezTo>
                  <a:cubicBezTo>
                    <a:pt x="20" y="192"/>
                    <a:pt x="18" y="198"/>
                    <a:pt x="14" y="207"/>
                  </a:cubicBezTo>
                  <a:cubicBezTo>
                    <a:pt x="14" y="207"/>
                    <a:pt x="14" y="207"/>
                    <a:pt x="14" y="207"/>
                  </a:cubicBezTo>
                  <a:cubicBezTo>
                    <a:pt x="12" y="207"/>
                    <a:pt x="12" y="207"/>
                    <a:pt x="12" y="207"/>
                  </a:cubicBezTo>
                  <a:cubicBezTo>
                    <a:pt x="11" y="207"/>
                    <a:pt x="11" y="207"/>
                    <a:pt x="11" y="207"/>
                  </a:cubicBezTo>
                  <a:cubicBezTo>
                    <a:pt x="10" y="214"/>
                    <a:pt x="8" y="219"/>
                    <a:pt x="8" y="227"/>
                  </a:cubicBezTo>
                  <a:cubicBezTo>
                    <a:pt x="8" y="228"/>
                    <a:pt x="7" y="230"/>
                    <a:pt x="8" y="230"/>
                  </a:cubicBezTo>
                  <a:cubicBezTo>
                    <a:pt x="10" y="231"/>
                    <a:pt x="11" y="231"/>
                    <a:pt x="11" y="231"/>
                  </a:cubicBezTo>
                  <a:cubicBezTo>
                    <a:pt x="12" y="231"/>
                    <a:pt x="12" y="230"/>
                    <a:pt x="15" y="230"/>
                  </a:cubicBezTo>
                  <a:cubicBezTo>
                    <a:pt x="24" y="230"/>
                    <a:pt x="28" y="249"/>
                    <a:pt x="31" y="256"/>
                  </a:cubicBezTo>
                  <a:cubicBezTo>
                    <a:pt x="37" y="268"/>
                    <a:pt x="38" y="279"/>
                    <a:pt x="43" y="295"/>
                  </a:cubicBezTo>
                  <a:cubicBezTo>
                    <a:pt x="49" y="312"/>
                    <a:pt x="63" y="328"/>
                    <a:pt x="80" y="333"/>
                  </a:cubicBezTo>
                  <a:cubicBezTo>
                    <a:pt x="83" y="334"/>
                    <a:pt x="83" y="338"/>
                    <a:pt x="89" y="338"/>
                  </a:cubicBezTo>
                  <a:cubicBezTo>
                    <a:pt x="90" y="338"/>
                    <a:pt x="91" y="336"/>
                    <a:pt x="92" y="336"/>
                  </a:cubicBezTo>
                  <a:cubicBezTo>
                    <a:pt x="95" y="336"/>
                    <a:pt x="95" y="336"/>
                    <a:pt x="99" y="335"/>
                  </a:cubicBezTo>
                  <a:cubicBezTo>
                    <a:pt x="97" y="330"/>
                    <a:pt x="97" y="327"/>
                    <a:pt x="95" y="320"/>
                  </a:cubicBezTo>
                  <a:cubicBezTo>
                    <a:pt x="92" y="314"/>
                    <a:pt x="85" y="310"/>
                    <a:pt x="85" y="301"/>
                  </a:cubicBezTo>
                  <a:cubicBezTo>
                    <a:pt x="85" y="296"/>
                    <a:pt x="87" y="296"/>
                    <a:pt x="87" y="291"/>
                  </a:cubicBezTo>
                  <a:cubicBezTo>
                    <a:pt x="87" y="265"/>
                    <a:pt x="55" y="261"/>
                    <a:pt x="41" y="247"/>
                  </a:cubicBezTo>
                  <a:cubicBezTo>
                    <a:pt x="38" y="243"/>
                    <a:pt x="37" y="234"/>
                    <a:pt x="35" y="230"/>
                  </a:cubicBezTo>
                  <a:cubicBezTo>
                    <a:pt x="36" y="230"/>
                    <a:pt x="36" y="230"/>
                    <a:pt x="36" y="230"/>
                  </a:cubicBezTo>
                  <a:cubicBezTo>
                    <a:pt x="36" y="215"/>
                    <a:pt x="18" y="221"/>
                    <a:pt x="18" y="205"/>
                  </a:cubicBezTo>
                  <a:cubicBezTo>
                    <a:pt x="18" y="191"/>
                    <a:pt x="33" y="186"/>
                    <a:pt x="33" y="171"/>
                  </a:cubicBezTo>
                  <a:cubicBezTo>
                    <a:pt x="33" y="166"/>
                    <a:pt x="31" y="165"/>
                    <a:pt x="31" y="161"/>
                  </a:cubicBezTo>
                  <a:cubicBezTo>
                    <a:pt x="31" y="158"/>
                    <a:pt x="30" y="155"/>
                    <a:pt x="34" y="155"/>
                  </a:cubicBezTo>
                  <a:cubicBezTo>
                    <a:pt x="40" y="155"/>
                    <a:pt x="46" y="156"/>
                    <a:pt x="48" y="162"/>
                  </a:cubicBezTo>
                  <a:cubicBezTo>
                    <a:pt x="48" y="162"/>
                    <a:pt x="50" y="168"/>
                    <a:pt x="51" y="168"/>
                  </a:cubicBezTo>
                  <a:cubicBezTo>
                    <a:pt x="59" y="171"/>
                    <a:pt x="67" y="172"/>
                    <a:pt x="74" y="179"/>
                  </a:cubicBezTo>
                  <a:cubicBezTo>
                    <a:pt x="80" y="185"/>
                    <a:pt x="74" y="193"/>
                    <a:pt x="86" y="193"/>
                  </a:cubicBezTo>
                  <a:cubicBezTo>
                    <a:pt x="86" y="201"/>
                    <a:pt x="97" y="204"/>
                    <a:pt x="105" y="204"/>
                  </a:cubicBezTo>
                  <a:cubicBezTo>
                    <a:pt x="105" y="207"/>
                    <a:pt x="106" y="211"/>
                    <a:pt x="108" y="212"/>
                  </a:cubicBezTo>
                  <a:cubicBezTo>
                    <a:pt x="106" y="213"/>
                    <a:pt x="106" y="215"/>
                    <a:pt x="106" y="219"/>
                  </a:cubicBezTo>
                  <a:cubicBezTo>
                    <a:pt x="106" y="222"/>
                    <a:pt x="108" y="230"/>
                    <a:pt x="110" y="230"/>
                  </a:cubicBezTo>
                  <a:cubicBezTo>
                    <a:pt x="112" y="230"/>
                    <a:pt x="123" y="222"/>
                    <a:pt x="123" y="217"/>
                  </a:cubicBezTo>
                  <a:cubicBezTo>
                    <a:pt x="123" y="216"/>
                    <a:pt x="123" y="214"/>
                    <a:pt x="123" y="211"/>
                  </a:cubicBezTo>
                  <a:cubicBezTo>
                    <a:pt x="123" y="212"/>
                    <a:pt x="123" y="215"/>
                    <a:pt x="125" y="215"/>
                  </a:cubicBezTo>
                  <a:cubicBezTo>
                    <a:pt x="131" y="215"/>
                    <a:pt x="130" y="207"/>
                    <a:pt x="136" y="204"/>
                  </a:cubicBezTo>
                  <a:cubicBezTo>
                    <a:pt x="150" y="197"/>
                    <a:pt x="152" y="191"/>
                    <a:pt x="168" y="187"/>
                  </a:cubicBezTo>
                  <a:cubicBezTo>
                    <a:pt x="168" y="177"/>
                    <a:pt x="175" y="173"/>
                    <a:pt x="175" y="161"/>
                  </a:cubicBezTo>
                  <a:cubicBezTo>
                    <a:pt x="175" y="143"/>
                    <a:pt x="166" y="120"/>
                    <a:pt x="154" y="111"/>
                  </a:cubicBezTo>
                  <a:cubicBezTo>
                    <a:pt x="140" y="103"/>
                    <a:pt x="135" y="89"/>
                    <a:pt x="123" y="77"/>
                  </a:cubicBezTo>
                  <a:cubicBezTo>
                    <a:pt x="121" y="75"/>
                    <a:pt x="118" y="74"/>
                    <a:pt x="118" y="69"/>
                  </a:cubicBezTo>
                  <a:cubicBezTo>
                    <a:pt x="118" y="47"/>
                    <a:pt x="144" y="43"/>
                    <a:pt x="155" y="26"/>
                  </a:cubicBezTo>
                  <a:cubicBezTo>
                    <a:pt x="147" y="24"/>
                    <a:pt x="136" y="20"/>
                    <a:pt x="136" y="6"/>
                  </a:cubicBezTo>
                  <a:cubicBezTo>
                    <a:pt x="127" y="6"/>
                    <a:pt x="122" y="0"/>
                    <a:pt x="1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79"/>
            <p:cNvSpPr>
              <a:spLocks/>
            </p:cNvSpPr>
            <p:nvPr/>
          </p:nvSpPr>
          <p:spPr bwMode="auto">
            <a:xfrm>
              <a:off x="7172" y="3121"/>
              <a:ext cx="59" cy="55"/>
            </a:xfrm>
            <a:custGeom>
              <a:avLst/>
              <a:gdLst>
                <a:gd name="T0" fmla="*/ 12 w 25"/>
                <a:gd name="T1" fmla="*/ 0 h 23"/>
                <a:gd name="T2" fmla="*/ 0 w 25"/>
                <a:gd name="T3" fmla="*/ 7 h 23"/>
                <a:gd name="T4" fmla="*/ 11 w 25"/>
                <a:gd name="T5" fmla="*/ 12 h 23"/>
                <a:gd name="T6" fmla="*/ 15 w 25"/>
                <a:gd name="T7" fmla="*/ 20 h 23"/>
                <a:gd name="T8" fmla="*/ 22 w 25"/>
                <a:gd name="T9" fmla="*/ 23 h 23"/>
                <a:gd name="T10" fmla="*/ 25 w 25"/>
                <a:gd name="T11" fmla="*/ 23 h 23"/>
                <a:gd name="T12" fmla="*/ 25 w 25"/>
                <a:gd name="T13" fmla="*/ 18 h 23"/>
                <a:gd name="T14" fmla="*/ 12 w 25"/>
                <a:gd name="T1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3">
                  <a:moveTo>
                    <a:pt x="12" y="0"/>
                  </a:moveTo>
                  <a:cubicBezTo>
                    <a:pt x="8" y="0"/>
                    <a:pt x="0" y="4"/>
                    <a:pt x="0" y="7"/>
                  </a:cubicBezTo>
                  <a:cubicBezTo>
                    <a:pt x="0" y="11"/>
                    <a:pt x="9" y="8"/>
                    <a:pt x="11" y="12"/>
                  </a:cubicBezTo>
                  <a:cubicBezTo>
                    <a:pt x="12" y="14"/>
                    <a:pt x="14" y="20"/>
                    <a:pt x="15" y="20"/>
                  </a:cubicBezTo>
                  <a:cubicBezTo>
                    <a:pt x="17" y="20"/>
                    <a:pt x="18" y="23"/>
                    <a:pt x="22" y="23"/>
                  </a:cubicBezTo>
                  <a:cubicBezTo>
                    <a:pt x="23" y="23"/>
                    <a:pt x="24" y="23"/>
                    <a:pt x="25" y="23"/>
                  </a:cubicBezTo>
                  <a:cubicBezTo>
                    <a:pt x="25" y="21"/>
                    <a:pt x="25" y="19"/>
                    <a:pt x="25" y="18"/>
                  </a:cubicBezTo>
                  <a:cubicBezTo>
                    <a:pt x="17" y="18"/>
                    <a:pt x="14" y="8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80"/>
            <p:cNvSpPr>
              <a:spLocks/>
            </p:cNvSpPr>
            <p:nvPr/>
          </p:nvSpPr>
          <p:spPr bwMode="auto">
            <a:xfrm>
              <a:off x="7261" y="3162"/>
              <a:ext cx="26" cy="21"/>
            </a:xfrm>
            <a:custGeom>
              <a:avLst/>
              <a:gdLst>
                <a:gd name="T0" fmla="*/ 6 w 11"/>
                <a:gd name="T1" fmla="*/ 0 h 9"/>
                <a:gd name="T2" fmla="*/ 1 w 11"/>
                <a:gd name="T3" fmla="*/ 0 h 9"/>
                <a:gd name="T4" fmla="*/ 1 w 11"/>
                <a:gd name="T5" fmla="*/ 3 h 9"/>
                <a:gd name="T6" fmla="*/ 5 w 11"/>
                <a:gd name="T7" fmla="*/ 9 h 9"/>
                <a:gd name="T8" fmla="*/ 11 w 11"/>
                <a:gd name="T9" fmla="*/ 3 h 9"/>
                <a:gd name="T10" fmla="*/ 6 w 11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6" y="0"/>
                  </a:moveTo>
                  <a:cubicBezTo>
                    <a:pt x="4" y="0"/>
                    <a:pt x="2" y="0"/>
                    <a:pt x="1" y="0"/>
                  </a:cubicBezTo>
                  <a:cubicBezTo>
                    <a:pt x="0" y="0"/>
                    <a:pt x="1" y="2"/>
                    <a:pt x="1" y="3"/>
                  </a:cubicBezTo>
                  <a:cubicBezTo>
                    <a:pt x="1" y="5"/>
                    <a:pt x="2" y="9"/>
                    <a:pt x="5" y="9"/>
                  </a:cubicBezTo>
                  <a:cubicBezTo>
                    <a:pt x="8" y="9"/>
                    <a:pt x="10" y="6"/>
                    <a:pt x="11" y="3"/>
                  </a:cubicBezTo>
                  <a:cubicBezTo>
                    <a:pt x="9" y="2"/>
                    <a:pt x="7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81"/>
            <p:cNvSpPr>
              <a:spLocks/>
            </p:cNvSpPr>
            <p:nvPr/>
          </p:nvSpPr>
          <p:spPr bwMode="auto">
            <a:xfrm>
              <a:off x="6945" y="3107"/>
              <a:ext cx="23" cy="36"/>
            </a:xfrm>
            <a:custGeom>
              <a:avLst/>
              <a:gdLst>
                <a:gd name="T0" fmla="*/ 5 w 10"/>
                <a:gd name="T1" fmla="*/ 0 h 15"/>
                <a:gd name="T2" fmla="*/ 3 w 10"/>
                <a:gd name="T3" fmla="*/ 0 h 15"/>
                <a:gd name="T4" fmla="*/ 3 w 10"/>
                <a:gd name="T5" fmla="*/ 0 h 15"/>
                <a:gd name="T6" fmla="*/ 3 w 10"/>
                <a:gd name="T7" fmla="*/ 0 h 15"/>
                <a:gd name="T8" fmla="*/ 0 w 10"/>
                <a:gd name="T9" fmla="*/ 0 h 15"/>
                <a:gd name="T10" fmla="*/ 0 w 10"/>
                <a:gd name="T11" fmla="*/ 2 h 15"/>
                <a:gd name="T12" fmla="*/ 10 w 10"/>
                <a:gd name="T13" fmla="*/ 15 h 15"/>
                <a:gd name="T14" fmla="*/ 5 w 10"/>
                <a:gd name="T15" fmla="*/ 2 h 15"/>
                <a:gd name="T16" fmla="*/ 5 w 10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5">
                  <a:moveTo>
                    <a:pt x="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6"/>
                    <a:pt x="7" y="14"/>
                    <a:pt x="10" y="15"/>
                  </a:cubicBezTo>
                  <a:cubicBezTo>
                    <a:pt x="10" y="9"/>
                    <a:pt x="8" y="6"/>
                    <a:pt x="5" y="2"/>
                  </a:cubicBezTo>
                  <a:cubicBezTo>
                    <a:pt x="5" y="2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82"/>
            <p:cNvSpPr>
              <a:spLocks/>
            </p:cNvSpPr>
            <p:nvPr/>
          </p:nvSpPr>
          <p:spPr bwMode="auto">
            <a:xfrm>
              <a:off x="6900" y="3032"/>
              <a:ext cx="35" cy="28"/>
            </a:xfrm>
            <a:custGeom>
              <a:avLst/>
              <a:gdLst>
                <a:gd name="T0" fmla="*/ 3 w 15"/>
                <a:gd name="T1" fmla="*/ 0 h 12"/>
                <a:gd name="T2" fmla="*/ 0 w 15"/>
                <a:gd name="T3" fmla="*/ 1 h 12"/>
                <a:gd name="T4" fmla="*/ 1 w 15"/>
                <a:gd name="T5" fmla="*/ 1 h 12"/>
                <a:gd name="T6" fmla="*/ 10 w 15"/>
                <a:gd name="T7" fmla="*/ 12 h 12"/>
                <a:gd name="T8" fmla="*/ 3 w 1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4"/>
                    <a:pt x="8" y="12"/>
                    <a:pt x="10" y="12"/>
                  </a:cubicBezTo>
                  <a:cubicBezTo>
                    <a:pt x="15" y="12"/>
                    <a:pt x="6" y="2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83"/>
            <p:cNvSpPr>
              <a:spLocks/>
            </p:cNvSpPr>
            <p:nvPr/>
          </p:nvSpPr>
          <p:spPr bwMode="auto">
            <a:xfrm>
              <a:off x="8039" y="1811"/>
              <a:ext cx="85" cy="107"/>
            </a:xfrm>
            <a:custGeom>
              <a:avLst/>
              <a:gdLst>
                <a:gd name="T0" fmla="*/ 17 w 36"/>
                <a:gd name="T1" fmla="*/ 0 h 45"/>
                <a:gd name="T2" fmla="*/ 0 w 36"/>
                <a:gd name="T3" fmla="*/ 14 h 45"/>
                <a:gd name="T4" fmla="*/ 6 w 36"/>
                <a:gd name="T5" fmla="*/ 19 h 45"/>
                <a:gd name="T6" fmla="*/ 12 w 36"/>
                <a:gd name="T7" fmla="*/ 17 h 45"/>
                <a:gd name="T8" fmla="*/ 12 w 36"/>
                <a:gd name="T9" fmla="*/ 13 h 45"/>
                <a:gd name="T10" fmla="*/ 16 w 36"/>
                <a:gd name="T11" fmla="*/ 19 h 45"/>
                <a:gd name="T12" fmla="*/ 14 w 36"/>
                <a:gd name="T13" fmla="*/ 27 h 45"/>
                <a:gd name="T14" fmla="*/ 9 w 36"/>
                <a:gd name="T15" fmla="*/ 35 h 45"/>
                <a:gd name="T16" fmla="*/ 16 w 36"/>
                <a:gd name="T17" fmla="*/ 44 h 45"/>
                <a:gd name="T18" fmla="*/ 16 w 36"/>
                <a:gd name="T19" fmla="*/ 41 h 45"/>
                <a:gd name="T20" fmla="*/ 18 w 36"/>
                <a:gd name="T21" fmla="*/ 45 h 45"/>
                <a:gd name="T22" fmla="*/ 31 w 36"/>
                <a:gd name="T23" fmla="*/ 19 h 45"/>
                <a:gd name="T24" fmla="*/ 33 w 36"/>
                <a:gd name="T25" fmla="*/ 20 h 45"/>
                <a:gd name="T26" fmla="*/ 36 w 36"/>
                <a:gd name="T27" fmla="*/ 19 h 45"/>
                <a:gd name="T28" fmla="*/ 36 w 36"/>
                <a:gd name="T29" fmla="*/ 14 h 45"/>
                <a:gd name="T30" fmla="*/ 31 w 36"/>
                <a:gd name="T31" fmla="*/ 10 h 45"/>
                <a:gd name="T32" fmla="*/ 31 w 36"/>
                <a:gd name="T33" fmla="*/ 5 h 45"/>
                <a:gd name="T34" fmla="*/ 17 w 36"/>
                <a:gd name="T3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45">
                  <a:moveTo>
                    <a:pt x="17" y="0"/>
                  </a:moveTo>
                  <a:cubicBezTo>
                    <a:pt x="15" y="0"/>
                    <a:pt x="0" y="10"/>
                    <a:pt x="0" y="14"/>
                  </a:cubicBezTo>
                  <a:cubicBezTo>
                    <a:pt x="0" y="16"/>
                    <a:pt x="3" y="19"/>
                    <a:pt x="6" y="19"/>
                  </a:cubicBezTo>
                  <a:cubicBezTo>
                    <a:pt x="7" y="19"/>
                    <a:pt x="9" y="17"/>
                    <a:pt x="12" y="17"/>
                  </a:cubicBezTo>
                  <a:cubicBezTo>
                    <a:pt x="11" y="16"/>
                    <a:pt x="12" y="14"/>
                    <a:pt x="12" y="13"/>
                  </a:cubicBezTo>
                  <a:cubicBezTo>
                    <a:pt x="13" y="15"/>
                    <a:pt x="13" y="18"/>
                    <a:pt x="16" y="19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9" y="34"/>
                    <a:pt x="9" y="35"/>
                  </a:cubicBezTo>
                  <a:cubicBezTo>
                    <a:pt x="9" y="37"/>
                    <a:pt x="12" y="44"/>
                    <a:pt x="16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2"/>
                    <a:pt x="16" y="45"/>
                    <a:pt x="18" y="45"/>
                  </a:cubicBezTo>
                  <a:cubicBezTo>
                    <a:pt x="25" y="45"/>
                    <a:pt x="29" y="29"/>
                    <a:pt x="31" y="19"/>
                  </a:cubicBezTo>
                  <a:cubicBezTo>
                    <a:pt x="32" y="20"/>
                    <a:pt x="32" y="20"/>
                    <a:pt x="33" y="20"/>
                  </a:cubicBezTo>
                  <a:cubicBezTo>
                    <a:pt x="34" y="20"/>
                    <a:pt x="35" y="19"/>
                    <a:pt x="36" y="19"/>
                  </a:cubicBezTo>
                  <a:cubicBezTo>
                    <a:pt x="35" y="18"/>
                    <a:pt x="36" y="16"/>
                    <a:pt x="36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9" y="10"/>
                    <a:pt x="31" y="6"/>
                    <a:pt x="31" y="5"/>
                  </a:cubicBezTo>
                  <a:cubicBezTo>
                    <a:pt x="24" y="5"/>
                    <a:pt x="21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84"/>
            <p:cNvSpPr>
              <a:spLocks/>
            </p:cNvSpPr>
            <p:nvPr/>
          </p:nvSpPr>
          <p:spPr bwMode="auto">
            <a:xfrm>
              <a:off x="8138" y="1788"/>
              <a:ext cx="92" cy="66"/>
            </a:xfrm>
            <a:custGeom>
              <a:avLst/>
              <a:gdLst>
                <a:gd name="T0" fmla="*/ 28 w 39"/>
                <a:gd name="T1" fmla="*/ 0 h 28"/>
                <a:gd name="T2" fmla="*/ 13 w 39"/>
                <a:gd name="T3" fmla="*/ 7 h 28"/>
                <a:gd name="T4" fmla="*/ 10 w 39"/>
                <a:gd name="T5" fmla="*/ 6 h 28"/>
                <a:gd name="T6" fmla="*/ 0 w 39"/>
                <a:gd name="T7" fmla="*/ 14 h 28"/>
                <a:gd name="T8" fmla="*/ 4 w 39"/>
                <a:gd name="T9" fmla="*/ 20 h 28"/>
                <a:gd name="T10" fmla="*/ 7 w 39"/>
                <a:gd name="T11" fmla="*/ 28 h 28"/>
                <a:gd name="T12" fmla="*/ 20 w 39"/>
                <a:gd name="T13" fmla="*/ 15 h 28"/>
                <a:gd name="T14" fmla="*/ 28 w 39"/>
                <a:gd name="T15" fmla="*/ 18 h 28"/>
                <a:gd name="T16" fmla="*/ 28 w 3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8">
                  <a:moveTo>
                    <a:pt x="28" y="0"/>
                  </a:moveTo>
                  <a:cubicBezTo>
                    <a:pt x="21" y="0"/>
                    <a:pt x="19" y="7"/>
                    <a:pt x="13" y="7"/>
                  </a:cubicBezTo>
                  <a:cubicBezTo>
                    <a:pt x="12" y="7"/>
                    <a:pt x="11" y="7"/>
                    <a:pt x="10" y="6"/>
                  </a:cubicBezTo>
                  <a:cubicBezTo>
                    <a:pt x="10" y="7"/>
                    <a:pt x="0" y="14"/>
                    <a:pt x="0" y="14"/>
                  </a:cubicBezTo>
                  <a:cubicBezTo>
                    <a:pt x="0" y="17"/>
                    <a:pt x="1" y="18"/>
                    <a:pt x="4" y="20"/>
                  </a:cubicBezTo>
                  <a:cubicBezTo>
                    <a:pt x="3" y="23"/>
                    <a:pt x="4" y="28"/>
                    <a:pt x="7" y="28"/>
                  </a:cubicBezTo>
                  <a:cubicBezTo>
                    <a:pt x="14" y="28"/>
                    <a:pt x="15" y="19"/>
                    <a:pt x="20" y="15"/>
                  </a:cubicBezTo>
                  <a:cubicBezTo>
                    <a:pt x="21" y="15"/>
                    <a:pt x="23" y="18"/>
                    <a:pt x="28" y="18"/>
                  </a:cubicBezTo>
                  <a:cubicBezTo>
                    <a:pt x="33" y="18"/>
                    <a:pt x="39" y="0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86"/>
            <p:cNvSpPr>
              <a:spLocks/>
            </p:cNvSpPr>
            <p:nvPr/>
          </p:nvSpPr>
          <p:spPr bwMode="auto">
            <a:xfrm>
              <a:off x="8408" y="1322"/>
              <a:ext cx="203" cy="172"/>
            </a:xfrm>
            <a:custGeom>
              <a:avLst/>
              <a:gdLst>
                <a:gd name="T0" fmla="*/ 31 w 86"/>
                <a:gd name="T1" fmla="*/ 0 h 73"/>
                <a:gd name="T2" fmla="*/ 28 w 86"/>
                <a:gd name="T3" fmla="*/ 7 h 73"/>
                <a:gd name="T4" fmla="*/ 30 w 86"/>
                <a:gd name="T5" fmla="*/ 13 h 73"/>
                <a:gd name="T6" fmla="*/ 18 w 86"/>
                <a:gd name="T7" fmla="*/ 40 h 73"/>
                <a:gd name="T8" fmla="*/ 14 w 86"/>
                <a:gd name="T9" fmla="*/ 40 h 73"/>
                <a:gd name="T10" fmla="*/ 12 w 86"/>
                <a:gd name="T11" fmla="*/ 40 h 73"/>
                <a:gd name="T12" fmla="*/ 13 w 86"/>
                <a:gd name="T13" fmla="*/ 41 h 73"/>
                <a:gd name="T14" fmla="*/ 10 w 86"/>
                <a:gd name="T15" fmla="*/ 38 h 73"/>
                <a:gd name="T16" fmla="*/ 10 w 86"/>
                <a:gd name="T17" fmla="*/ 43 h 73"/>
                <a:gd name="T18" fmla="*/ 0 w 86"/>
                <a:gd name="T19" fmla="*/ 56 h 73"/>
                <a:gd name="T20" fmla="*/ 3 w 86"/>
                <a:gd name="T21" fmla="*/ 61 h 73"/>
                <a:gd name="T22" fmla="*/ 3 w 86"/>
                <a:gd name="T23" fmla="*/ 73 h 73"/>
                <a:gd name="T24" fmla="*/ 6 w 86"/>
                <a:gd name="T25" fmla="*/ 73 h 73"/>
                <a:gd name="T26" fmla="*/ 19 w 86"/>
                <a:gd name="T27" fmla="*/ 65 h 73"/>
                <a:gd name="T28" fmla="*/ 9 w 86"/>
                <a:gd name="T29" fmla="*/ 58 h 73"/>
                <a:gd name="T30" fmla="*/ 13 w 86"/>
                <a:gd name="T31" fmla="*/ 53 h 73"/>
                <a:gd name="T32" fmla="*/ 24 w 86"/>
                <a:gd name="T33" fmla="*/ 54 h 73"/>
                <a:gd name="T34" fmla="*/ 28 w 86"/>
                <a:gd name="T35" fmla="*/ 50 h 73"/>
                <a:gd name="T36" fmla="*/ 51 w 86"/>
                <a:gd name="T37" fmla="*/ 62 h 73"/>
                <a:gd name="T38" fmla="*/ 70 w 86"/>
                <a:gd name="T39" fmla="*/ 44 h 73"/>
                <a:gd name="T40" fmla="*/ 86 w 86"/>
                <a:gd name="T41" fmla="*/ 39 h 73"/>
                <a:gd name="T42" fmla="*/ 80 w 86"/>
                <a:gd name="T43" fmla="*/ 32 h 73"/>
                <a:gd name="T44" fmla="*/ 83 w 86"/>
                <a:gd name="T45" fmla="*/ 26 h 73"/>
                <a:gd name="T46" fmla="*/ 81 w 86"/>
                <a:gd name="T47" fmla="*/ 25 h 73"/>
                <a:gd name="T48" fmla="*/ 72 w 86"/>
                <a:gd name="T49" fmla="*/ 27 h 73"/>
                <a:gd name="T50" fmla="*/ 31 w 86"/>
                <a:gd name="T5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73">
                  <a:moveTo>
                    <a:pt x="31" y="0"/>
                  </a:moveTo>
                  <a:cubicBezTo>
                    <a:pt x="30" y="2"/>
                    <a:pt x="28" y="4"/>
                    <a:pt x="28" y="7"/>
                  </a:cubicBezTo>
                  <a:cubicBezTo>
                    <a:pt x="28" y="9"/>
                    <a:pt x="30" y="10"/>
                    <a:pt x="30" y="13"/>
                  </a:cubicBezTo>
                  <a:cubicBezTo>
                    <a:pt x="30" y="19"/>
                    <a:pt x="27" y="40"/>
                    <a:pt x="18" y="40"/>
                  </a:cubicBezTo>
                  <a:cubicBezTo>
                    <a:pt x="17" y="40"/>
                    <a:pt x="15" y="40"/>
                    <a:pt x="14" y="40"/>
                  </a:cubicBezTo>
                  <a:cubicBezTo>
                    <a:pt x="13" y="40"/>
                    <a:pt x="13" y="40"/>
                    <a:pt x="12" y="40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2" y="40"/>
                    <a:pt x="11" y="40"/>
                    <a:pt x="10" y="38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9" y="46"/>
                    <a:pt x="0" y="50"/>
                    <a:pt x="0" y="56"/>
                  </a:cubicBezTo>
                  <a:cubicBezTo>
                    <a:pt x="0" y="58"/>
                    <a:pt x="3" y="59"/>
                    <a:pt x="3" y="61"/>
                  </a:cubicBezTo>
                  <a:cubicBezTo>
                    <a:pt x="3" y="62"/>
                    <a:pt x="3" y="70"/>
                    <a:pt x="3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10" y="69"/>
                    <a:pt x="14" y="71"/>
                    <a:pt x="19" y="65"/>
                  </a:cubicBezTo>
                  <a:cubicBezTo>
                    <a:pt x="17" y="63"/>
                    <a:pt x="9" y="63"/>
                    <a:pt x="9" y="58"/>
                  </a:cubicBezTo>
                  <a:cubicBezTo>
                    <a:pt x="9" y="54"/>
                    <a:pt x="11" y="53"/>
                    <a:pt x="13" y="53"/>
                  </a:cubicBezTo>
                  <a:cubicBezTo>
                    <a:pt x="16" y="53"/>
                    <a:pt x="21" y="54"/>
                    <a:pt x="24" y="54"/>
                  </a:cubicBezTo>
                  <a:cubicBezTo>
                    <a:pt x="24" y="53"/>
                    <a:pt x="27" y="51"/>
                    <a:pt x="28" y="50"/>
                  </a:cubicBezTo>
                  <a:cubicBezTo>
                    <a:pt x="37" y="56"/>
                    <a:pt x="42" y="57"/>
                    <a:pt x="51" y="62"/>
                  </a:cubicBezTo>
                  <a:cubicBezTo>
                    <a:pt x="55" y="56"/>
                    <a:pt x="59" y="44"/>
                    <a:pt x="70" y="44"/>
                  </a:cubicBezTo>
                  <a:cubicBezTo>
                    <a:pt x="78" y="44"/>
                    <a:pt x="81" y="42"/>
                    <a:pt x="86" y="39"/>
                  </a:cubicBezTo>
                  <a:cubicBezTo>
                    <a:pt x="84" y="38"/>
                    <a:pt x="80" y="35"/>
                    <a:pt x="80" y="32"/>
                  </a:cubicBezTo>
                  <a:cubicBezTo>
                    <a:pt x="80" y="29"/>
                    <a:pt x="82" y="28"/>
                    <a:pt x="83" y="26"/>
                  </a:cubicBezTo>
                  <a:cubicBezTo>
                    <a:pt x="82" y="25"/>
                    <a:pt x="81" y="25"/>
                    <a:pt x="81" y="25"/>
                  </a:cubicBezTo>
                  <a:cubicBezTo>
                    <a:pt x="78" y="25"/>
                    <a:pt x="75" y="27"/>
                    <a:pt x="72" y="27"/>
                  </a:cubicBezTo>
                  <a:cubicBezTo>
                    <a:pt x="51" y="27"/>
                    <a:pt x="45" y="10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87"/>
            <p:cNvSpPr>
              <a:spLocks noEditPoints="1"/>
            </p:cNvSpPr>
            <p:nvPr/>
          </p:nvSpPr>
          <p:spPr bwMode="auto">
            <a:xfrm>
              <a:off x="8606" y="1364"/>
              <a:ext cx="36" cy="33"/>
            </a:xfrm>
            <a:custGeom>
              <a:avLst/>
              <a:gdLst>
                <a:gd name="T0" fmla="*/ 13 w 15"/>
                <a:gd name="T1" fmla="*/ 1 h 14"/>
                <a:gd name="T2" fmla="*/ 2 w 15"/>
                <a:gd name="T3" fmla="*/ 9 h 14"/>
                <a:gd name="T4" fmla="*/ 2 w 15"/>
                <a:gd name="T5" fmla="*/ 14 h 14"/>
                <a:gd name="T6" fmla="*/ 15 w 15"/>
                <a:gd name="T7" fmla="*/ 3 h 14"/>
                <a:gd name="T8" fmla="*/ 13 w 15"/>
                <a:gd name="T9" fmla="*/ 1 h 14"/>
                <a:gd name="T10" fmla="*/ 12 w 15"/>
                <a:gd name="T11" fmla="*/ 0 h 14"/>
                <a:gd name="T12" fmla="*/ 13 w 15"/>
                <a:gd name="T13" fmla="*/ 1 h 14"/>
                <a:gd name="T14" fmla="*/ 14 w 15"/>
                <a:gd name="T15" fmla="*/ 1 h 14"/>
                <a:gd name="T16" fmla="*/ 12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3" y="1"/>
                  </a:moveTo>
                  <a:cubicBezTo>
                    <a:pt x="9" y="2"/>
                    <a:pt x="4" y="6"/>
                    <a:pt x="2" y="9"/>
                  </a:cubicBezTo>
                  <a:cubicBezTo>
                    <a:pt x="1" y="10"/>
                    <a:pt x="0" y="14"/>
                    <a:pt x="2" y="14"/>
                  </a:cubicBezTo>
                  <a:cubicBezTo>
                    <a:pt x="6" y="14"/>
                    <a:pt x="13" y="6"/>
                    <a:pt x="15" y="3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2" y="0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88"/>
            <p:cNvSpPr>
              <a:spLocks/>
            </p:cNvSpPr>
            <p:nvPr/>
          </p:nvSpPr>
          <p:spPr bwMode="auto">
            <a:xfrm>
              <a:off x="8677" y="1319"/>
              <a:ext cx="47" cy="36"/>
            </a:xfrm>
            <a:custGeom>
              <a:avLst/>
              <a:gdLst>
                <a:gd name="T0" fmla="*/ 20 w 20"/>
                <a:gd name="T1" fmla="*/ 0 h 15"/>
                <a:gd name="T2" fmla="*/ 17 w 20"/>
                <a:gd name="T3" fmla="*/ 1 h 15"/>
                <a:gd name="T4" fmla="*/ 12 w 20"/>
                <a:gd name="T5" fmla="*/ 0 h 15"/>
                <a:gd name="T6" fmla="*/ 0 w 20"/>
                <a:gd name="T7" fmla="*/ 12 h 15"/>
                <a:gd name="T8" fmla="*/ 0 w 20"/>
                <a:gd name="T9" fmla="*/ 15 h 15"/>
                <a:gd name="T10" fmla="*/ 20 w 20"/>
                <a:gd name="T11" fmla="*/ 4 h 15"/>
                <a:gd name="T12" fmla="*/ 20 w 2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5">
                  <a:moveTo>
                    <a:pt x="20" y="0"/>
                  </a:moveTo>
                  <a:cubicBezTo>
                    <a:pt x="19" y="1"/>
                    <a:pt x="18" y="1"/>
                    <a:pt x="17" y="1"/>
                  </a:cubicBezTo>
                  <a:cubicBezTo>
                    <a:pt x="16" y="1"/>
                    <a:pt x="14" y="0"/>
                    <a:pt x="12" y="0"/>
                  </a:cubicBezTo>
                  <a:cubicBezTo>
                    <a:pt x="6" y="0"/>
                    <a:pt x="0" y="12"/>
                    <a:pt x="0" y="12"/>
                  </a:cubicBezTo>
                  <a:cubicBezTo>
                    <a:pt x="0" y="13"/>
                    <a:pt x="0" y="15"/>
                    <a:pt x="0" y="15"/>
                  </a:cubicBezTo>
                  <a:cubicBezTo>
                    <a:pt x="8" y="15"/>
                    <a:pt x="8" y="4"/>
                    <a:pt x="20" y="4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89"/>
            <p:cNvSpPr>
              <a:spLocks/>
            </p:cNvSpPr>
            <p:nvPr/>
          </p:nvSpPr>
          <p:spPr bwMode="auto">
            <a:xfrm>
              <a:off x="8762" y="1284"/>
              <a:ext cx="24" cy="26"/>
            </a:xfrm>
            <a:custGeom>
              <a:avLst/>
              <a:gdLst>
                <a:gd name="T0" fmla="*/ 10 w 10"/>
                <a:gd name="T1" fmla="*/ 0 h 11"/>
                <a:gd name="T2" fmla="*/ 1 w 10"/>
                <a:gd name="T3" fmla="*/ 3 h 11"/>
                <a:gd name="T4" fmla="*/ 1 w 10"/>
                <a:gd name="T5" fmla="*/ 8 h 11"/>
                <a:gd name="T6" fmla="*/ 1 w 10"/>
                <a:gd name="T7" fmla="*/ 11 h 11"/>
                <a:gd name="T8" fmla="*/ 1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cubicBezTo>
                    <a:pt x="9" y="0"/>
                    <a:pt x="2" y="0"/>
                    <a:pt x="1" y="3"/>
                  </a:cubicBezTo>
                  <a:cubicBezTo>
                    <a:pt x="1" y="5"/>
                    <a:pt x="2" y="8"/>
                    <a:pt x="1" y="8"/>
                  </a:cubicBezTo>
                  <a:cubicBezTo>
                    <a:pt x="0" y="8"/>
                    <a:pt x="0" y="11"/>
                    <a:pt x="1" y="11"/>
                  </a:cubicBezTo>
                  <a:cubicBezTo>
                    <a:pt x="5" y="11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90"/>
            <p:cNvSpPr>
              <a:spLocks/>
            </p:cNvSpPr>
            <p:nvPr/>
          </p:nvSpPr>
          <p:spPr bwMode="auto">
            <a:xfrm>
              <a:off x="8472" y="903"/>
              <a:ext cx="101" cy="390"/>
            </a:xfrm>
            <a:custGeom>
              <a:avLst/>
              <a:gdLst>
                <a:gd name="T0" fmla="*/ 17 w 43"/>
                <a:gd name="T1" fmla="*/ 0 h 165"/>
                <a:gd name="T2" fmla="*/ 13 w 43"/>
                <a:gd name="T3" fmla="*/ 0 h 165"/>
                <a:gd name="T4" fmla="*/ 13 w 43"/>
                <a:gd name="T5" fmla="*/ 11 h 165"/>
                <a:gd name="T6" fmla="*/ 11 w 43"/>
                <a:gd name="T7" fmla="*/ 18 h 165"/>
                <a:gd name="T8" fmla="*/ 0 w 43"/>
                <a:gd name="T9" fmla="*/ 45 h 165"/>
                <a:gd name="T10" fmla="*/ 8 w 43"/>
                <a:gd name="T11" fmla="*/ 64 h 165"/>
                <a:gd name="T12" fmla="*/ 8 w 43"/>
                <a:gd name="T13" fmla="*/ 95 h 165"/>
                <a:gd name="T14" fmla="*/ 5 w 43"/>
                <a:gd name="T15" fmla="*/ 111 h 165"/>
                <a:gd name="T16" fmla="*/ 9 w 43"/>
                <a:gd name="T17" fmla="*/ 126 h 165"/>
                <a:gd name="T18" fmla="*/ 6 w 43"/>
                <a:gd name="T19" fmla="*/ 150 h 165"/>
                <a:gd name="T20" fmla="*/ 6 w 43"/>
                <a:gd name="T21" fmla="*/ 165 h 165"/>
                <a:gd name="T22" fmla="*/ 19 w 43"/>
                <a:gd name="T23" fmla="*/ 154 h 165"/>
                <a:gd name="T24" fmla="*/ 24 w 43"/>
                <a:gd name="T25" fmla="*/ 154 h 165"/>
                <a:gd name="T26" fmla="*/ 29 w 43"/>
                <a:gd name="T27" fmla="*/ 159 h 165"/>
                <a:gd name="T28" fmla="*/ 30 w 43"/>
                <a:gd name="T29" fmla="*/ 159 h 165"/>
                <a:gd name="T30" fmla="*/ 31 w 43"/>
                <a:gd name="T31" fmla="*/ 158 h 165"/>
                <a:gd name="T32" fmla="*/ 16 w 43"/>
                <a:gd name="T33" fmla="*/ 132 h 165"/>
                <a:gd name="T34" fmla="*/ 32 w 43"/>
                <a:gd name="T35" fmla="*/ 101 h 165"/>
                <a:gd name="T36" fmla="*/ 43 w 43"/>
                <a:gd name="T37" fmla="*/ 108 h 165"/>
                <a:gd name="T38" fmla="*/ 29 w 43"/>
                <a:gd name="T39" fmla="*/ 71 h 165"/>
                <a:gd name="T40" fmla="*/ 25 w 43"/>
                <a:gd name="T41" fmla="*/ 57 h 165"/>
                <a:gd name="T42" fmla="*/ 25 w 43"/>
                <a:gd name="T43" fmla="*/ 44 h 165"/>
                <a:gd name="T44" fmla="*/ 23 w 43"/>
                <a:gd name="T45" fmla="*/ 24 h 165"/>
                <a:gd name="T46" fmla="*/ 17 w 43"/>
                <a:gd name="T4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" h="165">
                  <a:moveTo>
                    <a:pt x="17" y="0"/>
                  </a:moveTo>
                  <a:cubicBezTo>
                    <a:pt x="16" y="0"/>
                    <a:pt x="14" y="0"/>
                    <a:pt x="13" y="0"/>
                  </a:cubicBezTo>
                  <a:cubicBezTo>
                    <a:pt x="13" y="4"/>
                    <a:pt x="13" y="6"/>
                    <a:pt x="13" y="11"/>
                  </a:cubicBezTo>
                  <a:cubicBezTo>
                    <a:pt x="13" y="14"/>
                    <a:pt x="11" y="15"/>
                    <a:pt x="11" y="18"/>
                  </a:cubicBezTo>
                  <a:cubicBezTo>
                    <a:pt x="3" y="20"/>
                    <a:pt x="0" y="34"/>
                    <a:pt x="0" y="45"/>
                  </a:cubicBezTo>
                  <a:cubicBezTo>
                    <a:pt x="0" y="53"/>
                    <a:pt x="8" y="56"/>
                    <a:pt x="8" y="64"/>
                  </a:cubicBezTo>
                  <a:cubicBezTo>
                    <a:pt x="8" y="77"/>
                    <a:pt x="8" y="81"/>
                    <a:pt x="8" y="95"/>
                  </a:cubicBezTo>
                  <a:cubicBezTo>
                    <a:pt x="8" y="101"/>
                    <a:pt x="5" y="104"/>
                    <a:pt x="5" y="111"/>
                  </a:cubicBezTo>
                  <a:cubicBezTo>
                    <a:pt x="5" y="118"/>
                    <a:pt x="9" y="119"/>
                    <a:pt x="9" y="126"/>
                  </a:cubicBezTo>
                  <a:cubicBezTo>
                    <a:pt x="9" y="134"/>
                    <a:pt x="6" y="140"/>
                    <a:pt x="6" y="150"/>
                  </a:cubicBezTo>
                  <a:cubicBezTo>
                    <a:pt x="6" y="153"/>
                    <a:pt x="5" y="165"/>
                    <a:pt x="6" y="165"/>
                  </a:cubicBezTo>
                  <a:cubicBezTo>
                    <a:pt x="13" y="165"/>
                    <a:pt x="13" y="154"/>
                    <a:pt x="19" y="154"/>
                  </a:cubicBezTo>
                  <a:cubicBezTo>
                    <a:pt x="21" y="154"/>
                    <a:pt x="23" y="154"/>
                    <a:pt x="24" y="154"/>
                  </a:cubicBezTo>
                  <a:cubicBezTo>
                    <a:pt x="25" y="156"/>
                    <a:pt x="27" y="159"/>
                    <a:pt x="29" y="159"/>
                  </a:cubicBezTo>
                  <a:cubicBezTo>
                    <a:pt x="29" y="159"/>
                    <a:pt x="30" y="159"/>
                    <a:pt x="30" y="159"/>
                  </a:cubicBezTo>
                  <a:cubicBezTo>
                    <a:pt x="30" y="159"/>
                    <a:pt x="31" y="158"/>
                    <a:pt x="31" y="158"/>
                  </a:cubicBezTo>
                  <a:cubicBezTo>
                    <a:pt x="27" y="149"/>
                    <a:pt x="16" y="144"/>
                    <a:pt x="16" y="132"/>
                  </a:cubicBezTo>
                  <a:cubicBezTo>
                    <a:pt x="16" y="118"/>
                    <a:pt x="18" y="101"/>
                    <a:pt x="32" y="101"/>
                  </a:cubicBezTo>
                  <a:cubicBezTo>
                    <a:pt x="37" y="101"/>
                    <a:pt x="40" y="104"/>
                    <a:pt x="43" y="108"/>
                  </a:cubicBezTo>
                  <a:cubicBezTo>
                    <a:pt x="40" y="95"/>
                    <a:pt x="33" y="85"/>
                    <a:pt x="29" y="71"/>
                  </a:cubicBezTo>
                  <a:cubicBezTo>
                    <a:pt x="28" y="68"/>
                    <a:pt x="24" y="62"/>
                    <a:pt x="25" y="57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1" y="37"/>
                    <a:pt x="25" y="32"/>
                    <a:pt x="23" y="24"/>
                  </a:cubicBezTo>
                  <a:cubicBezTo>
                    <a:pt x="21" y="18"/>
                    <a:pt x="17" y="1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93"/>
            <p:cNvSpPr>
              <a:spLocks/>
            </p:cNvSpPr>
            <p:nvPr/>
          </p:nvSpPr>
          <p:spPr bwMode="auto">
            <a:xfrm>
              <a:off x="3621" y="-27"/>
              <a:ext cx="927" cy="895"/>
            </a:xfrm>
            <a:custGeom>
              <a:avLst/>
              <a:gdLst>
                <a:gd name="T0" fmla="*/ 321 w 392"/>
                <a:gd name="T1" fmla="*/ 15 h 378"/>
                <a:gd name="T2" fmla="*/ 297 w 392"/>
                <a:gd name="T3" fmla="*/ 21 h 378"/>
                <a:gd name="T4" fmla="*/ 307 w 392"/>
                <a:gd name="T5" fmla="*/ 4 h 378"/>
                <a:gd name="T6" fmla="*/ 279 w 392"/>
                <a:gd name="T7" fmla="*/ 11 h 378"/>
                <a:gd name="T8" fmla="*/ 257 w 392"/>
                <a:gd name="T9" fmla="*/ 11 h 378"/>
                <a:gd name="T10" fmla="*/ 239 w 392"/>
                <a:gd name="T11" fmla="*/ 32 h 378"/>
                <a:gd name="T12" fmla="*/ 220 w 392"/>
                <a:gd name="T13" fmla="*/ 37 h 378"/>
                <a:gd name="T14" fmla="*/ 197 w 392"/>
                <a:gd name="T15" fmla="*/ 37 h 378"/>
                <a:gd name="T16" fmla="*/ 196 w 392"/>
                <a:gd name="T17" fmla="*/ 43 h 378"/>
                <a:gd name="T18" fmla="*/ 178 w 392"/>
                <a:gd name="T19" fmla="*/ 51 h 378"/>
                <a:gd name="T20" fmla="*/ 187 w 392"/>
                <a:gd name="T21" fmla="*/ 52 h 378"/>
                <a:gd name="T22" fmla="*/ 160 w 392"/>
                <a:gd name="T23" fmla="*/ 60 h 378"/>
                <a:gd name="T24" fmla="*/ 154 w 392"/>
                <a:gd name="T25" fmla="*/ 57 h 378"/>
                <a:gd name="T26" fmla="*/ 141 w 392"/>
                <a:gd name="T27" fmla="*/ 64 h 378"/>
                <a:gd name="T28" fmla="*/ 139 w 392"/>
                <a:gd name="T29" fmla="*/ 73 h 378"/>
                <a:gd name="T30" fmla="*/ 141 w 392"/>
                <a:gd name="T31" fmla="*/ 97 h 378"/>
                <a:gd name="T32" fmla="*/ 111 w 392"/>
                <a:gd name="T33" fmla="*/ 131 h 378"/>
                <a:gd name="T34" fmla="*/ 54 w 392"/>
                <a:gd name="T35" fmla="*/ 189 h 378"/>
                <a:gd name="T36" fmla="*/ 62 w 392"/>
                <a:gd name="T37" fmla="*/ 193 h 378"/>
                <a:gd name="T38" fmla="*/ 12 w 392"/>
                <a:gd name="T39" fmla="*/ 225 h 378"/>
                <a:gd name="T40" fmla="*/ 9 w 392"/>
                <a:gd name="T41" fmla="*/ 274 h 378"/>
                <a:gd name="T42" fmla="*/ 15 w 392"/>
                <a:gd name="T43" fmla="*/ 285 h 378"/>
                <a:gd name="T44" fmla="*/ 6 w 392"/>
                <a:gd name="T45" fmla="*/ 301 h 378"/>
                <a:gd name="T46" fmla="*/ 80 w 392"/>
                <a:gd name="T47" fmla="*/ 280 h 378"/>
                <a:gd name="T48" fmla="*/ 88 w 392"/>
                <a:gd name="T49" fmla="*/ 300 h 378"/>
                <a:gd name="T50" fmla="*/ 110 w 392"/>
                <a:gd name="T51" fmla="*/ 348 h 378"/>
                <a:gd name="T52" fmla="*/ 120 w 392"/>
                <a:gd name="T53" fmla="*/ 378 h 378"/>
                <a:gd name="T54" fmla="*/ 160 w 392"/>
                <a:gd name="T55" fmla="*/ 361 h 378"/>
                <a:gd name="T56" fmla="*/ 168 w 392"/>
                <a:gd name="T57" fmla="*/ 327 h 378"/>
                <a:gd name="T58" fmla="*/ 204 w 392"/>
                <a:gd name="T59" fmla="*/ 279 h 378"/>
                <a:gd name="T60" fmla="*/ 176 w 392"/>
                <a:gd name="T61" fmla="*/ 248 h 378"/>
                <a:gd name="T62" fmla="*/ 183 w 392"/>
                <a:gd name="T63" fmla="*/ 217 h 378"/>
                <a:gd name="T64" fmla="*/ 242 w 392"/>
                <a:gd name="T65" fmla="*/ 171 h 378"/>
                <a:gd name="T66" fmla="*/ 273 w 392"/>
                <a:gd name="T67" fmla="*/ 138 h 378"/>
                <a:gd name="T68" fmla="*/ 284 w 392"/>
                <a:gd name="T69" fmla="*/ 169 h 378"/>
                <a:gd name="T70" fmla="*/ 236 w 392"/>
                <a:gd name="T71" fmla="*/ 217 h 378"/>
                <a:gd name="T72" fmla="*/ 239 w 392"/>
                <a:gd name="T73" fmla="*/ 248 h 378"/>
                <a:gd name="T74" fmla="*/ 273 w 392"/>
                <a:gd name="T75" fmla="*/ 274 h 378"/>
                <a:gd name="T76" fmla="*/ 313 w 392"/>
                <a:gd name="T77" fmla="*/ 266 h 378"/>
                <a:gd name="T78" fmla="*/ 345 w 392"/>
                <a:gd name="T79" fmla="*/ 255 h 378"/>
                <a:gd name="T80" fmla="*/ 392 w 392"/>
                <a:gd name="T81" fmla="*/ 204 h 378"/>
                <a:gd name="T82" fmla="*/ 375 w 392"/>
                <a:gd name="T83" fmla="*/ 181 h 378"/>
                <a:gd name="T84" fmla="*/ 382 w 392"/>
                <a:gd name="T85" fmla="*/ 174 h 378"/>
                <a:gd name="T86" fmla="*/ 366 w 392"/>
                <a:gd name="T87" fmla="*/ 148 h 378"/>
                <a:gd name="T88" fmla="*/ 371 w 392"/>
                <a:gd name="T89" fmla="*/ 132 h 378"/>
                <a:gd name="T90" fmla="*/ 361 w 392"/>
                <a:gd name="T91" fmla="*/ 106 h 378"/>
                <a:gd name="T92" fmla="*/ 370 w 392"/>
                <a:gd name="T93" fmla="*/ 84 h 378"/>
                <a:gd name="T94" fmla="*/ 352 w 392"/>
                <a:gd name="T95" fmla="*/ 63 h 378"/>
                <a:gd name="T96" fmla="*/ 378 w 392"/>
                <a:gd name="T97" fmla="*/ 36 h 378"/>
                <a:gd name="T98" fmla="*/ 352 w 392"/>
                <a:gd name="T99" fmla="*/ 26 h 378"/>
                <a:gd name="T100" fmla="*/ 354 w 392"/>
                <a:gd name="T101" fmla="*/ 4 h 378"/>
                <a:gd name="T102" fmla="*/ 341 w 392"/>
                <a:gd name="T103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92" h="378">
                  <a:moveTo>
                    <a:pt x="341" y="0"/>
                  </a:moveTo>
                  <a:cubicBezTo>
                    <a:pt x="333" y="6"/>
                    <a:pt x="328" y="8"/>
                    <a:pt x="321" y="15"/>
                  </a:cubicBezTo>
                  <a:cubicBezTo>
                    <a:pt x="320" y="12"/>
                    <a:pt x="320" y="9"/>
                    <a:pt x="318" y="6"/>
                  </a:cubicBezTo>
                  <a:cubicBezTo>
                    <a:pt x="310" y="10"/>
                    <a:pt x="306" y="21"/>
                    <a:pt x="297" y="21"/>
                  </a:cubicBezTo>
                  <a:cubicBezTo>
                    <a:pt x="296" y="21"/>
                    <a:pt x="296" y="21"/>
                    <a:pt x="296" y="21"/>
                  </a:cubicBezTo>
                  <a:cubicBezTo>
                    <a:pt x="298" y="14"/>
                    <a:pt x="307" y="12"/>
                    <a:pt x="307" y="4"/>
                  </a:cubicBezTo>
                  <a:cubicBezTo>
                    <a:pt x="307" y="3"/>
                    <a:pt x="306" y="3"/>
                    <a:pt x="304" y="3"/>
                  </a:cubicBezTo>
                  <a:cubicBezTo>
                    <a:pt x="299" y="3"/>
                    <a:pt x="285" y="11"/>
                    <a:pt x="279" y="11"/>
                  </a:cubicBezTo>
                  <a:cubicBezTo>
                    <a:pt x="274" y="11"/>
                    <a:pt x="271" y="7"/>
                    <a:pt x="268" y="3"/>
                  </a:cubicBezTo>
                  <a:cubicBezTo>
                    <a:pt x="266" y="6"/>
                    <a:pt x="257" y="8"/>
                    <a:pt x="257" y="11"/>
                  </a:cubicBezTo>
                  <a:cubicBezTo>
                    <a:pt x="257" y="14"/>
                    <a:pt x="260" y="16"/>
                    <a:pt x="264" y="17"/>
                  </a:cubicBezTo>
                  <a:cubicBezTo>
                    <a:pt x="255" y="22"/>
                    <a:pt x="246" y="19"/>
                    <a:pt x="239" y="32"/>
                  </a:cubicBezTo>
                  <a:cubicBezTo>
                    <a:pt x="239" y="23"/>
                    <a:pt x="239" y="23"/>
                    <a:pt x="239" y="23"/>
                  </a:cubicBezTo>
                  <a:cubicBezTo>
                    <a:pt x="228" y="23"/>
                    <a:pt x="226" y="36"/>
                    <a:pt x="220" y="37"/>
                  </a:cubicBezTo>
                  <a:cubicBezTo>
                    <a:pt x="220" y="31"/>
                    <a:pt x="220" y="31"/>
                    <a:pt x="220" y="31"/>
                  </a:cubicBezTo>
                  <a:cubicBezTo>
                    <a:pt x="212" y="32"/>
                    <a:pt x="202" y="32"/>
                    <a:pt x="197" y="37"/>
                  </a:cubicBezTo>
                  <a:cubicBezTo>
                    <a:pt x="199" y="39"/>
                    <a:pt x="198" y="39"/>
                    <a:pt x="201" y="41"/>
                  </a:cubicBezTo>
                  <a:cubicBezTo>
                    <a:pt x="199" y="42"/>
                    <a:pt x="198" y="43"/>
                    <a:pt x="196" y="43"/>
                  </a:cubicBezTo>
                  <a:cubicBezTo>
                    <a:pt x="194" y="43"/>
                    <a:pt x="192" y="42"/>
                    <a:pt x="191" y="42"/>
                  </a:cubicBezTo>
                  <a:cubicBezTo>
                    <a:pt x="185" y="42"/>
                    <a:pt x="181" y="47"/>
                    <a:pt x="178" y="51"/>
                  </a:cubicBezTo>
                  <a:cubicBezTo>
                    <a:pt x="180" y="51"/>
                    <a:pt x="181" y="51"/>
                    <a:pt x="181" y="51"/>
                  </a:cubicBezTo>
                  <a:cubicBezTo>
                    <a:pt x="183" y="51"/>
                    <a:pt x="184" y="51"/>
                    <a:pt x="187" y="52"/>
                  </a:cubicBezTo>
                  <a:cubicBezTo>
                    <a:pt x="186" y="53"/>
                    <a:pt x="180" y="65"/>
                    <a:pt x="177" y="65"/>
                  </a:cubicBezTo>
                  <a:cubicBezTo>
                    <a:pt x="170" y="65"/>
                    <a:pt x="168" y="60"/>
                    <a:pt x="160" y="60"/>
                  </a:cubicBezTo>
                  <a:cubicBezTo>
                    <a:pt x="161" y="56"/>
                    <a:pt x="161" y="54"/>
                    <a:pt x="158" y="50"/>
                  </a:cubicBezTo>
                  <a:cubicBezTo>
                    <a:pt x="157" y="52"/>
                    <a:pt x="155" y="54"/>
                    <a:pt x="154" y="57"/>
                  </a:cubicBezTo>
                  <a:cubicBezTo>
                    <a:pt x="152" y="57"/>
                    <a:pt x="151" y="56"/>
                    <a:pt x="149" y="56"/>
                  </a:cubicBezTo>
                  <a:cubicBezTo>
                    <a:pt x="145" y="56"/>
                    <a:pt x="142" y="59"/>
                    <a:pt x="141" y="64"/>
                  </a:cubicBezTo>
                  <a:cubicBezTo>
                    <a:pt x="141" y="64"/>
                    <a:pt x="147" y="66"/>
                    <a:pt x="149" y="66"/>
                  </a:cubicBezTo>
                  <a:cubicBezTo>
                    <a:pt x="147" y="67"/>
                    <a:pt x="141" y="69"/>
                    <a:pt x="139" y="73"/>
                  </a:cubicBezTo>
                  <a:cubicBezTo>
                    <a:pt x="151" y="73"/>
                    <a:pt x="157" y="66"/>
                    <a:pt x="170" y="64"/>
                  </a:cubicBezTo>
                  <a:cubicBezTo>
                    <a:pt x="167" y="75"/>
                    <a:pt x="152" y="93"/>
                    <a:pt x="141" y="97"/>
                  </a:cubicBezTo>
                  <a:cubicBezTo>
                    <a:pt x="130" y="101"/>
                    <a:pt x="123" y="109"/>
                    <a:pt x="117" y="119"/>
                  </a:cubicBezTo>
                  <a:cubicBezTo>
                    <a:pt x="117" y="120"/>
                    <a:pt x="111" y="131"/>
                    <a:pt x="111" y="131"/>
                  </a:cubicBezTo>
                  <a:cubicBezTo>
                    <a:pt x="107" y="131"/>
                    <a:pt x="108" y="148"/>
                    <a:pt x="102" y="152"/>
                  </a:cubicBezTo>
                  <a:cubicBezTo>
                    <a:pt x="86" y="165"/>
                    <a:pt x="77" y="183"/>
                    <a:pt x="54" y="189"/>
                  </a:cubicBezTo>
                  <a:cubicBezTo>
                    <a:pt x="59" y="190"/>
                    <a:pt x="61" y="191"/>
                    <a:pt x="66" y="193"/>
                  </a:cubicBezTo>
                  <a:cubicBezTo>
                    <a:pt x="65" y="193"/>
                    <a:pt x="64" y="193"/>
                    <a:pt x="62" y="193"/>
                  </a:cubicBezTo>
                  <a:cubicBezTo>
                    <a:pt x="47" y="193"/>
                    <a:pt x="45" y="204"/>
                    <a:pt x="36" y="206"/>
                  </a:cubicBezTo>
                  <a:cubicBezTo>
                    <a:pt x="24" y="209"/>
                    <a:pt x="18" y="216"/>
                    <a:pt x="12" y="225"/>
                  </a:cubicBezTo>
                  <a:cubicBezTo>
                    <a:pt x="9" y="229"/>
                    <a:pt x="0" y="229"/>
                    <a:pt x="0" y="237"/>
                  </a:cubicBezTo>
                  <a:cubicBezTo>
                    <a:pt x="0" y="252"/>
                    <a:pt x="2" y="265"/>
                    <a:pt x="9" y="274"/>
                  </a:cubicBezTo>
                  <a:cubicBezTo>
                    <a:pt x="7" y="278"/>
                    <a:pt x="1" y="284"/>
                    <a:pt x="1" y="288"/>
                  </a:cubicBezTo>
                  <a:cubicBezTo>
                    <a:pt x="7" y="285"/>
                    <a:pt x="7" y="285"/>
                    <a:pt x="15" y="285"/>
                  </a:cubicBezTo>
                  <a:cubicBezTo>
                    <a:pt x="15" y="293"/>
                    <a:pt x="15" y="293"/>
                    <a:pt x="15" y="293"/>
                  </a:cubicBezTo>
                  <a:cubicBezTo>
                    <a:pt x="13" y="294"/>
                    <a:pt x="6" y="297"/>
                    <a:pt x="6" y="301"/>
                  </a:cubicBezTo>
                  <a:cubicBezTo>
                    <a:pt x="6" y="303"/>
                    <a:pt x="26" y="316"/>
                    <a:pt x="29" y="316"/>
                  </a:cubicBezTo>
                  <a:cubicBezTo>
                    <a:pt x="52" y="316"/>
                    <a:pt x="69" y="296"/>
                    <a:pt x="80" y="280"/>
                  </a:cubicBezTo>
                  <a:cubicBezTo>
                    <a:pt x="83" y="285"/>
                    <a:pt x="84" y="290"/>
                    <a:pt x="90" y="293"/>
                  </a:cubicBezTo>
                  <a:cubicBezTo>
                    <a:pt x="89" y="295"/>
                    <a:pt x="88" y="298"/>
                    <a:pt x="88" y="300"/>
                  </a:cubicBezTo>
                  <a:cubicBezTo>
                    <a:pt x="88" y="310"/>
                    <a:pt x="96" y="312"/>
                    <a:pt x="98" y="320"/>
                  </a:cubicBezTo>
                  <a:cubicBezTo>
                    <a:pt x="102" y="331"/>
                    <a:pt x="101" y="339"/>
                    <a:pt x="110" y="348"/>
                  </a:cubicBezTo>
                  <a:cubicBezTo>
                    <a:pt x="110" y="349"/>
                    <a:pt x="109" y="351"/>
                    <a:pt x="109" y="353"/>
                  </a:cubicBezTo>
                  <a:cubicBezTo>
                    <a:pt x="109" y="356"/>
                    <a:pt x="116" y="378"/>
                    <a:pt x="120" y="378"/>
                  </a:cubicBezTo>
                  <a:cubicBezTo>
                    <a:pt x="133" y="378"/>
                    <a:pt x="137" y="361"/>
                    <a:pt x="146" y="361"/>
                  </a:cubicBezTo>
                  <a:cubicBezTo>
                    <a:pt x="150" y="361"/>
                    <a:pt x="152" y="361"/>
                    <a:pt x="160" y="361"/>
                  </a:cubicBezTo>
                  <a:cubicBezTo>
                    <a:pt x="161" y="351"/>
                    <a:pt x="174" y="350"/>
                    <a:pt x="176" y="335"/>
                  </a:cubicBezTo>
                  <a:cubicBezTo>
                    <a:pt x="173" y="335"/>
                    <a:pt x="168" y="333"/>
                    <a:pt x="168" y="327"/>
                  </a:cubicBezTo>
                  <a:cubicBezTo>
                    <a:pt x="168" y="315"/>
                    <a:pt x="172" y="300"/>
                    <a:pt x="183" y="300"/>
                  </a:cubicBezTo>
                  <a:cubicBezTo>
                    <a:pt x="188" y="300"/>
                    <a:pt x="204" y="287"/>
                    <a:pt x="204" y="279"/>
                  </a:cubicBezTo>
                  <a:cubicBezTo>
                    <a:pt x="204" y="269"/>
                    <a:pt x="189" y="260"/>
                    <a:pt x="180" y="258"/>
                  </a:cubicBezTo>
                  <a:cubicBezTo>
                    <a:pt x="180" y="254"/>
                    <a:pt x="178" y="251"/>
                    <a:pt x="176" y="248"/>
                  </a:cubicBezTo>
                  <a:cubicBezTo>
                    <a:pt x="176" y="238"/>
                    <a:pt x="176" y="238"/>
                    <a:pt x="176" y="238"/>
                  </a:cubicBezTo>
                  <a:cubicBezTo>
                    <a:pt x="184" y="234"/>
                    <a:pt x="178" y="224"/>
                    <a:pt x="183" y="217"/>
                  </a:cubicBezTo>
                  <a:cubicBezTo>
                    <a:pt x="188" y="207"/>
                    <a:pt x="197" y="205"/>
                    <a:pt x="206" y="200"/>
                  </a:cubicBezTo>
                  <a:cubicBezTo>
                    <a:pt x="217" y="193"/>
                    <a:pt x="242" y="183"/>
                    <a:pt x="242" y="171"/>
                  </a:cubicBezTo>
                  <a:cubicBezTo>
                    <a:pt x="243" y="168"/>
                    <a:pt x="242" y="165"/>
                    <a:pt x="242" y="159"/>
                  </a:cubicBezTo>
                  <a:cubicBezTo>
                    <a:pt x="242" y="144"/>
                    <a:pt x="256" y="138"/>
                    <a:pt x="273" y="138"/>
                  </a:cubicBezTo>
                  <a:cubicBezTo>
                    <a:pt x="287" y="138"/>
                    <a:pt x="304" y="140"/>
                    <a:pt x="304" y="153"/>
                  </a:cubicBezTo>
                  <a:cubicBezTo>
                    <a:pt x="304" y="162"/>
                    <a:pt x="291" y="165"/>
                    <a:pt x="284" y="169"/>
                  </a:cubicBezTo>
                  <a:cubicBezTo>
                    <a:pt x="270" y="177"/>
                    <a:pt x="259" y="206"/>
                    <a:pt x="236" y="206"/>
                  </a:cubicBezTo>
                  <a:cubicBezTo>
                    <a:pt x="238" y="210"/>
                    <a:pt x="236" y="213"/>
                    <a:pt x="236" y="217"/>
                  </a:cubicBezTo>
                  <a:cubicBezTo>
                    <a:pt x="236" y="223"/>
                    <a:pt x="241" y="235"/>
                    <a:pt x="246" y="237"/>
                  </a:cubicBezTo>
                  <a:cubicBezTo>
                    <a:pt x="245" y="239"/>
                    <a:pt x="239" y="243"/>
                    <a:pt x="239" y="248"/>
                  </a:cubicBezTo>
                  <a:cubicBezTo>
                    <a:pt x="239" y="260"/>
                    <a:pt x="251" y="267"/>
                    <a:pt x="262" y="267"/>
                  </a:cubicBezTo>
                  <a:cubicBezTo>
                    <a:pt x="262" y="273"/>
                    <a:pt x="267" y="274"/>
                    <a:pt x="273" y="274"/>
                  </a:cubicBezTo>
                  <a:cubicBezTo>
                    <a:pt x="282" y="274"/>
                    <a:pt x="295" y="269"/>
                    <a:pt x="305" y="266"/>
                  </a:cubicBezTo>
                  <a:cubicBezTo>
                    <a:pt x="307" y="266"/>
                    <a:pt x="310" y="266"/>
                    <a:pt x="313" y="266"/>
                  </a:cubicBezTo>
                  <a:cubicBezTo>
                    <a:pt x="324" y="266"/>
                    <a:pt x="341" y="264"/>
                    <a:pt x="345" y="255"/>
                  </a:cubicBezTo>
                  <a:cubicBezTo>
                    <a:pt x="345" y="255"/>
                    <a:pt x="345" y="255"/>
                    <a:pt x="345" y="255"/>
                  </a:cubicBezTo>
                  <a:cubicBezTo>
                    <a:pt x="345" y="255"/>
                    <a:pt x="345" y="255"/>
                    <a:pt x="345" y="255"/>
                  </a:cubicBezTo>
                  <a:cubicBezTo>
                    <a:pt x="356" y="240"/>
                    <a:pt x="392" y="221"/>
                    <a:pt x="392" y="204"/>
                  </a:cubicBezTo>
                  <a:cubicBezTo>
                    <a:pt x="392" y="192"/>
                    <a:pt x="380" y="190"/>
                    <a:pt x="375" y="181"/>
                  </a:cubicBezTo>
                  <a:cubicBezTo>
                    <a:pt x="375" y="181"/>
                    <a:pt x="375" y="181"/>
                    <a:pt x="375" y="181"/>
                  </a:cubicBezTo>
                  <a:cubicBezTo>
                    <a:pt x="375" y="181"/>
                    <a:pt x="375" y="181"/>
                    <a:pt x="375" y="181"/>
                  </a:cubicBezTo>
                  <a:cubicBezTo>
                    <a:pt x="377" y="180"/>
                    <a:pt x="382" y="178"/>
                    <a:pt x="382" y="174"/>
                  </a:cubicBezTo>
                  <a:cubicBezTo>
                    <a:pt x="382" y="163"/>
                    <a:pt x="366" y="160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2"/>
                    <a:pt x="371" y="139"/>
                    <a:pt x="371" y="132"/>
                  </a:cubicBezTo>
                  <a:cubicBezTo>
                    <a:pt x="371" y="122"/>
                    <a:pt x="361" y="116"/>
                    <a:pt x="361" y="106"/>
                  </a:cubicBezTo>
                  <a:cubicBezTo>
                    <a:pt x="361" y="106"/>
                    <a:pt x="361" y="106"/>
                    <a:pt x="361" y="106"/>
                  </a:cubicBezTo>
                  <a:cubicBezTo>
                    <a:pt x="361" y="106"/>
                    <a:pt x="361" y="106"/>
                    <a:pt x="361" y="106"/>
                  </a:cubicBezTo>
                  <a:cubicBezTo>
                    <a:pt x="361" y="97"/>
                    <a:pt x="370" y="93"/>
                    <a:pt x="370" y="84"/>
                  </a:cubicBezTo>
                  <a:cubicBezTo>
                    <a:pt x="370" y="72"/>
                    <a:pt x="352" y="73"/>
                    <a:pt x="352" y="63"/>
                  </a:cubicBezTo>
                  <a:cubicBezTo>
                    <a:pt x="352" y="63"/>
                    <a:pt x="352" y="63"/>
                    <a:pt x="352" y="63"/>
                  </a:cubicBezTo>
                  <a:cubicBezTo>
                    <a:pt x="352" y="63"/>
                    <a:pt x="352" y="63"/>
                    <a:pt x="352" y="63"/>
                  </a:cubicBezTo>
                  <a:cubicBezTo>
                    <a:pt x="352" y="50"/>
                    <a:pt x="371" y="41"/>
                    <a:pt x="378" y="36"/>
                  </a:cubicBezTo>
                  <a:cubicBezTo>
                    <a:pt x="376" y="36"/>
                    <a:pt x="365" y="34"/>
                    <a:pt x="361" y="34"/>
                  </a:cubicBezTo>
                  <a:cubicBezTo>
                    <a:pt x="361" y="30"/>
                    <a:pt x="357" y="30"/>
                    <a:pt x="352" y="26"/>
                  </a:cubicBezTo>
                  <a:cubicBezTo>
                    <a:pt x="364" y="21"/>
                    <a:pt x="368" y="26"/>
                    <a:pt x="373" y="13"/>
                  </a:cubicBezTo>
                  <a:cubicBezTo>
                    <a:pt x="368" y="11"/>
                    <a:pt x="357" y="4"/>
                    <a:pt x="354" y="4"/>
                  </a:cubicBezTo>
                  <a:cubicBezTo>
                    <a:pt x="350" y="4"/>
                    <a:pt x="348" y="8"/>
                    <a:pt x="346" y="12"/>
                  </a:cubicBezTo>
                  <a:cubicBezTo>
                    <a:pt x="340" y="12"/>
                    <a:pt x="342" y="7"/>
                    <a:pt x="3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95"/>
            <p:cNvSpPr>
              <a:spLocks/>
            </p:cNvSpPr>
            <p:nvPr/>
          </p:nvSpPr>
          <p:spPr bwMode="auto">
            <a:xfrm>
              <a:off x="6051" y="953"/>
              <a:ext cx="2179" cy="1374"/>
            </a:xfrm>
            <a:custGeom>
              <a:avLst/>
              <a:gdLst>
                <a:gd name="T0" fmla="*/ 668 w 922"/>
                <a:gd name="T1" fmla="*/ 71 h 581"/>
                <a:gd name="T2" fmla="*/ 655 w 922"/>
                <a:gd name="T3" fmla="*/ 68 h 581"/>
                <a:gd name="T4" fmla="*/ 631 w 922"/>
                <a:gd name="T5" fmla="*/ 64 h 581"/>
                <a:gd name="T6" fmla="*/ 549 w 922"/>
                <a:gd name="T7" fmla="*/ 81 h 581"/>
                <a:gd name="T8" fmla="*/ 463 w 922"/>
                <a:gd name="T9" fmla="*/ 57 h 581"/>
                <a:gd name="T10" fmla="*/ 448 w 922"/>
                <a:gd name="T11" fmla="*/ 60 h 581"/>
                <a:gd name="T12" fmla="*/ 425 w 922"/>
                <a:gd name="T13" fmla="*/ 39 h 581"/>
                <a:gd name="T14" fmla="*/ 341 w 922"/>
                <a:gd name="T15" fmla="*/ 66 h 581"/>
                <a:gd name="T16" fmla="*/ 182 w 922"/>
                <a:gd name="T17" fmla="*/ 97 h 581"/>
                <a:gd name="T18" fmla="*/ 157 w 922"/>
                <a:gd name="T19" fmla="*/ 130 h 581"/>
                <a:gd name="T20" fmla="*/ 148 w 922"/>
                <a:gd name="T21" fmla="*/ 129 h 581"/>
                <a:gd name="T22" fmla="*/ 147 w 922"/>
                <a:gd name="T23" fmla="*/ 129 h 581"/>
                <a:gd name="T24" fmla="*/ 103 w 922"/>
                <a:gd name="T25" fmla="*/ 163 h 581"/>
                <a:gd name="T26" fmla="*/ 0 w 922"/>
                <a:gd name="T27" fmla="*/ 282 h 581"/>
                <a:gd name="T28" fmla="*/ 18 w 922"/>
                <a:gd name="T29" fmla="*/ 303 h 581"/>
                <a:gd name="T30" fmla="*/ 83 w 922"/>
                <a:gd name="T31" fmla="*/ 325 h 581"/>
                <a:gd name="T32" fmla="*/ 80 w 922"/>
                <a:gd name="T33" fmla="*/ 366 h 581"/>
                <a:gd name="T34" fmla="*/ 80 w 922"/>
                <a:gd name="T35" fmla="*/ 385 h 581"/>
                <a:gd name="T36" fmla="*/ 76 w 922"/>
                <a:gd name="T37" fmla="*/ 385 h 581"/>
                <a:gd name="T38" fmla="*/ 88 w 922"/>
                <a:gd name="T39" fmla="*/ 410 h 581"/>
                <a:gd name="T40" fmla="*/ 159 w 922"/>
                <a:gd name="T41" fmla="*/ 446 h 581"/>
                <a:gd name="T42" fmla="*/ 159 w 922"/>
                <a:gd name="T43" fmla="*/ 446 h 581"/>
                <a:gd name="T44" fmla="*/ 161 w 922"/>
                <a:gd name="T45" fmla="*/ 447 h 581"/>
                <a:gd name="T46" fmla="*/ 164 w 922"/>
                <a:gd name="T47" fmla="*/ 447 h 581"/>
                <a:gd name="T48" fmla="*/ 166 w 922"/>
                <a:gd name="T49" fmla="*/ 446 h 581"/>
                <a:gd name="T50" fmla="*/ 167 w 922"/>
                <a:gd name="T51" fmla="*/ 447 h 581"/>
                <a:gd name="T52" fmla="*/ 167 w 922"/>
                <a:gd name="T53" fmla="*/ 447 h 581"/>
                <a:gd name="T54" fmla="*/ 229 w 922"/>
                <a:gd name="T55" fmla="*/ 469 h 581"/>
                <a:gd name="T56" fmla="*/ 312 w 922"/>
                <a:gd name="T57" fmla="*/ 439 h 581"/>
                <a:gd name="T58" fmla="*/ 315 w 922"/>
                <a:gd name="T59" fmla="*/ 438 h 581"/>
                <a:gd name="T60" fmla="*/ 315 w 922"/>
                <a:gd name="T61" fmla="*/ 438 h 581"/>
                <a:gd name="T62" fmla="*/ 327 w 922"/>
                <a:gd name="T63" fmla="*/ 439 h 581"/>
                <a:gd name="T64" fmla="*/ 330 w 922"/>
                <a:gd name="T65" fmla="*/ 438 h 581"/>
                <a:gd name="T66" fmla="*/ 338 w 922"/>
                <a:gd name="T67" fmla="*/ 434 h 581"/>
                <a:gd name="T68" fmla="*/ 365 w 922"/>
                <a:gd name="T69" fmla="*/ 520 h 581"/>
                <a:gd name="T70" fmla="*/ 389 w 922"/>
                <a:gd name="T71" fmla="*/ 538 h 581"/>
                <a:gd name="T72" fmla="*/ 421 w 922"/>
                <a:gd name="T73" fmla="*/ 565 h 581"/>
                <a:gd name="T74" fmla="*/ 423 w 922"/>
                <a:gd name="T75" fmla="*/ 547 h 581"/>
                <a:gd name="T76" fmla="*/ 457 w 922"/>
                <a:gd name="T77" fmla="*/ 544 h 581"/>
                <a:gd name="T78" fmla="*/ 542 w 922"/>
                <a:gd name="T79" fmla="*/ 568 h 581"/>
                <a:gd name="T80" fmla="*/ 596 w 922"/>
                <a:gd name="T81" fmla="*/ 554 h 581"/>
                <a:gd name="T82" fmla="*/ 669 w 922"/>
                <a:gd name="T83" fmla="*/ 515 h 581"/>
                <a:gd name="T84" fmla="*/ 708 w 922"/>
                <a:gd name="T85" fmla="*/ 379 h 581"/>
                <a:gd name="T86" fmla="*/ 701 w 922"/>
                <a:gd name="T87" fmla="*/ 357 h 581"/>
                <a:gd name="T88" fmla="*/ 729 w 922"/>
                <a:gd name="T89" fmla="*/ 303 h 581"/>
                <a:gd name="T90" fmla="*/ 705 w 922"/>
                <a:gd name="T91" fmla="*/ 295 h 581"/>
                <a:gd name="T92" fmla="*/ 673 w 922"/>
                <a:gd name="T93" fmla="*/ 291 h 581"/>
                <a:gd name="T94" fmla="*/ 716 w 922"/>
                <a:gd name="T95" fmla="*/ 243 h 581"/>
                <a:gd name="T96" fmla="*/ 776 w 922"/>
                <a:gd name="T97" fmla="*/ 265 h 581"/>
                <a:gd name="T98" fmla="*/ 783 w 922"/>
                <a:gd name="T99" fmla="*/ 294 h 581"/>
                <a:gd name="T100" fmla="*/ 794 w 922"/>
                <a:gd name="T101" fmla="*/ 320 h 581"/>
                <a:gd name="T102" fmla="*/ 792 w 922"/>
                <a:gd name="T103" fmla="*/ 353 h 581"/>
                <a:gd name="T104" fmla="*/ 837 w 922"/>
                <a:gd name="T105" fmla="*/ 322 h 581"/>
                <a:gd name="T106" fmla="*/ 840 w 922"/>
                <a:gd name="T107" fmla="*/ 238 h 581"/>
                <a:gd name="T108" fmla="*/ 865 w 922"/>
                <a:gd name="T109" fmla="*/ 169 h 581"/>
                <a:gd name="T110" fmla="*/ 922 w 922"/>
                <a:gd name="T111" fmla="*/ 97 h 581"/>
                <a:gd name="T112" fmla="*/ 747 w 922"/>
                <a:gd name="T113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22" h="581">
                  <a:moveTo>
                    <a:pt x="747" y="0"/>
                  </a:moveTo>
                  <a:cubicBezTo>
                    <a:pt x="747" y="0"/>
                    <a:pt x="747" y="0"/>
                    <a:pt x="747" y="0"/>
                  </a:cubicBezTo>
                  <a:cubicBezTo>
                    <a:pt x="728" y="0"/>
                    <a:pt x="717" y="7"/>
                    <a:pt x="709" y="17"/>
                  </a:cubicBezTo>
                  <a:cubicBezTo>
                    <a:pt x="692" y="38"/>
                    <a:pt x="691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8" y="71"/>
                    <a:pt x="668" y="71"/>
                    <a:pt x="668" y="71"/>
                  </a:cubicBezTo>
                  <a:cubicBezTo>
                    <a:pt x="664" y="71"/>
                    <a:pt x="660" y="70"/>
                    <a:pt x="655" y="68"/>
                  </a:cubicBezTo>
                  <a:cubicBezTo>
                    <a:pt x="655" y="68"/>
                    <a:pt x="655" y="68"/>
                    <a:pt x="655" y="68"/>
                  </a:cubicBezTo>
                  <a:cubicBezTo>
                    <a:pt x="655" y="68"/>
                    <a:pt x="655" y="68"/>
                    <a:pt x="655" y="68"/>
                  </a:cubicBezTo>
                  <a:cubicBezTo>
                    <a:pt x="647" y="65"/>
                    <a:pt x="639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31" y="64"/>
                    <a:pt x="631" y="64"/>
                    <a:pt x="631" y="64"/>
                  </a:cubicBezTo>
                  <a:cubicBezTo>
                    <a:pt x="614" y="64"/>
                    <a:pt x="597" y="70"/>
                    <a:pt x="582" y="75"/>
                  </a:cubicBezTo>
                  <a:cubicBezTo>
                    <a:pt x="570" y="78"/>
                    <a:pt x="559" y="81"/>
                    <a:pt x="549" y="81"/>
                  </a:cubicBezTo>
                  <a:cubicBezTo>
                    <a:pt x="549" y="81"/>
                    <a:pt x="549" y="81"/>
                    <a:pt x="549" y="81"/>
                  </a:cubicBezTo>
                  <a:cubicBezTo>
                    <a:pt x="515" y="81"/>
                    <a:pt x="506" y="55"/>
                    <a:pt x="473" y="55"/>
                  </a:cubicBezTo>
                  <a:cubicBezTo>
                    <a:pt x="473" y="55"/>
                    <a:pt x="473" y="55"/>
                    <a:pt x="473" y="55"/>
                  </a:cubicBezTo>
                  <a:cubicBezTo>
                    <a:pt x="470" y="55"/>
                    <a:pt x="466" y="56"/>
                    <a:pt x="463" y="57"/>
                  </a:cubicBezTo>
                  <a:cubicBezTo>
                    <a:pt x="458" y="58"/>
                    <a:pt x="453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8" y="60"/>
                    <a:pt x="448" y="60"/>
                    <a:pt x="448" y="60"/>
                  </a:cubicBezTo>
                  <a:cubicBezTo>
                    <a:pt x="440" y="60"/>
                    <a:pt x="432" y="56"/>
                    <a:pt x="426" y="40"/>
                  </a:cubicBezTo>
                  <a:cubicBezTo>
                    <a:pt x="426" y="40"/>
                    <a:pt x="426" y="40"/>
                    <a:pt x="426" y="40"/>
                  </a:cubicBezTo>
                  <a:cubicBezTo>
                    <a:pt x="426" y="40"/>
                    <a:pt x="426" y="40"/>
                    <a:pt x="426" y="40"/>
                  </a:cubicBezTo>
                  <a:cubicBezTo>
                    <a:pt x="426" y="40"/>
                    <a:pt x="426" y="40"/>
                    <a:pt x="425" y="39"/>
                  </a:cubicBezTo>
                  <a:cubicBezTo>
                    <a:pt x="425" y="39"/>
                    <a:pt x="425" y="39"/>
                    <a:pt x="425" y="39"/>
                  </a:cubicBezTo>
                  <a:cubicBezTo>
                    <a:pt x="425" y="39"/>
                    <a:pt x="425" y="39"/>
                    <a:pt x="425" y="39"/>
                  </a:cubicBezTo>
                  <a:cubicBezTo>
                    <a:pt x="422" y="31"/>
                    <a:pt x="390" y="26"/>
                    <a:pt x="381" y="26"/>
                  </a:cubicBezTo>
                  <a:cubicBezTo>
                    <a:pt x="364" y="26"/>
                    <a:pt x="370" y="66"/>
                    <a:pt x="341" y="66"/>
                  </a:cubicBezTo>
                  <a:cubicBezTo>
                    <a:pt x="319" y="66"/>
                    <a:pt x="297" y="50"/>
                    <a:pt x="283" y="50"/>
                  </a:cubicBezTo>
                  <a:cubicBezTo>
                    <a:pt x="274" y="50"/>
                    <a:pt x="265" y="61"/>
                    <a:pt x="262" y="63"/>
                  </a:cubicBezTo>
                  <a:cubicBezTo>
                    <a:pt x="236" y="78"/>
                    <a:pt x="204" y="79"/>
                    <a:pt x="183" y="97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2" y="98"/>
                    <a:pt x="182" y="98"/>
                    <a:pt x="182" y="98"/>
                  </a:cubicBezTo>
                  <a:cubicBezTo>
                    <a:pt x="182" y="98"/>
                    <a:pt x="182" y="98"/>
                    <a:pt x="182" y="98"/>
                  </a:cubicBezTo>
                  <a:cubicBezTo>
                    <a:pt x="175" y="105"/>
                    <a:pt x="188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5" y="130"/>
                    <a:pt x="152" y="129"/>
                    <a:pt x="148" y="129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48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37" y="129"/>
                    <a:pt x="133" y="141"/>
                    <a:pt x="124" y="151"/>
                  </a:cubicBezTo>
                  <a:cubicBezTo>
                    <a:pt x="119" y="157"/>
                    <a:pt x="113" y="162"/>
                    <a:pt x="103" y="163"/>
                  </a:cubicBezTo>
                  <a:cubicBezTo>
                    <a:pt x="103" y="163"/>
                    <a:pt x="103" y="163"/>
                    <a:pt x="103" y="163"/>
                  </a:cubicBezTo>
                  <a:cubicBezTo>
                    <a:pt x="103" y="222"/>
                    <a:pt x="70" y="248"/>
                    <a:pt x="21" y="248"/>
                  </a:cubicBezTo>
                  <a:cubicBezTo>
                    <a:pt x="13" y="248"/>
                    <a:pt x="2" y="272"/>
                    <a:pt x="0" y="282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4" y="285"/>
                    <a:pt x="17" y="288"/>
                    <a:pt x="19" y="301"/>
                  </a:cubicBezTo>
                  <a:cubicBezTo>
                    <a:pt x="19" y="301"/>
                    <a:pt x="19" y="301"/>
                    <a:pt x="19" y="301"/>
                  </a:cubicBezTo>
                  <a:cubicBezTo>
                    <a:pt x="18" y="303"/>
                    <a:pt x="18" y="303"/>
                    <a:pt x="18" y="303"/>
                  </a:cubicBezTo>
                  <a:cubicBezTo>
                    <a:pt x="18" y="303"/>
                    <a:pt x="18" y="303"/>
                    <a:pt x="18" y="303"/>
                  </a:cubicBezTo>
                  <a:cubicBezTo>
                    <a:pt x="18" y="312"/>
                    <a:pt x="23" y="310"/>
                    <a:pt x="31" y="312"/>
                  </a:cubicBezTo>
                  <a:cubicBezTo>
                    <a:pt x="37" y="314"/>
                    <a:pt x="34" y="321"/>
                    <a:pt x="37" y="324"/>
                  </a:cubicBezTo>
                  <a:cubicBezTo>
                    <a:pt x="45" y="332"/>
                    <a:pt x="51" y="332"/>
                    <a:pt x="61" y="335"/>
                  </a:cubicBezTo>
                  <a:cubicBezTo>
                    <a:pt x="70" y="333"/>
                    <a:pt x="74" y="325"/>
                    <a:pt x="83" y="325"/>
                  </a:cubicBezTo>
                  <a:cubicBezTo>
                    <a:pt x="88" y="325"/>
                    <a:pt x="100" y="335"/>
                    <a:pt x="100" y="340"/>
                  </a:cubicBezTo>
                  <a:cubicBezTo>
                    <a:pt x="100" y="340"/>
                    <a:pt x="100" y="340"/>
                    <a:pt x="100" y="340"/>
                  </a:cubicBezTo>
                  <a:cubicBezTo>
                    <a:pt x="100" y="354"/>
                    <a:pt x="80" y="352"/>
                    <a:pt x="80" y="366"/>
                  </a:cubicBezTo>
                  <a:cubicBezTo>
                    <a:pt x="80" y="366"/>
                    <a:pt x="80" y="366"/>
                    <a:pt x="80" y="366"/>
                  </a:cubicBezTo>
                  <a:cubicBezTo>
                    <a:pt x="80" y="372"/>
                    <a:pt x="88" y="373"/>
                    <a:pt x="88" y="379"/>
                  </a:cubicBezTo>
                  <a:cubicBezTo>
                    <a:pt x="88" y="379"/>
                    <a:pt x="88" y="379"/>
                    <a:pt x="88" y="379"/>
                  </a:cubicBezTo>
                  <a:cubicBezTo>
                    <a:pt x="88" y="384"/>
                    <a:pt x="84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80" y="385"/>
                    <a:pt x="80" y="385"/>
                    <a:pt x="80" y="385"/>
                  </a:cubicBezTo>
                  <a:cubicBezTo>
                    <a:pt x="79" y="385"/>
                    <a:pt x="79" y="385"/>
                    <a:pt x="78" y="385"/>
                  </a:cubicBezTo>
                  <a:cubicBezTo>
                    <a:pt x="77" y="385"/>
                    <a:pt x="77" y="385"/>
                    <a:pt x="76" y="385"/>
                  </a:cubicBezTo>
                  <a:cubicBezTo>
                    <a:pt x="76" y="385"/>
                    <a:pt x="76" y="385"/>
                    <a:pt x="76" y="385"/>
                  </a:cubicBezTo>
                  <a:cubicBezTo>
                    <a:pt x="76" y="390"/>
                    <a:pt x="76" y="390"/>
                    <a:pt x="76" y="390"/>
                  </a:cubicBezTo>
                  <a:cubicBezTo>
                    <a:pt x="77" y="396"/>
                    <a:pt x="77" y="400"/>
                    <a:pt x="79" y="407"/>
                  </a:cubicBezTo>
                  <a:cubicBezTo>
                    <a:pt x="80" y="410"/>
                    <a:pt x="85" y="409"/>
                    <a:pt x="88" y="410"/>
                  </a:cubicBezTo>
                  <a:cubicBezTo>
                    <a:pt x="97" y="413"/>
                    <a:pt x="100" y="420"/>
                    <a:pt x="109" y="422"/>
                  </a:cubicBezTo>
                  <a:cubicBezTo>
                    <a:pt x="121" y="425"/>
                    <a:pt x="127" y="421"/>
                    <a:pt x="133" y="428"/>
                  </a:cubicBezTo>
                  <a:cubicBezTo>
                    <a:pt x="139" y="434"/>
                    <a:pt x="145" y="432"/>
                    <a:pt x="152" y="436"/>
                  </a:cubicBezTo>
                  <a:cubicBezTo>
                    <a:pt x="157" y="438"/>
                    <a:pt x="157" y="442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6"/>
                    <a:pt x="159" y="446"/>
                    <a:pt x="159" y="446"/>
                  </a:cubicBezTo>
                  <a:cubicBezTo>
                    <a:pt x="159" y="447"/>
                    <a:pt x="160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1" y="447"/>
                    <a:pt x="161" y="447"/>
                    <a:pt x="161" y="447"/>
                  </a:cubicBezTo>
                  <a:cubicBezTo>
                    <a:pt x="162" y="447"/>
                    <a:pt x="162" y="447"/>
                    <a:pt x="163" y="447"/>
                  </a:cubicBezTo>
                  <a:cubicBezTo>
                    <a:pt x="163" y="447"/>
                    <a:pt x="163" y="447"/>
                    <a:pt x="163" y="447"/>
                  </a:cubicBezTo>
                  <a:cubicBezTo>
                    <a:pt x="163" y="447"/>
                    <a:pt x="163" y="447"/>
                    <a:pt x="163" y="447"/>
                  </a:cubicBezTo>
                  <a:cubicBezTo>
                    <a:pt x="163" y="447"/>
                    <a:pt x="163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4" y="447"/>
                    <a:pt x="164" y="447"/>
                  </a:cubicBezTo>
                  <a:cubicBezTo>
                    <a:pt x="164" y="447"/>
                    <a:pt x="165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67" y="447"/>
                    <a:pt x="167" y="447"/>
                    <a:pt x="167" y="447"/>
                  </a:cubicBezTo>
                  <a:cubicBezTo>
                    <a:pt x="175" y="452"/>
                    <a:pt x="180" y="460"/>
                    <a:pt x="192" y="460"/>
                  </a:cubicBezTo>
                  <a:cubicBezTo>
                    <a:pt x="199" y="460"/>
                    <a:pt x="206" y="460"/>
                    <a:pt x="214" y="460"/>
                  </a:cubicBezTo>
                  <a:cubicBezTo>
                    <a:pt x="219" y="460"/>
                    <a:pt x="221" y="457"/>
                    <a:pt x="224" y="457"/>
                  </a:cubicBezTo>
                  <a:cubicBezTo>
                    <a:pt x="226" y="457"/>
                    <a:pt x="228" y="465"/>
                    <a:pt x="229" y="469"/>
                  </a:cubicBezTo>
                  <a:cubicBezTo>
                    <a:pt x="236" y="465"/>
                    <a:pt x="238" y="456"/>
                    <a:pt x="252" y="456"/>
                  </a:cubicBezTo>
                  <a:cubicBezTo>
                    <a:pt x="263" y="456"/>
                    <a:pt x="269" y="462"/>
                    <a:pt x="278" y="462"/>
                  </a:cubicBezTo>
                  <a:cubicBezTo>
                    <a:pt x="285" y="462"/>
                    <a:pt x="302" y="447"/>
                    <a:pt x="306" y="445"/>
                  </a:cubicBezTo>
                  <a:cubicBezTo>
                    <a:pt x="309" y="443"/>
                    <a:pt x="310" y="441"/>
                    <a:pt x="312" y="439"/>
                  </a:cubicBezTo>
                  <a:cubicBezTo>
                    <a:pt x="312" y="439"/>
                    <a:pt x="312" y="439"/>
                    <a:pt x="312" y="439"/>
                  </a:cubicBezTo>
                  <a:cubicBezTo>
                    <a:pt x="312" y="439"/>
                    <a:pt x="312" y="439"/>
                    <a:pt x="312" y="439"/>
                  </a:cubicBezTo>
                  <a:cubicBezTo>
                    <a:pt x="313" y="439"/>
                    <a:pt x="313" y="439"/>
                    <a:pt x="313" y="439"/>
                  </a:cubicBezTo>
                  <a:cubicBezTo>
                    <a:pt x="313" y="438"/>
                    <a:pt x="314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8"/>
                    <a:pt x="315" y="438"/>
                    <a:pt x="315" y="438"/>
                  </a:cubicBezTo>
                  <a:cubicBezTo>
                    <a:pt x="315" y="437"/>
                    <a:pt x="316" y="437"/>
                    <a:pt x="317" y="437"/>
                  </a:cubicBezTo>
                  <a:cubicBezTo>
                    <a:pt x="317" y="437"/>
                    <a:pt x="317" y="437"/>
                    <a:pt x="317" y="437"/>
                  </a:cubicBezTo>
                  <a:cubicBezTo>
                    <a:pt x="318" y="437"/>
                    <a:pt x="320" y="438"/>
                    <a:pt x="321" y="438"/>
                  </a:cubicBezTo>
                  <a:cubicBezTo>
                    <a:pt x="323" y="438"/>
                    <a:pt x="325" y="439"/>
                    <a:pt x="327" y="439"/>
                  </a:cubicBezTo>
                  <a:cubicBezTo>
                    <a:pt x="327" y="439"/>
                    <a:pt x="327" y="439"/>
                    <a:pt x="327" y="439"/>
                  </a:cubicBezTo>
                  <a:cubicBezTo>
                    <a:pt x="327" y="439"/>
                    <a:pt x="327" y="439"/>
                    <a:pt x="327" y="439"/>
                  </a:cubicBezTo>
                  <a:cubicBezTo>
                    <a:pt x="328" y="439"/>
                    <a:pt x="329" y="439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5" y="434"/>
                    <a:pt x="335" y="434"/>
                    <a:pt x="335" y="434"/>
                  </a:cubicBezTo>
                  <a:cubicBezTo>
                    <a:pt x="338" y="434"/>
                    <a:pt x="338" y="434"/>
                    <a:pt x="338" y="434"/>
                  </a:cubicBezTo>
                  <a:cubicBezTo>
                    <a:pt x="342" y="451"/>
                    <a:pt x="353" y="449"/>
                    <a:pt x="366" y="456"/>
                  </a:cubicBezTo>
                  <a:cubicBezTo>
                    <a:pt x="371" y="464"/>
                    <a:pt x="378" y="467"/>
                    <a:pt x="378" y="478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8" y="500"/>
                    <a:pt x="365" y="500"/>
                    <a:pt x="365" y="520"/>
                  </a:cubicBezTo>
                  <a:cubicBezTo>
                    <a:pt x="365" y="520"/>
                    <a:pt x="365" y="520"/>
                    <a:pt x="365" y="520"/>
                  </a:cubicBezTo>
                  <a:cubicBezTo>
                    <a:pt x="365" y="521"/>
                    <a:pt x="365" y="525"/>
                    <a:pt x="367" y="525"/>
                  </a:cubicBezTo>
                  <a:cubicBezTo>
                    <a:pt x="371" y="525"/>
                    <a:pt x="374" y="522"/>
                    <a:pt x="378" y="522"/>
                  </a:cubicBezTo>
                  <a:cubicBezTo>
                    <a:pt x="382" y="522"/>
                    <a:pt x="383" y="537"/>
                    <a:pt x="389" y="538"/>
                  </a:cubicBezTo>
                  <a:cubicBezTo>
                    <a:pt x="389" y="549"/>
                    <a:pt x="395" y="560"/>
                    <a:pt x="406" y="560"/>
                  </a:cubicBezTo>
                  <a:cubicBezTo>
                    <a:pt x="410" y="560"/>
                    <a:pt x="411" y="559"/>
                    <a:pt x="414" y="559"/>
                  </a:cubicBezTo>
                  <a:cubicBezTo>
                    <a:pt x="417" y="559"/>
                    <a:pt x="417" y="559"/>
                    <a:pt x="417" y="559"/>
                  </a:cubicBezTo>
                  <a:cubicBezTo>
                    <a:pt x="417" y="564"/>
                    <a:pt x="420" y="565"/>
                    <a:pt x="421" y="565"/>
                  </a:cubicBezTo>
                  <a:cubicBezTo>
                    <a:pt x="422" y="565"/>
                    <a:pt x="423" y="562"/>
                    <a:pt x="423" y="560"/>
                  </a:cubicBezTo>
                  <a:cubicBezTo>
                    <a:pt x="423" y="560"/>
                    <a:pt x="423" y="560"/>
                    <a:pt x="423" y="560"/>
                  </a:cubicBezTo>
                  <a:cubicBezTo>
                    <a:pt x="423" y="555"/>
                    <a:pt x="423" y="552"/>
                    <a:pt x="423" y="547"/>
                  </a:cubicBezTo>
                  <a:cubicBezTo>
                    <a:pt x="423" y="547"/>
                    <a:pt x="423" y="547"/>
                    <a:pt x="423" y="547"/>
                  </a:cubicBezTo>
                  <a:cubicBezTo>
                    <a:pt x="423" y="547"/>
                    <a:pt x="434" y="543"/>
                    <a:pt x="437" y="543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54" y="543"/>
                    <a:pt x="454" y="543"/>
                    <a:pt x="454" y="543"/>
                  </a:cubicBezTo>
                  <a:cubicBezTo>
                    <a:pt x="455" y="544"/>
                    <a:pt x="457" y="544"/>
                    <a:pt x="457" y="544"/>
                  </a:cubicBezTo>
                  <a:cubicBezTo>
                    <a:pt x="464" y="544"/>
                    <a:pt x="469" y="536"/>
                    <a:pt x="476" y="536"/>
                  </a:cubicBezTo>
                  <a:cubicBezTo>
                    <a:pt x="484" y="536"/>
                    <a:pt x="489" y="542"/>
                    <a:pt x="498" y="542"/>
                  </a:cubicBezTo>
                  <a:cubicBezTo>
                    <a:pt x="498" y="556"/>
                    <a:pt x="509" y="560"/>
                    <a:pt x="517" y="562"/>
                  </a:cubicBezTo>
                  <a:cubicBezTo>
                    <a:pt x="526" y="567"/>
                    <a:pt x="532" y="564"/>
                    <a:pt x="542" y="568"/>
                  </a:cubicBezTo>
                  <a:cubicBezTo>
                    <a:pt x="542" y="571"/>
                    <a:pt x="540" y="581"/>
                    <a:pt x="545" y="581"/>
                  </a:cubicBezTo>
                  <a:cubicBezTo>
                    <a:pt x="551" y="581"/>
                    <a:pt x="547" y="575"/>
                    <a:pt x="552" y="570"/>
                  </a:cubicBezTo>
                  <a:cubicBezTo>
                    <a:pt x="555" y="567"/>
                    <a:pt x="566" y="565"/>
                    <a:pt x="570" y="563"/>
                  </a:cubicBezTo>
                  <a:cubicBezTo>
                    <a:pt x="580" y="558"/>
                    <a:pt x="590" y="560"/>
                    <a:pt x="596" y="554"/>
                  </a:cubicBezTo>
                  <a:cubicBezTo>
                    <a:pt x="596" y="554"/>
                    <a:pt x="602" y="544"/>
                    <a:pt x="603" y="544"/>
                  </a:cubicBezTo>
                  <a:cubicBezTo>
                    <a:pt x="608" y="544"/>
                    <a:pt x="611" y="548"/>
                    <a:pt x="616" y="548"/>
                  </a:cubicBezTo>
                  <a:cubicBezTo>
                    <a:pt x="640" y="548"/>
                    <a:pt x="646" y="533"/>
                    <a:pt x="661" y="525"/>
                  </a:cubicBezTo>
                  <a:cubicBezTo>
                    <a:pt x="665" y="523"/>
                    <a:pt x="668" y="521"/>
                    <a:pt x="669" y="515"/>
                  </a:cubicBezTo>
                  <a:cubicBezTo>
                    <a:pt x="681" y="515"/>
                    <a:pt x="685" y="496"/>
                    <a:pt x="690" y="486"/>
                  </a:cubicBezTo>
                  <a:cubicBezTo>
                    <a:pt x="693" y="480"/>
                    <a:pt x="707" y="458"/>
                    <a:pt x="715" y="457"/>
                  </a:cubicBezTo>
                  <a:cubicBezTo>
                    <a:pt x="715" y="445"/>
                    <a:pt x="723" y="440"/>
                    <a:pt x="723" y="425"/>
                  </a:cubicBezTo>
                  <a:cubicBezTo>
                    <a:pt x="723" y="402"/>
                    <a:pt x="718" y="394"/>
                    <a:pt x="708" y="379"/>
                  </a:cubicBezTo>
                  <a:cubicBezTo>
                    <a:pt x="707" y="377"/>
                    <a:pt x="707" y="370"/>
                    <a:pt x="702" y="368"/>
                  </a:cubicBezTo>
                  <a:cubicBezTo>
                    <a:pt x="703" y="367"/>
                    <a:pt x="703" y="367"/>
                    <a:pt x="703" y="367"/>
                  </a:cubicBezTo>
                  <a:cubicBezTo>
                    <a:pt x="701" y="367"/>
                    <a:pt x="701" y="367"/>
                    <a:pt x="701" y="367"/>
                  </a:cubicBezTo>
                  <a:cubicBezTo>
                    <a:pt x="701" y="367"/>
                    <a:pt x="701" y="359"/>
                    <a:pt x="701" y="357"/>
                  </a:cubicBezTo>
                  <a:cubicBezTo>
                    <a:pt x="697" y="357"/>
                    <a:pt x="687" y="351"/>
                    <a:pt x="687" y="344"/>
                  </a:cubicBezTo>
                  <a:cubicBezTo>
                    <a:pt x="687" y="338"/>
                    <a:pt x="696" y="337"/>
                    <a:pt x="698" y="331"/>
                  </a:cubicBezTo>
                  <a:cubicBezTo>
                    <a:pt x="703" y="316"/>
                    <a:pt x="725" y="316"/>
                    <a:pt x="736" y="306"/>
                  </a:cubicBezTo>
                  <a:cubicBezTo>
                    <a:pt x="734" y="303"/>
                    <a:pt x="732" y="303"/>
                    <a:pt x="729" y="303"/>
                  </a:cubicBezTo>
                  <a:cubicBezTo>
                    <a:pt x="728" y="303"/>
                    <a:pt x="728" y="303"/>
                    <a:pt x="727" y="303"/>
                  </a:cubicBezTo>
                  <a:cubicBezTo>
                    <a:pt x="726" y="303"/>
                    <a:pt x="725" y="303"/>
                    <a:pt x="724" y="303"/>
                  </a:cubicBezTo>
                  <a:cubicBezTo>
                    <a:pt x="722" y="303"/>
                    <a:pt x="719" y="303"/>
                    <a:pt x="716" y="301"/>
                  </a:cubicBezTo>
                  <a:cubicBezTo>
                    <a:pt x="713" y="299"/>
                    <a:pt x="711" y="295"/>
                    <a:pt x="705" y="295"/>
                  </a:cubicBezTo>
                  <a:cubicBezTo>
                    <a:pt x="700" y="295"/>
                    <a:pt x="700" y="306"/>
                    <a:pt x="697" y="306"/>
                  </a:cubicBezTo>
                  <a:cubicBezTo>
                    <a:pt x="695" y="306"/>
                    <a:pt x="692" y="307"/>
                    <a:pt x="690" y="307"/>
                  </a:cubicBezTo>
                  <a:cubicBezTo>
                    <a:pt x="688" y="307"/>
                    <a:pt x="686" y="307"/>
                    <a:pt x="684" y="305"/>
                  </a:cubicBezTo>
                  <a:cubicBezTo>
                    <a:pt x="677" y="301"/>
                    <a:pt x="679" y="296"/>
                    <a:pt x="673" y="291"/>
                  </a:cubicBezTo>
                  <a:cubicBezTo>
                    <a:pt x="671" y="289"/>
                    <a:pt x="662" y="287"/>
                    <a:pt x="662" y="282"/>
                  </a:cubicBezTo>
                  <a:cubicBezTo>
                    <a:pt x="662" y="271"/>
                    <a:pt x="677" y="275"/>
                    <a:pt x="685" y="269"/>
                  </a:cubicBezTo>
                  <a:cubicBezTo>
                    <a:pt x="691" y="265"/>
                    <a:pt x="703" y="257"/>
                    <a:pt x="707" y="250"/>
                  </a:cubicBezTo>
                  <a:cubicBezTo>
                    <a:pt x="708" y="248"/>
                    <a:pt x="711" y="243"/>
                    <a:pt x="716" y="243"/>
                  </a:cubicBezTo>
                  <a:cubicBezTo>
                    <a:pt x="720" y="243"/>
                    <a:pt x="726" y="250"/>
                    <a:pt x="726" y="253"/>
                  </a:cubicBezTo>
                  <a:cubicBezTo>
                    <a:pt x="726" y="262"/>
                    <a:pt x="716" y="265"/>
                    <a:pt x="716" y="275"/>
                  </a:cubicBezTo>
                  <a:cubicBezTo>
                    <a:pt x="731" y="275"/>
                    <a:pt x="743" y="259"/>
                    <a:pt x="760" y="259"/>
                  </a:cubicBezTo>
                  <a:cubicBezTo>
                    <a:pt x="766" y="259"/>
                    <a:pt x="769" y="265"/>
                    <a:pt x="776" y="265"/>
                  </a:cubicBezTo>
                  <a:cubicBezTo>
                    <a:pt x="774" y="270"/>
                    <a:pt x="776" y="270"/>
                    <a:pt x="776" y="276"/>
                  </a:cubicBezTo>
                  <a:cubicBezTo>
                    <a:pt x="776" y="282"/>
                    <a:pt x="771" y="281"/>
                    <a:pt x="771" y="287"/>
                  </a:cubicBezTo>
                  <a:cubicBezTo>
                    <a:pt x="771" y="290"/>
                    <a:pt x="772" y="296"/>
                    <a:pt x="776" y="296"/>
                  </a:cubicBezTo>
                  <a:cubicBezTo>
                    <a:pt x="778" y="296"/>
                    <a:pt x="780" y="294"/>
                    <a:pt x="783" y="294"/>
                  </a:cubicBezTo>
                  <a:cubicBezTo>
                    <a:pt x="790" y="294"/>
                    <a:pt x="798" y="298"/>
                    <a:pt x="798" y="304"/>
                  </a:cubicBezTo>
                  <a:cubicBezTo>
                    <a:pt x="798" y="308"/>
                    <a:pt x="793" y="311"/>
                    <a:pt x="789" y="311"/>
                  </a:cubicBezTo>
                  <a:cubicBezTo>
                    <a:pt x="789" y="316"/>
                    <a:pt x="789" y="316"/>
                    <a:pt x="789" y="316"/>
                  </a:cubicBezTo>
                  <a:cubicBezTo>
                    <a:pt x="790" y="317"/>
                    <a:pt x="791" y="320"/>
                    <a:pt x="794" y="320"/>
                  </a:cubicBezTo>
                  <a:cubicBezTo>
                    <a:pt x="794" y="323"/>
                    <a:pt x="797" y="326"/>
                    <a:pt x="797" y="329"/>
                  </a:cubicBezTo>
                  <a:cubicBezTo>
                    <a:pt x="797" y="331"/>
                    <a:pt x="792" y="338"/>
                    <a:pt x="792" y="341"/>
                  </a:cubicBezTo>
                  <a:cubicBezTo>
                    <a:pt x="792" y="343"/>
                    <a:pt x="792" y="346"/>
                    <a:pt x="795" y="347"/>
                  </a:cubicBezTo>
                  <a:cubicBezTo>
                    <a:pt x="794" y="349"/>
                    <a:pt x="792" y="351"/>
                    <a:pt x="792" y="353"/>
                  </a:cubicBezTo>
                  <a:cubicBezTo>
                    <a:pt x="800" y="353"/>
                    <a:pt x="800" y="353"/>
                    <a:pt x="800" y="353"/>
                  </a:cubicBezTo>
                  <a:cubicBezTo>
                    <a:pt x="803" y="350"/>
                    <a:pt x="804" y="350"/>
                    <a:pt x="810" y="349"/>
                  </a:cubicBezTo>
                  <a:cubicBezTo>
                    <a:pt x="810" y="344"/>
                    <a:pt x="823" y="343"/>
                    <a:pt x="827" y="342"/>
                  </a:cubicBezTo>
                  <a:cubicBezTo>
                    <a:pt x="834" y="340"/>
                    <a:pt x="837" y="334"/>
                    <a:pt x="837" y="322"/>
                  </a:cubicBezTo>
                  <a:cubicBezTo>
                    <a:pt x="837" y="302"/>
                    <a:pt x="829" y="289"/>
                    <a:pt x="818" y="278"/>
                  </a:cubicBezTo>
                  <a:cubicBezTo>
                    <a:pt x="813" y="273"/>
                    <a:pt x="808" y="268"/>
                    <a:pt x="809" y="259"/>
                  </a:cubicBezTo>
                  <a:cubicBezTo>
                    <a:pt x="815" y="259"/>
                    <a:pt x="820" y="256"/>
                    <a:pt x="825" y="252"/>
                  </a:cubicBezTo>
                  <a:cubicBezTo>
                    <a:pt x="828" y="248"/>
                    <a:pt x="838" y="243"/>
                    <a:pt x="840" y="238"/>
                  </a:cubicBezTo>
                  <a:cubicBezTo>
                    <a:pt x="847" y="224"/>
                    <a:pt x="851" y="216"/>
                    <a:pt x="864" y="206"/>
                  </a:cubicBezTo>
                  <a:cubicBezTo>
                    <a:pt x="864" y="206"/>
                    <a:pt x="873" y="195"/>
                    <a:pt x="873" y="184"/>
                  </a:cubicBezTo>
                  <a:cubicBezTo>
                    <a:pt x="873" y="179"/>
                    <a:pt x="872" y="175"/>
                    <a:pt x="866" y="171"/>
                  </a:cubicBezTo>
                  <a:cubicBezTo>
                    <a:pt x="865" y="171"/>
                    <a:pt x="865" y="170"/>
                    <a:pt x="865" y="169"/>
                  </a:cubicBezTo>
                  <a:cubicBezTo>
                    <a:pt x="865" y="166"/>
                    <a:pt x="882" y="164"/>
                    <a:pt x="893" y="158"/>
                  </a:cubicBezTo>
                  <a:cubicBezTo>
                    <a:pt x="906" y="150"/>
                    <a:pt x="910" y="122"/>
                    <a:pt x="922" y="111"/>
                  </a:cubicBezTo>
                  <a:cubicBezTo>
                    <a:pt x="922" y="111"/>
                    <a:pt x="922" y="111"/>
                    <a:pt x="922" y="111"/>
                  </a:cubicBezTo>
                  <a:cubicBezTo>
                    <a:pt x="922" y="97"/>
                    <a:pt x="922" y="97"/>
                    <a:pt x="922" y="97"/>
                  </a:cubicBezTo>
                  <a:cubicBezTo>
                    <a:pt x="900" y="97"/>
                    <a:pt x="897" y="113"/>
                    <a:pt x="879" y="113"/>
                  </a:cubicBezTo>
                  <a:cubicBezTo>
                    <a:pt x="864" y="113"/>
                    <a:pt x="857" y="94"/>
                    <a:pt x="850" y="87"/>
                  </a:cubicBezTo>
                  <a:cubicBezTo>
                    <a:pt x="841" y="78"/>
                    <a:pt x="818" y="77"/>
                    <a:pt x="811" y="66"/>
                  </a:cubicBezTo>
                  <a:cubicBezTo>
                    <a:pt x="793" y="37"/>
                    <a:pt x="794" y="0"/>
                    <a:pt x="7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96"/>
            <p:cNvSpPr>
              <a:spLocks/>
            </p:cNvSpPr>
            <p:nvPr/>
          </p:nvSpPr>
          <p:spPr bwMode="auto">
            <a:xfrm>
              <a:off x="9781" y="-76"/>
              <a:ext cx="125" cy="54"/>
            </a:xfrm>
            <a:custGeom>
              <a:avLst/>
              <a:gdLst>
                <a:gd name="T0" fmla="*/ 25 w 53"/>
                <a:gd name="T1" fmla="*/ 0 h 23"/>
                <a:gd name="T2" fmla="*/ 0 w 53"/>
                <a:gd name="T3" fmla="*/ 18 h 23"/>
                <a:gd name="T4" fmla="*/ 5 w 53"/>
                <a:gd name="T5" fmla="*/ 23 h 23"/>
                <a:gd name="T6" fmla="*/ 53 w 53"/>
                <a:gd name="T7" fmla="*/ 13 h 23"/>
                <a:gd name="T8" fmla="*/ 25 w 5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3">
                  <a:moveTo>
                    <a:pt x="25" y="0"/>
                  </a:moveTo>
                  <a:cubicBezTo>
                    <a:pt x="16" y="0"/>
                    <a:pt x="0" y="10"/>
                    <a:pt x="0" y="18"/>
                  </a:cubicBezTo>
                  <a:cubicBezTo>
                    <a:pt x="0" y="20"/>
                    <a:pt x="2" y="23"/>
                    <a:pt x="5" y="23"/>
                  </a:cubicBezTo>
                  <a:cubicBezTo>
                    <a:pt x="11" y="23"/>
                    <a:pt x="53" y="20"/>
                    <a:pt x="53" y="13"/>
                  </a:cubicBezTo>
                  <a:cubicBezTo>
                    <a:pt x="53" y="5"/>
                    <a:pt x="33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97"/>
            <p:cNvSpPr>
              <a:spLocks/>
            </p:cNvSpPr>
            <p:nvPr/>
          </p:nvSpPr>
          <p:spPr bwMode="auto">
            <a:xfrm>
              <a:off x="9403" y="28"/>
              <a:ext cx="49" cy="28"/>
            </a:xfrm>
            <a:custGeom>
              <a:avLst/>
              <a:gdLst>
                <a:gd name="T0" fmla="*/ 17 w 21"/>
                <a:gd name="T1" fmla="*/ 0 h 12"/>
                <a:gd name="T2" fmla="*/ 0 w 21"/>
                <a:gd name="T3" fmla="*/ 0 h 12"/>
                <a:gd name="T4" fmla="*/ 16 w 21"/>
                <a:gd name="T5" fmla="*/ 12 h 12"/>
                <a:gd name="T6" fmla="*/ 21 w 21"/>
                <a:gd name="T7" fmla="*/ 6 h 12"/>
                <a:gd name="T8" fmla="*/ 17 w 21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6"/>
                    <a:pt x="8" y="12"/>
                    <a:pt x="16" y="12"/>
                  </a:cubicBezTo>
                  <a:cubicBezTo>
                    <a:pt x="18" y="12"/>
                    <a:pt x="21" y="9"/>
                    <a:pt x="21" y="6"/>
                  </a:cubicBezTo>
                  <a:cubicBezTo>
                    <a:pt x="21" y="3"/>
                    <a:pt x="18" y="2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98"/>
            <p:cNvSpPr>
              <a:spLocks/>
            </p:cNvSpPr>
            <p:nvPr/>
          </p:nvSpPr>
          <p:spPr bwMode="auto">
            <a:xfrm>
              <a:off x="8242" y="-369"/>
              <a:ext cx="22" cy="28"/>
            </a:xfrm>
            <a:custGeom>
              <a:avLst/>
              <a:gdLst>
                <a:gd name="T0" fmla="*/ 4 w 9"/>
                <a:gd name="T1" fmla="*/ 0 h 12"/>
                <a:gd name="T2" fmla="*/ 0 w 9"/>
                <a:gd name="T3" fmla="*/ 8 h 12"/>
                <a:gd name="T4" fmla="*/ 4 w 9"/>
                <a:gd name="T5" fmla="*/ 12 h 12"/>
                <a:gd name="T6" fmla="*/ 9 w 9"/>
                <a:gd name="T7" fmla="*/ 5 h 12"/>
                <a:gd name="T8" fmla="*/ 9 w 9"/>
                <a:gd name="T9" fmla="*/ 5 h 12"/>
                <a:gd name="T10" fmla="*/ 9 w 9"/>
                <a:gd name="T11" fmla="*/ 5 h 12"/>
                <a:gd name="T12" fmla="*/ 9 w 9"/>
                <a:gd name="T13" fmla="*/ 4 h 12"/>
                <a:gd name="T14" fmla="*/ 8 w 9"/>
                <a:gd name="T15" fmla="*/ 4 h 12"/>
                <a:gd name="T16" fmla="*/ 4 w 9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2">
                  <a:moveTo>
                    <a:pt x="4" y="0"/>
                  </a:moveTo>
                  <a:cubicBezTo>
                    <a:pt x="2" y="3"/>
                    <a:pt x="0" y="5"/>
                    <a:pt x="0" y="8"/>
                  </a:cubicBezTo>
                  <a:cubicBezTo>
                    <a:pt x="0" y="11"/>
                    <a:pt x="2" y="12"/>
                    <a:pt x="4" y="12"/>
                  </a:cubicBezTo>
                  <a:cubicBezTo>
                    <a:pt x="8" y="12"/>
                    <a:pt x="9" y="8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99"/>
            <p:cNvSpPr>
              <a:spLocks noEditPoints="1"/>
            </p:cNvSpPr>
            <p:nvPr/>
          </p:nvSpPr>
          <p:spPr bwMode="auto">
            <a:xfrm>
              <a:off x="7403" y="-277"/>
              <a:ext cx="57" cy="33"/>
            </a:xfrm>
            <a:custGeom>
              <a:avLst/>
              <a:gdLst>
                <a:gd name="T0" fmla="*/ 24 w 24"/>
                <a:gd name="T1" fmla="*/ 10 h 14"/>
                <a:gd name="T2" fmla="*/ 23 w 24"/>
                <a:gd name="T3" fmla="*/ 11 h 14"/>
                <a:gd name="T4" fmla="*/ 20 w 24"/>
                <a:gd name="T5" fmla="*/ 14 h 14"/>
                <a:gd name="T6" fmla="*/ 24 w 24"/>
                <a:gd name="T7" fmla="*/ 10 h 14"/>
                <a:gd name="T8" fmla="*/ 12 w 24"/>
                <a:gd name="T9" fmla="*/ 0 h 14"/>
                <a:gd name="T10" fmla="*/ 0 w 24"/>
                <a:gd name="T11" fmla="*/ 8 h 14"/>
                <a:gd name="T12" fmla="*/ 12 w 24"/>
                <a:gd name="T13" fmla="*/ 14 h 14"/>
                <a:gd name="T14" fmla="*/ 23 w 24"/>
                <a:gd name="T15" fmla="*/ 11 h 14"/>
                <a:gd name="T16" fmla="*/ 24 w 24"/>
                <a:gd name="T17" fmla="*/ 8 h 14"/>
                <a:gd name="T18" fmla="*/ 12 w 24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14">
                  <a:moveTo>
                    <a:pt x="24" y="10"/>
                  </a:moveTo>
                  <a:cubicBezTo>
                    <a:pt x="24" y="10"/>
                    <a:pt x="23" y="11"/>
                    <a:pt x="23" y="11"/>
                  </a:cubicBezTo>
                  <a:cubicBezTo>
                    <a:pt x="22" y="12"/>
                    <a:pt x="21" y="13"/>
                    <a:pt x="20" y="14"/>
                  </a:cubicBezTo>
                  <a:cubicBezTo>
                    <a:pt x="24" y="10"/>
                    <a:pt x="24" y="10"/>
                    <a:pt x="24" y="10"/>
                  </a:cubicBezTo>
                  <a:moveTo>
                    <a:pt x="12" y="0"/>
                  </a:moveTo>
                  <a:cubicBezTo>
                    <a:pt x="7" y="0"/>
                    <a:pt x="0" y="2"/>
                    <a:pt x="0" y="8"/>
                  </a:cubicBezTo>
                  <a:cubicBezTo>
                    <a:pt x="0" y="12"/>
                    <a:pt x="6" y="14"/>
                    <a:pt x="12" y="14"/>
                  </a:cubicBezTo>
                  <a:cubicBezTo>
                    <a:pt x="16" y="14"/>
                    <a:pt x="19" y="13"/>
                    <a:pt x="23" y="11"/>
                  </a:cubicBezTo>
                  <a:cubicBezTo>
                    <a:pt x="23" y="10"/>
                    <a:pt x="24" y="9"/>
                    <a:pt x="24" y="8"/>
                  </a:cubicBezTo>
                  <a:cubicBezTo>
                    <a:pt x="24" y="1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00"/>
            <p:cNvSpPr>
              <a:spLocks/>
            </p:cNvSpPr>
            <p:nvPr/>
          </p:nvSpPr>
          <p:spPr bwMode="auto">
            <a:xfrm>
              <a:off x="6964" y="-639"/>
              <a:ext cx="215" cy="121"/>
            </a:xfrm>
            <a:custGeom>
              <a:avLst/>
              <a:gdLst>
                <a:gd name="T0" fmla="*/ 54 w 91"/>
                <a:gd name="T1" fmla="*/ 0 h 51"/>
                <a:gd name="T2" fmla="*/ 47 w 91"/>
                <a:gd name="T3" fmla="*/ 0 h 51"/>
                <a:gd name="T4" fmla="*/ 9 w 91"/>
                <a:gd name="T5" fmla="*/ 31 h 51"/>
                <a:gd name="T6" fmla="*/ 0 w 91"/>
                <a:gd name="T7" fmla="*/ 43 h 51"/>
                <a:gd name="T8" fmla="*/ 8 w 91"/>
                <a:gd name="T9" fmla="*/ 51 h 51"/>
                <a:gd name="T10" fmla="*/ 36 w 91"/>
                <a:gd name="T11" fmla="*/ 43 h 51"/>
                <a:gd name="T12" fmla="*/ 54 w 91"/>
                <a:gd name="T13" fmla="*/ 40 h 51"/>
                <a:gd name="T14" fmla="*/ 61 w 91"/>
                <a:gd name="T15" fmla="*/ 41 h 51"/>
                <a:gd name="T16" fmla="*/ 91 w 91"/>
                <a:gd name="T17" fmla="*/ 27 h 51"/>
                <a:gd name="T18" fmla="*/ 62 w 91"/>
                <a:gd name="T19" fmla="*/ 6 h 51"/>
                <a:gd name="T20" fmla="*/ 53 w 91"/>
                <a:gd name="T21" fmla="*/ 11 h 51"/>
                <a:gd name="T22" fmla="*/ 54 w 91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51">
                  <a:moveTo>
                    <a:pt x="54" y="0"/>
                  </a:moveTo>
                  <a:cubicBezTo>
                    <a:pt x="52" y="0"/>
                    <a:pt x="52" y="0"/>
                    <a:pt x="47" y="0"/>
                  </a:cubicBezTo>
                  <a:cubicBezTo>
                    <a:pt x="26" y="0"/>
                    <a:pt x="21" y="19"/>
                    <a:pt x="9" y="31"/>
                  </a:cubicBezTo>
                  <a:cubicBezTo>
                    <a:pt x="6" y="34"/>
                    <a:pt x="0" y="34"/>
                    <a:pt x="0" y="43"/>
                  </a:cubicBezTo>
                  <a:cubicBezTo>
                    <a:pt x="0" y="48"/>
                    <a:pt x="1" y="51"/>
                    <a:pt x="8" y="5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52" y="40"/>
                    <a:pt x="54" y="40"/>
                  </a:cubicBezTo>
                  <a:cubicBezTo>
                    <a:pt x="56" y="40"/>
                    <a:pt x="58" y="41"/>
                    <a:pt x="61" y="41"/>
                  </a:cubicBezTo>
                  <a:cubicBezTo>
                    <a:pt x="73" y="41"/>
                    <a:pt x="91" y="37"/>
                    <a:pt x="91" y="27"/>
                  </a:cubicBezTo>
                  <a:cubicBezTo>
                    <a:pt x="91" y="20"/>
                    <a:pt x="69" y="6"/>
                    <a:pt x="62" y="6"/>
                  </a:cubicBezTo>
                  <a:cubicBezTo>
                    <a:pt x="58" y="6"/>
                    <a:pt x="56" y="10"/>
                    <a:pt x="53" y="11"/>
                  </a:cubicBezTo>
                  <a:cubicBezTo>
                    <a:pt x="57" y="7"/>
                    <a:pt x="54" y="7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01"/>
            <p:cNvSpPr>
              <a:spLocks/>
            </p:cNvSpPr>
            <p:nvPr/>
          </p:nvSpPr>
          <p:spPr bwMode="auto">
            <a:xfrm>
              <a:off x="6661" y="-701"/>
              <a:ext cx="83" cy="45"/>
            </a:xfrm>
            <a:custGeom>
              <a:avLst/>
              <a:gdLst>
                <a:gd name="T0" fmla="*/ 14 w 35"/>
                <a:gd name="T1" fmla="*/ 0 h 19"/>
                <a:gd name="T2" fmla="*/ 0 w 35"/>
                <a:gd name="T3" fmla="*/ 5 h 19"/>
                <a:gd name="T4" fmla="*/ 11 w 35"/>
                <a:gd name="T5" fmla="*/ 19 h 19"/>
                <a:gd name="T6" fmla="*/ 35 w 35"/>
                <a:gd name="T7" fmla="*/ 8 h 19"/>
                <a:gd name="T8" fmla="*/ 14 w 3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9">
                  <a:moveTo>
                    <a:pt x="14" y="0"/>
                  </a:moveTo>
                  <a:cubicBezTo>
                    <a:pt x="11" y="0"/>
                    <a:pt x="0" y="0"/>
                    <a:pt x="0" y="5"/>
                  </a:cubicBezTo>
                  <a:cubicBezTo>
                    <a:pt x="0" y="10"/>
                    <a:pt x="7" y="19"/>
                    <a:pt x="11" y="19"/>
                  </a:cubicBezTo>
                  <a:cubicBezTo>
                    <a:pt x="17" y="19"/>
                    <a:pt x="34" y="18"/>
                    <a:pt x="35" y="8"/>
                  </a:cubicBezTo>
                  <a:cubicBezTo>
                    <a:pt x="32" y="7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02"/>
            <p:cNvSpPr>
              <a:spLocks/>
            </p:cNvSpPr>
            <p:nvPr/>
          </p:nvSpPr>
          <p:spPr bwMode="auto">
            <a:xfrm>
              <a:off x="6689" y="-793"/>
              <a:ext cx="296" cy="208"/>
            </a:xfrm>
            <a:custGeom>
              <a:avLst/>
              <a:gdLst>
                <a:gd name="T0" fmla="*/ 55 w 125"/>
                <a:gd name="T1" fmla="*/ 0 h 88"/>
                <a:gd name="T2" fmla="*/ 0 w 125"/>
                <a:gd name="T3" fmla="*/ 31 h 88"/>
                <a:gd name="T4" fmla="*/ 38 w 125"/>
                <a:gd name="T5" fmla="*/ 42 h 88"/>
                <a:gd name="T6" fmla="*/ 60 w 125"/>
                <a:gd name="T7" fmla="*/ 43 h 88"/>
                <a:gd name="T8" fmla="*/ 21 w 125"/>
                <a:gd name="T9" fmla="*/ 60 h 88"/>
                <a:gd name="T10" fmla="*/ 49 w 125"/>
                <a:gd name="T11" fmla="*/ 79 h 88"/>
                <a:gd name="T12" fmla="*/ 108 w 125"/>
                <a:gd name="T13" fmla="*/ 88 h 88"/>
                <a:gd name="T14" fmla="*/ 118 w 125"/>
                <a:gd name="T15" fmla="*/ 80 h 88"/>
                <a:gd name="T16" fmla="*/ 111 w 125"/>
                <a:gd name="T17" fmla="*/ 74 h 88"/>
                <a:gd name="T18" fmla="*/ 121 w 125"/>
                <a:gd name="T19" fmla="*/ 67 h 88"/>
                <a:gd name="T20" fmla="*/ 125 w 125"/>
                <a:gd name="T21" fmla="*/ 57 h 88"/>
                <a:gd name="T22" fmla="*/ 108 w 125"/>
                <a:gd name="T23" fmla="*/ 46 h 88"/>
                <a:gd name="T24" fmla="*/ 97 w 125"/>
                <a:gd name="T25" fmla="*/ 46 h 88"/>
                <a:gd name="T26" fmla="*/ 81 w 125"/>
                <a:gd name="T27" fmla="*/ 41 h 88"/>
                <a:gd name="T28" fmla="*/ 75 w 125"/>
                <a:gd name="T29" fmla="*/ 40 h 88"/>
                <a:gd name="T30" fmla="*/ 70 w 125"/>
                <a:gd name="T31" fmla="*/ 41 h 88"/>
                <a:gd name="T32" fmla="*/ 80 w 125"/>
                <a:gd name="T33" fmla="*/ 31 h 88"/>
                <a:gd name="T34" fmla="*/ 80 w 125"/>
                <a:gd name="T35" fmla="*/ 21 h 88"/>
                <a:gd name="T36" fmla="*/ 83 w 125"/>
                <a:gd name="T37" fmla="*/ 21 h 88"/>
                <a:gd name="T38" fmla="*/ 87 w 125"/>
                <a:gd name="T39" fmla="*/ 20 h 88"/>
                <a:gd name="T40" fmla="*/ 55 w 125"/>
                <a:gd name="T4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5" h="88">
                  <a:moveTo>
                    <a:pt x="55" y="0"/>
                  </a:moveTo>
                  <a:cubicBezTo>
                    <a:pt x="30" y="0"/>
                    <a:pt x="22" y="24"/>
                    <a:pt x="0" y="31"/>
                  </a:cubicBezTo>
                  <a:cubicBezTo>
                    <a:pt x="13" y="38"/>
                    <a:pt x="23" y="42"/>
                    <a:pt x="38" y="42"/>
                  </a:cubicBezTo>
                  <a:cubicBezTo>
                    <a:pt x="41" y="42"/>
                    <a:pt x="55" y="43"/>
                    <a:pt x="60" y="43"/>
                  </a:cubicBezTo>
                  <a:cubicBezTo>
                    <a:pt x="43" y="48"/>
                    <a:pt x="38" y="54"/>
                    <a:pt x="21" y="60"/>
                  </a:cubicBezTo>
                  <a:cubicBezTo>
                    <a:pt x="29" y="64"/>
                    <a:pt x="42" y="79"/>
                    <a:pt x="49" y="79"/>
                  </a:cubicBezTo>
                  <a:cubicBezTo>
                    <a:pt x="68" y="79"/>
                    <a:pt x="85" y="88"/>
                    <a:pt x="108" y="88"/>
                  </a:cubicBezTo>
                  <a:cubicBezTo>
                    <a:pt x="113" y="88"/>
                    <a:pt x="118" y="85"/>
                    <a:pt x="118" y="80"/>
                  </a:cubicBezTo>
                  <a:cubicBezTo>
                    <a:pt x="118" y="77"/>
                    <a:pt x="114" y="75"/>
                    <a:pt x="111" y="74"/>
                  </a:cubicBezTo>
                  <a:cubicBezTo>
                    <a:pt x="114" y="73"/>
                    <a:pt x="121" y="72"/>
                    <a:pt x="121" y="67"/>
                  </a:cubicBezTo>
                  <a:cubicBezTo>
                    <a:pt x="121" y="62"/>
                    <a:pt x="120" y="61"/>
                    <a:pt x="125" y="57"/>
                  </a:cubicBezTo>
                  <a:cubicBezTo>
                    <a:pt x="118" y="50"/>
                    <a:pt x="118" y="46"/>
                    <a:pt x="108" y="46"/>
                  </a:cubicBezTo>
                  <a:cubicBezTo>
                    <a:pt x="104" y="46"/>
                    <a:pt x="101" y="46"/>
                    <a:pt x="97" y="46"/>
                  </a:cubicBezTo>
                  <a:cubicBezTo>
                    <a:pt x="91" y="46"/>
                    <a:pt x="88" y="41"/>
                    <a:pt x="81" y="41"/>
                  </a:cubicBezTo>
                  <a:cubicBezTo>
                    <a:pt x="79" y="41"/>
                    <a:pt x="77" y="40"/>
                    <a:pt x="75" y="40"/>
                  </a:cubicBezTo>
                  <a:cubicBezTo>
                    <a:pt x="73" y="40"/>
                    <a:pt x="72" y="40"/>
                    <a:pt x="70" y="41"/>
                  </a:cubicBezTo>
                  <a:cubicBezTo>
                    <a:pt x="75" y="39"/>
                    <a:pt x="80" y="34"/>
                    <a:pt x="80" y="31"/>
                  </a:cubicBezTo>
                  <a:cubicBezTo>
                    <a:pt x="80" y="29"/>
                    <a:pt x="81" y="27"/>
                    <a:pt x="80" y="21"/>
                  </a:cubicBezTo>
                  <a:cubicBezTo>
                    <a:pt x="82" y="21"/>
                    <a:pt x="82" y="21"/>
                    <a:pt x="83" y="21"/>
                  </a:cubicBezTo>
                  <a:cubicBezTo>
                    <a:pt x="83" y="21"/>
                    <a:pt x="84" y="21"/>
                    <a:pt x="87" y="20"/>
                  </a:cubicBezTo>
                  <a:cubicBezTo>
                    <a:pt x="78" y="14"/>
                    <a:pt x="70" y="0"/>
                    <a:pt x="5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03"/>
            <p:cNvSpPr>
              <a:spLocks/>
            </p:cNvSpPr>
            <p:nvPr/>
          </p:nvSpPr>
          <p:spPr bwMode="auto">
            <a:xfrm>
              <a:off x="6817" y="-464"/>
              <a:ext cx="38" cy="26"/>
            </a:xfrm>
            <a:custGeom>
              <a:avLst/>
              <a:gdLst>
                <a:gd name="T0" fmla="*/ 16 w 16"/>
                <a:gd name="T1" fmla="*/ 0 h 11"/>
                <a:gd name="T2" fmla="*/ 8 w 16"/>
                <a:gd name="T3" fmla="*/ 0 h 11"/>
                <a:gd name="T4" fmla="*/ 0 w 16"/>
                <a:gd name="T5" fmla="*/ 6 h 11"/>
                <a:gd name="T6" fmla="*/ 5 w 16"/>
                <a:gd name="T7" fmla="*/ 11 h 11"/>
                <a:gd name="T8" fmla="*/ 16 w 1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6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2"/>
                    <a:pt x="3" y="4"/>
                    <a:pt x="0" y="6"/>
                  </a:cubicBezTo>
                  <a:cubicBezTo>
                    <a:pt x="1" y="8"/>
                    <a:pt x="3" y="11"/>
                    <a:pt x="5" y="11"/>
                  </a:cubicBezTo>
                  <a:cubicBezTo>
                    <a:pt x="12" y="11"/>
                    <a:pt x="15" y="8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04"/>
            <p:cNvSpPr>
              <a:spLocks/>
            </p:cNvSpPr>
            <p:nvPr/>
          </p:nvSpPr>
          <p:spPr bwMode="auto">
            <a:xfrm>
              <a:off x="6630" y="-788"/>
              <a:ext cx="50" cy="12"/>
            </a:xfrm>
            <a:custGeom>
              <a:avLst/>
              <a:gdLst>
                <a:gd name="T0" fmla="*/ 19 w 21"/>
                <a:gd name="T1" fmla="*/ 0 h 5"/>
                <a:gd name="T2" fmla="*/ 0 w 21"/>
                <a:gd name="T3" fmla="*/ 0 h 5"/>
                <a:gd name="T4" fmla="*/ 11 w 21"/>
                <a:gd name="T5" fmla="*/ 5 h 5"/>
                <a:gd name="T6" fmla="*/ 21 w 21"/>
                <a:gd name="T7" fmla="*/ 4 h 5"/>
                <a:gd name="T8" fmla="*/ 19 w 2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">
                  <a:moveTo>
                    <a:pt x="1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4"/>
                    <a:pt x="6" y="5"/>
                    <a:pt x="11" y="5"/>
                  </a:cubicBezTo>
                  <a:cubicBezTo>
                    <a:pt x="14" y="5"/>
                    <a:pt x="18" y="5"/>
                    <a:pt x="21" y="4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05"/>
            <p:cNvSpPr>
              <a:spLocks/>
            </p:cNvSpPr>
            <p:nvPr/>
          </p:nvSpPr>
          <p:spPr bwMode="auto">
            <a:xfrm>
              <a:off x="7219" y="-547"/>
              <a:ext cx="40" cy="19"/>
            </a:xfrm>
            <a:custGeom>
              <a:avLst/>
              <a:gdLst>
                <a:gd name="T0" fmla="*/ 17 w 17"/>
                <a:gd name="T1" fmla="*/ 0 h 8"/>
                <a:gd name="T2" fmla="*/ 13 w 17"/>
                <a:gd name="T3" fmla="*/ 1 h 8"/>
                <a:gd name="T4" fmla="*/ 11 w 17"/>
                <a:gd name="T5" fmla="*/ 1 h 8"/>
                <a:gd name="T6" fmla="*/ 8 w 17"/>
                <a:gd name="T7" fmla="*/ 1 h 8"/>
                <a:gd name="T8" fmla="*/ 0 w 17"/>
                <a:gd name="T9" fmla="*/ 2 h 8"/>
                <a:gd name="T10" fmla="*/ 11 w 17"/>
                <a:gd name="T11" fmla="*/ 8 h 8"/>
                <a:gd name="T12" fmla="*/ 17 w 17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17" y="0"/>
                  </a:moveTo>
                  <a:cubicBezTo>
                    <a:pt x="16" y="1"/>
                    <a:pt x="15" y="1"/>
                    <a:pt x="13" y="1"/>
                  </a:cubicBezTo>
                  <a:cubicBezTo>
                    <a:pt x="13" y="1"/>
                    <a:pt x="12" y="1"/>
                    <a:pt x="11" y="1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6" y="1"/>
                    <a:pt x="4" y="1"/>
                    <a:pt x="0" y="2"/>
                  </a:cubicBezTo>
                  <a:cubicBezTo>
                    <a:pt x="2" y="4"/>
                    <a:pt x="4" y="8"/>
                    <a:pt x="11" y="8"/>
                  </a:cubicBezTo>
                  <a:cubicBezTo>
                    <a:pt x="14" y="8"/>
                    <a:pt x="17" y="4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06"/>
            <p:cNvSpPr>
              <a:spLocks noEditPoints="1"/>
            </p:cNvSpPr>
            <p:nvPr/>
          </p:nvSpPr>
          <p:spPr bwMode="auto">
            <a:xfrm>
              <a:off x="5002" y="-757"/>
              <a:ext cx="253" cy="75"/>
            </a:xfrm>
            <a:custGeom>
              <a:avLst/>
              <a:gdLst>
                <a:gd name="T0" fmla="*/ 91 w 107"/>
                <a:gd name="T1" fmla="*/ 16 h 32"/>
                <a:gd name="T2" fmla="*/ 87 w 107"/>
                <a:gd name="T3" fmla="*/ 18 h 32"/>
                <a:gd name="T4" fmla="*/ 87 w 107"/>
                <a:gd name="T5" fmla="*/ 20 h 32"/>
                <a:gd name="T6" fmla="*/ 91 w 107"/>
                <a:gd name="T7" fmla="*/ 16 h 32"/>
                <a:gd name="T8" fmla="*/ 91 w 107"/>
                <a:gd name="T9" fmla="*/ 0 h 32"/>
                <a:gd name="T10" fmla="*/ 71 w 107"/>
                <a:gd name="T11" fmla="*/ 7 h 32"/>
                <a:gd name="T12" fmla="*/ 41 w 107"/>
                <a:gd name="T13" fmla="*/ 0 h 32"/>
                <a:gd name="T14" fmla="*/ 0 w 107"/>
                <a:gd name="T15" fmla="*/ 10 h 32"/>
                <a:gd name="T16" fmla="*/ 11 w 107"/>
                <a:gd name="T17" fmla="*/ 13 h 32"/>
                <a:gd name="T18" fmla="*/ 35 w 107"/>
                <a:gd name="T19" fmla="*/ 6 h 32"/>
                <a:gd name="T20" fmla="*/ 47 w 107"/>
                <a:gd name="T21" fmla="*/ 10 h 32"/>
                <a:gd name="T22" fmla="*/ 39 w 107"/>
                <a:gd name="T23" fmla="*/ 15 h 32"/>
                <a:gd name="T24" fmla="*/ 49 w 107"/>
                <a:gd name="T25" fmla="*/ 16 h 32"/>
                <a:gd name="T26" fmla="*/ 38 w 107"/>
                <a:gd name="T27" fmla="*/ 20 h 32"/>
                <a:gd name="T28" fmla="*/ 53 w 107"/>
                <a:gd name="T29" fmla="*/ 27 h 32"/>
                <a:gd name="T30" fmla="*/ 52 w 107"/>
                <a:gd name="T31" fmla="*/ 27 h 32"/>
                <a:gd name="T32" fmla="*/ 58 w 107"/>
                <a:gd name="T33" fmla="*/ 32 h 32"/>
                <a:gd name="T34" fmla="*/ 58 w 107"/>
                <a:gd name="T35" fmla="*/ 32 h 32"/>
                <a:gd name="T36" fmla="*/ 68 w 107"/>
                <a:gd name="T37" fmla="*/ 20 h 32"/>
                <a:gd name="T38" fmla="*/ 75 w 107"/>
                <a:gd name="T39" fmla="*/ 19 h 32"/>
                <a:gd name="T40" fmla="*/ 79 w 107"/>
                <a:gd name="T41" fmla="*/ 19 h 32"/>
                <a:gd name="T42" fmla="*/ 82 w 107"/>
                <a:gd name="T43" fmla="*/ 19 h 32"/>
                <a:gd name="T44" fmla="*/ 87 w 107"/>
                <a:gd name="T45" fmla="*/ 18 h 32"/>
                <a:gd name="T46" fmla="*/ 87 w 107"/>
                <a:gd name="T47" fmla="*/ 15 h 32"/>
                <a:gd name="T48" fmla="*/ 90 w 107"/>
                <a:gd name="T49" fmla="*/ 16 h 32"/>
                <a:gd name="T50" fmla="*/ 92 w 107"/>
                <a:gd name="T51" fmla="*/ 15 h 32"/>
                <a:gd name="T52" fmla="*/ 107 w 107"/>
                <a:gd name="T53" fmla="*/ 6 h 32"/>
                <a:gd name="T54" fmla="*/ 91 w 107"/>
                <a:gd name="T5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7" h="32">
                  <a:moveTo>
                    <a:pt x="91" y="16"/>
                  </a:moveTo>
                  <a:cubicBezTo>
                    <a:pt x="89" y="17"/>
                    <a:pt x="88" y="18"/>
                    <a:pt x="87" y="18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91" y="16"/>
                    <a:pt x="91" y="16"/>
                    <a:pt x="91" y="16"/>
                  </a:cubicBezTo>
                  <a:moveTo>
                    <a:pt x="91" y="0"/>
                  </a:moveTo>
                  <a:cubicBezTo>
                    <a:pt x="83" y="0"/>
                    <a:pt x="79" y="7"/>
                    <a:pt x="71" y="7"/>
                  </a:cubicBezTo>
                  <a:cubicBezTo>
                    <a:pt x="61" y="7"/>
                    <a:pt x="54" y="0"/>
                    <a:pt x="41" y="0"/>
                  </a:cubicBezTo>
                  <a:cubicBezTo>
                    <a:pt x="29" y="0"/>
                    <a:pt x="5" y="2"/>
                    <a:pt x="0" y="10"/>
                  </a:cubicBezTo>
                  <a:cubicBezTo>
                    <a:pt x="4" y="11"/>
                    <a:pt x="7" y="13"/>
                    <a:pt x="11" y="13"/>
                  </a:cubicBezTo>
                  <a:cubicBezTo>
                    <a:pt x="19" y="13"/>
                    <a:pt x="29" y="6"/>
                    <a:pt x="35" y="6"/>
                  </a:cubicBezTo>
                  <a:cubicBezTo>
                    <a:pt x="40" y="6"/>
                    <a:pt x="43" y="9"/>
                    <a:pt x="47" y="10"/>
                  </a:cubicBezTo>
                  <a:cubicBezTo>
                    <a:pt x="45" y="13"/>
                    <a:pt x="42" y="14"/>
                    <a:pt x="39" y="15"/>
                  </a:cubicBezTo>
                  <a:cubicBezTo>
                    <a:pt x="42" y="16"/>
                    <a:pt x="44" y="16"/>
                    <a:pt x="49" y="16"/>
                  </a:cubicBezTo>
                  <a:cubicBezTo>
                    <a:pt x="45" y="17"/>
                    <a:pt x="42" y="18"/>
                    <a:pt x="38" y="20"/>
                  </a:cubicBezTo>
                  <a:cubicBezTo>
                    <a:pt x="39" y="25"/>
                    <a:pt x="45" y="27"/>
                    <a:pt x="53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4" y="29"/>
                    <a:pt x="55" y="32"/>
                    <a:pt x="58" y="32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63" y="32"/>
                    <a:pt x="64" y="23"/>
                    <a:pt x="68" y="20"/>
                  </a:cubicBezTo>
                  <a:cubicBezTo>
                    <a:pt x="71" y="19"/>
                    <a:pt x="73" y="19"/>
                    <a:pt x="75" y="19"/>
                  </a:cubicBezTo>
                  <a:cubicBezTo>
                    <a:pt x="76" y="19"/>
                    <a:pt x="77" y="19"/>
                    <a:pt x="79" y="19"/>
                  </a:cubicBezTo>
                  <a:cubicBezTo>
                    <a:pt x="80" y="19"/>
                    <a:pt x="81" y="19"/>
                    <a:pt x="82" y="19"/>
                  </a:cubicBezTo>
                  <a:cubicBezTo>
                    <a:pt x="84" y="19"/>
                    <a:pt x="85" y="19"/>
                    <a:pt x="87" y="18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8" y="15"/>
                    <a:pt x="89" y="16"/>
                    <a:pt x="90" y="16"/>
                  </a:cubicBezTo>
                  <a:cubicBezTo>
                    <a:pt x="91" y="16"/>
                    <a:pt x="91" y="15"/>
                    <a:pt x="92" y="15"/>
                  </a:cubicBezTo>
                  <a:cubicBezTo>
                    <a:pt x="99" y="10"/>
                    <a:pt x="105" y="15"/>
                    <a:pt x="107" y="6"/>
                  </a:cubicBezTo>
                  <a:cubicBezTo>
                    <a:pt x="103" y="5"/>
                    <a:pt x="97" y="0"/>
                    <a:pt x="9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07"/>
            <p:cNvSpPr>
              <a:spLocks/>
            </p:cNvSpPr>
            <p:nvPr/>
          </p:nvSpPr>
          <p:spPr bwMode="auto">
            <a:xfrm>
              <a:off x="5656" y="-807"/>
              <a:ext cx="88" cy="57"/>
            </a:xfrm>
            <a:custGeom>
              <a:avLst/>
              <a:gdLst>
                <a:gd name="T0" fmla="*/ 30 w 37"/>
                <a:gd name="T1" fmla="*/ 0 h 24"/>
                <a:gd name="T2" fmla="*/ 0 w 37"/>
                <a:gd name="T3" fmla="*/ 16 h 24"/>
                <a:gd name="T4" fmla="*/ 9 w 37"/>
                <a:gd name="T5" fmla="*/ 24 h 24"/>
                <a:gd name="T6" fmla="*/ 37 w 37"/>
                <a:gd name="T7" fmla="*/ 17 h 24"/>
                <a:gd name="T8" fmla="*/ 30 w 3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4">
                  <a:moveTo>
                    <a:pt x="30" y="0"/>
                  </a:moveTo>
                  <a:cubicBezTo>
                    <a:pt x="22" y="0"/>
                    <a:pt x="0" y="9"/>
                    <a:pt x="0" y="16"/>
                  </a:cubicBezTo>
                  <a:cubicBezTo>
                    <a:pt x="0" y="21"/>
                    <a:pt x="3" y="24"/>
                    <a:pt x="9" y="24"/>
                  </a:cubicBezTo>
                  <a:cubicBezTo>
                    <a:pt x="13" y="24"/>
                    <a:pt x="33" y="20"/>
                    <a:pt x="37" y="17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08"/>
            <p:cNvSpPr>
              <a:spLocks/>
            </p:cNvSpPr>
            <p:nvPr/>
          </p:nvSpPr>
          <p:spPr bwMode="auto">
            <a:xfrm>
              <a:off x="5541" y="-769"/>
              <a:ext cx="94" cy="54"/>
            </a:xfrm>
            <a:custGeom>
              <a:avLst/>
              <a:gdLst>
                <a:gd name="T0" fmla="*/ 28 w 40"/>
                <a:gd name="T1" fmla="*/ 0 h 23"/>
                <a:gd name="T2" fmla="*/ 10 w 40"/>
                <a:gd name="T3" fmla="*/ 0 h 23"/>
                <a:gd name="T4" fmla="*/ 10 w 40"/>
                <a:gd name="T5" fmla="*/ 7 h 23"/>
                <a:gd name="T6" fmla="*/ 0 w 40"/>
                <a:gd name="T7" fmla="*/ 21 h 23"/>
                <a:gd name="T8" fmla="*/ 11 w 40"/>
                <a:gd name="T9" fmla="*/ 23 h 23"/>
                <a:gd name="T10" fmla="*/ 29 w 40"/>
                <a:gd name="T11" fmla="*/ 21 h 23"/>
                <a:gd name="T12" fmla="*/ 26 w 40"/>
                <a:gd name="T13" fmla="*/ 15 h 23"/>
                <a:gd name="T14" fmla="*/ 33 w 40"/>
                <a:gd name="T15" fmla="*/ 15 h 23"/>
                <a:gd name="T16" fmla="*/ 40 w 40"/>
                <a:gd name="T17" fmla="*/ 12 h 23"/>
                <a:gd name="T18" fmla="*/ 40 w 40"/>
                <a:gd name="T19" fmla="*/ 4 h 23"/>
                <a:gd name="T20" fmla="*/ 32 w 40"/>
                <a:gd name="T21" fmla="*/ 5 h 23"/>
                <a:gd name="T22" fmla="*/ 23 w 40"/>
                <a:gd name="T23" fmla="*/ 4 h 23"/>
                <a:gd name="T24" fmla="*/ 28 w 40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23">
                  <a:moveTo>
                    <a:pt x="2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0" y="3"/>
                    <a:pt x="10" y="7"/>
                  </a:cubicBezTo>
                  <a:cubicBezTo>
                    <a:pt x="4" y="9"/>
                    <a:pt x="0" y="13"/>
                    <a:pt x="0" y="21"/>
                  </a:cubicBezTo>
                  <a:cubicBezTo>
                    <a:pt x="0" y="22"/>
                    <a:pt x="5" y="23"/>
                    <a:pt x="11" y="23"/>
                  </a:cubicBezTo>
                  <a:cubicBezTo>
                    <a:pt x="18" y="23"/>
                    <a:pt x="27" y="22"/>
                    <a:pt x="29" y="21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9" y="15"/>
                    <a:pt x="31" y="15"/>
                    <a:pt x="33" y="15"/>
                  </a:cubicBezTo>
                  <a:cubicBezTo>
                    <a:pt x="36" y="15"/>
                    <a:pt x="38" y="15"/>
                    <a:pt x="40" y="12"/>
                  </a:cubicBezTo>
                  <a:cubicBezTo>
                    <a:pt x="40" y="10"/>
                    <a:pt x="40" y="9"/>
                    <a:pt x="40" y="4"/>
                  </a:cubicBezTo>
                  <a:cubicBezTo>
                    <a:pt x="37" y="5"/>
                    <a:pt x="35" y="5"/>
                    <a:pt x="32" y="5"/>
                  </a:cubicBezTo>
                  <a:cubicBezTo>
                    <a:pt x="28" y="5"/>
                    <a:pt x="24" y="5"/>
                    <a:pt x="23" y="4"/>
                  </a:cubicBezTo>
                  <a:cubicBezTo>
                    <a:pt x="24" y="4"/>
                    <a:pt x="27" y="3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09"/>
            <p:cNvSpPr>
              <a:spLocks/>
            </p:cNvSpPr>
            <p:nvPr/>
          </p:nvSpPr>
          <p:spPr bwMode="auto">
            <a:xfrm>
              <a:off x="5415" y="-722"/>
              <a:ext cx="97" cy="33"/>
            </a:xfrm>
            <a:custGeom>
              <a:avLst/>
              <a:gdLst>
                <a:gd name="T0" fmla="*/ 27 w 41"/>
                <a:gd name="T1" fmla="*/ 0 h 14"/>
                <a:gd name="T2" fmla="*/ 0 w 41"/>
                <a:gd name="T3" fmla="*/ 11 h 14"/>
                <a:gd name="T4" fmla="*/ 5 w 41"/>
                <a:gd name="T5" fmla="*/ 14 h 14"/>
                <a:gd name="T6" fmla="*/ 13 w 41"/>
                <a:gd name="T7" fmla="*/ 9 h 14"/>
                <a:gd name="T8" fmla="*/ 24 w 41"/>
                <a:gd name="T9" fmla="*/ 14 h 14"/>
                <a:gd name="T10" fmla="*/ 41 w 41"/>
                <a:gd name="T11" fmla="*/ 7 h 14"/>
                <a:gd name="T12" fmla="*/ 27 w 4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">
                  <a:moveTo>
                    <a:pt x="27" y="0"/>
                  </a:moveTo>
                  <a:cubicBezTo>
                    <a:pt x="21" y="0"/>
                    <a:pt x="0" y="3"/>
                    <a:pt x="0" y="11"/>
                  </a:cubicBezTo>
                  <a:cubicBezTo>
                    <a:pt x="0" y="13"/>
                    <a:pt x="3" y="14"/>
                    <a:pt x="5" y="14"/>
                  </a:cubicBezTo>
                  <a:cubicBezTo>
                    <a:pt x="10" y="14"/>
                    <a:pt x="12" y="14"/>
                    <a:pt x="13" y="9"/>
                  </a:cubicBezTo>
                  <a:cubicBezTo>
                    <a:pt x="17" y="9"/>
                    <a:pt x="21" y="14"/>
                    <a:pt x="24" y="14"/>
                  </a:cubicBezTo>
                  <a:cubicBezTo>
                    <a:pt x="31" y="14"/>
                    <a:pt x="31" y="7"/>
                    <a:pt x="41" y="7"/>
                  </a:cubicBezTo>
                  <a:cubicBezTo>
                    <a:pt x="39" y="3"/>
                    <a:pt x="33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10"/>
            <p:cNvSpPr>
              <a:spLocks/>
            </p:cNvSpPr>
            <p:nvPr/>
          </p:nvSpPr>
          <p:spPr bwMode="auto">
            <a:xfrm>
              <a:off x="5359" y="-833"/>
              <a:ext cx="151" cy="102"/>
            </a:xfrm>
            <a:custGeom>
              <a:avLst/>
              <a:gdLst>
                <a:gd name="T0" fmla="*/ 61 w 64"/>
                <a:gd name="T1" fmla="*/ 0 h 43"/>
                <a:gd name="T2" fmla="*/ 52 w 64"/>
                <a:gd name="T3" fmla="*/ 9 h 43"/>
                <a:gd name="T4" fmla="*/ 20 w 64"/>
                <a:gd name="T5" fmla="*/ 19 h 43"/>
                <a:gd name="T6" fmla="*/ 20 w 64"/>
                <a:gd name="T7" fmla="*/ 26 h 43"/>
                <a:gd name="T8" fmla="*/ 24 w 64"/>
                <a:gd name="T9" fmla="*/ 24 h 43"/>
                <a:gd name="T10" fmla="*/ 29 w 64"/>
                <a:gd name="T11" fmla="*/ 27 h 43"/>
                <a:gd name="T12" fmla="*/ 7 w 64"/>
                <a:gd name="T13" fmla="*/ 27 h 43"/>
                <a:gd name="T14" fmla="*/ 0 w 64"/>
                <a:gd name="T15" fmla="*/ 33 h 43"/>
                <a:gd name="T16" fmla="*/ 27 w 64"/>
                <a:gd name="T17" fmla="*/ 43 h 43"/>
                <a:gd name="T18" fmla="*/ 48 w 64"/>
                <a:gd name="T19" fmla="*/ 37 h 43"/>
                <a:gd name="T20" fmla="*/ 55 w 64"/>
                <a:gd name="T21" fmla="*/ 37 h 43"/>
                <a:gd name="T22" fmla="*/ 64 w 64"/>
                <a:gd name="T23" fmla="*/ 35 h 43"/>
                <a:gd name="T24" fmla="*/ 34 w 64"/>
                <a:gd name="T25" fmla="*/ 27 h 43"/>
                <a:gd name="T26" fmla="*/ 58 w 64"/>
                <a:gd name="T27" fmla="*/ 13 h 43"/>
                <a:gd name="T28" fmla="*/ 63 w 64"/>
                <a:gd name="T29" fmla="*/ 6 h 43"/>
                <a:gd name="T30" fmla="*/ 61 w 64"/>
                <a:gd name="T3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3">
                  <a:moveTo>
                    <a:pt x="61" y="0"/>
                  </a:moveTo>
                  <a:cubicBezTo>
                    <a:pt x="56" y="0"/>
                    <a:pt x="53" y="4"/>
                    <a:pt x="52" y="9"/>
                  </a:cubicBezTo>
                  <a:cubicBezTo>
                    <a:pt x="37" y="9"/>
                    <a:pt x="36" y="19"/>
                    <a:pt x="20" y="19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5"/>
                    <a:pt x="23" y="24"/>
                    <a:pt x="24" y="24"/>
                  </a:cubicBezTo>
                  <a:cubicBezTo>
                    <a:pt x="25" y="24"/>
                    <a:pt x="26" y="26"/>
                    <a:pt x="29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5" y="29"/>
                    <a:pt x="4" y="30"/>
                    <a:pt x="0" y="33"/>
                  </a:cubicBezTo>
                  <a:cubicBezTo>
                    <a:pt x="1" y="33"/>
                    <a:pt x="23" y="43"/>
                    <a:pt x="27" y="43"/>
                  </a:cubicBezTo>
                  <a:cubicBezTo>
                    <a:pt x="33" y="43"/>
                    <a:pt x="42" y="37"/>
                    <a:pt x="48" y="37"/>
                  </a:cubicBezTo>
                  <a:cubicBezTo>
                    <a:pt x="50" y="37"/>
                    <a:pt x="53" y="37"/>
                    <a:pt x="55" y="37"/>
                  </a:cubicBezTo>
                  <a:cubicBezTo>
                    <a:pt x="58" y="37"/>
                    <a:pt x="61" y="36"/>
                    <a:pt x="64" y="35"/>
                  </a:cubicBezTo>
                  <a:cubicBezTo>
                    <a:pt x="52" y="30"/>
                    <a:pt x="48" y="29"/>
                    <a:pt x="34" y="27"/>
                  </a:cubicBezTo>
                  <a:cubicBezTo>
                    <a:pt x="39" y="21"/>
                    <a:pt x="49" y="18"/>
                    <a:pt x="58" y="13"/>
                  </a:cubicBezTo>
                  <a:cubicBezTo>
                    <a:pt x="58" y="10"/>
                    <a:pt x="61" y="8"/>
                    <a:pt x="63" y="6"/>
                  </a:cubicBezTo>
                  <a:cubicBezTo>
                    <a:pt x="63" y="4"/>
                    <a:pt x="62" y="0"/>
                    <a:pt x="6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11"/>
            <p:cNvSpPr>
              <a:spLocks/>
            </p:cNvSpPr>
            <p:nvPr/>
          </p:nvSpPr>
          <p:spPr bwMode="auto">
            <a:xfrm>
              <a:off x="3813" y="-684"/>
              <a:ext cx="496" cy="274"/>
            </a:xfrm>
            <a:custGeom>
              <a:avLst/>
              <a:gdLst>
                <a:gd name="T0" fmla="*/ 86 w 210"/>
                <a:gd name="T1" fmla="*/ 0 h 116"/>
                <a:gd name="T2" fmla="*/ 75 w 210"/>
                <a:gd name="T3" fmla="*/ 8 h 116"/>
                <a:gd name="T4" fmla="*/ 82 w 210"/>
                <a:gd name="T5" fmla="*/ 31 h 116"/>
                <a:gd name="T6" fmla="*/ 58 w 210"/>
                <a:gd name="T7" fmla="*/ 8 h 116"/>
                <a:gd name="T8" fmla="*/ 49 w 210"/>
                <a:gd name="T9" fmla="*/ 17 h 116"/>
                <a:gd name="T10" fmla="*/ 51 w 210"/>
                <a:gd name="T11" fmla="*/ 22 h 116"/>
                <a:gd name="T12" fmla="*/ 38 w 210"/>
                <a:gd name="T13" fmla="*/ 16 h 116"/>
                <a:gd name="T14" fmla="*/ 45 w 210"/>
                <a:gd name="T15" fmla="*/ 8 h 116"/>
                <a:gd name="T16" fmla="*/ 18 w 210"/>
                <a:gd name="T17" fmla="*/ 6 h 116"/>
                <a:gd name="T18" fmla="*/ 0 w 210"/>
                <a:gd name="T19" fmla="*/ 19 h 116"/>
                <a:gd name="T20" fmla="*/ 13 w 210"/>
                <a:gd name="T21" fmla="*/ 32 h 116"/>
                <a:gd name="T22" fmla="*/ 17 w 210"/>
                <a:gd name="T23" fmla="*/ 34 h 116"/>
                <a:gd name="T24" fmla="*/ 32 w 210"/>
                <a:gd name="T25" fmla="*/ 51 h 116"/>
                <a:gd name="T26" fmla="*/ 28 w 210"/>
                <a:gd name="T27" fmla="*/ 52 h 116"/>
                <a:gd name="T28" fmla="*/ 45 w 210"/>
                <a:gd name="T29" fmla="*/ 61 h 116"/>
                <a:gd name="T30" fmla="*/ 60 w 210"/>
                <a:gd name="T31" fmla="*/ 47 h 116"/>
                <a:gd name="T32" fmla="*/ 65 w 210"/>
                <a:gd name="T33" fmla="*/ 47 h 116"/>
                <a:gd name="T34" fmla="*/ 73 w 210"/>
                <a:gd name="T35" fmla="*/ 51 h 116"/>
                <a:gd name="T36" fmla="*/ 86 w 210"/>
                <a:gd name="T37" fmla="*/ 51 h 116"/>
                <a:gd name="T38" fmla="*/ 59 w 210"/>
                <a:gd name="T39" fmla="*/ 64 h 116"/>
                <a:gd name="T40" fmla="*/ 45 w 210"/>
                <a:gd name="T41" fmla="*/ 70 h 116"/>
                <a:gd name="T42" fmla="*/ 53 w 210"/>
                <a:gd name="T43" fmla="*/ 78 h 116"/>
                <a:gd name="T44" fmla="*/ 65 w 210"/>
                <a:gd name="T45" fmla="*/ 77 h 116"/>
                <a:gd name="T46" fmla="*/ 88 w 210"/>
                <a:gd name="T47" fmla="*/ 79 h 116"/>
                <a:gd name="T48" fmla="*/ 71 w 210"/>
                <a:gd name="T49" fmla="*/ 83 h 116"/>
                <a:gd name="T50" fmla="*/ 58 w 210"/>
                <a:gd name="T51" fmla="*/ 83 h 116"/>
                <a:gd name="T52" fmla="*/ 51 w 210"/>
                <a:gd name="T53" fmla="*/ 83 h 116"/>
                <a:gd name="T54" fmla="*/ 93 w 210"/>
                <a:gd name="T55" fmla="*/ 116 h 116"/>
                <a:gd name="T56" fmla="*/ 108 w 210"/>
                <a:gd name="T57" fmla="*/ 87 h 116"/>
                <a:gd name="T58" fmla="*/ 116 w 210"/>
                <a:gd name="T59" fmla="*/ 83 h 116"/>
                <a:gd name="T60" fmla="*/ 145 w 210"/>
                <a:gd name="T61" fmla="*/ 46 h 116"/>
                <a:gd name="T62" fmla="*/ 158 w 210"/>
                <a:gd name="T63" fmla="*/ 54 h 116"/>
                <a:gd name="T64" fmla="*/ 150 w 210"/>
                <a:gd name="T65" fmla="*/ 55 h 116"/>
                <a:gd name="T66" fmla="*/ 161 w 210"/>
                <a:gd name="T67" fmla="*/ 70 h 116"/>
                <a:gd name="T68" fmla="*/ 153 w 210"/>
                <a:gd name="T69" fmla="*/ 85 h 116"/>
                <a:gd name="T70" fmla="*/ 177 w 210"/>
                <a:gd name="T71" fmla="*/ 86 h 116"/>
                <a:gd name="T72" fmla="*/ 177 w 210"/>
                <a:gd name="T73" fmla="*/ 95 h 116"/>
                <a:gd name="T74" fmla="*/ 210 w 210"/>
                <a:gd name="T75" fmla="*/ 77 h 116"/>
                <a:gd name="T76" fmla="*/ 190 w 210"/>
                <a:gd name="T77" fmla="*/ 58 h 116"/>
                <a:gd name="T78" fmla="*/ 173 w 210"/>
                <a:gd name="T79" fmla="*/ 58 h 116"/>
                <a:gd name="T80" fmla="*/ 173 w 210"/>
                <a:gd name="T81" fmla="*/ 50 h 116"/>
                <a:gd name="T82" fmla="*/ 168 w 210"/>
                <a:gd name="T83" fmla="*/ 51 h 116"/>
                <a:gd name="T84" fmla="*/ 163 w 210"/>
                <a:gd name="T85" fmla="*/ 50 h 116"/>
                <a:gd name="T86" fmla="*/ 169 w 210"/>
                <a:gd name="T87" fmla="*/ 50 h 116"/>
                <a:gd name="T88" fmla="*/ 126 w 210"/>
                <a:gd name="T89" fmla="*/ 27 h 116"/>
                <a:gd name="T90" fmla="*/ 121 w 210"/>
                <a:gd name="T91" fmla="*/ 27 h 116"/>
                <a:gd name="T92" fmla="*/ 115 w 210"/>
                <a:gd name="T93" fmla="*/ 14 h 116"/>
                <a:gd name="T94" fmla="*/ 105 w 210"/>
                <a:gd name="T95" fmla="*/ 21 h 116"/>
                <a:gd name="T96" fmla="*/ 107 w 210"/>
                <a:gd name="T97" fmla="*/ 11 h 116"/>
                <a:gd name="T98" fmla="*/ 86 w 210"/>
                <a:gd name="T9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0" h="116">
                  <a:moveTo>
                    <a:pt x="86" y="0"/>
                  </a:moveTo>
                  <a:cubicBezTo>
                    <a:pt x="79" y="0"/>
                    <a:pt x="75" y="0"/>
                    <a:pt x="75" y="8"/>
                  </a:cubicBezTo>
                  <a:cubicBezTo>
                    <a:pt x="75" y="18"/>
                    <a:pt x="78" y="23"/>
                    <a:pt x="82" y="31"/>
                  </a:cubicBezTo>
                  <a:cubicBezTo>
                    <a:pt x="68" y="26"/>
                    <a:pt x="72" y="8"/>
                    <a:pt x="58" y="8"/>
                  </a:cubicBezTo>
                  <a:cubicBezTo>
                    <a:pt x="53" y="8"/>
                    <a:pt x="49" y="12"/>
                    <a:pt x="49" y="17"/>
                  </a:cubicBezTo>
                  <a:cubicBezTo>
                    <a:pt x="49" y="19"/>
                    <a:pt x="50" y="21"/>
                    <a:pt x="51" y="22"/>
                  </a:cubicBezTo>
                  <a:cubicBezTo>
                    <a:pt x="47" y="20"/>
                    <a:pt x="43" y="19"/>
                    <a:pt x="38" y="16"/>
                  </a:cubicBezTo>
                  <a:cubicBezTo>
                    <a:pt x="40" y="13"/>
                    <a:pt x="42" y="12"/>
                    <a:pt x="45" y="8"/>
                  </a:cubicBezTo>
                  <a:cubicBezTo>
                    <a:pt x="32" y="6"/>
                    <a:pt x="27" y="6"/>
                    <a:pt x="18" y="6"/>
                  </a:cubicBezTo>
                  <a:cubicBezTo>
                    <a:pt x="13" y="6"/>
                    <a:pt x="2" y="16"/>
                    <a:pt x="0" y="19"/>
                  </a:cubicBezTo>
                  <a:cubicBezTo>
                    <a:pt x="3" y="23"/>
                    <a:pt x="9" y="32"/>
                    <a:pt x="13" y="32"/>
                  </a:cubicBezTo>
                  <a:cubicBezTo>
                    <a:pt x="15" y="32"/>
                    <a:pt x="16" y="33"/>
                    <a:pt x="17" y="34"/>
                  </a:cubicBezTo>
                  <a:cubicBezTo>
                    <a:pt x="15" y="42"/>
                    <a:pt x="23" y="47"/>
                    <a:pt x="32" y="51"/>
                  </a:cubicBezTo>
                  <a:cubicBezTo>
                    <a:pt x="30" y="51"/>
                    <a:pt x="29" y="52"/>
                    <a:pt x="28" y="52"/>
                  </a:cubicBezTo>
                  <a:cubicBezTo>
                    <a:pt x="30" y="58"/>
                    <a:pt x="36" y="61"/>
                    <a:pt x="45" y="61"/>
                  </a:cubicBezTo>
                  <a:cubicBezTo>
                    <a:pt x="56" y="61"/>
                    <a:pt x="56" y="49"/>
                    <a:pt x="60" y="47"/>
                  </a:cubicBezTo>
                  <a:cubicBezTo>
                    <a:pt x="62" y="47"/>
                    <a:pt x="63" y="47"/>
                    <a:pt x="65" y="47"/>
                  </a:cubicBezTo>
                  <a:cubicBezTo>
                    <a:pt x="67" y="48"/>
                    <a:pt x="71" y="51"/>
                    <a:pt x="73" y="51"/>
                  </a:cubicBezTo>
                  <a:cubicBezTo>
                    <a:pt x="75" y="51"/>
                    <a:pt x="79" y="51"/>
                    <a:pt x="86" y="51"/>
                  </a:cubicBezTo>
                  <a:cubicBezTo>
                    <a:pt x="80" y="56"/>
                    <a:pt x="66" y="62"/>
                    <a:pt x="59" y="64"/>
                  </a:cubicBezTo>
                  <a:cubicBezTo>
                    <a:pt x="57" y="65"/>
                    <a:pt x="45" y="65"/>
                    <a:pt x="45" y="70"/>
                  </a:cubicBezTo>
                  <a:cubicBezTo>
                    <a:pt x="45" y="76"/>
                    <a:pt x="48" y="78"/>
                    <a:pt x="53" y="78"/>
                  </a:cubicBezTo>
                  <a:cubicBezTo>
                    <a:pt x="57" y="78"/>
                    <a:pt x="62" y="77"/>
                    <a:pt x="65" y="77"/>
                  </a:cubicBezTo>
                  <a:cubicBezTo>
                    <a:pt x="68" y="77"/>
                    <a:pt x="85" y="77"/>
                    <a:pt x="88" y="79"/>
                  </a:cubicBezTo>
                  <a:cubicBezTo>
                    <a:pt x="82" y="81"/>
                    <a:pt x="76" y="79"/>
                    <a:pt x="71" y="83"/>
                  </a:cubicBezTo>
                  <a:cubicBezTo>
                    <a:pt x="71" y="83"/>
                    <a:pt x="64" y="83"/>
                    <a:pt x="58" y="83"/>
                  </a:cubicBezTo>
                  <a:cubicBezTo>
                    <a:pt x="55" y="83"/>
                    <a:pt x="53" y="83"/>
                    <a:pt x="51" y="83"/>
                  </a:cubicBezTo>
                  <a:cubicBezTo>
                    <a:pt x="51" y="101"/>
                    <a:pt x="80" y="108"/>
                    <a:pt x="93" y="116"/>
                  </a:cubicBezTo>
                  <a:cubicBezTo>
                    <a:pt x="100" y="109"/>
                    <a:pt x="99" y="94"/>
                    <a:pt x="108" y="87"/>
                  </a:cubicBezTo>
                  <a:cubicBezTo>
                    <a:pt x="111" y="85"/>
                    <a:pt x="115" y="86"/>
                    <a:pt x="116" y="83"/>
                  </a:cubicBezTo>
                  <a:cubicBezTo>
                    <a:pt x="121" y="69"/>
                    <a:pt x="127" y="46"/>
                    <a:pt x="145" y="46"/>
                  </a:cubicBezTo>
                  <a:cubicBezTo>
                    <a:pt x="145" y="46"/>
                    <a:pt x="149" y="53"/>
                    <a:pt x="158" y="54"/>
                  </a:cubicBezTo>
                  <a:cubicBezTo>
                    <a:pt x="155" y="54"/>
                    <a:pt x="153" y="54"/>
                    <a:pt x="150" y="55"/>
                  </a:cubicBezTo>
                  <a:cubicBezTo>
                    <a:pt x="152" y="59"/>
                    <a:pt x="157" y="69"/>
                    <a:pt x="161" y="70"/>
                  </a:cubicBezTo>
                  <a:cubicBezTo>
                    <a:pt x="160" y="78"/>
                    <a:pt x="154" y="75"/>
                    <a:pt x="153" y="85"/>
                  </a:cubicBezTo>
                  <a:cubicBezTo>
                    <a:pt x="160" y="85"/>
                    <a:pt x="171" y="85"/>
                    <a:pt x="177" y="86"/>
                  </a:cubicBezTo>
                  <a:cubicBezTo>
                    <a:pt x="176" y="88"/>
                    <a:pt x="176" y="91"/>
                    <a:pt x="177" y="95"/>
                  </a:cubicBezTo>
                  <a:cubicBezTo>
                    <a:pt x="190" y="91"/>
                    <a:pt x="196" y="82"/>
                    <a:pt x="210" y="77"/>
                  </a:cubicBezTo>
                  <a:cubicBezTo>
                    <a:pt x="205" y="70"/>
                    <a:pt x="190" y="74"/>
                    <a:pt x="190" y="58"/>
                  </a:cubicBezTo>
                  <a:cubicBezTo>
                    <a:pt x="183" y="58"/>
                    <a:pt x="181" y="58"/>
                    <a:pt x="173" y="58"/>
                  </a:cubicBezTo>
                  <a:cubicBezTo>
                    <a:pt x="174" y="56"/>
                    <a:pt x="174" y="53"/>
                    <a:pt x="173" y="50"/>
                  </a:cubicBezTo>
                  <a:cubicBezTo>
                    <a:pt x="171" y="50"/>
                    <a:pt x="169" y="51"/>
                    <a:pt x="168" y="51"/>
                  </a:cubicBezTo>
                  <a:cubicBezTo>
                    <a:pt x="166" y="51"/>
                    <a:pt x="165" y="51"/>
                    <a:pt x="163" y="50"/>
                  </a:cubicBezTo>
                  <a:cubicBezTo>
                    <a:pt x="165" y="50"/>
                    <a:pt x="167" y="50"/>
                    <a:pt x="169" y="50"/>
                  </a:cubicBezTo>
                  <a:cubicBezTo>
                    <a:pt x="163" y="43"/>
                    <a:pt x="135" y="27"/>
                    <a:pt x="126" y="27"/>
                  </a:cubicBezTo>
                  <a:cubicBezTo>
                    <a:pt x="125" y="27"/>
                    <a:pt x="123" y="27"/>
                    <a:pt x="121" y="27"/>
                  </a:cubicBezTo>
                  <a:cubicBezTo>
                    <a:pt x="122" y="23"/>
                    <a:pt x="123" y="14"/>
                    <a:pt x="115" y="14"/>
                  </a:cubicBezTo>
                  <a:cubicBezTo>
                    <a:pt x="111" y="14"/>
                    <a:pt x="110" y="19"/>
                    <a:pt x="105" y="21"/>
                  </a:cubicBezTo>
                  <a:cubicBezTo>
                    <a:pt x="105" y="17"/>
                    <a:pt x="107" y="14"/>
                    <a:pt x="107" y="11"/>
                  </a:cubicBezTo>
                  <a:cubicBezTo>
                    <a:pt x="107" y="5"/>
                    <a:pt x="93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12"/>
            <p:cNvSpPr>
              <a:spLocks/>
            </p:cNvSpPr>
            <p:nvPr/>
          </p:nvSpPr>
          <p:spPr bwMode="auto">
            <a:xfrm>
              <a:off x="4073" y="-724"/>
              <a:ext cx="324" cy="116"/>
            </a:xfrm>
            <a:custGeom>
              <a:avLst/>
              <a:gdLst>
                <a:gd name="T0" fmla="*/ 80 w 137"/>
                <a:gd name="T1" fmla="*/ 0 h 49"/>
                <a:gd name="T2" fmla="*/ 73 w 137"/>
                <a:gd name="T3" fmla="*/ 0 h 49"/>
                <a:gd name="T4" fmla="*/ 60 w 137"/>
                <a:gd name="T5" fmla="*/ 12 h 49"/>
                <a:gd name="T6" fmla="*/ 39 w 137"/>
                <a:gd name="T7" fmla="*/ 1 h 49"/>
                <a:gd name="T8" fmla="*/ 24 w 137"/>
                <a:gd name="T9" fmla="*/ 1 h 49"/>
                <a:gd name="T10" fmla="*/ 27 w 137"/>
                <a:gd name="T11" fmla="*/ 6 h 49"/>
                <a:gd name="T12" fmla="*/ 18 w 137"/>
                <a:gd name="T13" fmla="*/ 6 h 49"/>
                <a:gd name="T14" fmla="*/ 18 w 137"/>
                <a:gd name="T15" fmla="*/ 9 h 49"/>
                <a:gd name="T16" fmla="*/ 15 w 137"/>
                <a:gd name="T17" fmla="*/ 10 h 49"/>
                <a:gd name="T18" fmla="*/ 7 w 137"/>
                <a:gd name="T19" fmla="*/ 8 h 49"/>
                <a:gd name="T20" fmla="*/ 0 w 137"/>
                <a:gd name="T21" fmla="*/ 8 h 49"/>
                <a:gd name="T22" fmla="*/ 7 w 137"/>
                <a:gd name="T23" fmla="*/ 20 h 49"/>
                <a:gd name="T24" fmla="*/ 13 w 137"/>
                <a:gd name="T25" fmla="*/ 28 h 49"/>
                <a:gd name="T26" fmla="*/ 26 w 137"/>
                <a:gd name="T27" fmla="*/ 26 h 49"/>
                <a:gd name="T28" fmla="*/ 51 w 137"/>
                <a:gd name="T29" fmla="*/ 28 h 49"/>
                <a:gd name="T30" fmla="*/ 38 w 137"/>
                <a:gd name="T31" fmla="*/ 30 h 49"/>
                <a:gd name="T32" fmla="*/ 27 w 137"/>
                <a:gd name="T33" fmla="*/ 31 h 49"/>
                <a:gd name="T34" fmla="*/ 34 w 137"/>
                <a:gd name="T35" fmla="*/ 39 h 49"/>
                <a:gd name="T36" fmla="*/ 64 w 137"/>
                <a:gd name="T37" fmla="*/ 39 h 49"/>
                <a:gd name="T38" fmla="*/ 82 w 137"/>
                <a:gd name="T39" fmla="*/ 49 h 49"/>
                <a:gd name="T40" fmla="*/ 137 w 137"/>
                <a:gd name="T41" fmla="*/ 22 h 49"/>
                <a:gd name="T42" fmla="*/ 113 w 137"/>
                <a:gd name="T43" fmla="*/ 8 h 49"/>
                <a:gd name="T44" fmla="*/ 96 w 137"/>
                <a:gd name="T45" fmla="*/ 8 h 49"/>
                <a:gd name="T46" fmla="*/ 80 w 137"/>
                <a:gd name="T47" fmla="*/ 13 h 49"/>
                <a:gd name="T48" fmla="*/ 80 w 137"/>
                <a:gd name="T4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7" h="49">
                  <a:moveTo>
                    <a:pt x="80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1" y="2"/>
                    <a:pt x="67" y="12"/>
                    <a:pt x="60" y="12"/>
                  </a:cubicBezTo>
                  <a:cubicBezTo>
                    <a:pt x="58" y="12"/>
                    <a:pt x="42" y="4"/>
                    <a:pt x="39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2" y="10"/>
                    <a:pt x="10" y="9"/>
                    <a:pt x="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3"/>
                    <a:pt x="3" y="17"/>
                    <a:pt x="7" y="20"/>
                  </a:cubicBezTo>
                  <a:cubicBezTo>
                    <a:pt x="7" y="26"/>
                    <a:pt x="9" y="28"/>
                    <a:pt x="13" y="28"/>
                  </a:cubicBezTo>
                  <a:cubicBezTo>
                    <a:pt x="16" y="28"/>
                    <a:pt x="21" y="26"/>
                    <a:pt x="26" y="26"/>
                  </a:cubicBezTo>
                  <a:cubicBezTo>
                    <a:pt x="27" y="26"/>
                    <a:pt x="49" y="28"/>
                    <a:pt x="51" y="28"/>
                  </a:cubicBezTo>
                  <a:cubicBezTo>
                    <a:pt x="48" y="29"/>
                    <a:pt x="42" y="29"/>
                    <a:pt x="38" y="30"/>
                  </a:cubicBezTo>
                  <a:cubicBezTo>
                    <a:pt x="36" y="30"/>
                    <a:pt x="31" y="30"/>
                    <a:pt x="27" y="31"/>
                  </a:cubicBezTo>
                  <a:cubicBezTo>
                    <a:pt x="28" y="35"/>
                    <a:pt x="29" y="38"/>
                    <a:pt x="3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8" y="46"/>
                    <a:pt x="73" y="49"/>
                    <a:pt x="82" y="49"/>
                  </a:cubicBezTo>
                  <a:cubicBezTo>
                    <a:pt x="98" y="49"/>
                    <a:pt x="124" y="30"/>
                    <a:pt x="137" y="22"/>
                  </a:cubicBezTo>
                  <a:cubicBezTo>
                    <a:pt x="134" y="15"/>
                    <a:pt x="124" y="8"/>
                    <a:pt x="113" y="8"/>
                  </a:cubicBezTo>
                  <a:cubicBezTo>
                    <a:pt x="105" y="8"/>
                    <a:pt x="108" y="8"/>
                    <a:pt x="96" y="8"/>
                  </a:cubicBezTo>
                  <a:cubicBezTo>
                    <a:pt x="88" y="8"/>
                    <a:pt x="85" y="13"/>
                    <a:pt x="80" y="13"/>
                  </a:cubicBezTo>
                  <a:cubicBezTo>
                    <a:pt x="79" y="9"/>
                    <a:pt x="80" y="6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113"/>
            <p:cNvSpPr>
              <a:spLocks noEditPoints="1"/>
            </p:cNvSpPr>
            <p:nvPr/>
          </p:nvSpPr>
          <p:spPr bwMode="auto">
            <a:xfrm>
              <a:off x="3794" y="-594"/>
              <a:ext cx="61" cy="54"/>
            </a:xfrm>
            <a:custGeom>
              <a:avLst/>
              <a:gdLst>
                <a:gd name="T0" fmla="*/ 8 w 26"/>
                <a:gd name="T1" fmla="*/ 1 h 23"/>
                <a:gd name="T2" fmla="*/ 26 w 26"/>
                <a:gd name="T3" fmla="*/ 23 h 23"/>
                <a:gd name="T4" fmla="*/ 8 w 26"/>
                <a:gd name="T5" fmla="*/ 1 h 23"/>
                <a:gd name="T6" fmla="*/ 8 w 26"/>
                <a:gd name="T7" fmla="*/ 0 h 23"/>
                <a:gd name="T8" fmla="*/ 8 w 26"/>
                <a:gd name="T9" fmla="*/ 1 h 23"/>
                <a:gd name="T10" fmla="*/ 8 w 26"/>
                <a:gd name="T11" fmla="*/ 1 h 23"/>
                <a:gd name="T12" fmla="*/ 8 w 26"/>
                <a:gd name="T13" fmla="*/ 0 h 23"/>
                <a:gd name="T14" fmla="*/ 9 w 26"/>
                <a:gd name="T15" fmla="*/ 0 h 23"/>
                <a:gd name="T16" fmla="*/ 8 w 26"/>
                <a:gd name="T17" fmla="*/ 1 h 23"/>
                <a:gd name="T18" fmla="*/ 9 w 26"/>
                <a:gd name="T19" fmla="*/ 2 h 23"/>
                <a:gd name="T20" fmla="*/ 9 w 26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3">
                  <a:moveTo>
                    <a:pt x="8" y="1"/>
                  </a:moveTo>
                  <a:cubicBezTo>
                    <a:pt x="0" y="6"/>
                    <a:pt x="16" y="20"/>
                    <a:pt x="26" y="23"/>
                  </a:cubicBezTo>
                  <a:cubicBezTo>
                    <a:pt x="22" y="11"/>
                    <a:pt x="15" y="9"/>
                    <a:pt x="8" y="1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14"/>
            <p:cNvSpPr>
              <a:spLocks/>
            </p:cNvSpPr>
            <p:nvPr/>
          </p:nvSpPr>
          <p:spPr bwMode="auto">
            <a:xfrm>
              <a:off x="3087" y="872"/>
              <a:ext cx="156" cy="187"/>
            </a:xfrm>
            <a:custGeom>
              <a:avLst/>
              <a:gdLst>
                <a:gd name="T0" fmla="*/ 48 w 66"/>
                <a:gd name="T1" fmla="*/ 0 h 79"/>
                <a:gd name="T2" fmla="*/ 39 w 66"/>
                <a:gd name="T3" fmla="*/ 0 h 79"/>
                <a:gd name="T4" fmla="*/ 23 w 66"/>
                <a:gd name="T5" fmla="*/ 10 h 79"/>
                <a:gd name="T6" fmla="*/ 26 w 66"/>
                <a:gd name="T7" fmla="*/ 17 h 79"/>
                <a:gd name="T8" fmla="*/ 11 w 66"/>
                <a:gd name="T9" fmla="*/ 23 h 79"/>
                <a:gd name="T10" fmla="*/ 10 w 66"/>
                <a:gd name="T11" fmla="*/ 22 h 79"/>
                <a:gd name="T12" fmla="*/ 5 w 66"/>
                <a:gd name="T13" fmla="*/ 28 h 79"/>
                <a:gd name="T14" fmla="*/ 15 w 66"/>
                <a:gd name="T15" fmla="*/ 39 h 79"/>
                <a:gd name="T16" fmla="*/ 0 w 66"/>
                <a:gd name="T17" fmla="*/ 66 h 79"/>
                <a:gd name="T18" fmla="*/ 13 w 66"/>
                <a:gd name="T19" fmla="*/ 79 h 79"/>
                <a:gd name="T20" fmla="*/ 23 w 66"/>
                <a:gd name="T21" fmla="*/ 76 h 79"/>
                <a:gd name="T22" fmla="*/ 42 w 66"/>
                <a:gd name="T23" fmla="*/ 65 h 79"/>
                <a:gd name="T24" fmla="*/ 46 w 66"/>
                <a:gd name="T25" fmla="*/ 65 h 79"/>
                <a:gd name="T26" fmla="*/ 56 w 66"/>
                <a:gd name="T27" fmla="*/ 62 h 79"/>
                <a:gd name="T28" fmla="*/ 56 w 66"/>
                <a:gd name="T29" fmla="*/ 47 h 79"/>
                <a:gd name="T30" fmla="*/ 56 w 66"/>
                <a:gd name="T31" fmla="*/ 29 h 79"/>
                <a:gd name="T32" fmla="*/ 66 w 66"/>
                <a:gd name="T33" fmla="*/ 22 h 79"/>
                <a:gd name="T34" fmla="*/ 48 w 66"/>
                <a:gd name="T3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79">
                  <a:moveTo>
                    <a:pt x="48" y="0"/>
                  </a:moveTo>
                  <a:cubicBezTo>
                    <a:pt x="45" y="0"/>
                    <a:pt x="42" y="0"/>
                    <a:pt x="39" y="0"/>
                  </a:cubicBezTo>
                  <a:cubicBezTo>
                    <a:pt x="34" y="0"/>
                    <a:pt x="23" y="6"/>
                    <a:pt x="23" y="10"/>
                  </a:cubicBezTo>
                  <a:cubicBezTo>
                    <a:pt x="23" y="13"/>
                    <a:pt x="24" y="14"/>
                    <a:pt x="26" y="17"/>
                  </a:cubicBezTo>
                  <a:cubicBezTo>
                    <a:pt x="23" y="20"/>
                    <a:pt x="14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8" y="22"/>
                    <a:pt x="5" y="23"/>
                    <a:pt x="5" y="28"/>
                  </a:cubicBezTo>
                  <a:cubicBezTo>
                    <a:pt x="5" y="34"/>
                    <a:pt x="10" y="37"/>
                    <a:pt x="15" y="39"/>
                  </a:cubicBezTo>
                  <a:cubicBezTo>
                    <a:pt x="13" y="52"/>
                    <a:pt x="0" y="53"/>
                    <a:pt x="0" y="66"/>
                  </a:cubicBezTo>
                  <a:cubicBezTo>
                    <a:pt x="0" y="73"/>
                    <a:pt x="7" y="79"/>
                    <a:pt x="13" y="79"/>
                  </a:cubicBezTo>
                  <a:cubicBezTo>
                    <a:pt x="16" y="79"/>
                    <a:pt x="21" y="78"/>
                    <a:pt x="23" y="76"/>
                  </a:cubicBezTo>
                  <a:cubicBezTo>
                    <a:pt x="27" y="74"/>
                    <a:pt x="34" y="65"/>
                    <a:pt x="42" y="65"/>
                  </a:cubicBezTo>
                  <a:cubicBezTo>
                    <a:pt x="43" y="65"/>
                    <a:pt x="45" y="65"/>
                    <a:pt x="46" y="65"/>
                  </a:cubicBezTo>
                  <a:cubicBezTo>
                    <a:pt x="50" y="65"/>
                    <a:pt x="54" y="65"/>
                    <a:pt x="56" y="62"/>
                  </a:cubicBezTo>
                  <a:cubicBezTo>
                    <a:pt x="60" y="58"/>
                    <a:pt x="56" y="52"/>
                    <a:pt x="56" y="47"/>
                  </a:cubicBezTo>
                  <a:cubicBezTo>
                    <a:pt x="56" y="47"/>
                    <a:pt x="56" y="33"/>
                    <a:pt x="56" y="29"/>
                  </a:cubicBezTo>
                  <a:cubicBezTo>
                    <a:pt x="56" y="25"/>
                    <a:pt x="66" y="26"/>
                    <a:pt x="66" y="22"/>
                  </a:cubicBezTo>
                  <a:cubicBezTo>
                    <a:pt x="66" y="13"/>
                    <a:pt x="60" y="0"/>
                    <a:pt x="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15"/>
            <p:cNvSpPr>
              <a:spLocks/>
            </p:cNvSpPr>
            <p:nvPr/>
          </p:nvSpPr>
          <p:spPr bwMode="auto">
            <a:xfrm>
              <a:off x="3191" y="714"/>
              <a:ext cx="33" cy="28"/>
            </a:xfrm>
            <a:custGeom>
              <a:avLst/>
              <a:gdLst>
                <a:gd name="T0" fmla="*/ 14 w 14"/>
                <a:gd name="T1" fmla="*/ 0 h 12"/>
                <a:gd name="T2" fmla="*/ 0 w 14"/>
                <a:gd name="T3" fmla="*/ 6 h 12"/>
                <a:gd name="T4" fmla="*/ 3 w 14"/>
                <a:gd name="T5" fmla="*/ 12 h 12"/>
                <a:gd name="T6" fmla="*/ 14 w 1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4" y="0"/>
                  </a:moveTo>
                  <a:cubicBezTo>
                    <a:pt x="9" y="0"/>
                    <a:pt x="0" y="2"/>
                    <a:pt x="0" y="6"/>
                  </a:cubicBezTo>
                  <a:cubicBezTo>
                    <a:pt x="0" y="8"/>
                    <a:pt x="2" y="12"/>
                    <a:pt x="3" y="12"/>
                  </a:cubicBezTo>
                  <a:cubicBezTo>
                    <a:pt x="9" y="12"/>
                    <a:pt x="14" y="6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116"/>
            <p:cNvSpPr>
              <a:spLocks/>
            </p:cNvSpPr>
            <p:nvPr/>
          </p:nvSpPr>
          <p:spPr bwMode="auto">
            <a:xfrm>
              <a:off x="3210" y="697"/>
              <a:ext cx="295" cy="431"/>
            </a:xfrm>
            <a:custGeom>
              <a:avLst/>
              <a:gdLst>
                <a:gd name="T0" fmla="*/ 30 w 125"/>
                <a:gd name="T1" fmla="*/ 0 h 182"/>
                <a:gd name="T2" fmla="*/ 19 w 125"/>
                <a:gd name="T3" fmla="*/ 16 h 182"/>
                <a:gd name="T4" fmla="*/ 14 w 125"/>
                <a:gd name="T5" fmla="*/ 26 h 182"/>
                <a:gd name="T6" fmla="*/ 9 w 125"/>
                <a:gd name="T7" fmla="*/ 24 h 182"/>
                <a:gd name="T8" fmla="*/ 12 w 125"/>
                <a:gd name="T9" fmla="*/ 34 h 182"/>
                <a:gd name="T10" fmla="*/ 9 w 125"/>
                <a:gd name="T11" fmla="*/ 45 h 182"/>
                <a:gd name="T12" fmla="*/ 17 w 125"/>
                <a:gd name="T13" fmla="*/ 54 h 182"/>
                <a:gd name="T14" fmla="*/ 14 w 125"/>
                <a:gd name="T15" fmla="*/ 66 h 182"/>
                <a:gd name="T16" fmla="*/ 19 w 125"/>
                <a:gd name="T17" fmla="*/ 59 h 182"/>
                <a:gd name="T18" fmla="*/ 28 w 125"/>
                <a:gd name="T19" fmla="*/ 71 h 182"/>
                <a:gd name="T20" fmla="*/ 31 w 125"/>
                <a:gd name="T21" fmla="*/ 87 h 182"/>
                <a:gd name="T22" fmla="*/ 48 w 125"/>
                <a:gd name="T23" fmla="*/ 84 h 182"/>
                <a:gd name="T24" fmla="*/ 54 w 125"/>
                <a:gd name="T25" fmla="*/ 98 h 182"/>
                <a:gd name="T26" fmla="*/ 57 w 125"/>
                <a:gd name="T27" fmla="*/ 106 h 182"/>
                <a:gd name="T28" fmla="*/ 37 w 125"/>
                <a:gd name="T29" fmla="*/ 131 h 182"/>
                <a:gd name="T30" fmla="*/ 25 w 125"/>
                <a:gd name="T31" fmla="*/ 150 h 182"/>
                <a:gd name="T32" fmla="*/ 45 w 125"/>
                <a:gd name="T33" fmla="*/ 154 h 182"/>
                <a:gd name="T34" fmla="*/ 56 w 125"/>
                <a:gd name="T35" fmla="*/ 152 h 182"/>
                <a:gd name="T36" fmla="*/ 19 w 125"/>
                <a:gd name="T37" fmla="*/ 178 h 182"/>
                <a:gd name="T38" fmla="*/ 23 w 125"/>
                <a:gd name="T39" fmla="*/ 182 h 182"/>
                <a:gd name="T40" fmla="*/ 38 w 125"/>
                <a:gd name="T41" fmla="*/ 177 h 182"/>
                <a:gd name="T42" fmla="*/ 56 w 125"/>
                <a:gd name="T43" fmla="*/ 172 h 182"/>
                <a:gd name="T44" fmla="*/ 104 w 125"/>
                <a:gd name="T45" fmla="*/ 167 h 182"/>
                <a:gd name="T46" fmla="*/ 119 w 125"/>
                <a:gd name="T47" fmla="*/ 155 h 182"/>
                <a:gd name="T48" fmla="*/ 125 w 125"/>
                <a:gd name="T49" fmla="*/ 132 h 182"/>
                <a:gd name="T50" fmla="*/ 112 w 125"/>
                <a:gd name="T51" fmla="*/ 122 h 182"/>
                <a:gd name="T52" fmla="*/ 110 w 125"/>
                <a:gd name="T53" fmla="*/ 122 h 182"/>
                <a:gd name="T54" fmla="*/ 104 w 125"/>
                <a:gd name="T55" fmla="*/ 122 h 182"/>
                <a:gd name="T56" fmla="*/ 101 w 125"/>
                <a:gd name="T57" fmla="*/ 107 h 182"/>
                <a:gd name="T58" fmla="*/ 64 w 125"/>
                <a:gd name="T59" fmla="*/ 60 h 182"/>
                <a:gd name="T60" fmla="*/ 58 w 125"/>
                <a:gd name="T61" fmla="*/ 60 h 182"/>
                <a:gd name="T62" fmla="*/ 51 w 125"/>
                <a:gd name="T63" fmla="*/ 60 h 182"/>
                <a:gd name="T64" fmla="*/ 70 w 125"/>
                <a:gd name="T65" fmla="*/ 23 h 182"/>
                <a:gd name="T66" fmla="*/ 37 w 125"/>
                <a:gd name="T67" fmla="*/ 19 h 182"/>
                <a:gd name="T68" fmla="*/ 45 w 125"/>
                <a:gd name="T6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5" h="182">
                  <a:moveTo>
                    <a:pt x="45" y="0"/>
                  </a:moveTo>
                  <a:cubicBezTo>
                    <a:pt x="41" y="0"/>
                    <a:pt x="36" y="0"/>
                    <a:pt x="30" y="0"/>
                  </a:cubicBezTo>
                  <a:cubicBezTo>
                    <a:pt x="27" y="0"/>
                    <a:pt x="21" y="5"/>
                    <a:pt x="21" y="7"/>
                  </a:cubicBezTo>
                  <a:cubicBezTo>
                    <a:pt x="21" y="10"/>
                    <a:pt x="19" y="12"/>
                    <a:pt x="19" y="16"/>
                  </a:cubicBezTo>
                  <a:cubicBezTo>
                    <a:pt x="16" y="16"/>
                    <a:pt x="12" y="18"/>
                    <a:pt x="12" y="23"/>
                  </a:cubicBezTo>
                  <a:cubicBezTo>
                    <a:pt x="12" y="24"/>
                    <a:pt x="13" y="25"/>
                    <a:pt x="14" y="26"/>
                  </a:cubicBezTo>
                  <a:cubicBezTo>
                    <a:pt x="14" y="27"/>
                    <a:pt x="13" y="29"/>
                    <a:pt x="12" y="29"/>
                  </a:cubicBezTo>
                  <a:cubicBezTo>
                    <a:pt x="11" y="29"/>
                    <a:pt x="9" y="27"/>
                    <a:pt x="9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1"/>
                    <a:pt x="4" y="33"/>
                    <a:pt x="12" y="34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9"/>
                    <a:pt x="9" y="43"/>
                    <a:pt x="9" y="45"/>
                  </a:cubicBezTo>
                  <a:cubicBezTo>
                    <a:pt x="9" y="47"/>
                    <a:pt x="13" y="49"/>
                    <a:pt x="17" y="50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5" y="55"/>
                    <a:pt x="14" y="56"/>
                    <a:pt x="14" y="58"/>
                  </a:cubicBezTo>
                  <a:cubicBezTo>
                    <a:pt x="14" y="61"/>
                    <a:pt x="14" y="62"/>
                    <a:pt x="14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8" y="64"/>
                    <a:pt x="16" y="63"/>
                    <a:pt x="19" y="59"/>
                  </a:cubicBezTo>
                  <a:cubicBezTo>
                    <a:pt x="20" y="60"/>
                    <a:pt x="23" y="61"/>
                    <a:pt x="28" y="61"/>
                  </a:cubicBezTo>
                  <a:cubicBezTo>
                    <a:pt x="26" y="65"/>
                    <a:pt x="28" y="66"/>
                    <a:pt x="28" y="71"/>
                  </a:cubicBezTo>
                  <a:cubicBezTo>
                    <a:pt x="28" y="75"/>
                    <a:pt x="22" y="78"/>
                    <a:pt x="22" y="82"/>
                  </a:cubicBezTo>
                  <a:cubicBezTo>
                    <a:pt x="22" y="87"/>
                    <a:pt x="26" y="87"/>
                    <a:pt x="31" y="87"/>
                  </a:cubicBezTo>
                  <a:cubicBezTo>
                    <a:pt x="35" y="87"/>
                    <a:pt x="38" y="84"/>
                    <a:pt x="43" y="84"/>
                  </a:cubicBezTo>
                  <a:cubicBezTo>
                    <a:pt x="45" y="84"/>
                    <a:pt x="46" y="84"/>
                    <a:pt x="48" y="84"/>
                  </a:cubicBezTo>
                  <a:cubicBezTo>
                    <a:pt x="47" y="87"/>
                    <a:pt x="44" y="88"/>
                    <a:pt x="44" y="92"/>
                  </a:cubicBezTo>
                  <a:cubicBezTo>
                    <a:pt x="44" y="96"/>
                    <a:pt x="49" y="98"/>
                    <a:pt x="54" y="98"/>
                  </a:cubicBezTo>
                  <a:cubicBezTo>
                    <a:pt x="55" y="98"/>
                    <a:pt x="56" y="98"/>
                    <a:pt x="57" y="98"/>
                  </a:cubicBezTo>
                  <a:cubicBezTo>
                    <a:pt x="57" y="106"/>
                    <a:pt x="57" y="106"/>
                    <a:pt x="57" y="106"/>
                  </a:cubicBezTo>
                  <a:cubicBezTo>
                    <a:pt x="54" y="111"/>
                    <a:pt x="42" y="116"/>
                    <a:pt x="33" y="116"/>
                  </a:cubicBezTo>
                  <a:cubicBezTo>
                    <a:pt x="33" y="121"/>
                    <a:pt x="37" y="124"/>
                    <a:pt x="37" y="131"/>
                  </a:cubicBezTo>
                  <a:cubicBezTo>
                    <a:pt x="37" y="139"/>
                    <a:pt x="22" y="139"/>
                    <a:pt x="22" y="147"/>
                  </a:cubicBezTo>
                  <a:cubicBezTo>
                    <a:pt x="22" y="148"/>
                    <a:pt x="24" y="150"/>
                    <a:pt x="25" y="150"/>
                  </a:cubicBezTo>
                  <a:cubicBezTo>
                    <a:pt x="28" y="150"/>
                    <a:pt x="27" y="147"/>
                    <a:pt x="30" y="147"/>
                  </a:cubicBezTo>
                  <a:cubicBezTo>
                    <a:pt x="36" y="147"/>
                    <a:pt x="38" y="154"/>
                    <a:pt x="45" y="154"/>
                  </a:cubicBezTo>
                  <a:cubicBezTo>
                    <a:pt x="49" y="154"/>
                    <a:pt x="52" y="151"/>
                    <a:pt x="55" y="148"/>
                  </a:cubicBezTo>
                  <a:cubicBezTo>
                    <a:pt x="55" y="149"/>
                    <a:pt x="56" y="151"/>
                    <a:pt x="56" y="152"/>
                  </a:cubicBezTo>
                  <a:cubicBezTo>
                    <a:pt x="56" y="159"/>
                    <a:pt x="45" y="157"/>
                    <a:pt x="38" y="159"/>
                  </a:cubicBezTo>
                  <a:cubicBezTo>
                    <a:pt x="36" y="159"/>
                    <a:pt x="20" y="176"/>
                    <a:pt x="19" y="178"/>
                  </a:cubicBezTo>
                  <a:cubicBezTo>
                    <a:pt x="19" y="182"/>
                    <a:pt x="19" y="182"/>
                    <a:pt x="19" y="182"/>
                  </a:cubicBezTo>
                  <a:cubicBezTo>
                    <a:pt x="23" y="182"/>
                    <a:pt x="23" y="182"/>
                    <a:pt x="23" y="182"/>
                  </a:cubicBezTo>
                  <a:cubicBezTo>
                    <a:pt x="25" y="179"/>
                    <a:pt x="27" y="177"/>
                    <a:pt x="30" y="177"/>
                  </a:cubicBezTo>
                  <a:cubicBezTo>
                    <a:pt x="38" y="177"/>
                    <a:pt x="38" y="177"/>
                    <a:pt x="38" y="177"/>
                  </a:cubicBezTo>
                  <a:cubicBezTo>
                    <a:pt x="38" y="173"/>
                    <a:pt x="41" y="168"/>
                    <a:pt x="46" y="168"/>
                  </a:cubicBezTo>
                  <a:cubicBezTo>
                    <a:pt x="50" y="168"/>
                    <a:pt x="52" y="172"/>
                    <a:pt x="56" y="172"/>
                  </a:cubicBezTo>
                  <a:cubicBezTo>
                    <a:pt x="64" y="172"/>
                    <a:pt x="78" y="167"/>
                    <a:pt x="83" y="167"/>
                  </a:cubicBezTo>
                  <a:cubicBezTo>
                    <a:pt x="86" y="167"/>
                    <a:pt x="98" y="167"/>
                    <a:pt x="104" y="167"/>
                  </a:cubicBezTo>
                  <a:cubicBezTo>
                    <a:pt x="111" y="167"/>
                    <a:pt x="114" y="164"/>
                    <a:pt x="119" y="159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6" y="155"/>
                    <a:pt x="114" y="155"/>
                    <a:pt x="108" y="153"/>
                  </a:cubicBezTo>
                  <a:cubicBezTo>
                    <a:pt x="113" y="146"/>
                    <a:pt x="125" y="141"/>
                    <a:pt x="125" y="132"/>
                  </a:cubicBezTo>
                  <a:cubicBezTo>
                    <a:pt x="125" y="127"/>
                    <a:pt x="121" y="122"/>
                    <a:pt x="114" y="122"/>
                  </a:cubicBezTo>
                  <a:cubicBezTo>
                    <a:pt x="113" y="122"/>
                    <a:pt x="112" y="122"/>
                    <a:pt x="112" y="122"/>
                  </a:cubicBezTo>
                  <a:cubicBezTo>
                    <a:pt x="110" y="122"/>
                    <a:pt x="110" y="122"/>
                    <a:pt x="107" y="124"/>
                  </a:cubicBezTo>
                  <a:cubicBezTo>
                    <a:pt x="110" y="122"/>
                    <a:pt x="110" y="122"/>
                    <a:pt x="110" y="122"/>
                  </a:cubicBezTo>
                  <a:cubicBezTo>
                    <a:pt x="108" y="123"/>
                    <a:pt x="107" y="125"/>
                    <a:pt x="104" y="126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5" y="121"/>
                    <a:pt x="106" y="120"/>
                    <a:pt x="106" y="118"/>
                  </a:cubicBezTo>
                  <a:cubicBezTo>
                    <a:pt x="106" y="114"/>
                    <a:pt x="101" y="111"/>
                    <a:pt x="101" y="107"/>
                  </a:cubicBezTo>
                  <a:cubicBezTo>
                    <a:pt x="101" y="94"/>
                    <a:pt x="87" y="91"/>
                    <a:pt x="78" y="82"/>
                  </a:cubicBezTo>
                  <a:cubicBezTo>
                    <a:pt x="72" y="76"/>
                    <a:pt x="74" y="63"/>
                    <a:pt x="64" y="60"/>
                  </a:cubicBezTo>
                  <a:cubicBezTo>
                    <a:pt x="63" y="60"/>
                    <a:pt x="62" y="60"/>
                    <a:pt x="61" y="60"/>
                  </a:cubicBezTo>
                  <a:cubicBezTo>
                    <a:pt x="60" y="60"/>
                    <a:pt x="59" y="60"/>
                    <a:pt x="58" y="60"/>
                  </a:cubicBezTo>
                  <a:cubicBezTo>
                    <a:pt x="57" y="60"/>
                    <a:pt x="57" y="60"/>
                    <a:pt x="56" y="60"/>
                  </a:cubicBezTo>
                  <a:cubicBezTo>
                    <a:pt x="54" y="60"/>
                    <a:pt x="53" y="60"/>
                    <a:pt x="51" y="60"/>
                  </a:cubicBezTo>
                  <a:cubicBezTo>
                    <a:pt x="52" y="58"/>
                    <a:pt x="54" y="56"/>
                    <a:pt x="56" y="55"/>
                  </a:cubicBezTo>
                  <a:cubicBezTo>
                    <a:pt x="56" y="44"/>
                    <a:pt x="72" y="38"/>
                    <a:pt x="70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2"/>
                    <a:pt x="37" y="21"/>
                    <a:pt x="37" y="19"/>
                  </a:cubicBezTo>
                  <a:cubicBezTo>
                    <a:pt x="39" y="12"/>
                    <a:pt x="50" y="13"/>
                    <a:pt x="50" y="5"/>
                  </a:cubicBezTo>
                  <a:cubicBezTo>
                    <a:pt x="50" y="4"/>
                    <a:pt x="47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17"/>
            <p:cNvSpPr>
              <a:spLocks/>
            </p:cNvSpPr>
            <p:nvPr/>
          </p:nvSpPr>
          <p:spPr bwMode="auto">
            <a:xfrm>
              <a:off x="3274" y="920"/>
              <a:ext cx="14" cy="14"/>
            </a:xfrm>
            <a:custGeom>
              <a:avLst/>
              <a:gdLst>
                <a:gd name="T0" fmla="*/ 6 w 6"/>
                <a:gd name="T1" fmla="*/ 0 h 6"/>
                <a:gd name="T2" fmla="*/ 3 w 6"/>
                <a:gd name="T3" fmla="*/ 0 h 6"/>
                <a:gd name="T4" fmla="*/ 0 w 6"/>
                <a:gd name="T5" fmla="*/ 6 h 6"/>
                <a:gd name="T6" fmla="*/ 5 w 6"/>
                <a:gd name="T7" fmla="*/ 6 h 6"/>
                <a:gd name="T8" fmla="*/ 6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3" y="6"/>
                    <a:pt x="4" y="6"/>
                    <a:pt x="5" y="6"/>
                  </a:cubicBezTo>
                  <a:cubicBezTo>
                    <a:pt x="5" y="4"/>
                    <a:pt x="6" y="2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18"/>
            <p:cNvSpPr>
              <a:spLocks/>
            </p:cNvSpPr>
            <p:nvPr/>
          </p:nvSpPr>
          <p:spPr bwMode="auto">
            <a:xfrm>
              <a:off x="2600" y="260"/>
              <a:ext cx="362" cy="163"/>
            </a:xfrm>
            <a:custGeom>
              <a:avLst/>
              <a:gdLst>
                <a:gd name="T0" fmla="*/ 24 w 153"/>
                <a:gd name="T1" fmla="*/ 0 h 69"/>
                <a:gd name="T2" fmla="*/ 20 w 153"/>
                <a:gd name="T3" fmla="*/ 0 h 69"/>
                <a:gd name="T4" fmla="*/ 10 w 153"/>
                <a:gd name="T5" fmla="*/ 6 h 69"/>
                <a:gd name="T6" fmla="*/ 10 w 153"/>
                <a:gd name="T7" fmla="*/ 10 h 69"/>
                <a:gd name="T8" fmla="*/ 4 w 153"/>
                <a:gd name="T9" fmla="*/ 8 h 69"/>
                <a:gd name="T10" fmla="*/ 0 w 153"/>
                <a:gd name="T11" fmla="*/ 9 h 69"/>
                <a:gd name="T12" fmla="*/ 26 w 153"/>
                <a:gd name="T13" fmla="*/ 21 h 69"/>
                <a:gd name="T14" fmla="*/ 29 w 153"/>
                <a:gd name="T15" fmla="*/ 25 h 69"/>
                <a:gd name="T16" fmla="*/ 1 w 153"/>
                <a:gd name="T17" fmla="*/ 30 h 69"/>
                <a:gd name="T18" fmla="*/ 8 w 153"/>
                <a:gd name="T19" fmla="*/ 32 h 69"/>
                <a:gd name="T20" fmla="*/ 13 w 153"/>
                <a:gd name="T21" fmla="*/ 32 h 69"/>
                <a:gd name="T22" fmla="*/ 19 w 153"/>
                <a:gd name="T23" fmla="*/ 31 h 69"/>
                <a:gd name="T24" fmla="*/ 24 w 153"/>
                <a:gd name="T25" fmla="*/ 32 h 69"/>
                <a:gd name="T26" fmla="*/ 21 w 153"/>
                <a:gd name="T27" fmla="*/ 48 h 69"/>
                <a:gd name="T28" fmla="*/ 16 w 153"/>
                <a:gd name="T29" fmla="*/ 50 h 69"/>
                <a:gd name="T30" fmla="*/ 40 w 153"/>
                <a:gd name="T31" fmla="*/ 60 h 69"/>
                <a:gd name="T32" fmla="*/ 87 w 153"/>
                <a:gd name="T33" fmla="*/ 69 h 69"/>
                <a:gd name="T34" fmla="*/ 128 w 153"/>
                <a:gd name="T35" fmla="*/ 56 h 69"/>
                <a:gd name="T36" fmla="*/ 152 w 153"/>
                <a:gd name="T37" fmla="*/ 37 h 69"/>
                <a:gd name="T38" fmla="*/ 153 w 153"/>
                <a:gd name="T39" fmla="*/ 36 h 69"/>
                <a:gd name="T40" fmla="*/ 133 w 153"/>
                <a:gd name="T41" fmla="*/ 10 h 69"/>
                <a:gd name="T42" fmla="*/ 136 w 153"/>
                <a:gd name="T43" fmla="*/ 5 h 69"/>
                <a:gd name="T44" fmla="*/ 124 w 153"/>
                <a:gd name="T45" fmla="*/ 8 h 69"/>
                <a:gd name="T46" fmla="*/ 114 w 153"/>
                <a:gd name="T47" fmla="*/ 1 h 69"/>
                <a:gd name="T48" fmla="*/ 112 w 153"/>
                <a:gd name="T49" fmla="*/ 2 h 69"/>
                <a:gd name="T50" fmla="*/ 108 w 153"/>
                <a:gd name="T51" fmla="*/ 1 h 69"/>
                <a:gd name="T52" fmla="*/ 106 w 153"/>
                <a:gd name="T53" fmla="*/ 9 h 69"/>
                <a:gd name="T54" fmla="*/ 102 w 153"/>
                <a:gd name="T55" fmla="*/ 7 h 69"/>
                <a:gd name="T56" fmla="*/ 88 w 153"/>
                <a:gd name="T57" fmla="*/ 10 h 69"/>
                <a:gd name="T58" fmla="*/ 71 w 153"/>
                <a:gd name="T59" fmla="*/ 9 h 69"/>
                <a:gd name="T60" fmla="*/ 71 w 153"/>
                <a:gd name="T61" fmla="*/ 14 h 69"/>
                <a:gd name="T62" fmla="*/ 64 w 153"/>
                <a:gd name="T63" fmla="*/ 10 h 69"/>
                <a:gd name="T64" fmla="*/ 51 w 153"/>
                <a:gd name="T65" fmla="*/ 13 h 69"/>
                <a:gd name="T66" fmla="*/ 44 w 153"/>
                <a:gd name="T67" fmla="*/ 9 h 69"/>
                <a:gd name="T68" fmla="*/ 44 w 153"/>
                <a:gd name="T69" fmla="*/ 15 h 69"/>
                <a:gd name="T70" fmla="*/ 35 w 153"/>
                <a:gd name="T71" fmla="*/ 19 h 69"/>
                <a:gd name="T72" fmla="*/ 27 w 153"/>
                <a:gd name="T73" fmla="*/ 8 h 69"/>
                <a:gd name="T74" fmla="*/ 24 w 153"/>
                <a:gd name="T7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3" h="69">
                  <a:moveTo>
                    <a:pt x="24" y="0"/>
                  </a:moveTo>
                  <a:cubicBezTo>
                    <a:pt x="22" y="0"/>
                    <a:pt x="21" y="0"/>
                    <a:pt x="20" y="0"/>
                  </a:cubicBezTo>
                  <a:cubicBezTo>
                    <a:pt x="15" y="0"/>
                    <a:pt x="14" y="6"/>
                    <a:pt x="10" y="6"/>
                  </a:cubicBezTo>
                  <a:cubicBezTo>
                    <a:pt x="10" y="8"/>
                    <a:pt x="10" y="9"/>
                    <a:pt x="10" y="10"/>
                  </a:cubicBezTo>
                  <a:cubicBezTo>
                    <a:pt x="8" y="9"/>
                    <a:pt x="6" y="8"/>
                    <a:pt x="4" y="8"/>
                  </a:cubicBezTo>
                  <a:cubicBezTo>
                    <a:pt x="3" y="8"/>
                    <a:pt x="1" y="9"/>
                    <a:pt x="0" y="9"/>
                  </a:cubicBezTo>
                  <a:cubicBezTo>
                    <a:pt x="1" y="15"/>
                    <a:pt x="20" y="21"/>
                    <a:pt x="26" y="21"/>
                  </a:cubicBezTo>
                  <a:cubicBezTo>
                    <a:pt x="26" y="22"/>
                    <a:pt x="27" y="24"/>
                    <a:pt x="29" y="25"/>
                  </a:cubicBezTo>
                  <a:cubicBezTo>
                    <a:pt x="23" y="27"/>
                    <a:pt x="9" y="30"/>
                    <a:pt x="1" y="30"/>
                  </a:cubicBezTo>
                  <a:cubicBezTo>
                    <a:pt x="3" y="32"/>
                    <a:pt x="5" y="32"/>
                    <a:pt x="8" y="32"/>
                  </a:cubicBezTo>
                  <a:cubicBezTo>
                    <a:pt x="10" y="32"/>
                    <a:pt x="12" y="32"/>
                    <a:pt x="13" y="32"/>
                  </a:cubicBezTo>
                  <a:cubicBezTo>
                    <a:pt x="15" y="32"/>
                    <a:pt x="17" y="31"/>
                    <a:pt x="19" y="31"/>
                  </a:cubicBezTo>
                  <a:cubicBezTo>
                    <a:pt x="21" y="31"/>
                    <a:pt x="22" y="31"/>
                    <a:pt x="24" y="32"/>
                  </a:cubicBezTo>
                  <a:cubicBezTo>
                    <a:pt x="23" y="38"/>
                    <a:pt x="21" y="41"/>
                    <a:pt x="21" y="48"/>
                  </a:cubicBezTo>
                  <a:cubicBezTo>
                    <a:pt x="20" y="48"/>
                    <a:pt x="18" y="49"/>
                    <a:pt x="16" y="50"/>
                  </a:cubicBezTo>
                  <a:cubicBezTo>
                    <a:pt x="28" y="50"/>
                    <a:pt x="32" y="58"/>
                    <a:pt x="40" y="60"/>
                  </a:cubicBezTo>
                  <a:cubicBezTo>
                    <a:pt x="54" y="65"/>
                    <a:pt x="68" y="69"/>
                    <a:pt x="87" y="69"/>
                  </a:cubicBezTo>
                  <a:cubicBezTo>
                    <a:pt x="105" y="69"/>
                    <a:pt x="115" y="60"/>
                    <a:pt x="128" y="56"/>
                  </a:cubicBezTo>
                  <a:cubicBezTo>
                    <a:pt x="135" y="54"/>
                    <a:pt x="147" y="45"/>
                    <a:pt x="152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21"/>
                    <a:pt x="133" y="25"/>
                    <a:pt x="133" y="10"/>
                  </a:cubicBezTo>
                  <a:cubicBezTo>
                    <a:pt x="133" y="8"/>
                    <a:pt x="135" y="6"/>
                    <a:pt x="136" y="5"/>
                  </a:cubicBezTo>
                  <a:cubicBezTo>
                    <a:pt x="132" y="5"/>
                    <a:pt x="128" y="8"/>
                    <a:pt x="124" y="8"/>
                  </a:cubicBezTo>
                  <a:cubicBezTo>
                    <a:pt x="118" y="8"/>
                    <a:pt x="114" y="7"/>
                    <a:pt x="114" y="1"/>
                  </a:cubicBezTo>
                  <a:cubicBezTo>
                    <a:pt x="113" y="1"/>
                    <a:pt x="113" y="2"/>
                    <a:pt x="112" y="2"/>
                  </a:cubicBezTo>
                  <a:cubicBezTo>
                    <a:pt x="111" y="2"/>
                    <a:pt x="110" y="1"/>
                    <a:pt x="108" y="1"/>
                  </a:cubicBezTo>
                  <a:cubicBezTo>
                    <a:pt x="107" y="3"/>
                    <a:pt x="106" y="4"/>
                    <a:pt x="106" y="9"/>
                  </a:cubicBezTo>
                  <a:cubicBezTo>
                    <a:pt x="105" y="7"/>
                    <a:pt x="103" y="7"/>
                    <a:pt x="102" y="7"/>
                  </a:cubicBezTo>
                  <a:cubicBezTo>
                    <a:pt x="98" y="7"/>
                    <a:pt x="93" y="10"/>
                    <a:pt x="88" y="10"/>
                  </a:cubicBezTo>
                  <a:cubicBezTo>
                    <a:pt x="83" y="10"/>
                    <a:pt x="79" y="9"/>
                    <a:pt x="71" y="9"/>
                  </a:cubicBezTo>
                  <a:cubicBezTo>
                    <a:pt x="71" y="10"/>
                    <a:pt x="71" y="12"/>
                    <a:pt x="71" y="14"/>
                  </a:cubicBezTo>
                  <a:cubicBezTo>
                    <a:pt x="69" y="13"/>
                    <a:pt x="68" y="11"/>
                    <a:pt x="64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48" y="13"/>
                    <a:pt x="47" y="11"/>
                    <a:pt x="44" y="9"/>
                  </a:cubicBezTo>
                  <a:cubicBezTo>
                    <a:pt x="43" y="11"/>
                    <a:pt x="43" y="12"/>
                    <a:pt x="44" y="15"/>
                  </a:cubicBezTo>
                  <a:cubicBezTo>
                    <a:pt x="42" y="16"/>
                    <a:pt x="39" y="19"/>
                    <a:pt x="35" y="19"/>
                  </a:cubicBezTo>
                  <a:cubicBezTo>
                    <a:pt x="31" y="19"/>
                    <a:pt x="26" y="12"/>
                    <a:pt x="27" y="8"/>
                  </a:cubicBezTo>
                  <a:cubicBezTo>
                    <a:pt x="26" y="5"/>
                    <a:pt x="24" y="3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119"/>
            <p:cNvSpPr>
              <a:spLocks/>
            </p:cNvSpPr>
            <p:nvPr/>
          </p:nvSpPr>
          <p:spPr bwMode="auto">
            <a:xfrm>
              <a:off x="435" y="2246"/>
              <a:ext cx="371" cy="128"/>
            </a:xfrm>
            <a:custGeom>
              <a:avLst/>
              <a:gdLst>
                <a:gd name="T0" fmla="*/ 43 w 157"/>
                <a:gd name="T1" fmla="*/ 0 h 54"/>
                <a:gd name="T2" fmla="*/ 0 w 157"/>
                <a:gd name="T3" fmla="*/ 23 h 54"/>
                <a:gd name="T4" fmla="*/ 5 w 157"/>
                <a:gd name="T5" fmla="*/ 23 h 54"/>
                <a:gd name="T6" fmla="*/ 34 w 157"/>
                <a:gd name="T7" fmla="*/ 11 h 54"/>
                <a:gd name="T8" fmla="*/ 37 w 157"/>
                <a:gd name="T9" fmla="*/ 11 h 54"/>
                <a:gd name="T10" fmla="*/ 42 w 157"/>
                <a:gd name="T11" fmla="*/ 12 h 54"/>
                <a:gd name="T12" fmla="*/ 43 w 157"/>
                <a:gd name="T13" fmla="*/ 18 h 54"/>
                <a:gd name="T14" fmla="*/ 58 w 157"/>
                <a:gd name="T15" fmla="*/ 18 h 54"/>
                <a:gd name="T16" fmla="*/ 77 w 157"/>
                <a:gd name="T17" fmla="*/ 26 h 54"/>
                <a:gd name="T18" fmla="*/ 83 w 157"/>
                <a:gd name="T19" fmla="*/ 25 h 54"/>
                <a:gd name="T20" fmla="*/ 88 w 157"/>
                <a:gd name="T21" fmla="*/ 27 h 54"/>
                <a:gd name="T22" fmla="*/ 93 w 157"/>
                <a:gd name="T23" fmla="*/ 31 h 54"/>
                <a:gd name="T24" fmla="*/ 111 w 157"/>
                <a:gd name="T25" fmla="*/ 42 h 54"/>
                <a:gd name="T26" fmla="*/ 106 w 157"/>
                <a:gd name="T27" fmla="*/ 47 h 54"/>
                <a:gd name="T28" fmla="*/ 106 w 157"/>
                <a:gd name="T29" fmla="*/ 50 h 54"/>
                <a:gd name="T30" fmla="*/ 137 w 157"/>
                <a:gd name="T31" fmla="*/ 54 h 54"/>
                <a:gd name="T32" fmla="*/ 157 w 157"/>
                <a:gd name="T33" fmla="*/ 48 h 54"/>
                <a:gd name="T34" fmla="*/ 145 w 157"/>
                <a:gd name="T35" fmla="*/ 37 h 54"/>
                <a:gd name="T36" fmla="*/ 137 w 157"/>
                <a:gd name="T37" fmla="*/ 37 h 54"/>
                <a:gd name="T38" fmla="*/ 137 w 157"/>
                <a:gd name="T39" fmla="*/ 33 h 54"/>
                <a:gd name="T40" fmla="*/ 104 w 157"/>
                <a:gd name="T41" fmla="*/ 20 h 54"/>
                <a:gd name="T42" fmla="*/ 95 w 157"/>
                <a:gd name="T43" fmla="*/ 13 h 54"/>
                <a:gd name="T44" fmla="*/ 43 w 157"/>
                <a:gd name="T4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7" h="54">
                  <a:moveTo>
                    <a:pt x="43" y="0"/>
                  </a:moveTo>
                  <a:cubicBezTo>
                    <a:pt x="20" y="0"/>
                    <a:pt x="8" y="9"/>
                    <a:pt x="0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10" y="18"/>
                    <a:pt x="24" y="11"/>
                    <a:pt x="34" y="11"/>
                  </a:cubicBezTo>
                  <a:cubicBezTo>
                    <a:pt x="35" y="11"/>
                    <a:pt x="36" y="11"/>
                    <a:pt x="37" y="11"/>
                  </a:cubicBezTo>
                  <a:cubicBezTo>
                    <a:pt x="39" y="11"/>
                    <a:pt x="40" y="11"/>
                    <a:pt x="42" y="12"/>
                  </a:cubicBezTo>
                  <a:cubicBezTo>
                    <a:pt x="40" y="14"/>
                    <a:pt x="40" y="16"/>
                    <a:pt x="43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66" y="18"/>
                    <a:pt x="69" y="26"/>
                    <a:pt x="77" y="26"/>
                  </a:cubicBezTo>
                  <a:cubicBezTo>
                    <a:pt x="79" y="26"/>
                    <a:pt x="81" y="25"/>
                    <a:pt x="83" y="25"/>
                  </a:cubicBezTo>
                  <a:cubicBezTo>
                    <a:pt x="85" y="25"/>
                    <a:pt x="86" y="26"/>
                    <a:pt x="88" y="27"/>
                  </a:cubicBezTo>
                  <a:cubicBezTo>
                    <a:pt x="90" y="28"/>
                    <a:pt x="89" y="31"/>
                    <a:pt x="93" y="31"/>
                  </a:cubicBezTo>
                  <a:cubicBezTo>
                    <a:pt x="95" y="39"/>
                    <a:pt x="104" y="39"/>
                    <a:pt x="111" y="42"/>
                  </a:cubicBezTo>
                  <a:cubicBezTo>
                    <a:pt x="111" y="45"/>
                    <a:pt x="109" y="47"/>
                    <a:pt x="106" y="47"/>
                  </a:cubicBezTo>
                  <a:cubicBezTo>
                    <a:pt x="106" y="48"/>
                    <a:pt x="106" y="49"/>
                    <a:pt x="106" y="50"/>
                  </a:cubicBezTo>
                  <a:cubicBezTo>
                    <a:pt x="116" y="50"/>
                    <a:pt x="125" y="54"/>
                    <a:pt x="137" y="54"/>
                  </a:cubicBezTo>
                  <a:cubicBezTo>
                    <a:pt x="143" y="54"/>
                    <a:pt x="153" y="54"/>
                    <a:pt x="157" y="48"/>
                  </a:cubicBezTo>
                  <a:cubicBezTo>
                    <a:pt x="153" y="46"/>
                    <a:pt x="151" y="39"/>
                    <a:pt x="145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6" y="36"/>
                    <a:pt x="137" y="34"/>
                    <a:pt x="137" y="33"/>
                  </a:cubicBezTo>
                  <a:cubicBezTo>
                    <a:pt x="125" y="33"/>
                    <a:pt x="111" y="27"/>
                    <a:pt x="104" y="20"/>
                  </a:cubicBezTo>
                  <a:cubicBezTo>
                    <a:pt x="103" y="19"/>
                    <a:pt x="99" y="13"/>
                    <a:pt x="95" y="13"/>
                  </a:cubicBezTo>
                  <a:cubicBezTo>
                    <a:pt x="78" y="13"/>
                    <a:pt x="67" y="0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20"/>
            <p:cNvSpPr>
              <a:spLocks/>
            </p:cNvSpPr>
            <p:nvPr/>
          </p:nvSpPr>
          <p:spPr bwMode="auto">
            <a:xfrm>
              <a:off x="487" y="2294"/>
              <a:ext cx="19" cy="21"/>
            </a:xfrm>
            <a:custGeom>
              <a:avLst/>
              <a:gdLst>
                <a:gd name="T0" fmla="*/ 6 w 8"/>
                <a:gd name="T1" fmla="*/ 0 h 9"/>
                <a:gd name="T2" fmla="*/ 4 w 8"/>
                <a:gd name="T3" fmla="*/ 0 h 9"/>
                <a:gd name="T4" fmla="*/ 4 w 8"/>
                <a:gd name="T5" fmla="*/ 4 h 9"/>
                <a:gd name="T6" fmla="*/ 0 w 8"/>
                <a:gd name="T7" fmla="*/ 9 h 9"/>
                <a:gd name="T8" fmla="*/ 1 w 8"/>
                <a:gd name="T9" fmla="*/ 9 h 9"/>
                <a:gd name="T10" fmla="*/ 7 w 8"/>
                <a:gd name="T11" fmla="*/ 9 h 9"/>
                <a:gd name="T12" fmla="*/ 7 w 8"/>
                <a:gd name="T13" fmla="*/ 1 h 9"/>
                <a:gd name="T14" fmla="*/ 6 w 8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9">
                  <a:moveTo>
                    <a:pt x="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0" y="5"/>
                    <a:pt x="0" y="9"/>
                  </a:cubicBezTo>
                  <a:cubicBezTo>
                    <a:pt x="0" y="9"/>
                    <a:pt x="0" y="9"/>
                    <a:pt x="1" y="9"/>
                  </a:cubicBezTo>
                  <a:cubicBezTo>
                    <a:pt x="4" y="9"/>
                    <a:pt x="7" y="9"/>
                    <a:pt x="7" y="9"/>
                  </a:cubicBezTo>
                  <a:cubicBezTo>
                    <a:pt x="8" y="6"/>
                    <a:pt x="8" y="3"/>
                    <a:pt x="7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21"/>
            <p:cNvSpPr>
              <a:spLocks/>
            </p:cNvSpPr>
            <p:nvPr/>
          </p:nvSpPr>
          <p:spPr bwMode="auto">
            <a:xfrm>
              <a:off x="671" y="2421"/>
              <a:ext cx="62" cy="26"/>
            </a:xfrm>
            <a:custGeom>
              <a:avLst/>
              <a:gdLst>
                <a:gd name="T0" fmla="*/ 6 w 26"/>
                <a:gd name="T1" fmla="*/ 0 h 11"/>
                <a:gd name="T2" fmla="*/ 0 w 26"/>
                <a:gd name="T3" fmla="*/ 3 h 11"/>
                <a:gd name="T4" fmla="*/ 9 w 26"/>
                <a:gd name="T5" fmla="*/ 11 h 11"/>
                <a:gd name="T6" fmla="*/ 26 w 26"/>
                <a:gd name="T7" fmla="*/ 7 h 11"/>
                <a:gd name="T8" fmla="*/ 21 w 26"/>
                <a:gd name="T9" fmla="*/ 3 h 11"/>
                <a:gd name="T10" fmla="*/ 23 w 26"/>
                <a:gd name="T11" fmla="*/ 4 h 11"/>
                <a:gd name="T12" fmla="*/ 6 w 2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1">
                  <a:moveTo>
                    <a:pt x="6" y="0"/>
                  </a:moveTo>
                  <a:cubicBezTo>
                    <a:pt x="4" y="0"/>
                    <a:pt x="0" y="1"/>
                    <a:pt x="0" y="3"/>
                  </a:cubicBezTo>
                  <a:cubicBezTo>
                    <a:pt x="0" y="7"/>
                    <a:pt x="5" y="11"/>
                    <a:pt x="9" y="11"/>
                  </a:cubicBezTo>
                  <a:cubicBezTo>
                    <a:pt x="15" y="11"/>
                    <a:pt x="20" y="8"/>
                    <a:pt x="26" y="7"/>
                  </a:cubicBezTo>
                  <a:cubicBezTo>
                    <a:pt x="26" y="5"/>
                    <a:pt x="25" y="4"/>
                    <a:pt x="21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9" y="3"/>
                    <a:pt x="12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122"/>
            <p:cNvSpPr>
              <a:spLocks/>
            </p:cNvSpPr>
            <p:nvPr/>
          </p:nvSpPr>
          <p:spPr bwMode="auto">
            <a:xfrm>
              <a:off x="1066" y="2417"/>
              <a:ext cx="50" cy="21"/>
            </a:xfrm>
            <a:custGeom>
              <a:avLst/>
              <a:gdLst>
                <a:gd name="T0" fmla="*/ 5 w 21"/>
                <a:gd name="T1" fmla="*/ 0 h 9"/>
                <a:gd name="T2" fmla="*/ 0 w 21"/>
                <a:gd name="T3" fmla="*/ 4 h 9"/>
                <a:gd name="T4" fmla="*/ 13 w 21"/>
                <a:gd name="T5" fmla="*/ 9 h 9"/>
                <a:gd name="T6" fmla="*/ 21 w 21"/>
                <a:gd name="T7" fmla="*/ 6 h 9"/>
                <a:gd name="T8" fmla="*/ 5 w 2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9">
                  <a:moveTo>
                    <a:pt x="5" y="0"/>
                  </a:moveTo>
                  <a:cubicBezTo>
                    <a:pt x="4" y="0"/>
                    <a:pt x="0" y="1"/>
                    <a:pt x="0" y="4"/>
                  </a:cubicBezTo>
                  <a:cubicBezTo>
                    <a:pt x="0" y="9"/>
                    <a:pt x="7" y="9"/>
                    <a:pt x="13" y="9"/>
                  </a:cubicBezTo>
                  <a:cubicBezTo>
                    <a:pt x="16" y="9"/>
                    <a:pt x="20" y="9"/>
                    <a:pt x="21" y="6"/>
                  </a:cubicBezTo>
                  <a:cubicBezTo>
                    <a:pt x="20" y="3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123"/>
            <p:cNvSpPr>
              <a:spLocks/>
            </p:cNvSpPr>
            <p:nvPr/>
          </p:nvSpPr>
          <p:spPr bwMode="auto">
            <a:xfrm>
              <a:off x="809" y="2365"/>
              <a:ext cx="212" cy="85"/>
            </a:xfrm>
            <a:custGeom>
              <a:avLst/>
              <a:gdLst>
                <a:gd name="T0" fmla="*/ 20 w 90"/>
                <a:gd name="T1" fmla="*/ 0 h 36"/>
                <a:gd name="T2" fmla="*/ 16 w 90"/>
                <a:gd name="T3" fmla="*/ 4 h 36"/>
                <a:gd name="T4" fmla="*/ 23 w 90"/>
                <a:gd name="T5" fmla="*/ 10 h 36"/>
                <a:gd name="T6" fmla="*/ 26 w 90"/>
                <a:gd name="T7" fmla="*/ 21 h 36"/>
                <a:gd name="T8" fmla="*/ 19 w 90"/>
                <a:gd name="T9" fmla="*/ 22 h 36"/>
                <a:gd name="T10" fmla="*/ 3 w 90"/>
                <a:gd name="T11" fmla="*/ 21 h 36"/>
                <a:gd name="T12" fmla="*/ 0 w 90"/>
                <a:gd name="T13" fmla="*/ 24 h 36"/>
                <a:gd name="T14" fmla="*/ 6 w 90"/>
                <a:gd name="T15" fmla="*/ 32 h 36"/>
                <a:gd name="T16" fmla="*/ 7 w 90"/>
                <a:gd name="T17" fmla="*/ 28 h 36"/>
                <a:gd name="T18" fmla="*/ 9 w 90"/>
                <a:gd name="T19" fmla="*/ 28 h 36"/>
                <a:gd name="T20" fmla="*/ 13 w 90"/>
                <a:gd name="T21" fmla="*/ 28 h 36"/>
                <a:gd name="T22" fmla="*/ 26 w 90"/>
                <a:gd name="T23" fmla="*/ 27 h 36"/>
                <a:gd name="T24" fmla="*/ 37 w 90"/>
                <a:gd name="T25" fmla="*/ 29 h 36"/>
                <a:gd name="T26" fmla="*/ 43 w 90"/>
                <a:gd name="T27" fmla="*/ 36 h 36"/>
                <a:gd name="T28" fmla="*/ 55 w 90"/>
                <a:gd name="T29" fmla="*/ 27 h 36"/>
                <a:gd name="T30" fmla="*/ 61 w 90"/>
                <a:gd name="T31" fmla="*/ 29 h 36"/>
                <a:gd name="T32" fmla="*/ 70 w 90"/>
                <a:gd name="T33" fmla="*/ 25 h 36"/>
                <a:gd name="T34" fmla="*/ 90 w 90"/>
                <a:gd name="T35" fmla="*/ 25 h 36"/>
                <a:gd name="T36" fmla="*/ 75 w 90"/>
                <a:gd name="T37" fmla="*/ 13 h 36"/>
                <a:gd name="T38" fmla="*/ 78 w 90"/>
                <a:gd name="T39" fmla="*/ 16 h 36"/>
                <a:gd name="T40" fmla="*/ 48 w 90"/>
                <a:gd name="T41" fmla="*/ 2 h 36"/>
                <a:gd name="T42" fmla="*/ 33 w 90"/>
                <a:gd name="T43" fmla="*/ 4 h 36"/>
                <a:gd name="T44" fmla="*/ 20 w 90"/>
                <a:gd name="T4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36">
                  <a:moveTo>
                    <a:pt x="20" y="0"/>
                  </a:moveTo>
                  <a:cubicBezTo>
                    <a:pt x="18" y="0"/>
                    <a:pt x="16" y="2"/>
                    <a:pt x="16" y="4"/>
                  </a:cubicBezTo>
                  <a:cubicBezTo>
                    <a:pt x="16" y="7"/>
                    <a:pt x="19" y="10"/>
                    <a:pt x="23" y="10"/>
                  </a:cubicBezTo>
                  <a:cubicBezTo>
                    <a:pt x="23" y="14"/>
                    <a:pt x="23" y="18"/>
                    <a:pt x="26" y="21"/>
                  </a:cubicBezTo>
                  <a:cubicBezTo>
                    <a:pt x="24" y="22"/>
                    <a:pt x="22" y="22"/>
                    <a:pt x="19" y="22"/>
                  </a:cubicBezTo>
                  <a:cubicBezTo>
                    <a:pt x="15" y="22"/>
                    <a:pt x="10" y="21"/>
                    <a:pt x="3" y="21"/>
                  </a:cubicBezTo>
                  <a:cubicBezTo>
                    <a:pt x="2" y="22"/>
                    <a:pt x="1" y="24"/>
                    <a:pt x="0" y="24"/>
                  </a:cubicBezTo>
                  <a:cubicBezTo>
                    <a:pt x="0" y="27"/>
                    <a:pt x="3" y="31"/>
                    <a:pt x="6" y="32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8"/>
                    <a:pt x="8" y="28"/>
                    <a:pt x="9" y="28"/>
                  </a:cubicBezTo>
                  <a:cubicBezTo>
                    <a:pt x="10" y="28"/>
                    <a:pt x="11" y="28"/>
                    <a:pt x="13" y="28"/>
                  </a:cubicBezTo>
                  <a:cubicBezTo>
                    <a:pt x="16" y="28"/>
                    <a:pt x="21" y="27"/>
                    <a:pt x="26" y="27"/>
                  </a:cubicBezTo>
                  <a:cubicBezTo>
                    <a:pt x="30" y="27"/>
                    <a:pt x="34" y="28"/>
                    <a:pt x="37" y="29"/>
                  </a:cubicBezTo>
                  <a:cubicBezTo>
                    <a:pt x="40" y="31"/>
                    <a:pt x="38" y="36"/>
                    <a:pt x="43" y="36"/>
                  </a:cubicBezTo>
                  <a:cubicBezTo>
                    <a:pt x="49" y="36"/>
                    <a:pt x="48" y="27"/>
                    <a:pt x="55" y="27"/>
                  </a:cubicBezTo>
                  <a:cubicBezTo>
                    <a:pt x="58" y="27"/>
                    <a:pt x="57" y="29"/>
                    <a:pt x="61" y="29"/>
                  </a:cubicBezTo>
                  <a:cubicBezTo>
                    <a:pt x="64" y="29"/>
                    <a:pt x="66" y="27"/>
                    <a:pt x="70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86" y="20"/>
                    <a:pt x="81" y="18"/>
                    <a:pt x="75" y="13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69" y="11"/>
                    <a:pt x="65" y="2"/>
                    <a:pt x="48" y="2"/>
                  </a:cubicBezTo>
                  <a:cubicBezTo>
                    <a:pt x="43" y="2"/>
                    <a:pt x="40" y="4"/>
                    <a:pt x="33" y="4"/>
                  </a:cubicBezTo>
                  <a:cubicBezTo>
                    <a:pt x="28" y="4"/>
                    <a:pt x="25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24"/>
            <p:cNvSpPr>
              <a:spLocks/>
            </p:cNvSpPr>
            <p:nvPr/>
          </p:nvSpPr>
          <p:spPr bwMode="auto">
            <a:xfrm>
              <a:off x="1260" y="2705"/>
              <a:ext cx="26" cy="29"/>
            </a:xfrm>
            <a:custGeom>
              <a:avLst/>
              <a:gdLst>
                <a:gd name="T0" fmla="*/ 11 w 11"/>
                <a:gd name="T1" fmla="*/ 0 h 12"/>
                <a:gd name="T2" fmla="*/ 6 w 11"/>
                <a:gd name="T3" fmla="*/ 0 h 12"/>
                <a:gd name="T4" fmla="*/ 0 w 11"/>
                <a:gd name="T5" fmla="*/ 11 h 12"/>
                <a:gd name="T6" fmla="*/ 0 w 11"/>
                <a:gd name="T7" fmla="*/ 12 h 12"/>
                <a:gd name="T8" fmla="*/ 4 w 11"/>
                <a:gd name="T9" fmla="*/ 11 h 12"/>
                <a:gd name="T10" fmla="*/ 11 w 11"/>
                <a:gd name="T11" fmla="*/ 4 h 12"/>
                <a:gd name="T12" fmla="*/ 11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11" y="0"/>
                  </a:moveTo>
                  <a:cubicBezTo>
                    <a:pt x="9" y="0"/>
                    <a:pt x="7" y="0"/>
                    <a:pt x="6" y="0"/>
                  </a:cubicBezTo>
                  <a:cubicBezTo>
                    <a:pt x="3" y="0"/>
                    <a:pt x="0" y="6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3" y="11"/>
                    <a:pt x="4" y="11"/>
                  </a:cubicBezTo>
                  <a:cubicBezTo>
                    <a:pt x="7" y="11"/>
                    <a:pt x="10" y="6"/>
                    <a:pt x="11" y="4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25"/>
            <p:cNvSpPr>
              <a:spLocks/>
            </p:cNvSpPr>
            <p:nvPr/>
          </p:nvSpPr>
          <p:spPr bwMode="auto">
            <a:xfrm>
              <a:off x="1648" y="3084"/>
              <a:ext cx="85" cy="63"/>
            </a:xfrm>
            <a:custGeom>
              <a:avLst/>
              <a:gdLst>
                <a:gd name="T0" fmla="*/ 12 w 36"/>
                <a:gd name="T1" fmla="*/ 0 h 27"/>
                <a:gd name="T2" fmla="*/ 12 w 36"/>
                <a:gd name="T3" fmla="*/ 0 h 27"/>
                <a:gd name="T4" fmla="*/ 10 w 36"/>
                <a:gd name="T5" fmla="*/ 0 h 27"/>
                <a:gd name="T6" fmla="*/ 0 w 36"/>
                <a:gd name="T7" fmla="*/ 13 h 27"/>
                <a:gd name="T8" fmla="*/ 21 w 36"/>
                <a:gd name="T9" fmla="*/ 27 h 27"/>
                <a:gd name="T10" fmla="*/ 36 w 36"/>
                <a:gd name="T11" fmla="*/ 10 h 27"/>
                <a:gd name="T12" fmla="*/ 32 w 36"/>
                <a:gd name="T13" fmla="*/ 6 h 27"/>
                <a:gd name="T14" fmla="*/ 26 w 36"/>
                <a:gd name="T15" fmla="*/ 8 h 27"/>
                <a:gd name="T16" fmla="*/ 23 w 36"/>
                <a:gd name="T17" fmla="*/ 5 h 27"/>
                <a:gd name="T18" fmla="*/ 12 w 3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7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4" y="0"/>
                    <a:pt x="0" y="5"/>
                    <a:pt x="0" y="13"/>
                  </a:cubicBezTo>
                  <a:cubicBezTo>
                    <a:pt x="0" y="18"/>
                    <a:pt x="13" y="27"/>
                    <a:pt x="21" y="27"/>
                  </a:cubicBezTo>
                  <a:cubicBezTo>
                    <a:pt x="28" y="27"/>
                    <a:pt x="36" y="15"/>
                    <a:pt x="36" y="10"/>
                  </a:cubicBezTo>
                  <a:cubicBezTo>
                    <a:pt x="36" y="9"/>
                    <a:pt x="34" y="6"/>
                    <a:pt x="32" y="6"/>
                  </a:cubicBezTo>
                  <a:cubicBezTo>
                    <a:pt x="30" y="6"/>
                    <a:pt x="28" y="8"/>
                    <a:pt x="26" y="8"/>
                  </a:cubicBezTo>
                  <a:cubicBezTo>
                    <a:pt x="25" y="8"/>
                    <a:pt x="24" y="7"/>
                    <a:pt x="23" y="5"/>
                  </a:cubicBezTo>
                  <a:cubicBezTo>
                    <a:pt x="19" y="5"/>
                    <a:pt x="16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26"/>
            <p:cNvSpPr>
              <a:spLocks/>
            </p:cNvSpPr>
            <p:nvPr/>
          </p:nvSpPr>
          <p:spPr bwMode="auto">
            <a:xfrm>
              <a:off x="816" y="4690"/>
              <a:ext cx="30" cy="70"/>
            </a:xfrm>
            <a:custGeom>
              <a:avLst/>
              <a:gdLst>
                <a:gd name="T0" fmla="*/ 6 w 13"/>
                <a:gd name="T1" fmla="*/ 0 h 30"/>
                <a:gd name="T2" fmla="*/ 0 w 13"/>
                <a:gd name="T3" fmla="*/ 16 h 30"/>
                <a:gd name="T4" fmla="*/ 0 w 13"/>
                <a:gd name="T5" fmla="*/ 23 h 30"/>
                <a:gd name="T6" fmla="*/ 6 w 13"/>
                <a:gd name="T7" fmla="*/ 30 h 30"/>
                <a:gd name="T8" fmla="*/ 11 w 13"/>
                <a:gd name="T9" fmla="*/ 30 h 30"/>
                <a:gd name="T10" fmla="*/ 11 w 13"/>
                <a:gd name="T11" fmla="*/ 15 h 30"/>
                <a:gd name="T12" fmla="*/ 13 w 13"/>
                <a:gd name="T13" fmla="*/ 9 h 30"/>
                <a:gd name="T14" fmla="*/ 6 w 13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30">
                  <a:moveTo>
                    <a:pt x="6" y="0"/>
                  </a:moveTo>
                  <a:cubicBezTo>
                    <a:pt x="3" y="0"/>
                    <a:pt x="0" y="16"/>
                    <a:pt x="0" y="16"/>
                  </a:cubicBezTo>
                  <a:cubicBezTo>
                    <a:pt x="0" y="16"/>
                    <a:pt x="0" y="20"/>
                    <a:pt x="0" y="23"/>
                  </a:cubicBezTo>
                  <a:cubicBezTo>
                    <a:pt x="0" y="25"/>
                    <a:pt x="3" y="30"/>
                    <a:pt x="6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3"/>
                    <a:pt x="13" y="12"/>
                    <a:pt x="13" y="9"/>
                  </a:cubicBezTo>
                  <a:cubicBezTo>
                    <a:pt x="13" y="5"/>
                    <a:pt x="11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28"/>
            <p:cNvSpPr>
              <a:spLocks/>
            </p:cNvSpPr>
            <p:nvPr/>
          </p:nvSpPr>
          <p:spPr bwMode="auto">
            <a:xfrm>
              <a:off x="662" y="2178"/>
              <a:ext cx="19" cy="23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5 w 8"/>
                <a:gd name="T5" fmla="*/ 10 h 10"/>
                <a:gd name="T6" fmla="*/ 8 w 8"/>
                <a:gd name="T7" fmla="*/ 7 h 10"/>
                <a:gd name="T8" fmla="*/ 2 w 8"/>
                <a:gd name="T9" fmla="*/ 0 h 10"/>
                <a:gd name="T10" fmla="*/ 0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10"/>
                    <a:pt x="5" y="10"/>
                  </a:cubicBezTo>
                  <a:cubicBezTo>
                    <a:pt x="6" y="10"/>
                    <a:pt x="8" y="9"/>
                    <a:pt x="8" y="7"/>
                  </a:cubicBezTo>
                  <a:cubicBezTo>
                    <a:pt x="8" y="4"/>
                    <a:pt x="6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29"/>
            <p:cNvSpPr>
              <a:spLocks/>
            </p:cNvSpPr>
            <p:nvPr/>
          </p:nvSpPr>
          <p:spPr bwMode="auto">
            <a:xfrm>
              <a:off x="643" y="2107"/>
              <a:ext cx="31" cy="9"/>
            </a:xfrm>
            <a:custGeom>
              <a:avLst/>
              <a:gdLst>
                <a:gd name="T0" fmla="*/ 7 w 13"/>
                <a:gd name="T1" fmla="*/ 0 h 4"/>
                <a:gd name="T2" fmla="*/ 0 w 13"/>
                <a:gd name="T3" fmla="*/ 4 h 4"/>
                <a:gd name="T4" fmla="*/ 8 w 13"/>
                <a:gd name="T5" fmla="*/ 4 h 4"/>
                <a:gd name="T6" fmla="*/ 13 w 13"/>
                <a:gd name="T7" fmla="*/ 4 h 4"/>
                <a:gd name="T8" fmla="*/ 7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7" y="0"/>
                  </a:moveTo>
                  <a:cubicBezTo>
                    <a:pt x="4" y="0"/>
                    <a:pt x="1" y="2"/>
                    <a:pt x="0" y="4"/>
                  </a:cubicBezTo>
                  <a:cubicBezTo>
                    <a:pt x="2" y="4"/>
                    <a:pt x="5" y="4"/>
                    <a:pt x="8" y="4"/>
                  </a:cubicBezTo>
                  <a:cubicBezTo>
                    <a:pt x="10" y="4"/>
                    <a:pt x="12" y="4"/>
                    <a:pt x="13" y="4"/>
                  </a:cubicBezTo>
                  <a:cubicBezTo>
                    <a:pt x="12" y="3"/>
                    <a:pt x="11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30"/>
            <p:cNvSpPr>
              <a:spLocks/>
            </p:cNvSpPr>
            <p:nvPr/>
          </p:nvSpPr>
          <p:spPr bwMode="auto">
            <a:xfrm>
              <a:off x="697" y="2121"/>
              <a:ext cx="8" cy="12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5 h 5"/>
                <a:gd name="T4" fmla="*/ 3 w 3"/>
                <a:gd name="T5" fmla="*/ 5 h 5"/>
                <a:gd name="T6" fmla="*/ 0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2"/>
                    <a:pt x="1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31"/>
            <p:cNvSpPr>
              <a:spLocks/>
            </p:cNvSpPr>
            <p:nvPr/>
          </p:nvSpPr>
          <p:spPr bwMode="auto">
            <a:xfrm>
              <a:off x="825" y="2310"/>
              <a:ext cx="24" cy="19"/>
            </a:xfrm>
            <a:custGeom>
              <a:avLst/>
              <a:gdLst>
                <a:gd name="T0" fmla="*/ 10 w 10"/>
                <a:gd name="T1" fmla="*/ 0 h 8"/>
                <a:gd name="T2" fmla="*/ 2 w 10"/>
                <a:gd name="T3" fmla="*/ 5 h 8"/>
                <a:gd name="T4" fmla="*/ 0 w 10"/>
                <a:gd name="T5" fmla="*/ 4 h 8"/>
                <a:gd name="T6" fmla="*/ 0 w 10"/>
                <a:gd name="T7" fmla="*/ 7 h 8"/>
                <a:gd name="T8" fmla="*/ 0 w 10"/>
                <a:gd name="T9" fmla="*/ 8 h 8"/>
                <a:gd name="T10" fmla="*/ 2 w 10"/>
                <a:gd name="T11" fmla="*/ 7 h 8"/>
                <a:gd name="T12" fmla="*/ 10 w 10"/>
                <a:gd name="T13" fmla="*/ 4 h 8"/>
                <a:gd name="T14" fmla="*/ 10 w 10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cubicBezTo>
                    <a:pt x="9" y="2"/>
                    <a:pt x="5" y="5"/>
                    <a:pt x="2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7"/>
                    <a:pt x="2" y="7"/>
                  </a:cubicBezTo>
                  <a:cubicBezTo>
                    <a:pt x="5" y="7"/>
                    <a:pt x="8" y="6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34"/>
            <p:cNvSpPr>
              <a:spLocks noEditPoints="1"/>
            </p:cNvSpPr>
            <p:nvPr/>
          </p:nvSpPr>
          <p:spPr bwMode="auto">
            <a:xfrm>
              <a:off x="-2508" y="-27"/>
              <a:ext cx="1326" cy="958"/>
            </a:xfrm>
            <a:custGeom>
              <a:avLst/>
              <a:gdLst>
                <a:gd name="T0" fmla="*/ 400 w 561"/>
                <a:gd name="T1" fmla="*/ 44 h 405"/>
                <a:gd name="T2" fmla="*/ 400 w 561"/>
                <a:gd name="T3" fmla="*/ 44 h 405"/>
                <a:gd name="T4" fmla="*/ 400 w 561"/>
                <a:gd name="T5" fmla="*/ 42 h 405"/>
                <a:gd name="T6" fmla="*/ 139 w 561"/>
                <a:gd name="T7" fmla="*/ 15 h 405"/>
                <a:gd name="T8" fmla="*/ 129 w 561"/>
                <a:gd name="T9" fmla="*/ 16 h 405"/>
                <a:gd name="T10" fmla="*/ 120 w 561"/>
                <a:gd name="T11" fmla="*/ 16 h 405"/>
                <a:gd name="T12" fmla="*/ 23 w 561"/>
                <a:gd name="T13" fmla="*/ 66 h 405"/>
                <a:gd name="T14" fmla="*/ 43 w 561"/>
                <a:gd name="T15" fmla="*/ 93 h 405"/>
                <a:gd name="T16" fmla="*/ 91 w 561"/>
                <a:gd name="T17" fmla="*/ 139 h 405"/>
                <a:gd name="T18" fmla="*/ 76 w 561"/>
                <a:gd name="T19" fmla="*/ 139 h 405"/>
                <a:gd name="T20" fmla="*/ 57 w 561"/>
                <a:gd name="T21" fmla="*/ 127 h 405"/>
                <a:gd name="T22" fmla="*/ 0 w 561"/>
                <a:gd name="T23" fmla="*/ 150 h 405"/>
                <a:gd name="T24" fmla="*/ 14 w 561"/>
                <a:gd name="T25" fmla="*/ 164 h 405"/>
                <a:gd name="T26" fmla="*/ 49 w 561"/>
                <a:gd name="T27" fmla="*/ 179 h 405"/>
                <a:gd name="T28" fmla="*/ 71 w 561"/>
                <a:gd name="T29" fmla="*/ 182 h 405"/>
                <a:gd name="T30" fmla="*/ 98 w 561"/>
                <a:gd name="T31" fmla="*/ 173 h 405"/>
                <a:gd name="T32" fmla="*/ 101 w 561"/>
                <a:gd name="T33" fmla="*/ 181 h 405"/>
                <a:gd name="T34" fmla="*/ 94 w 561"/>
                <a:gd name="T35" fmla="*/ 182 h 405"/>
                <a:gd name="T36" fmla="*/ 62 w 561"/>
                <a:gd name="T37" fmla="*/ 216 h 405"/>
                <a:gd name="T38" fmla="*/ 43 w 561"/>
                <a:gd name="T39" fmla="*/ 267 h 405"/>
                <a:gd name="T40" fmla="*/ 71 w 561"/>
                <a:gd name="T41" fmla="*/ 293 h 405"/>
                <a:gd name="T42" fmla="*/ 86 w 561"/>
                <a:gd name="T43" fmla="*/ 292 h 405"/>
                <a:gd name="T44" fmla="*/ 91 w 561"/>
                <a:gd name="T45" fmla="*/ 316 h 405"/>
                <a:gd name="T46" fmla="*/ 105 w 561"/>
                <a:gd name="T47" fmla="*/ 312 h 405"/>
                <a:gd name="T48" fmla="*/ 131 w 561"/>
                <a:gd name="T49" fmla="*/ 319 h 405"/>
                <a:gd name="T50" fmla="*/ 149 w 561"/>
                <a:gd name="T51" fmla="*/ 313 h 405"/>
                <a:gd name="T52" fmla="*/ 176 w 561"/>
                <a:gd name="T53" fmla="*/ 306 h 405"/>
                <a:gd name="T54" fmla="*/ 109 w 561"/>
                <a:gd name="T55" fmla="*/ 367 h 405"/>
                <a:gd name="T56" fmla="*/ 67 w 561"/>
                <a:gd name="T57" fmla="*/ 393 h 405"/>
                <a:gd name="T58" fmla="*/ 50 w 561"/>
                <a:gd name="T59" fmla="*/ 405 h 405"/>
                <a:gd name="T60" fmla="*/ 136 w 561"/>
                <a:gd name="T61" fmla="*/ 369 h 405"/>
                <a:gd name="T62" fmla="*/ 183 w 561"/>
                <a:gd name="T63" fmla="*/ 332 h 405"/>
                <a:gd name="T64" fmla="*/ 207 w 561"/>
                <a:gd name="T65" fmla="*/ 303 h 405"/>
                <a:gd name="T66" fmla="*/ 261 w 561"/>
                <a:gd name="T67" fmla="*/ 256 h 405"/>
                <a:gd name="T68" fmla="*/ 237 w 561"/>
                <a:gd name="T69" fmla="*/ 287 h 405"/>
                <a:gd name="T70" fmla="*/ 233 w 561"/>
                <a:gd name="T71" fmla="*/ 298 h 405"/>
                <a:gd name="T72" fmla="*/ 292 w 561"/>
                <a:gd name="T73" fmla="*/ 272 h 405"/>
                <a:gd name="T74" fmla="*/ 308 w 561"/>
                <a:gd name="T75" fmla="*/ 256 h 405"/>
                <a:gd name="T76" fmla="*/ 387 w 561"/>
                <a:gd name="T77" fmla="*/ 283 h 405"/>
                <a:gd name="T78" fmla="*/ 459 w 561"/>
                <a:gd name="T79" fmla="*/ 321 h 405"/>
                <a:gd name="T80" fmla="*/ 483 w 561"/>
                <a:gd name="T81" fmla="*/ 320 h 405"/>
                <a:gd name="T82" fmla="*/ 492 w 561"/>
                <a:gd name="T83" fmla="*/ 323 h 405"/>
                <a:gd name="T84" fmla="*/ 495 w 561"/>
                <a:gd name="T85" fmla="*/ 342 h 405"/>
                <a:gd name="T86" fmla="*/ 509 w 561"/>
                <a:gd name="T87" fmla="*/ 342 h 405"/>
                <a:gd name="T88" fmla="*/ 511 w 561"/>
                <a:gd name="T89" fmla="*/ 359 h 405"/>
                <a:gd name="T90" fmla="*/ 526 w 561"/>
                <a:gd name="T91" fmla="*/ 375 h 405"/>
                <a:gd name="T92" fmla="*/ 554 w 561"/>
                <a:gd name="T93" fmla="*/ 390 h 405"/>
                <a:gd name="T94" fmla="*/ 561 w 561"/>
                <a:gd name="T95" fmla="*/ 380 h 405"/>
                <a:gd name="T96" fmla="*/ 535 w 561"/>
                <a:gd name="T97" fmla="*/ 356 h 405"/>
                <a:gd name="T98" fmla="*/ 518 w 561"/>
                <a:gd name="T99" fmla="*/ 328 h 405"/>
                <a:gd name="T100" fmla="*/ 470 w 561"/>
                <a:gd name="T101" fmla="*/ 288 h 405"/>
                <a:gd name="T102" fmla="*/ 429 w 561"/>
                <a:gd name="T103" fmla="*/ 280 h 405"/>
                <a:gd name="T104" fmla="*/ 413 w 561"/>
                <a:gd name="T105" fmla="*/ 275 h 405"/>
                <a:gd name="T106" fmla="*/ 400 w 561"/>
                <a:gd name="T107" fmla="*/ 272 h 405"/>
                <a:gd name="T108" fmla="*/ 400 w 561"/>
                <a:gd name="T109" fmla="*/ 44 h 405"/>
                <a:gd name="T110" fmla="*/ 342 w 561"/>
                <a:gd name="T111" fmla="*/ 37 h 405"/>
                <a:gd name="T112" fmla="*/ 241 w 561"/>
                <a:gd name="T113" fmla="*/ 24 h 405"/>
                <a:gd name="T114" fmla="*/ 199 w 561"/>
                <a:gd name="T115" fmla="*/ 13 h 405"/>
                <a:gd name="T116" fmla="*/ 176 w 561"/>
                <a:gd name="T117" fmla="*/ 15 h 405"/>
                <a:gd name="T118" fmla="*/ 179 w 561"/>
                <a:gd name="T119" fmla="*/ 8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1" h="405">
                  <a:moveTo>
                    <a:pt x="400" y="42"/>
                  </a:move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2"/>
                    <a:pt x="400" y="42"/>
                    <a:pt x="400" y="42"/>
                  </a:cubicBezTo>
                  <a:moveTo>
                    <a:pt x="162" y="0"/>
                  </a:moveTo>
                  <a:cubicBezTo>
                    <a:pt x="153" y="0"/>
                    <a:pt x="148" y="12"/>
                    <a:pt x="139" y="15"/>
                  </a:cubicBezTo>
                  <a:cubicBezTo>
                    <a:pt x="137" y="16"/>
                    <a:pt x="135" y="16"/>
                    <a:pt x="134" y="16"/>
                  </a:cubicBezTo>
                  <a:cubicBezTo>
                    <a:pt x="132" y="16"/>
                    <a:pt x="131" y="16"/>
                    <a:pt x="129" y="16"/>
                  </a:cubicBezTo>
                  <a:cubicBezTo>
                    <a:pt x="128" y="16"/>
                    <a:pt x="126" y="15"/>
                    <a:pt x="125" y="15"/>
                  </a:cubicBezTo>
                  <a:cubicBezTo>
                    <a:pt x="123" y="15"/>
                    <a:pt x="122" y="16"/>
                    <a:pt x="120" y="16"/>
                  </a:cubicBezTo>
                  <a:cubicBezTo>
                    <a:pt x="92" y="25"/>
                    <a:pt x="68" y="45"/>
                    <a:pt x="52" y="6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8"/>
                    <a:pt x="15" y="81"/>
                    <a:pt x="15" y="81"/>
                  </a:cubicBezTo>
                  <a:cubicBezTo>
                    <a:pt x="15" y="85"/>
                    <a:pt x="37" y="89"/>
                    <a:pt x="43" y="93"/>
                  </a:cubicBezTo>
                  <a:cubicBezTo>
                    <a:pt x="49" y="96"/>
                    <a:pt x="55" y="112"/>
                    <a:pt x="59" y="114"/>
                  </a:cubicBezTo>
                  <a:cubicBezTo>
                    <a:pt x="75" y="121"/>
                    <a:pt x="86" y="122"/>
                    <a:pt x="91" y="139"/>
                  </a:cubicBezTo>
                  <a:cubicBezTo>
                    <a:pt x="89" y="140"/>
                    <a:pt x="87" y="140"/>
                    <a:pt x="86" y="140"/>
                  </a:cubicBezTo>
                  <a:cubicBezTo>
                    <a:pt x="83" y="140"/>
                    <a:pt x="81" y="139"/>
                    <a:pt x="76" y="139"/>
                  </a:cubicBezTo>
                  <a:cubicBezTo>
                    <a:pt x="72" y="139"/>
                    <a:pt x="69" y="140"/>
                    <a:pt x="65" y="140"/>
                  </a:cubicBezTo>
                  <a:cubicBezTo>
                    <a:pt x="60" y="140"/>
                    <a:pt x="57" y="138"/>
                    <a:pt x="57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34" y="135"/>
                    <a:pt x="13" y="142"/>
                    <a:pt x="0" y="150"/>
                  </a:cubicBezTo>
                  <a:cubicBezTo>
                    <a:pt x="2" y="155"/>
                    <a:pt x="7" y="159"/>
                    <a:pt x="15" y="159"/>
                  </a:cubicBezTo>
                  <a:cubicBezTo>
                    <a:pt x="15" y="160"/>
                    <a:pt x="14" y="162"/>
                    <a:pt x="14" y="164"/>
                  </a:cubicBezTo>
                  <a:cubicBezTo>
                    <a:pt x="14" y="169"/>
                    <a:pt x="20" y="171"/>
                    <a:pt x="21" y="179"/>
                  </a:cubicBezTo>
                  <a:cubicBezTo>
                    <a:pt x="25" y="179"/>
                    <a:pt x="38" y="179"/>
                    <a:pt x="49" y="179"/>
                  </a:cubicBezTo>
                  <a:cubicBezTo>
                    <a:pt x="50" y="179"/>
                    <a:pt x="51" y="178"/>
                    <a:pt x="52" y="178"/>
                  </a:cubicBezTo>
                  <a:cubicBezTo>
                    <a:pt x="58" y="178"/>
                    <a:pt x="62" y="182"/>
                    <a:pt x="71" y="182"/>
                  </a:cubicBezTo>
                  <a:cubicBezTo>
                    <a:pt x="82" y="182"/>
                    <a:pt x="85" y="173"/>
                    <a:pt x="94" y="173"/>
                  </a:cubicBezTo>
                  <a:cubicBezTo>
                    <a:pt x="96" y="173"/>
                    <a:pt x="96" y="173"/>
                    <a:pt x="98" y="173"/>
                  </a:cubicBezTo>
                  <a:cubicBezTo>
                    <a:pt x="99" y="173"/>
                    <a:pt x="100" y="173"/>
                    <a:pt x="101" y="173"/>
                  </a:cubicBezTo>
                  <a:cubicBezTo>
                    <a:pt x="101" y="181"/>
                    <a:pt x="101" y="181"/>
                    <a:pt x="101" y="181"/>
                  </a:cubicBezTo>
                  <a:cubicBezTo>
                    <a:pt x="100" y="180"/>
                    <a:pt x="99" y="180"/>
                    <a:pt x="98" y="180"/>
                  </a:cubicBezTo>
                  <a:cubicBezTo>
                    <a:pt x="97" y="180"/>
                    <a:pt x="96" y="180"/>
                    <a:pt x="94" y="182"/>
                  </a:cubicBezTo>
                  <a:cubicBezTo>
                    <a:pt x="94" y="183"/>
                    <a:pt x="103" y="191"/>
                    <a:pt x="103" y="195"/>
                  </a:cubicBezTo>
                  <a:cubicBezTo>
                    <a:pt x="103" y="201"/>
                    <a:pt x="67" y="216"/>
                    <a:pt x="62" y="216"/>
                  </a:cubicBezTo>
                  <a:cubicBezTo>
                    <a:pt x="51" y="216"/>
                    <a:pt x="22" y="229"/>
                    <a:pt x="22" y="245"/>
                  </a:cubicBezTo>
                  <a:cubicBezTo>
                    <a:pt x="22" y="253"/>
                    <a:pt x="39" y="256"/>
                    <a:pt x="43" y="267"/>
                  </a:cubicBezTo>
                  <a:cubicBezTo>
                    <a:pt x="41" y="267"/>
                    <a:pt x="38" y="269"/>
                    <a:pt x="36" y="269"/>
                  </a:cubicBezTo>
                  <a:cubicBezTo>
                    <a:pt x="39" y="274"/>
                    <a:pt x="64" y="293"/>
                    <a:pt x="71" y="293"/>
                  </a:cubicBezTo>
                  <a:cubicBezTo>
                    <a:pt x="73" y="293"/>
                    <a:pt x="77" y="284"/>
                    <a:pt x="81" y="284"/>
                  </a:cubicBezTo>
                  <a:cubicBezTo>
                    <a:pt x="86" y="284"/>
                    <a:pt x="86" y="291"/>
                    <a:pt x="86" y="292"/>
                  </a:cubicBezTo>
                  <a:cubicBezTo>
                    <a:pt x="86" y="296"/>
                    <a:pt x="86" y="296"/>
                    <a:pt x="86" y="303"/>
                  </a:cubicBezTo>
                  <a:cubicBezTo>
                    <a:pt x="86" y="307"/>
                    <a:pt x="88" y="316"/>
                    <a:pt x="91" y="316"/>
                  </a:cubicBezTo>
                  <a:cubicBezTo>
                    <a:pt x="93" y="316"/>
                    <a:pt x="96" y="312"/>
                    <a:pt x="99" y="312"/>
                  </a:cubicBezTo>
                  <a:cubicBezTo>
                    <a:pt x="101" y="312"/>
                    <a:pt x="100" y="312"/>
                    <a:pt x="105" y="312"/>
                  </a:cubicBezTo>
                  <a:cubicBezTo>
                    <a:pt x="105" y="310"/>
                    <a:pt x="105" y="307"/>
                    <a:pt x="106" y="304"/>
                  </a:cubicBezTo>
                  <a:cubicBezTo>
                    <a:pt x="115" y="311"/>
                    <a:pt x="118" y="314"/>
                    <a:pt x="131" y="319"/>
                  </a:cubicBezTo>
                  <a:cubicBezTo>
                    <a:pt x="132" y="315"/>
                    <a:pt x="133" y="313"/>
                    <a:pt x="135" y="309"/>
                  </a:cubicBezTo>
                  <a:cubicBezTo>
                    <a:pt x="140" y="311"/>
                    <a:pt x="143" y="313"/>
                    <a:pt x="149" y="313"/>
                  </a:cubicBezTo>
                  <a:cubicBezTo>
                    <a:pt x="157" y="313"/>
                    <a:pt x="161" y="310"/>
                    <a:pt x="169" y="306"/>
                  </a:cubicBezTo>
                  <a:cubicBezTo>
                    <a:pt x="176" y="306"/>
                    <a:pt x="176" y="306"/>
                    <a:pt x="176" y="306"/>
                  </a:cubicBezTo>
                  <a:cubicBezTo>
                    <a:pt x="164" y="314"/>
                    <a:pt x="164" y="330"/>
                    <a:pt x="152" y="338"/>
                  </a:cubicBezTo>
                  <a:cubicBezTo>
                    <a:pt x="139" y="347"/>
                    <a:pt x="118" y="356"/>
                    <a:pt x="109" y="367"/>
                  </a:cubicBezTo>
                  <a:cubicBezTo>
                    <a:pt x="103" y="375"/>
                    <a:pt x="93" y="370"/>
                    <a:pt x="84" y="375"/>
                  </a:cubicBezTo>
                  <a:cubicBezTo>
                    <a:pt x="78" y="378"/>
                    <a:pt x="74" y="389"/>
                    <a:pt x="67" y="393"/>
                  </a:cubicBezTo>
                  <a:cubicBezTo>
                    <a:pt x="58" y="398"/>
                    <a:pt x="48" y="394"/>
                    <a:pt x="42" y="404"/>
                  </a:cubicBezTo>
                  <a:cubicBezTo>
                    <a:pt x="45" y="404"/>
                    <a:pt x="47" y="405"/>
                    <a:pt x="50" y="405"/>
                  </a:cubicBezTo>
                  <a:cubicBezTo>
                    <a:pt x="67" y="405"/>
                    <a:pt x="77" y="387"/>
                    <a:pt x="94" y="385"/>
                  </a:cubicBezTo>
                  <a:cubicBezTo>
                    <a:pt x="109" y="382"/>
                    <a:pt x="128" y="377"/>
                    <a:pt x="136" y="369"/>
                  </a:cubicBezTo>
                  <a:cubicBezTo>
                    <a:pt x="144" y="360"/>
                    <a:pt x="162" y="355"/>
                    <a:pt x="170" y="345"/>
                  </a:cubicBezTo>
                  <a:cubicBezTo>
                    <a:pt x="174" y="340"/>
                    <a:pt x="176" y="334"/>
                    <a:pt x="183" y="332"/>
                  </a:cubicBezTo>
                  <a:cubicBezTo>
                    <a:pt x="195" y="327"/>
                    <a:pt x="207" y="323"/>
                    <a:pt x="207" y="311"/>
                  </a:cubicBezTo>
                  <a:cubicBezTo>
                    <a:pt x="207" y="308"/>
                    <a:pt x="207" y="305"/>
                    <a:pt x="207" y="303"/>
                  </a:cubicBezTo>
                  <a:cubicBezTo>
                    <a:pt x="207" y="285"/>
                    <a:pt x="242" y="256"/>
                    <a:pt x="255" y="256"/>
                  </a:cubicBezTo>
                  <a:cubicBezTo>
                    <a:pt x="257" y="256"/>
                    <a:pt x="256" y="256"/>
                    <a:pt x="261" y="256"/>
                  </a:cubicBezTo>
                  <a:cubicBezTo>
                    <a:pt x="261" y="258"/>
                    <a:pt x="260" y="260"/>
                    <a:pt x="260" y="262"/>
                  </a:cubicBezTo>
                  <a:cubicBezTo>
                    <a:pt x="245" y="266"/>
                    <a:pt x="237" y="275"/>
                    <a:pt x="237" y="287"/>
                  </a:cubicBezTo>
                  <a:cubicBezTo>
                    <a:pt x="237" y="290"/>
                    <a:pt x="235" y="290"/>
                    <a:pt x="238" y="293"/>
                  </a:cubicBezTo>
                  <a:cubicBezTo>
                    <a:pt x="237" y="294"/>
                    <a:pt x="233" y="294"/>
                    <a:pt x="233" y="298"/>
                  </a:cubicBezTo>
                  <a:cubicBezTo>
                    <a:pt x="233" y="300"/>
                    <a:pt x="237" y="301"/>
                    <a:pt x="239" y="301"/>
                  </a:cubicBezTo>
                  <a:cubicBezTo>
                    <a:pt x="251" y="301"/>
                    <a:pt x="285" y="282"/>
                    <a:pt x="292" y="272"/>
                  </a:cubicBezTo>
                  <a:cubicBezTo>
                    <a:pt x="289" y="270"/>
                    <a:pt x="288" y="268"/>
                    <a:pt x="286" y="264"/>
                  </a:cubicBezTo>
                  <a:cubicBezTo>
                    <a:pt x="291" y="262"/>
                    <a:pt x="302" y="259"/>
                    <a:pt x="308" y="256"/>
                  </a:cubicBezTo>
                  <a:cubicBezTo>
                    <a:pt x="317" y="275"/>
                    <a:pt x="340" y="277"/>
                    <a:pt x="358" y="283"/>
                  </a:cubicBezTo>
                  <a:cubicBezTo>
                    <a:pt x="387" y="283"/>
                    <a:pt x="387" y="283"/>
                    <a:pt x="387" y="283"/>
                  </a:cubicBezTo>
                  <a:cubicBezTo>
                    <a:pt x="402" y="292"/>
                    <a:pt x="420" y="291"/>
                    <a:pt x="434" y="301"/>
                  </a:cubicBezTo>
                  <a:cubicBezTo>
                    <a:pt x="440" y="306"/>
                    <a:pt x="448" y="321"/>
                    <a:pt x="459" y="321"/>
                  </a:cubicBezTo>
                  <a:cubicBezTo>
                    <a:pt x="463" y="321"/>
                    <a:pt x="465" y="316"/>
                    <a:pt x="467" y="312"/>
                  </a:cubicBezTo>
                  <a:cubicBezTo>
                    <a:pt x="471" y="316"/>
                    <a:pt x="475" y="320"/>
                    <a:pt x="483" y="320"/>
                  </a:cubicBezTo>
                  <a:cubicBezTo>
                    <a:pt x="483" y="319"/>
                    <a:pt x="484" y="318"/>
                    <a:pt x="485" y="318"/>
                  </a:cubicBezTo>
                  <a:cubicBezTo>
                    <a:pt x="487" y="318"/>
                    <a:pt x="490" y="321"/>
                    <a:pt x="492" y="323"/>
                  </a:cubicBezTo>
                  <a:cubicBezTo>
                    <a:pt x="491" y="326"/>
                    <a:pt x="487" y="328"/>
                    <a:pt x="487" y="334"/>
                  </a:cubicBezTo>
                  <a:cubicBezTo>
                    <a:pt x="487" y="338"/>
                    <a:pt x="493" y="342"/>
                    <a:pt x="495" y="342"/>
                  </a:cubicBezTo>
                  <a:cubicBezTo>
                    <a:pt x="502" y="342"/>
                    <a:pt x="499" y="336"/>
                    <a:pt x="509" y="335"/>
                  </a:cubicBezTo>
                  <a:cubicBezTo>
                    <a:pt x="509" y="337"/>
                    <a:pt x="509" y="339"/>
                    <a:pt x="509" y="342"/>
                  </a:cubicBezTo>
                  <a:cubicBezTo>
                    <a:pt x="509" y="347"/>
                    <a:pt x="501" y="347"/>
                    <a:pt x="501" y="351"/>
                  </a:cubicBezTo>
                  <a:cubicBezTo>
                    <a:pt x="501" y="355"/>
                    <a:pt x="503" y="359"/>
                    <a:pt x="511" y="359"/>
                  </a:cubicBezTo>
                  <a:cubicBezTo>
                    <a:pt x="520" y="359"/>
                    <a:pt x="526" y="359"/>
                    <a:pt x="526" y="367"/>
                  </a:cubicBezTo>
                  <a:cubicBezTo>
                    <a:pt x="526" y="372"/>
                    <a:pt x="526" y="370"/>
                    <a:pt x="526" y="375"/>
                  </a:cubicBezTo>
                  <a:cubicBezTo>
                    <a:pt x="526" y="381"/>
                    <a:pt x="540" y="391"/>
                    <a:pt x="549" y="391"/>
                  </a:cubicBezTo>
                  <a:cubicBezTo>
                    <a:pt x="551" y="391"/>
                    <a:pt x="551" y="390"/>
                    <a:pt x="554" y="390"/>
                  </a:cubicBezTo>
                  <a:cubicBezTo>
                    <a:pt x="554" y="387"/>
                    <a:pt x="561" y="386"/>
                    <a:pt x="561" y="380"/>
                  </a:cubicBezTo>
                  <a:cubicBezTo>
                    <a:pt x="561" y="380"/>
                    <a:pt x="561" y="380"/>
                    <a:pt x="561" y="380"/>
                  </a:cubicBezTo>
                  <a:cubicBezTo>
                    <a:pt x="561" y="369"/>
                    <a:pt x="552" y="366"/>
                    <a:pt x="548" y="361"/>
                  </a:cubicBezTo>
                  <a:cubicBezTo>
                    <a:pt x="544" y="357"/>
                    <a:pt x="538" y="359"/>
                    <a:pt x="535" y="356"/>
                  </a:cubicBezTo>
                  <a:cubicBezTo>
                    <a:pt x="529" y="350"/>
                    <a:pt x="526" y="342"/>
                    <a:pt x="524" y="335"/>
                  </a:cubicBezTo>
                  <a:cubicBezTo>
                    <a:pt x="523" y="331"/>
                    <a:pt x="519" y="330"/>
                    <a:pt x="518" y="328"/>
                  </a:cubicBezTo>
                  <a:cubicBezTo>
                    <a:pt x="504" y="307"/>
                    <a:pt x="496" y="301"/>
                    <a:pt x="480" y="285"/>
                  </a:cubicBezTo>
                  <a:cubicBezTo>
                    <a:pt x="476" y="288"/>
                    <a:pt x="473" y="287"/>
                    <a:pt x="470" y="288"/>
                  </a:cubicBezTo>
                  <a:cubicBezTo>
                    <a:pt x="463" y="290"/>
                    <a:pt x="463" y="301"/>
                    <a:pt x="455" y="301"/>
                  </a:cubicBezTo>
                  <a:cubicBezTo>
                    <a:pt x="445" y="301"/>
                    <a:pt x="434" y="287"/>
                    <a:pt x="429" y="280"/>
                  </a:cubicBezTo>
                  <a:cubicBezTo>
                    <a:pt x="426" y="276"/>
                    <a:pt x="421" y="275"/>
                    <a:pt x="416" y="275"/>
                  </a:cubicBezTo>
                  <a:cubicBezTo>
                    <a:pt x="415" y="275"/>
                    <a:pt x="414" y="275"/>
                    <a:pt x="413" y="275"/>
                  </a:cubicBezTo>
                  <a:cubicBezTo>
                    <a:pt x="412" y="275"/>
                    <a:pt x="411" y="275"/>
                    <a:pt x="410" y="275"/>
                  </a:cubicBezTo>
                  <a:cubicBezTo>
                    <a:pt x="406" y="275"/>
                    <a:pt x="402" y="275"/>
                    <a:pt x="400" y="272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400" y="44"/>
                    <a:pt x="400" y="44"/>
                    <a:pt x="400" y="44"/>
                  </a:cubicBezTo>
                  <a:cubicBezTo>
                    <a:pt x="387" y="40"/>
                    <a:pt x="382" y="34"/>
                    <a:pt x="367" y="34"/>
                  </a:cubicBezTo>
                  <a:cubicBezTo>
                    <a:pt x="357" y="34"/>
                    <a:pt x="351" y="37"/>
                    <a:pt x="342" y="37"/>
                  </a:cubicBezTo>
                  <a:cubicBezTo>
                    <a:pt x="325" y="37"/>
                    <a:pt x="293" y="35"/>
                    <a:pt x="282" y="24"/>
                  </a:cubicBezTo>
                  <a:cubicBezTo>
                    <a:pt x="241" y="24"/>
                    <a:pt x="241" y="24"/>
                    <a:pt x="241" y="24"/>
                  </a:cubicBezTo>
                  <a:cubicBezTo>
                    <a:pt x="234" y="20"/>
                    <a:pt x="232" y="18"/>
                    <a:pt x="226" y="13"/>
                  </a:cubicBezTo>
                  <a:cubicBezTo>
                    <a:pt x="199" y="13"/>
                    <a:pt x="199" y="13"/>
                    <a:pt x="199" y="13"/>
                  </a:cubicBezTo>
                  <a:cubicBezTo>
                    <a:pt x="194" y="12"/>
                    <a:pt x="193" y="10"/>
                    <a:pt x="187" y="8"/>
                  </a:cubicBezTo>
                  <a:cubicBezTo>
                    <a:pt x="185" y="12"/>
                    <a:pt x="180" y="15"/>
                    <a:pt x="176" y="15"/>
                  </a:cubicBezTo>
                  <a:cubicBezTo>
                    <a:pt x="175" y="15"/>
                    <a:pt x="174" y="15"/>
                    <a:pt x="174" y="15"/>
                  </a:cubicBezTo>
                  <a:cubicBezTo>
                    <a:pt x="175" y="12"/>
                    <a:pt x="176" y="11"/>
                    <a:pt x="179" y="8"/>
                  </a:cubicBezTo>
                  <a:cubicBezTo>
                    <a:pt x="172" y="6"/>
                    <a:pt x="169" y="0"/>
                    <a:pt x="16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35"/>
            <p:cNvSpPr>
              <a:spLocks/>
            </p:cNvSpPr>
            <p:nvPr/>
          </p:nvSpPr>
          <p:spPr bwMode="auto">
            <a:xfrm>
              <a:off x="-1314" y="830"/>
              <a:ext cx="64" cy="80"/>
            </a:xfrm>
            <a:custGeom>
              <a:avLst/>
              <a:gdLst>
                <a:gd name="T0" fmla="*/ 6 w 27"/>
                <a:gd name="T1" fmla="*/ 0 h 34"/>
                <a:gd name="T2" fmla="*/ 0 w 27"/>
                <a:gd name="T3" fmla="*/ 12 h 34"/>
                <a:gd name="T4" fmla="*/ 5 w 27"/>
                <a:gd name="T5" fmla="*/ 10 h 34"/>
                <a:gd name="T6" fmla="*/ 12 w 27"/>
                <a:gd name="T7" fmla="*/ 12 h 34"/>
                <a:gd name="T8" fmla="*/ 12 w 27"/>
                <a:gd name="T9" fmla="*/ 23 h 34"/>
                <a:gd name="T10" fmla="*/ 23 w 27"/>
                <a:gd name="T11" fmla="*/ 34 h 34"/>
                <a:gd name="T12" fmla="*/ 27 w 27"/>
                <a:gd name="T13" fmla="*/ 29 h 34"/>
                <a:gd name="T14" fmla="*/ 14 w 27"/>
                <a:gd name="T15" fmla="*/ 2 h 34"/>
                <a:gd name="T16" fmla="*/ 6 w 27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34">
                  <a:moveTo>
                    <a:pt x="6" y="0"/>
                  </a:moveTo>
                  <a:cubicBezTo>
                    <a:pt x="2" y="0"/>
                    <a:pt x="0" y="3"/>
                    <a:pt x="0" y="12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6" y="10"/>
                    <a:pt x="7" y="11"/>
                    <a:pt x="12" y="12"/>
                  </a:cubicBezTo>
                  <a:cubicBezTo>
                    <a:pt x="10" y="15"/>
                    <a:pt x="12" y="19"/>
                    <a:pt x="12" y="23"/>
                  </a:cubicBezTo>
                  <a:cubicBezTo>
                    <a:pt x="12" y="23"/>
                    <a:pt x="18" y="34"/>
                    <a:pt x="23" y="34"/>
                  </a:cubicBezTo>
                  <a:cubicBezTo>
                    <a:pt x="25" y="34"/>
                    <a:pt x="27" y="33"/>
                    <a:pt x="27" y="29"/>
                  </a:cubicBezTo>
                  <a:cubicBezTo>
                    <a:pt x="27" y="17"/>
                    <a:pt x="13" y="16"/>
                    <a:pt x="14" y="2"/>
                  </a:cubicBezTo>
                  <a:cubicBezTo>
                    <a:pt x="11" y="1"/>
                    <a:pt x="8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36"/>
            <p:cNvSpPr>
              <a:spLocks/>
            </p:cNvSpPr>
            <p:nvPr/>
          </p:nvSpPr>
          <p:spPr bwMode="auto">
            <a:xfrm>
              <a:off x="-1406" y="733"/>
              <a:ext cx="66" cy="101"/>
            </a:xfrm>
            <a:custGeom>
              <a:avLst/>
              <a:gdLst>
                <a:gd name="T0" fmla="*/ 18 w 28"/>
                <a:gd name="T1" fmla="*/ 0 h 43"/>
                <a:gd name="T2" fmla="*/ 14 w 28"/>
                <a:gd name="T3" fmla="*/ 2 h 43"/>
                <a:gd name="T4" fmla="*/ 6 w 28"/>
                <a:gd name="T5" fmla="*/ 0 h 43"/>
                <a:gd name="T6" fmla="*/ 0 w 28"/>
                <a:gd name="T7" fmla="*/ 6 h 43"/>
                <a:gd name="T8" fmla="*/ 14 w 28"/>
                <a:gd name="T9" fmla="*/ 21 h 43"/>
                <a:gd name="T10" fmla="*/ 22 w 28"/>
                <a:gd name="T11" fmla="*/ 43 h 43"/>
                <a:gd name="T12" fmla="*/ 24 w 28"/>
                <a:gd name="T13" fmla="*/ 22 h 43"/>
                <a:gd name="T14" fmla="*/ 20 w 28"/>
                <a:gd name="T15" fmla="*/ 23 h 43"/>
                <a:gd name="T16" fmla="*/ 18 w 28"/>
                <a:gd name="T17" fmla="*/ 22 h 43"/>
                <a:gd name="T18" fmla="*/ 18 w 28"/>
                <a:gd name="T1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3">
                  <a:moveTo>
                    <a:pt x="18" y="0"/>
                  </a:moveTo>
                  <a:cubicBezTo>
                    <a:pt x="16" y="2"/>
                    <a:pt x="15" y="2"/>
                    <a:pt x="14" y="2"/>
                  </a:cubicBezTo>
                  <a:cubicBezTo>
                    <a:pt x="12" y="2"/>
                    <a:pt x="12" y="0"/>
                    <a:pt x="6" y="0"/>
                  </a:cubicBezTo>
                  <a:cubicBezTo>
                    <a:pt x="4" y="0"/>
                    <a:pt x="0" y="1"/>
                    <a:pt x="0" y="6"/>
                  </a:cubicBezTo>
                  <a:cubicBezTo>
                    <a:pt x="0" y="13"/>
                    <a:pt x="6" y="20"/>
                    <a:pt x="14" y="21"/>
                  </a:cubicBezTo>
                  <a:cubicBezTo>
                    <a:pt x="14" y="30"/>
                    <a:pt x="16" y="36"/>
                    <a:pt x="22" y="43"/>
                  </a:cubicBezTo>
                  <a:cubicBezTo>
                    <a:pt x="28" y="37"/>
                    <a:pt x="22" y="30"/>
                    <a:pt x="24" y="22"/>
                  </a:cubicBezTo>
                  <a:cubicBezTo>
                    <a:pt x="23" y="23"/>
                    <a:pt x="21" y="23"/>
                    <a:pt x="20" y="23"/>
                  </a:cubicBezTo>
                  <a:cubicBezTo>
                    <a:pt x="19" y="23"/>
                    <a:pt x="18" y="23"/>
                    <a:pt x="18" y="22"/>
                  </a:cubicBezTo>
                  <a:cubicBezTo>
                    <a:pt x="16" y="14"/>
                    <a:pt x="18" y="14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37"/>
            <p:cNvSpPr>
              <a:spLocks/>
            </p:cNvSpPr>
            <p:nvPr/>
          </p:nvSpPr>
          <p:spPr bwMode="auto">
            <a:xfrm>
              <a:off x="-801" y="-204"/>
              <a:ext cx="655" cy="343"/>
            </a:xfrm>
            <a:custGeom>
              <a:avLst/>
              <a:gdLst>
                <a:gd name="T0" fmla="*/ 202 w 277"/>
                <a:gd name="T1" fmla="*/ 0 h 145"/>
                <a:gd name="T2" fmla="*/ 186 w 277"/>
                <a:gd name="T3" fmla="*/ 9 h 145"/>
                <a:gd name="T4" fmla="*/ 186 w 277"/>
                <a:gd name="T5" fmla="*/ 15 h 145"/>
                <a:gd name="T6" fmla="*/ 181 w 277"/>
                <a:gd name="T7" fmla="*/ 16 h 145"/>
                <a:gd name="T8" fmla="*/ 171 w 277"/>
                <a:gd name="T9" fmla="*/ 15 h 145"/>
                <a:gd name="T10" fmla="*/ 162 w 277"/>
                <a:gd name="T11" fmla="*/ 21 h 145"/>
                <a:gd name="T12" fmla="*/ 174 w 277"/>
                <a:gd name="T13" fmla="*/ 58 h 145"/>
                <a:gd name="T14" fmla="*/ 167 w 277"/>
                <a:gd name="T15" fmla="*/ 62 h 145"/>
                <a:gd name="T16" fmla="*/ 158 w 277"/>
                <a:gd name="T17" fmla="*/ 43 h 145"/>
                <a:gd name="T18" fmla="*/ 141 w 277"/>
                <a:gd name="T19" fmla="*/ 28 h 145"/>
                <a:gd name="T20" fmla="*/ 129 w 277"/>
                <a:gd name="T21" fmla="*/ 28 h 145"/>
                <a:gd name="T22" fmla="*/ 132 w 277"/>
                <a:gd name="T23" fmla="*/ 37 h 145"/>
                <a:gd name="T24" fmla="*/ 116 w 277"/>
                <a:gd name="T25" fmla="*/ 41 h 145"/>
                <a:gd name="T26" fmla="*/ 92 w 277"/>
                <a:gd name="T27" fmla="*/ 25 h 145"/>
                <a:gd name="T28" fmla="*/ 76 w 277"/>
                <a:gd name="T29" fmla="*/ 35 h 145"/>
                <a:gd name="T30" fmla="*/ 67 w 277"/>
                <a:gd name="T31" fmla="*/ 16 h 145"/>
                <a:gd name="T32" fmla="*/ 0 w 277"/>
                <a:gd name="T33" fmla="*/ 61 h 145"/>
                <a:gd name="T34" fmla="*/ 16 w 277"/>
                <a:gd name="T35" fmla="*/ 72 h 145"/>
                <a:gd name="T36" fmla="*/ 26 w 277"/>
                <a:gd name="T37" fmla="*/ 71 h 145"/>
                <a:gd name="T38" fmla="*/ 34 w 277"/>
                <a:gd name="T39" fmla="*/ 72 h 145"/>
                <a:gd name="T40" fmla="*/ 13 w 277"/>
                <a:gd name="T41" fmla="*/ 83 h 145"/>
                <a:gd name="T42" fmla="*/ 33 w 277"/>
                <a:gd name="T43" fmla="*/ 94 h 145"/>
                <a:gd name="T44" fmla="*/ 54 w 277"/>
                <a:gd name="T45" fmla="*/ 93 h 145"/>
                <a:gd name="T46" fmla="*/ 82 w 277"/>
                <a:gd name="T47" fmla="*/ 93 h 145"/>
                <a:gd name="T48" fmla="*/ 95 w 277"/>
                <a:gd name="T49" fmla="*/ 98 h 145"/>
                <a:gd name="T50" fmla="*/ 77 w 277"/>
                <a:gd name="T51" fmla="*/ 99 h 145"/>
                <a:gd name="T52" fmla="*/ 26 w 277"/>
                <a:gd name="T53" fmla="*/ 111 h 145"/>
                <a:gd name="T54" fmla="*/ 51 w 277"/>
                <a:gd name="T55" fmla="*/ 130 h 145"/>
                <a:gd name="T56" fmla="*/ 64 w 277"/>
                <a:gd name="T57" fmla="*/ 129 h 145"/>
                <a:gd name="T58" fmla="*/ 80 w 277"/>
                <a:gd name="T59" fmla="*/ 132 h 145"/>
                <a:gd name="T60" fmla="*/ 90 w 277"/>
                <a:gd name="T61" fmla="*/ 145 h 145"/>
                <a:gd name="T62" fmla="*/ 137 w 277"/>
                <a:gd name="T63" fmla="*/ 145 h 145"/>
                <a:gd name="T64" fmla="*/ 175 w 277"/>
                <a:gd name="T65" fmla="*/ 135 h 145"/>
                <a:gd name="T66" fmla="*/ 189 w 277"/>
                <a:gd name="T67" fmla="*/ 125 h 145"/>
                <a:gd name="T68" fmla="*/ 232 w 277"/>
                <a:gd name="T69" fmla="*/ 141 h 145"/>
                <a:gd name="T70" fmla="*/ 236 w 277"/>
                <a:gd name="T71" fmla="*/ 141 h 145"/>
                <a:gd name="T72" fmla="*/ 262 w 277"/>
                <a:gd name="T73" fmla="*/ 132 h 145"/>
                <a:gd name="T74" fmla="*/ 257 w 277"/>
                <a:gd name="T75" fmla="*/ 124 h 145"/>
                <a:gd name="T76" fmla="*/ 249 w 277"/>
                <a:gd name="T77" fmla="*/ 120 h 145"/>
                <a:gd name="T78" fmla="*/ 256 w 277"/>
                <a:gd name="T79" fmla="*/ 115 h 145"/>
                <a:gd name="T80" fmla="*/ 265 w 277"/>
                <a:gd name="T81" fmla="*/ 115 h 145"/>
                <a:gd name="T82" fmla="*/ 277 w 277"/>
                <a:gd name="T83" fmla="*/ 111 h 145"/>
                <a:gd name="T84" fmla="*/ 223 w 277"/>
                <a:gd name="T85" fmla="*/ 74 h 145"/>
                <a:gd name="T86" fmla="*/ 208 w 277"/>
                <a:gd name="T87" fmla="*/ 29 h 145"/>
                <a:gd name="T88" fmla="*/ 220 w 277"/>
                <a:gd name="T89" fmla="*/ 12 h 145"/>
                <a:gd name="T90" fmla="*/ 202 w 277"/>
                <a:gd name="T9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7" h="145">
                  <a:moveTo>
                    <a:pt x="202" y="0"/>
                  </a:moveTo>
                  <a:cubicBezTo>
                    <a:pt x="193" y="0"/>
                    <a:pt x="186" y="4"/>
                    <a:pt x="186" y="9"/>
                  </a:cubicBezTo>
                  <a:cubicBezTo>
                    <a:pt x="186" y="11"/>
                    <a:pt x="186" y="13"/>
                    <a:pt x="186" y="15"/>
                  </a:cubicBezTo>
                  <a:cubicBezTo>
                    <a:pt x="183" y="16"/>
                    <a:pt x="182" y="16"/>
                    <a:pt x="181" y="16"/>
                  </a:cubicBezTo>
                  <a:cubicBezTo>
                    <a:pt x="178" y="16"/>
                    <a:pt x="178" y="15"/>
                    <a:pt x="171" y="15"/>
                  </a:cubicBezTo>
                  <a:cubicBezTo>
                    <a:pt x="167" y="15"/>
                    <a:pt x="162" y="17"/>
                    <a:pt x="162" y="21"/>
                  </a:cubicBezTo>
                  <a:cubicBezTo>
                    <a:pt x="162" y="26"/>
                    <a:pt x="170" y="51"/>
                    <a:pt x="174" y="58"/>
                  </a:cubicBezTo>
                  <a:cubicBezTo>
                    <a:pt x="171" y="60"/>
                    <a:pt x="171" y="62"/>
                    <a:pt x="167" y="62"/>
                  </a:cubicBezTo>
                  <a:cubicBezTo>
                    <a:pt x="158" y="62"/>
                    <a:pt x="161" y="49"/>
                    <a:pt x="158" y="43"/>
                  </a:cubicBezTo>
                  <a:cubicBezTo>
                    <a:pt x="156" y="37"/>
                    <a:pt x="148" y="30"/>
                    <a:pt x="141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30" y="31"/>
                    <a:pt x="131" y="33"/>
                    <a:pt x="132" y="37"/>
                  </a:cubicBezTo>
                  <a:cubicBezTo>
                    <a:pt x="126" y="39"/>
                    <a:pt x="122" y="40"/>
                    <a:pt x="116" y="41"/>
                  </a:cubicBezTo>
                  <a:cubicBezTo>
                    <a:pt x="112" y="31"/>
                    <a:pt x="107" y="25"/>
                    <a:pt x="92" y="25"/>
                  </a:cubicBezTo>
                  <a:cubicBezTo>
                    <a:pt x="84" y="25"/>
                    <a:pt x="80" y="32"/>
                    <a:pt x="76" y="35"/>
                  </a:cubicBezTo>
                  <a:cubicBezTo>
                    <a:pt x="74" y="31"/>
                    <a:pt x="74" y="16"/>
                    <a:pt x="67" y="16"/>
                  </a:cubicBezTo>
                  <a:cubicBezTo>
                    <a:pt x="48" y="16"/>
                    <a:pt x="0" y="35"/>
                    <a:pt x="0" y="61"/>
                  </a:cubicBezTo>
                  <a:cubicBezTo>
                    <a:pt x="0" y="64"/>
                    <a:pt x="10" y="72"/>
                    <a:pt x="16" y="72"/>
                  </a:cubicBezTo>
                  <a:cubicBezTo>
                    <a:pt x="20" y="72"/>
                    <a:pt x="23" y="71"/>
                    <a:pt x="26" y="71"/>
                  </a:cubicBezTo>
                  <a:cubicBezTo>
                    <a:pt x="28" y="71"/>
                    <a:pt x="31" y="71"/>
                    <a:pt x="34" y="72"/>
                  </a:cubicBezTo>
                  <a:cubicBezTo>
                    <a:pt x="28" y="76"/>
                    <a:pt x="13" y="72"/>
                    <a:pt x="13" y="83"/>
                  </a:cubicBezTo>
                  <a:cubicBezTo>
                    <a:pt x="13" y="92"/>
                    <a:pt x="23" y="94"/>
                    <a:pt x="33" y="94"/>
                  </a:cubicBezTo>
                  <a:cubicBezTo>
                    <a:pt x="41" y="94"/>
                    <a:pt x="49" y="93"/>
                    <a:pt x="54" y="93"/>
                  </a:cubicBezTo>
                  <a:cubicBezTo>
                    <a:pt x="59" y="93"/>
                    <a:pt x="72" y="93"/>
                    <a:pt x="82" y="93"/>
                  </a:cubicBezTo>
                  <a:cubicBezTo>
                    <a:pt x="87" y="93"/>
                    <a:pt x="91" y="96"/>
                    <a:pt x="95" y="98"/>
                  </a:cubicBezTo>
                  <a:cubicBezTo>
                    <a:pt x="89" y="98"/>
                    <a:pt x="85" y="99"/>
                    <a:pt x="77" y="99"/>
                  </a:cubicBezTo>
                  <a:cubicBezTo>
                    <a:pt x="55" y="99"/>
                    <a:pt x="39" y="102"/>
                    <a:pt x="26" y="111"/>
                  </a:cubicBezTo>
                  <a:cubicBezTo>
                    <a:pt x="30" y="117"/>
                    <a:pt x="39" y="130"/>
                    <a:pt x="51" y="130"/>
                  </a:cubicBezTo>
                  <a:cubicBezTo>
                    <a:pt x="54" y="130"/>
                    <a:pt x="59" y="129"/>
                    <a:pt x="64" y="129"/>
                  </a:cubicBezTo>
                  <a:cubicBezTo>
                    <a:pt x="70" y="129"/>
                    <a:pt x="77" y="130"/>
                    <a:pt x="80" y="132"/>
                  </a:cubicBezTo>
                  <a:cubicBezTo>
                    <a:pt x="86" y="137"/>
                    <a:pt x="81" y="145"/>
                    <a:pt x="90" y="145"/>
                  </a:cubicBezTo>
                  <a:cubicBezTo>
                    <a:pt x="104" y="145"/>
                    <a:pt x="113" y="145"/>
                    <a:pt x="137" y="145"/>
                  </a:cubicBezTo>
                  <a:cubicBezTo>
                    <a:pt x="148" y="138"/>
                    <a:pt x="161" y="142"/>
                    <a:pt x="175" y="135"/>
                  </a:cubicBezTo>
                  <a:cubicBezTo>
                    <a:pt x="183" y="131"/>
                    <a:pt x="179" y="125"/>
                    <a:pt x="189" y="125"/>
                  </a:cubicBezTo>
                  <a:cubicBezTo>
                    <a:pt x="204" y="125"/>
                    <a:pt x="212" y="141"/>
                    <a:pt x="232" y="141"/>
                  </a:cubicBezTo>
                  <a:cubicBezTo>
                    <a:pt x="233" y="141"/>
                    <a:pt x="235" y="141"/>
                    <a:pt x="236" y="141"/>
                  </a:cubicBezTo>
                  <a:cubicBezTo>
                    <a:pt x="248" y="141"/>
                    <a:pt x="258" y="141"/>
                    <a:pt x="262" y="132"/>
                  </a:cubicBezTo>
                  <a:cubicBezTo>
                    <a:pt x="260" y="130"/>
                    <a:pt x="257" y="129"/>
                    <a:pt x="257" y="124"/>
                  </a:cubicBezTo>
                  <a:cubicBezTo>
                    <a:pt x="255" y="124"/>
                    <a:pt x="249" y="124"/>
                    <a:pt x="249" y="120"/>
                  </a:cubicBezTo>
                  <a:cubicBezTo>
                    <a:pt x="249" y="116"/>
                    <a:pt x="252" y="115"/>
                    <a:pt x="256" y="115"/>
                  </a:cubicBezTo>
                  <a:cubicBezTo>
                    <a:pt x="260" y="115"/>
                    <a:pt x="262" y="115"/>
                    <a:pt x="265" y="115"/>
                  </a:cubicBezTo>
                  <a:cubicBezTo>
                    <a:pt x="268" y="115"/>
                    <a:pt x="271" y="114"/>
                    <a:pt x="277" y="111"/>
                  </a:cubicBezTo>
                  <a:cubicBezTo>
                    <a:pt x="267" y="103"/>
                    <a:pt x="223" y="91"/>
                    <a:pt x="223" y="74"/>
                  </a:cubicBezTo>
                  <a:cubicBezTo>
                    <a:pt x="223" y="60"/>
                    <a:pt x="208" y="48"/>
                    <a:pt x="208" y="29"/>
                  </a:cubicBezTo>
                  <a:cubicBezTo>
                    <a:pt x="208" y="25"/>
                    <a:pt x="220" y="20"/>
                    <a:pt x="220" y="12"/>
                  </a:cubicBezTo>
                  <a:cubicBezTo>
                    <a:pt x="220" y="4"/>
                    <a:pt x="211" y="0"/>
                    <a:pt x="2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38"/>
            <p:cNvSpPr>
              <a:spLocks/>
            </p:cNvSpPr>
            <p:nvPr/>
          </p:nvSpPr>
          <p:spPr bwMode="auto">
            <a:xfrm>
              <a:off x="-1042" y="-254"/>
              <a:ext cx="366" cy="237"/>
            </a:xfrm>
            <a:custGeom>
              <a:avLst/>
              <a:gdLst>
                <a:gd name="T0" fmla="*/ 67 w 155"/>
                <a:gd name="T1" fmla="*/ 0 h 100"/>
                <a:gd name="T2" fmla="*/ 50 w 155"/>
                <a:gd name="T3" fmla="*/ 4 h 100"/>
                <a:gd name="T4" fmla="*/ 30 w 155"/>
                <a:gd name="T5" fmla="*/ 2 h 100"/>
                <a:gd name="T6" fmla="*/ 18 w 155"/>
                <a:gd name="T7" fmla="*/ 4 h 100"/>
                <a:gd name="T8" fmla="*/ 26 w 155"/>
                <a:gd name="T9" fmla="*/ 22 h 100"/>
                <a:gd name="T10" fmla="*/ 0 w 155"/>
                <a:gd name="T11" fmla="*/ 74 h 100"/>
                <a:gd name="T12" fmla="*/ 25 w 155"/>
                <a:gd name="T13" fmla="*/ 85 h 100"/>
                <a:gd name="T14" fmla="*/ 33 w 155"/>
                <a:gd name="T15" fmla="*/ 95 h 100"/>
                <a:gd name="T16" fmla="*/ 41 w 155"/>
                <a:gd name="T17" fmla="*/ 100 h 100"/>
                <a:gd name="T18" fmla="*/ 82 w 155"/>
                <a:gd name="T19" fmla="*/ 83 h 100"/>
                <a:gd name="T20" fmla="*/ 121 w 155"/>
                <a:gd name="T21" fmla="*/ 43 h 100"/>
                <a:gd name="T22" fmla="*/ 155 w 155"/>
                <a:gd name="T23" fmla="*/ 32 h 100"/>
                <a:gd name="T24" fmla="*/ 118 w 155"/>
                <a:gd name="T25" fmla="*/ 9 h 100"/>
                <a:gd name="T26" fmla="*/ 104 w 155"/>
                <a:gd name="T27" fmla="*/ 13 h 100"/>
                <a:gd name="T28" fmla="*/ 100 w 155"/>
                <a:gd name="T29" fmla="*/ 11 h 100"/>
                <a:gd name="T30" fmla="*/ 71 w 155"/>
                <a:gd name="T31" fmla="*/ 0 h 100"/>
                <a:gd name="T32" fmla="*/ 67 w 155"/>
                <a:gd name="T3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100">
                  <a:moveTo>
                    <a:pt x="67" y="0"/>
                  </a:moveTo>
                  <a:cubicBezTo>
                    <a:pt x="60" y="0"/>
                    <a:pt x="55" y="4"/>
                    <a:pt x="50" y="4"/>
                  </a:cubicBezTo>
                  <a:cubicBezTo>
                    <a:pt x="42" y="4"/>
                    <a:pt x="36" y="2"/>
                    <a:pt x="30" y="2"/>
                  </a:cubicBezTo>
                  <a:cubicBezTo>
                    <a:pt x="26" y="2"/>
                    <a:pt x="23" y="2"/>
                    <a:pt x="18" y="4"/>
                  </a:cubicBezTo>
                  <a:cubicBezTo>
                    <a:pt x="19" y="10"/>
                    <a:pt x="26" y="18"/>
                    <a:pt x="26" y="22"/>
                  </a:cubicBezTo>
                  <a:cubicBezTo>
                    <a:pt x="26" y="41"/>
                    <a:pt x="0" y="56"/>
                    <a:pt x="0" y="74"/>
                  </a:cubicBezTo>
                  <a:cubicBezTo>
                    <a:pt x="0" y="80"/>
                    <a:pt x="21" y="79"/>
                    <a:pt x="25" y="85"/>
                  </a:cubicBezTo>
                  <a:cubicBezTo>
                    <a:pt x="27" y="87"/>
                    <a:pt x="31" y="95"/>
                    <a:pt x="33" y="95"/>
                  </a:cubicBezTo>
                  <a:cubicBezTo>
                    <a:pt x="36" y="95"/>
                    <a:pt x="37" y="100"/>
                    <a:pt x="41" y="100"/>
                  </a:cubicBezTo>
                  <a:cubicBezTo>
                    <a:pt x="45" y="100"/>
                    <a:pt x="82" y="87"/>
                    <a:pt x="82" y="83"/>
                  </a:cubicBezTo>
                  <a:cubicBezTo>
                    <a:pt x="82" y="71"/>
                    <a:pt x="105" y="49"/>
                    <a:pt x="121" y="43"/>
                  </a:cubicBezTo>
                  <a:cubicBezTo>
                    <a:pt x="127" y="42"/>
                    <a:pt x="155" y="38"/>
                    <a:pt x="155" y="32"/>
                  </a:cubicBezTo>
                  <a:cubicBezTo>
                    <a:pt x="155" y="20"/>
                    <a:pt x="129" y="9"/>
                    <a:pt x="118" y="9"/>
                  </a:cubicBezTo>
                  <a:cubicBezTo>
                    <a:pt x="113" y="9"/>
                    <a:pt x="108" y="13"/>
                    <a:pt x="104" y="13"/>
                  </a:cubicBezTo>
                  <a:cubicBezTo>
                    <a:pt x="102" y="13"/>
                    <a:pt x="101" y="12"/>
                    <a:pt x="100" y="11"/>
                  </a:cubicBezTo>
                  <a:cubicBezTo>
                    <a:pt x="88" y="10"/>
                    <a:pt x="83" y="3"/>
                    <a:pt x="71" y="0"/>
                  </a:cubicBezTo>
                  <a:cubicBezTo>
                    <a:pt x="70" y="0"/>
                    <a:pt x="68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39"/>
            <p:cNvSpPr>
              <a:spLocks noEditPoints="1"/>
            </p:cNvSpPr>
            <p:nvPr/>
          </p:nvSpPr>
          <p:spPr bwMode="auto">
            <a:xfrm>
              <a:off x="-751" y="-429"/>
              <a:ext cx="437" cy="185"/>
            </a:xfrm>
            <a:custGeom>
              <a:avLst/>
              <a:gdLst>
                <a:gd name="T0" fmla="*/ 37 w 185"/>
                <a:gd name="T1" fmla="*/ 43 h 78"/>
                <a:gd name="T2" fmla="*/ 33 w 185"/>
                <a:gd name="T3" fmla="*/ 42 h 78"/>
                <a:gd name="T4" fmla="*/ 37 w 185"/>
                <a:gd name="T5" fmla="*/ 43 h 78"/>
                <a:gd name="T6" fmla="*/ 46 w 185"/>
                <a:gd name="T7" fmla="*/ 31 h 78"/>
                <a:gd name="T8" fmla="*/ 37 w 185"/>
                <a:gd name="T9" fmla="*/ 30 h 78"/>
                <a:gd name="T10" fmla="*/ 46 w 185"/>
                <a:gd name="T11" fmla="*/ 31 h 78"/>
                <a:gd name="T12" fmla="*/ 42 w 185"/>
                <a:gd name="T13" fmla="*/ 21 h 78"/>
                <a:gd name="T14" fmla="*/ 43 w 185"/>
                <a:gd name="T15" fmla="*/ 21 h 78"/>
                <a:gd name="T16" fmla="*/ 42 w 185"/>
                <a:gd name="T17" fmla="*/ 21 h 78"/>
                <a:gd name="T18" fmla="*/ 128 w 185"/>
                <a:gd name="T19" fmla="*/ 0 h 78"/>
                <a:gd name="T20" fmla="*/ 109 w 185"/>
                <a:gd name="T21" fmla="*/ 17 h 78"/>
                <a:gd name="T22" fmla="*/ 122 w 185"/>
                <a:gd name="T23" fmla="*/ 25 h 78"/>
                <a:gd name="T24" fmla="*/ 122 w 185"/>
                <a:gd name="T25" fmla="*/ 32 h 78"/>
                <a:gd name="T26" fmla="*/ 117 w 185"/>
                <a:gd name="T27" fmla="*/ 34 h 78"/>
                <a:gd name="T28" fmla="*/ 128 w 185"/>
                <a:gd name="T29" fmla="*/ 36 h 78"/>
                <a:gd name="T30" fmla="*/ 116 w 185"/>
                <a:gd name="T31" fmla="*/ 43 h 78"/>
                <a:gd name="T32" fmla="*/ 66 w 185"/>
                <a:gd name="T33" fmla="*/ 22 h 78"/>
                <a:gd name="T34" fmla="*/ 54 w 185"/>
                <a:gd name="T35" fmla="*/ 22 h 78"/>
                <a:gd name="T36" fmla="*/ 45 w 185"/>
                <a:gd name="T37" fmla="*/ 15 h 78"/>
                <a:gd name="T38" fmla="*/ 35 w 185"/>
                <a:gd name="T39" fmla="*/ 14 h 78"/>
                <a:gd name="T40" fmla="*/ 27 w 185"/>
                <a:gd name="T41" fmla="*/ 15 h 78"/>
                <a:gd name="T42" fmla="*/ 31 w 185"/>
                <a:gd name="T43" fmla="*/ 20 h 78"/>
                <a:gd name="T44" fmla="*/ 30 w 185"/>
                <a:gd name="T45" fmla="*/ 20 h 78"/>
                <a:gd name="T46" fmla="*/ 19 w 185"/>
                <a:gd name="T47" fmla="*/ 26 h 78"/>
                <a:gd name="T48" fmla="*/ 25 w 185"/>
                <a:gd name="T49" fmla="*/ 28 h 78"/>
                <a:gd name="T50" fmla="*/ 22 w 185"/>
                <a:gd name="T51" fmla="*/ 28 h 78"/>
                <a:gd name="T52" fmla="*/ 17 w 185"/>
                <a:gd name="T53" fmla="*/ 27 h 78"/>
                <a:gd name="T54" fmla="*/ 13 w 185"/>
                <a:gd name="T55" fmla="*/ 28 h 78"/>
                <a:gd name="T56" fmla="*/ 13 w 185"/>
                <a:gd name="T57" fmla="*/ 36 h 78"/>
                <a:gd name="T58" fmla="*/ 18 w 185"/>
                <a:gd name="T59" fmla="*/ 38 h 78"/>
                <a:gd name="T60" fmla="*/ 13 w 185"/>
                <a:gd name="T61" fmla="*/ 37 h 78"/>
                <a:gd name="T62" fmla="*/ 0 w 185"/>
                <a:gd name="T63" fmla="*/ 43 h 78"/>
                <a:gd name="T64" fmla="*/ 0 w 185"/>
                <a:gd name="T65" fmla="*/ 50 h 78"/>
                <a:gd name="T66" fmla="*/ 8 w 185"/>
                <a:gd name="T67" fmla="*/ 58 h 78"/>
                <a:gd name="T68" fmla="*/ 26 w 185"/>
                <a:gd name="T69" fmla="*/ 62 h 78"/>
                <a:gd name="T70" fmla="*/ 49 w 185"/>
                <a:gd name="T71" fmla="*/ 58 h 78"/>
                <a:gd name="T72" fmla="*/ 54 w 185"/>
                <a:gd name="T73" fmla="*/ 51 h 78"/>
                <a:gd name="T74" fmla="*/ 63 w 185"/>
                <a:gd name="T75" fmla="*/ 64 h 78"/>
                <a:gd name="T76" fmla="*/ 57 w 185"/>
                <a:gd name="T77" fmla="*/ 63 h 78"/>
                <a:gd name="T78" fmla="*/ 49 w 185"/>
                <a:gd name="T79" fmla="*/ 70 h 78"/>
                <a:gd name="T80" fmla="*/ 63 w 185"/>
                <a:gd name="T81" fmla="*/ 78 h 78"/>
                <a:gd name="T82" fmla="*/ 98 w 185"/>
                <a:gd name="T83" fmla="*/ 70 h 78"/>
                <a:gd name="T84" fmla="*/ 133 w 185"/>
                <a:gd name="T85" fmla="*/ 61 h 78"/>
                <a:gd name="T86" fmla="*/ 136 w 185"/>
                <a:gd name="T87" fmla="*/ 61 h 78"/>
                <a:gd name="T88" fmla="*/ 150 w 185"/>
                <a:gd name="T89" fmla="*/ 61 h 78"/>
                <a:gd name="T90" fmla="*/ 165 w 185"/>
                <a:gd name="T91" fmla="*/ 62 h 78"/>
                <a:gd name="T92" fmla="*/ 167 w 185"/>
                <a:gd name="T93" fmla="*/ 62 h 78"/>
                <a:gd name="T94" fmla="*/ 185 w 185"/>
                <a:gd name="T95" fmla="*/ 37 h 78"/>
                <a:gd name="T96" fmla="*/ 173 w 185"/>
                <a:gd name="T97" fmla="*/ 24 h 78"/>
                <a:gd name="T98" fmla="*/ 158 w 185"/>
                <a:gd name="T99" fmla="*/ 30 h 78"/>
                <a:gd name="T100" fmla="*/ 138 w 185"/>
                <a:gd name="T101" fmla="*/ 11 h 78"/>
                <a:gd name="T102" fmla="*/ 138 w 185"/>
                <a:gd name="T103" fmla="*/ 4 h 78"/>
                <a:gd name="T104" fmla="*/ 128 w 185"/>
                <a:gd name="T10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5" h="78">
                  <a:moveTo>
                    <a:pt x="37" y="43"/>
                  </a:moveTo>
                  <a:cubicBezTo>
                    <a:pt x="36" y="42"/>
                    <a:pt x="34" y="42"/>
                    <a:pt x="33" y="42"/>
                  </a:cubicBezTo>
                  <a:cubicBezTo>
                    <a:pt x="34" y="42"/>
                    <a:pt x="36" y="42"/>
                    <a:pt x="37" y="43"/>
                  </a:cubicBezTo>
                  <a:moveTo>
                    <a:pt x="46" y="31"/>
                  </a:moveTo>
                  <a:cubicBezTo>
                    <a:pt x="44" y="31"/>
                    <a:pt x="41" y="31"/>
                    <a:pt x="37" y="30"/>
                  </a:cubicBezTo>
                  <a:cubicBezTo>
                    <a:pt x="40" y="30"/>
                    <a:pt x="43" y="31"/>
                    <a:pt x="46" y="31"/>
                  </a:cubicBezTo>
                  <a:moveTo>
                    <a:pt x="42" y="21"/>
                  </a:moveTo>
                  <a:cubicBezTo>
                    <a:pt x="42" y="21"/>
                    <a:pt x="43" y="21"/>
                    <a:pt x="43" y="21"/>
                  </a:cubicBezTo>
                  <a:cubicBezTo>
                    <a:pt x="43" y="21"/>
                    <a:pt x="42" y="21"/>
                    <a:pt x="42" y="21"/>
                  </a:cubicBezTo>
                  <a:moveTo>
                    <a:pt x="128" y="0"/>
                  </a:moveTo>
                  <a:cubicBezTo>
                    <a:pt x="123" y="4"/>
                    <a:pt x="109" y="9"/>
                    <a:pt x="109" y="17"/>
                  </a:cubicBezTo>
                  <a:cubicBezTo>
                    <a:pt x="109" y="22"/>
                    <a:pt x="119" y="25"/>
                    <a:pt x="122" y="25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1" y="32"/>
                    <a:pt x="118" y="33"/>
                    <a:pt x="117" y="34"/>
                  </a:cubicBezTo>
                  <a:cubicBezTo>
                    <a:pt x="119" y="35"/>
                    <a:pt x="122" y="36"/>
                    <a:pt x="128" y="36"/>
                  </a:cubicBezTo>
                  <a:cubicBezTo>
                    <a:pt x="126" y="40"/>
                    <a:pt x="123" y="43"/>
                    <a:pt x="116" y="43"/>
                  </a:cubicBezTo>
                  <a:cubicBezTo>
                    <a:pt x="93" y="43"/>
                    <a:pt x="82" y="22"/>
                    <a:pt x="66" y="22"/>
                  </a:cubicBezTo>
                  <a:cubicBezTo>
                    <a:pt x="65" y="22"/>
                    <a:pt x="60" y="22"/>
                    <a:pt x="54" y="22"/>
                  </a:cubicBezTo>
                  <a:cubicBezTo>
                    <a:pt x="53" y="16"/>
                    <a:pt x="47" y="15"/>
                    <a:pt x="45" y="15"/>
                  </a:cubicBezTo>
                  <a:cubicBezTo>
                    <a:pt x="42" y="15"/>
                    <a:pt x="39" y="14"/>
                    <a:pt x="35" y="14"/>
                  </a:cubicBezTo>
                  <a:cubicBezTo>
                    <a:pt x="33" y="14"/>
                    <a:pt x="31" y="14"/>
                    <a:pt x="27" y="15"/>
                  </a:cubicBezTo>
                  <a:cubicBezTo>
                    <a:pt x="27" y="17"/>
                    <a:pt x="29" y="19"/>
                    <a:pt x="31" y="20"/>
                  </a:cubicBezTo>
                  <a:cubicBezTo>
                    <a:pt x="31" y="20"/>
                    <a:pt x="30" y="20"/>
                    <a:pt x="30" y="20"/>
                  </a:cubicBezTo>
                  <a:cubicBezTo>
                    <a:pt x="26" y="20"/>
                    <a:pt x="22" y="22"/>
                    <a:pt x="19" y="26"/>
                  </a:cubicBezTo>
                  <a:cubicBezTo>
                    <a:pt x="21" y="27"/>
                    <a:pt x="23" y="27"/>
                    <a:pt x="25" y="28"/>
                  </a:cubicBezTo>
                  <a:cubicBezTo>
                    <a:pt x="23" y="28"/>
                    <a:pt x="23" y="28"/>
                    <a:pt x="22" y="28"/>
                  </a:cubicBezTo>
                  <a:cubicBezTo>
                    <a:pt x="22" y="28"/>
                    <a:pt x="20" y="27"/>
                    <a:pt x="17" y="27"/>
                  </a:cubicBezTo>
                  <a:cubicBezTo>
                    <a:pt x="16" y="27"/>
                    <a:pt x="15" y="28"/>
                    <a:pt x="13" y="28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5" y="36"/>
                    <a:pt x="17" y="37"/>
                    <a:pt x="18" y="38"/>
                  </a:cubicBezTo>
                  <a:cubicBezTo>
                    <a:pt x="17" y="37"/>
                    <a:pt x="15" y="37"/>
                    <a:pt x="13" y="37"/>
                  </a:cubicBezTo>
                  <a:cubicBezTo>
                    <a:pt x="8" y="37"/>
                    <a:pt x="5" y="41"/>
                    <a:pt x="0" y="43"/>
                  </a:cubicBezTo>
                  <a:cubicBezTo>
                    <a:pt x="2" y="46"/>
                    <a:pt x="0" y="45"/>
                    <a:pt x="0" y="50"/>
                  </a:cubicBezTo>
                  <a:cubicBezTo>
                    <a:pt x="0" y="55"/>
                    <a:pt x="4" y="58"/>
                    <a:pt x="8" y="58"/>
                  </a:cubicBezTo>
                  <a:cubicBezTo>
                    <a:pt x="12" y="58"/>
                    <a:pt x="19" y="62"/>
                    <a:pt x="26" y="62"/>
                  </a:cubicBezTo>
                  <a:cubicBezTo>
                    <a:pt x="33" y="62"/>
                    <a:pt x="40" y="59"/>
                    <a:pt x="49" y="58"/>
                  </a:cubicBezTo>
                  <a:cubicBezTo>
                    <a:pt x="49" y="55"/>
                    <a:pt x="51" y="52"/>
                    <a:pt x="54" y="51"/>
                  </a:cubicBezTo>
                  <a:cubicBezTo>
                    <a:pt x="55" y="57"/>
                    <a:pt x="60" y="59"/>
                    <a:pt x="63" y="64"/>
                  </a:cubicBezTo>
                  <a:cubicBezTo>
                    <a:pt x="61" y="64"/>
                    <a:pt x="59" y="63"/>
                    <a:pt x="57" y="63"/>
                  </a:cubicBezTo>
                  <a:cubicBezTo>
                    <a:pt x="53" y="63"/>
                    <a:pt x="49" y="64"/>
                    <a:pt x="49" y="70"/>
                  </a:cubicBezTo>
                  <a:cubicBezTo>
                    <a:pt x="49" y="73"/>
                    <a:pt x="57" y="78"/>
                    <a:pt x="63" y="78"/>
                  </a:cubicBezTo>
                  <a:cubicBezTo>
                    <a:pt x="77" y="78"/>
                    <a:pt x="87" y="74"/>
                    <a:pt x="98" y="70"/>
                  </a:cubicBezTo>
                  <a:cubicBezTo>
                    <a:pt x="99" y="69"/>
                    <a:pt x="133" y="62"/>
                    <a:pt x="133" y="61"/>
                  </a:cubicBezTo>
                  <a:cubicBezTo>
                    <a:pt x="133" y="61"/>
                    <a:pt x="134" y="61"/>
                    <a:pt x="136" y="61"/>
                  </a:cubicBezTo>
                  <a:cubicBezTo>
                    <a:pt x="139" y="61"/>
                    <a:pt x="145" y="61"/>
                    <a:pt x="150" y="61"/>
                  </a:cubicBezTo>
                  <a:cubicBezTo>
                    <a:pt x="156" y="62"/>
                    <a:pt x="162" y="62"/>
                    <a:pt x="165" y="62"/>
                  </a:cubicBezTo>
                  <a:cubicBezTo>
                    <a:pt x="166" y="62"/>
                    <a:pt x="167" y="62"/>
                    <a:pt x="167" y="62"/>
                  </a:cubicBezTo>
                  <a:cubicBezTo>
                    <a:pt x="172" y="60"/>
                    <a:pt x="185" y="45"/>
                    <a:pt x="185" y="37"/>
                  </a:cubicBezTo>
                  <a:cubicBezTo>
                    <a:pt x="185" y="31"/>
                    <a:pt x="179" y="24"/>
                    <a:pt x="173" y="24"/>
                  </a:cubicBezTo>
                  <a:cubicBezTo>
                    <a:pt x="166" y="24"/>
                    <a:pt x="163" y="30"/>
                    <a:pt x="158" y="30"/>
                  </a:cubicBezTo>
                  <a:cubicBezTo>
                    <a:pt x="148" y="30"/>
                    <a:pt x="138" y="19"/>
                    <a:pt x="138" y="11"/>
                  </a:cubicBezTo>
                  <a:cubicBezTo>
                    <a:pt x="138" y="10"/>
                    <a:pt x="138" y="8"/>
                    <a:pt x="138" y="4"/>
                  </a:cubicBezTo>
                  <a:cubicBezTo>
                    <a:pt x="135" y="4"/>
                    <a:pt x="131" y="2"/>
                    <a:pt x="1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40"/>
            <p:cNvSpPr>
              <a:spLocks/>
            </p:cNvSpPr>
            <p:nvPr/>
          </p:nvSpPr>
          <p:spPr bwMode="auto">
            <a:xfrm>
              <a:off x="-813" y="-362"/>
              <a:ext cx="57" cy="42"/>
            </a:xfrm>
            <a:custGeom>
              <a:avLst/>
              <a:gdLst>
                <a:gd name="T0" fmla="*/ 23 w 24"/>
                <a:gd name="T1" fmla="*/ 0 h 18"/>
                <a:gd name="T2" fmla="*/ 0 w 24"/>
                <a:gd name="T3" fmla="*/ 12 h 18"/>
                <a:gd name="T4" fmla="*/ 9 w 24"/>
                <a:gd name="T5" fmla="*/ 18 h 18"/>
                <a:gd name="T6" fmla="*/ 24 w 24"/>
                <a:gd name="T7" fmla="*/ 0 h 18"/>
                <a:gd name="T8" fmla="*/ 23 w 2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">
                  <a:moveTo>
                    <a:pt x="23" y="0"/>
                  </a:moveTo>
                  <a:cubicBezTo>
                    <a:pt x="17" y="0"/>
                    <a:pt x="0" y="4"/>
                    <a:pt x="0" y="12"/>
                  </a:cubicBezTo>
                  <a:cubicBezTo>
                    <a:pt x="0" y="16"/>
                    <a:pt x="4" y="18"/>
                    <a:pt x="9" y="18"/>
                  </a:cubicBezTo>
                  <a:cubicBezTo>
                    <a:pt x="15" y="18"/>
                    <a:pt x="23" y="7"/>
                    <a:pt x="24" y="0"/>
                  </a:cubicBezTo>
                  <a:cubicBezTo>
                    <a:pt x="24" y="0"/>
                    <a:pt x="24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41"/>
            <p:cNvSpPr>
              <a:spLocks/>
            </p:cNvSpPr>
            <p:nvPr/>
          </p:nvSpPr>
          <p:spPr bwMode="auto">
            <a:xfrm>
              <a:off x="-655" y="-426"/>
              <a:ext cx="43" cy="16"/>
            </a:xfrm>
            <a:custGeom>
              <a:avLst/>
              <a:gdLst>
                <a:gd name="T0" fmla="*/ 18 w 18"/>
                <a:gd name="T1" fmla="*/ 0 h 7"/>
                <a:gd name="T2" fmla="*/ 0 w 18"/>
                <a:gd name="T3" fmla="*/ 0 h 7"/>
                <a:gd name="T4" fmla="*/ 6 w 18"/>
                <a:gd name="T5" fmla="*/ 7 h 7"/>
                <a:gd name="T6" fmla="*/ 18 w 18"/>
                <a:gd name="T7" fmla="*/ 7 h 7"/>
                <a:gd name="T8" fmla="*/ 18 w 18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7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4" y="7"/>
                    <a:pt x="6" y="7"/>
                  </a:cubicBezTo>
                  <a:cubicBezTo>
                    <a:pt x="6" y="7"/>
                    <a:pt x="16" y="7"/>
                    <a:pt x="18" y="7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42"/>
            <p:cNvSpPr>
              <a:spLocks/>
            </p:cNvSpPr>
            <p:nvPr/>
          </p:nvSpPr>
          <p:spPr bwMode="auto">
            <a:xfrm>
              <a:off x="-938" y="-471"/>
              <a:ext cx="248" cy="128"/>
            </a:xfrm>
            <a:custGeom>
              <a:avLst/>
              <a:gdLst>
                <a:gd name="T0" fmla="*/ 96 w 105"/>
                <a:gd name="T1" fmla="*/ 0 h 54"/>
                <a:gd name="T2" fmla="*/ 74 w 105"/>
                <a:gd name="T3" fmla="*/ 3 h 54"/>
                <a:gd name="T4" fmla="*/ 64 w 105"/>
                <a:gd name="T5" fmla="*/ 2 h 54"/>
                <a:gd name="T6" fmla="*/ 37 w 105"/>
                <a:gd name="T7" fmla="*/ 22 h 54"/>
                <a:gd name="T8" fmla="*/ 11 w 105"/>
                <a:gd name="T9" fmla="*/ 33 h 54"/>
                <a:gd name="T10" fmla="*/ 0 w 105"/>
                <a:gd name="T11" fmla="*/ 42 h 54"/>
                <a:gd name="T12" fmla="*/ 5 w 105"/>
                <a:gd name="T13" fmla="*/ 50 h 54"/>
                <a:gd name="T14" fmla="*/ 14 w 105"/>
                <a:gd name="T15" fmla="*/ 46 h 54"/>
                <a:gd name="T16" fmla="*/ 23 w 105"/>
                <a:gd name="T17" fmla="*/ 47 h 54"/>
                <a:gd name="T18" fmla="*/ 29 w 105"/>
                <a:gd name="T19" fmla="*/ 46 h 54"/>
                <a:gd name="T20" fmla="*/ 38 w 105"/>
                <a:gd name="T21" fmla="*/ 54 h 54"/>
                <a:gd name="T22" fmla="*/ 49 w 105"/>
                <a:gd name="T23" fmla="*/ 42 h 54"/>
                <a:gd name="T24" fmla="*/ 50 w 105"/>
                <a:gd name="T25" fmla="*/ 42 h 54"/>
                <a:gd name="T26" fmla="*/ 67 w 105"/>
                <a:gd name="T27" fmla="*/ 26 h 54"/>
                <a:gd name="T28" fmla="*/ 80 w 105"/>
                <a:gd name="T29" fmla="*/ 40 h 54"/>
                <a:gd name="T30" fmla="*/ 103 w 105"/>
                <a:gd name="T31" fmla="*/ 24 h 54"/>
                <a:gd name="T32" fmla="*/ 98 w 105"/>
                <a:gd name="T33" fmla="*/ 13 h 54"/>
                <a:gd name="T34" fmla="*/ 105 w 105"/>
                <a:gd name="T35" fmla="*/ 5 h 54"/>
                <a:gd name="T36" fmla="*/ 96 w 105"/>
                <a:gd name="T3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54">
                  <a:moveTo>
                    <a:pt x="96" y="0"/>
                  </a:moveTo>
                  <a:cubicBezTo>
                    <a:pt x="87" y="0"/>
                    <a:pt x="74" y="3"/>
                    <a:pt x="74" y="3"/>
                  </a:cubicBezTo>
                  <a:cubicBezTo>
                    <a:pt x="69" y="3"/>
                    <a:pt x="68" y="2"/>
                    <a:pt x="64" y="2"/>
                  </a:cubicBezTo>
                  <a:cubicBezTo>
                    <a:pt x="49" y="2"/>
                    <a:pt x="47" y="16"/>
                    <a:pt x="37" y="22"/>
                  </a:cubicBezTo>
                  <a:cubicBezTo>
                    <a:pt x="28" y="27"/>
                    <a:pt x="20" y="28"/>
                    <a:pt x="11" y="33"/>
                  </a:cubicBezTo>
                  <a:cubicBezTo>
                    <a:pt x="9" y="34"/>
                    <a:pt x="0" y="41"/>
                    <a:pt x="0" y="42"/>
                  </a:cubicBezTo>
                  <a:cubicBezTo>
                    <a:pt x="0" y="44"/>
                    <a:pt x="4" y="46"/>
                    <a:pt x="5" y="50"/>
                  </a:cubicBezTo>
                  <a:cubicBezTo>
                    <a:pt x="9" y="49"/>
                    <a:pt x="11" y="46"/>
                    <a:pt x="14" y="46"/>
                  </a:cubicBezTo>
                  <a:cubicBezTo>
                    <a:pt x="18" y="46"/>
                    <a:pt x="20" y="47"/>
                    <a:pt x="23" y="47"/>
                  </a:cubicBezTo>
                  <a:cubicBezTo>
                    <a:pt x="25" y="47"/>
                    <a:pt x="27" y="47"/>
                    <a:pt x="29" y="46"/>
                  </a:cubicBezTo>
                  <a:cubicBezTo>
                    <a:pt x="30" y="48"/>
                    <a:pt x="34" y="54"/>
                    <a:pt x="38" y="54"/>
                  </a:cubicBezTo>
                  <a:cubicBezTo>
                    <a:pt x="44" y="54"/>
                    <a:pt x="48" y="48"/>
                    <a:pt x="49" y="42"/>
                  </a:cubicBezTo>
                  <a:cubicBezTo>
                    <a:pt x="49" y="42"/>
                    <a:pt x="50" y="42"/>
                    <a:pt x="50" y="42"/>
                  </a:cubicBezTo>
                  <a:cubicBezTo>
                    <a:pt x="59" y="42"/>
                    <a:pt x="66" y="34"/>
                    <a:pt x="67" y="26"/>
                  </a:cubicBezTo>
                  <a:cubicBezTo>
                    <a:pt x="72" y="28"/>
                    <a:pt x="71" y="40"/>
                    <a:pt x="80" y="40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19"/>
                    <a:pt x="99" y="18"/>
                    <a:pt x="98" y="13"/>
                  </a:cubicBezTo>
                  <a:cubicBezTo>
                    <a:pt x="102" y="12"/>
                    <a:pt x="105" y="8"/>
                    <a:pt x="105" y="5"/>
                  </a:cubicBezTo>
                  <a:cubicBezTo>
                    <a:pt x="105" y="1"/>
                    <a:pt x="101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43"/>
            <p:cNvSpPr>
              <a:spLocks/>
            </p:cNvSpPr>
            <p:nvPr/>
          </p:nvSpPr>
          <p:spPr bwMode="auto">
            <a:xfrm>
              <a:off x="-605" y="-570"/>
              <a:ext cx="142" cy="42"/>
            </a:xfrm>
            <a:custGeom>
              <a:avLst/>
              <a:gdLst>
                <a:gd name="T0" fmla="*/ 38 w 60"/>
                <a:gd name="T1" fmla="*/ 0 h 18"/>
                <a:gd name="T2" fmla="*/ 0 w 60"/>
                <a:gd name="T3" fmla="*/ 18 h 18"/>
                <a:gd name="T4" fmla="*/ 10 w 60"/>
                <a:gd name="T5" fmla="*/ 14 h 18"/>
                <a:gd name="T6" fmla="*/ 23 w 60"/>
                <a:gd name="T7" fmla="*/ 18 h 18"/>
                <a:gd name="T8" fmla="*/ 46 w 60"/>
                <a:gd name="T9" fmla="*/ 18 h 18"/>
                <a:gd name="T10" fmla="*/ 60 w 60"/>
                <a:gd name="T11" fmla="*/ 13 h 18"/>
                <a:gd name="T12" fmla="*/ 38 w 6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8">
                  <a:moveTo>
                    <a:pt x="38" y="0"/>
                  </a:moveTo>
                  <a:cubicBezTo>
                    <a:pt x="31" y="0"/>
                    <a:pt x="0" y="11"/>
                    <a:pt x="0" y="18"/>
                  </a:cubicBezTo>
                  <a:cubicBezTo>
                    <a:pt x="4" y="17"/>
                    <a:pt x="6" y="14"/>
                    <a:pt x="10" y="14"/>
                  </a:cubicBezTo>
                  <a:cubicBezTo>
                    <a:pt x="16" y="14"/>
                    <a:pt x="17" y="18"/>
                    <a:pt x="23" y="18"/>
                  </a:cubicBezTo>
                  <a:cubicBezTo>
                    <a:pt x="35" y="18"/>
                    <a:pt x="32" y="18"/>
                    <a:pt x="46" y="18"/>
                  </a:cubicBezTo>
                  <a:cubicBezTo>
                    <a:pt x="53" y="18"/>
                    <a:pt x="56" y="15"/>
                    <a:pt x="60" y="13"/>
                  </a:cubicBezTo>
                  <a:cubicBezTo>
                    <a:pt x="58" y="6"/>
                    <a:pt x="49" y="0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44"/>
            <p:cNvSpPr>
              <a:spLocks/>
            </p:cNvSpPr>
            <p:nvPr/>
          </p:nvSpPr>
          <p:spPr bwMode="auto">
            <a:xfrm>
              <a:off x="-603" y="-521"/>
              <a:ext cx="126" cy="64"/>
            </a:xfrm>
            <a:custGeom>
              <a:avLst/>
              <a:gdLst>
                <a:gd name="T0" fmla="*/ 44 w 53"/>
                <a:gd name="T1" fmla="*/ 0 h 27"/>
                <a:gd name="T2" fmla="*/ 0 w 53"/>
                <a:gd name="T3" fmla="*/ 13 h 27"/>
                <a:gd name="T4" fmla="*/ 17 w 53"/>
                <a:gd name="T5" fmla="*/ 27 h 27"/>
                <a:gd name="T6" fmla="*/ 45 w 53"/>
                <a:gd name="T7" fmla="*/ 11 h 27"/>
                <a:gd name="T8" fmla="*/ 30 w 53"/>
                <a:gd name="T9" fmla="*/ 11 h 27"/>
                <a:gd name="T10" fmla="*/ 53 w 53"/>
                <a:gd name="T11" fmla="*/ 5 h 27"/>
                <a:gd name="T12" fmla="*/ 44 w 53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27">
                  <a:moveTo>
                    <a:pt x="44" y="0"/>
                  </a:moveTo>
                  <a:cubicBezTo>
                    <a:pt x="33" y="0"/>
                    <a:pt x="0" y="1"/>
                    <a:pt x="0" y="13"/>
                  </a:cubicBezTo>
                  <a:cubicBezTo>
                    <a:pt x="0" y="18"/>
                    <a:pt x="9" y="27"/>
                    <a:pt x="17" y="27"/>
                  </a:cubicBezTo>
                  <a:cubicBezTo>
                    <a:pt x="29" y="27"/>
                    <a:pt x="46" y="22"/>
                    <a:pt x="45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8" y="11"/>
                    <a:pt x="47" y="10"/>
                    <a:pt x="53" y="5"/>
                  </a:cubicBezTo>
                  <a:cubicBezTo>
                    <a:pt x="52" y="3"/>
                    <a:pt x="49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45"/>
            <p:cNvSpPr>
              <a:spLocks/>
            </p:cNvSpPr>
            <p:nvPr/>
          </p:nvSpPr>
          <p:spPr bwMode="auto">
            <a:xfrm>
              <a:off x="-662" y="-514"/>
              <a:ext cx="43" cy="33"/>
            </a:xfrm>
            <a:custGeom>
              <a:avLst/>
              <a:gdLst>
                <a:gd name="T0" fmla="*/ 4 w 18"/>
                <a:gd name="T1" fmla="*/ 0 h 14"/>
                <a:gd name="T2" fmla="*/ 0 w 18"/>
                <a:gd name="T3" fmla="*/ 6 h 14"/>
                <a:gd name="T4" fmla="*/ 11 w 18"/>
                <a:gd name="T5" fmla="*/ 14 h 14"/>
                <a:gd name="T6" fmla="*/ 18 w 18"/>
                <a:gd name="T7" fmla="*/ 7 h 14"/>
                <a:gd name="T8" fmla="*/ 4 w 1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">
                  <a:moveTo>
                    <a:pt x="4" y="0"/>
                  </a:moveTo>
                  <a:cubicBezTo>
                    <a:pt x="2" y="0"/>
                    <a:pt x="0" y="1"/>
                    <a:pt x="0" y="6"/>
                  </a:cubicBezTo>
                  <a:cubicBezTo>
                    <a:pt x="0" y="8"/>
                    <a:pt x="6" y="14"/>
                    <a:pt x="11" y="14"/>
                  </a:cubicBezTo>
                  <a:cubicBezTo>
                    <a:pt x="14" y="14"/>
                    <a:pt x="16" y="10"/>
                    <a:pt x="18" y="7"/>
                  </a:cubicBezTo>
                  <a:cubicBezTo>
                    <a:pt x="16" y="6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46"/>
            <p:cNvSpPr>
              <a:spLocks/>
            </p:cNvSpPr>
            <p:nvPr/>
          </p:nvSpPr>
          <p:spPr bwMode="auto">
            <a:xfrm>
              <a:off x="-201" y="-202"/>
              <a:ext cx="213" cy="171"/>
            </a:xfrm>
            <a:custGeom>
              <a:avLst/>
              <a:gdLst>
                <a:gd name="T0" fmla="*/ 39 w 90"/>
                <a:gd name="T1" fmla="*/ 0 h 72"/>
                <a:gd name="T2" fmla="*/ 19 w 90"/>
                <a:gd name="T3" fmla="*/ 7 h 72"/>
                <a:gd name="T4" fmla="*/ 15 w 90"/>
                <a:gd name="T5" fmla="*/ 11 h 72"/>
                <a:gd name="T6" fmla="*/ 32 w 90"/>
                <a:gd name="T7" fmla="*/ 18 h 72"/>
                <a:gd name="T8" fmla="*/ 32 w 90"/>
                <a:gd name="T9" fmla="*/ 32 h 72"/>
                <a:gd name="T10" fmla="*/ 24 w 90"/>
                <a:gd name="T11" fmla="*/ 32 h 72"/>
                <a:gd name="T12" fmla="*/ 0 w 90"/>
                <a:gd name="T13" fmla="*/ 26 h 72"/>
                <a:gd name="T14" fmla="*/ 0 w 90"/>
                <a:gd name="T15" fmla="*/ 35 h 72"/>
                <a:gd name="T16" fmla="*/ 47 w 90"/>
                <a:gd name="T17" fmla="*/ 63 h 72"/>
                <a:gd name="T18" fmla="*/ 58 w 90"/>
                <a:gd name="T19" fmla="*/ 72 h 72"/>
                <a:gd name="T20" fmla="*/ 69 w 90"/>
                <a:gd name="T21" fmla="*/ 64 h 72"/>
                <a:gd name="T22" fmla="*/ 90 w 90"/>
                <a:gd name="T23" fmla="*/ 36 h 72"/>
                <a:gd name="T24" fmla="*/ 78 w 90"/>
                <a:gd name="T25" fmla="*/ 34 h 72"/>
                <a:gd name="T26" fmla="*/ 80 w 90"/>
                <a:gd name="T27" fmla="*/ 26 h 72"/>
                <a:gd name="T28" fmla="*/ 75 w 90"/>
                <a:gd name="T29" fmla="*/ 23 h 72"/>
                <a:gd name="T30" fmla="*/ 60 w 90"/>
                <a:gd name="T31" fmla="*/ 25 h 72"/>
                <a:gd name="T32" fmla="*/ 77 w 90"/>
                <a:gd name="T33" fmla="*/ 6 h 72"/>
                <a:gd name="T34" fmla="*/ 72 w 90"/>
                <a:gd name="T35" fmla="*/ 0 h 72"/>
                <a:gd name="T36" fmla="*/ 50 w 90"/>
                <a:gd name="T37" fmla="*/ 0 h 72"/>
                <a:gd name="T38" fmla="*/ 39 w 90"/>
                <a:gd name="T3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0" h="72">
                  <a:moveTo>
                    <a:pt x="39" y="0"/>
                  </a:moveTo>
                  <a:cubicBezTo>
                    <a:pt x="31" y="0"/>
                    <a:pt x="24" y="1"/>
                    <a:pt x="19" y="7"/>
                  </a:cubicBezTo>
                  <a:cubicBezTo>
                    <a:pt x="18" y="8"/>
                    <a:pt x="15" y="9"/>
                    <a:pt x="15" y="11"/>
                  </a:cubicBezTo>
                  <a:cubicBezTo>
                    <a:pt x="15" y="18"/>
                    <a:pt x="25" y="17"/>
                    <a:pt x="32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8" y="32"/>
                    <a:pt x="29" y="32"/>
                    <a:pt x="24" y="32"/>
                  </a:cubicBezTo>
                  <a:cubicBezTo>
                    <a:pt x="15" y="32"/>
                    <a:pt x="7" y="26"/>
                    <a:pt x="0" y="26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50"/>
                    <a:pt x="32" y="48"/>
                    <a:pt x="47" y="63"/>
                  </a:cubicBezTo>
                  <a:cubicBezTo>
                    <a:pt x="50" y="66"/>
                    <a:pt x="51" y="72"/>
                    <a:pt x="58" y="72"/>
                  </a:cubicBezTo>
                  <a:cubicBezTo>
                    <a:pt x="63" y="72"/>
                    <a:pt x="64" y="65"/>
                    <a:pt x="69" y="64"/>
                  </a:cubicBezTo>
                  <a:cubicBezTo>
                    <a:pt x="86" y="57"/>
                    <a:pt x="88" y="65"/>
                    <a:pt x="90" y="36"/>
                  </a:cubicBezTo>
                  <a:cubicBezTo>
                    <a:pt x="87" y="35"/>
                    <a:pt x="80" y="34"/>
                    <a:pt x="78" y="34"/>
                  </a:cubicBezTo>
                  <a:cubicBezTo>
                    <a:pt x="78" y="28"/>
                    <a:pt x="80" y="33"/>
                    <a:pt x="80" y="26"/>
                  </a:cubicBezTo>
                  <a:cubicBezTo>
                    <a:pt x="80" y="24"/>
                    <a:pt x="77" y="23"/>
                    <a:pt x="75" y="23"/>
                  </a:cubicBezTo>
                  <a:cubicBezTo>
                    <a:pt x="70" y="23"/>
                    <a:pt x="63" y="25"/>
                    <a:pt x="60" y="25"/>
                  </a:cubicBezTo>
                  <a:cubicBezTo>
                    <a:pt x="64" y="20"/>
                    <a:pt x="77" y="16"/>
                    <a:pt x="77" y="6"/>
                  </a:cubicBezTo>
                  <a:cubicBezTo>
                    <a:pt x="77" y="3"/>
                    <a:pt x="73" y="0"/>
                    <a:pt x="72" y="0"/>
                  </a:cubicBezTo>
                  <a:cubicBezTo>
                    <a:pt x="72" y="0"/>
                    <a:pt x="60" y="0"/>
                    <a:pt x="50" y="0"/>
                  </a:cubicBezTo>
                  <a:cubicBezTo>
                    <a:pt x="47" y="0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47"/>
            <p:cNvSpPr>
              <a:spLocks/>
            </p:cNvSpPr>
            <p:nvPr/>
          </p:nvSpPr>
          <p:spPr bwMode="auto">
            <a:xfrm>
              <a:off x="-276" y="-410"/>
              <a:ext cx="236" cy="121"/>
            </a:xfrm>
            <a:custGeom>
              <a:avLst/>
              <a:gdLst>
                <a:gd name="T0" fmla="*/ 50 w 100"/>
                <a:gd name="T1" fmla="*/ 0 h 51"/>
                <a:gd name="T2" fmla="*/ 46 w 100"/>
                <a:gd name="T3" fmla="*/ 1 h 51"/>
                <a:gd name="T4" fmla="*/ 64 w 100"/>
                <a:gd name="T5" fmla="*/ 8 h 51"/>
                <a:gd name="T6" fmla="*/ 64 w 100"/>
                <a:gd name="T7" fmla="*/ 20 h 51"/>
                <a:gd name="T8" fmla="*/ 35 w 100"/>
                <a:gd name="T9" fmla="*/ 8 h 51"/>
                <a:gd name="T10" fmla="*/ 35 w 100"/>
                <a:gd name="T11" fmla="*/ 14 h 51"/>
                <a:gd name="T12" fmla="*/ 46 w 100"/>
                <a:gd name="T13" fmla="*/ 23 h 51"/>
                <a:gd name="T14" fmla="*/ 42 w 100"/>
                <a:gd name="T15" fmla="*/ 24 h 51"/>
                <a:gd name="T16" fmla="*/ 6 w 100"/>
                <a:gd name="T17" fmla="*/ 1 h 51"/>
                <a:gd name="T18" fmla="*/ 0 w 100"/>
                <a:gd name="T19" fmla="*/ 1 h 51"/>
                <a:gd name="T20" fmla="*/ 1 w 100"/>
                <a:gd name="T21" fmla="*/ 7 h 51"/>
                <a:gd name="T22" fmla="*/ 1 w 100"/>
                <a:gd name="T23" fmla="*/ 7 h 51"/>
                <a:gd name="T24" fmla="*/ 1 w 100"/>
                <a:gd name="T25" fmla="*/ 16 h 51"/>
                <a:gd name="T26" fmla="*/ 11 w 100"/>
                <a:gd name="T27" fmla="*/ 22 h 51"/>
                <a:gd name="T28" fmla="*/ 14 w 100"/>
                <a:gd name="T29" fmla="*/ 21 h 51"/>
                <a:gd name="T30" fmla="*/ 15 w 100"/>
                <a:gd name="T31" fmla="*/ 27 h 51"/>
                <a:gd name="T32" fmla="*/ 23 w 100"/>
                <a:gd name="T33" fmla="*/ 27 h 51"/>
                <a:gd name="T34" fmla="*/ 30 w 100"/>
                <a:gd name="T35" fmla="*/ 33 h 51"/>
                <a:gd name="T36" fmla="*/ 68 w 100"/>
                <a:gd name="T37" fmla="*/ 28 h 51"/>
                <a:gd name="T38" fmla="*/ 75 w 100"/>
                <a:gd name="T39" fmla="*/ 29 h 51"/>
                <a:gd name="T40" fmla="*/ 61 w 100"/>
                <a:gd name="T41" fmla="*/ 37 h 51"/>
                <a:gd name="T42" fmla="*/ 61 w 100"/>
                <a:gd name="T43" fmla="*/ 42 h 51"/>
                <a:gd name="T44" fmla="*/ 58 w 100"/>
                <a:gd name="T45" fmla="*/ 48 h 51"/>
                <a:gd name="T46" fmla="*/ 66 w 100"/>
                <a:gd name="T47" fmla="*/ 51 h 51"/>
                <a:gd name="T48" fmla="*/ 75 w 100"/>
                <a:gd name="T49" fmla="*/ 50 h 51"/>
                <a:gd name="T50" fmla="*/ 96 w 100"/>
                <a:gd name="T51" fmla="*/ 48 h 51"/>
                <a:gd name="T52" fmla="*/ 100 w 100"/>
                <a:gd name="T53" fmla="*/ 14 h 51"/>
                <a:gd name="T54" fmla="*/ 89 w 100"/>
                <a:gd name="T55" fmla="*/ 1 h 51"/>
                <a:gd name="T56" fmla="*/ 79 w 100"/>
                <a:gd name="T57" fmla="*/ 5 h 51"/>
                <a:gd name="T58" fmla="*/ 55 w 100"/>
                <a:gd name="T59" fmla="*/ 0 h 51"/>
                <a:gd name="T60" fmla="*/ 50 w 100"/>
                <a:gd name="T6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0" h="51">
                  <a:moveTo>
                    <a:pt x="50" y="0"/>
                  </a:moveTo>
                  <a:cubicBezTo>
                    <a:pt x="48" y="0"/>
                    <a:pt x="47" y="0"/>
                    <a:pt x="46" y="1"/>
                  </a:cubicBezTo>
                  <a:cubicBezTo>
                    <a:pt x="48" y="8"/>
                    <a:pt x="55" y="8"/>
                    <a:pt x="64" y="8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51" y="20"/>
                    <a:pt x="47" y="8"/>
                    <a:pt x="35" y="8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7" y="17"/>
                    <a:pt x="41" y="21"/>
                    <a:pt x="46" y="23"/>
                  </a:cubicBezTo>
                  <a:cubicBezTo>
                    <a:pt x="44" y="24"/>
                    <a:pt x="43" y="24"/>
                    <a:pt x="42" y="24"/>
                  </a:cubicBezTo>
                  <a:cubicBezTo>
                    <a:pt x="28" y="24"/>
                    <a:pt x="20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4" y="19"/>
                    <a:pt x="7" y="22"/>
                    <a:pt x="11" y="22"/>
                  </a:cubicBezTo>
                  <a:cubicBezTo>
                    <a:pt x="12" y="22"/>
                    <a:pt x="13" y="22"/>
                    <a:pt x="14" y="21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30"/>
                    <a:pt x="26" y="33"/>
                    <a:pt x="30" y="33"/>
                  </a:cubicBezTo>
                  <a:cubicBezTo>
                    <a:pt x="40" y="33"/>
                    <a:pt x="59" y="28"/>
                    <a:pt x="68" y="28"/>
                  </a:cubicBezTo>
                  <a:cubicBezTo>
                    <a:pt x="70" y="28"/>
                    <a:pt x="73" y="28"/>
                    <a:pt x="75" y="29"/>
                  </a:cubicBezTo>
                  <a:cubicBezTo>
                    <a:pt x="71" y="32"/>
                    <a:pt x="61" y="32"/>
                    <a:pt x="61" y="37"/>
                  </a:cubicBezTo>
                  <a:cubicBezTo>
                    <a:pt x="61" y="39"/>
                    <a:pt x="61" y="41"/>
                    <a:pt x="61" y="42"/>
                  </a:cubicBezTo>
                  <a:cubicBezTo>
                    <a:pt x="59" y="43"/>
                    <a:pt x="58" y="46"/>
                    <a:pt x="58" y="48"/>
                  </a:cubicBezTo>
                  <a:cubicBezTo>
                    <a:pt x="58" y="50"/>
                    <a:pt x="62" y="51"/>
                    <a:pt x="66" y="51"/>
                  </a:cubicBezTo>
                  <a:cubicBezTo>
                    <a:pt x="69" y="51"/>
                    <a:pt x="73" y="50"/>
                    <a:pt x="75" y="50"/>
                  </a:cubicBezTo>
                  <a:cubicBezTo>
                    <a:pt x="76" y="50"/>
                    <a:pt x="88" y="50"/>
                    <a:pt x="96" y="48"/>
                  </a:cubicBezTo>
                  <a:cubicBezTo>
                    <a:pt x="94" y="33"/>
                    <a:pt x="100" y="27"/>
                    <a:pt x="100" y="14"/>
                  </a:cubicBezTo>
                  <a:cubicBezTo>
                    <a:pt x="100" y="7"/>
                    <a:pt x="99" y="1"/>
                    <a:pt x="89" y="1"/>
                  </a:cubicBezTo>
                  <a:cubicBezTo>
                    <a:pt x="85" y="1"/>
                    <a:pt x="83" y="5"/>
                    <a:pt x="79" y="5"/>
                  </a:cubicBezTo>
                  <a:cubicBezTo>
                    <a:pt x="69" y="5"/>
                    <a:pt x="63" y="0"/>
                    <a:pt x="55" y="0"/>
                  </a:cubicBezTo>
                  <a:cubicBezTo>
                    <a:pt x="53" y="0"/>
                    <a:pt x="51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48"/>
            <p:cNvSpPr>
              <a:spLocks/>
            </p:cNvSpPr>
            <p:nvPr/>
          </p:nvSpPr>
          <p:spPr bwMode="auto">
            <a:xfrm>
              <a:off x="-97" y="66"/>
              <a:ext cx="140" cy="83"/>
            </a:xfrm>
            <a:custGeom>
              <a:avLst/>
              <a:gdLst>
                <a:gd name="T0" fmla="*/ 27 w 59"/>
                <a:gd name="T1" fmla="*/ 0 h 35"/>
                <a:gd name="T2" fmla="*/ 12 w 59"/>
                <a:gd name="T3" fmla="*/ 17 h 35"/>
                <a:gd name="T4" fmla="*/ 11 w 59"/>
                <a:gd name="T5" fmla="*/ 17 h 35"/>
                <a:gd name="T6" fmla="*/ 8 w 59"/>
                <a:gd name="T7" fmla="*/ 17 h 35"/>
                <a:gd name="T8" fmla="*/ 6 w 59"/>
                <a:gd name="T9" fmla="*/ 17 h 35"/>
                <a:gd name="T10" fmla="*/ 0 w 59"/>
                <a:gd name="T11" fmla="*/ 19 h 35"/>
                <a:gd name="T12" fmla="*/ 46 w 59"/>
                <a:gd name="T13" fmla="*/ 35 h 35"/>
                <a:gd name="T14" fmla="*/ 59 w 59"/>
                <a:gd name="T15" fmla="*/ 27 h 35"/>
                <a:gd name="T16" fmla="*/ 27 w 59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5">
                  <a:moveTo>
                    <a:pt x="27" y="0"/>
                  </a:moveTo>
                  <a:cubicBezTo>
                    <a:pt x="16" y="0"/>
                    <a:pt x="18" y="15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9" y="17"/>
                    <a:pt x="8" y="17"/>
                  </a:cubicBezTo>
                  <a:cubicBezTo>
                    <a:pt x="8" y="17"/>
                    <a:pt x="7" y="17"/>
                    <a:pt x="6" y="17"/>
                  </a:cubicBezTo>
                  <a:cubicBezTo>
                    <a:pt x="3" y="17"/>
                    <a:pt x="0" y="17"/>
                    <a:pt x="0" y="19"/>
                  </a:cubicBezTo>
                  <a:cubicBezTo>
                    <a:pt x="0" y="21"/>
                    <a:pt x="39" y="35"/>
                    <a:pt x="46" y="35"/>
                  </a:cubicBezTo>
                  <a:cubicBezTo>
                    <a:pt x="52" y="35"/>
                    <a:pt x="54" y="30"/>
                    <a:pt x="59" y="27"/>
                  </a:cubicBezTo>
                  <a:cubicBezTo>
                    <a:pt x="56" y="19"/>
                    <a:pt x="34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49"/>
            <p:cNvSpPr>
              <a:spLocks/>
            </p:cNvSpPr>
            <p:nvPr/>
          </p:nvSpPr>
          <p:spPr bwMode="auto">
            <a:xfrm>
              <a:off x="38" y="-228"/>
              <a:ext cx="184" cy="149"/>
            </a:xfrm>
            <a:custGeom>
              <a:avLst/>
              <a:gdLst>
                <a:gd name="T0" fmla="*/ 26 w 78"/>
                <a:gd name="T1" fmla="*/ 0 h 63"/>
                <a:gd name="T2" fmla="*/ 12 w 78"/>
                <a:gd name="T3" fmla="*/ 8 h 63"/>
                <a:gd name="T4" fmla="*/ 12 w 78"/>
                <a:gd name="T5" fmla="*/ 13 h 63"/>
                <a:gd name="T6" fmla="*/ 0 w 78"/>
                <a:gd name="T7" fmla="*/ 13 h 63"/>
                <a:gd name="T8" fmla="*/ 0 w 78"/>
                <a:gd name="T9" fmla="*/ 22 h 63"/>
                <a:gd name="T10" fmla="*/ 8 w 78"/>
                <a:gd name="T11" fmla="*/ 47 h 63"/>
                <a:gd name="T12" fmla="*/ 8 w 78"/>
                <a:gd name="T13" fmla="*/ 63 h 63"/>
                <a:gd name="T14" fmla="*/ 18 w 78"/>
                <a:gd name="T15" fmla="*/ 63 h 63"/>
                <a:gd name="T16" fmla="*/ 30 w 78"/>
                <a:gd name="T17" fmla="*/ 46 h 63"/>
                <a:gd name="T18" fmla="*/ 23 w 78"/>
                <a:gd name="T19" fmla="*/ 46 h 63"/>
                <a:gd name="T20" fmla="*/ 27 w 78"/>
                <a:gd name="T21" fmla="*/ 40 h 63"/>
                <a:gd name="T22" fmla="*/ 38 w 78"/>
                <a:gd name="T23" fmla="*/ 42 h 63"/>
                <a:gd name="T24" fmla="*/ 68 w 78"/>
                <a:gd name="T25" fmla="*/ 21 h 63"/>
                <a:gd name="T26" fmla="*/ 78 w 78"/>
                <a:gd name="T27" fmla="*/ 13 h 63"/>
                <a:gd name="T28" fmla="*/ 78 w 78"/>
                <a:gd name="T29" fmla="*/ 6 h 63"/>
                <a:gd name="T30" fmla="*/ 26 w 78"/>
                <a:gd name="T3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63">
                  <a:moveTo>
                    <a:pt x="26" y="0"/>
                  </a:moveTo>
                  <a:cubicBezTo>
                    <a:pt x="15" y="0"/>
                    <a:pt x="12" y="7"/>
                    <a:pt x="12" y="8"/>
                  </a:cubicBezTo>
                  <a:cubicBezTo>
                    <a:pt x="12" y="9"/>
                    <a:pt x="11" y="12"/>
                    <a:pt x="12" y="13"/>
                  </a:cubicBezTo>
                  <a:cubicBezTo>
                    <a:pt x="10" y="13"/>
                    <a:pt x="4" y="13"/>
                    <a:pt x="0" y="1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" y="32"/>
                    <a:pt x="0" y="39"/>
                    <a:pt x="8" y="47"/>
                  </a:cubicBezTo>
                  <a:cubicBezTo>
                    <a:pt x="8" y="50"/>
                    <a:pt x="8" y="56"/>
                    <a:pt x="8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24" y="57"/>
                    <a:pt x="29" y="55"/>
                    <a:pt x="30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5" y="41"/>
                    <a:pt x="26" y="40"/>
                    <a:pt x="27" y="40"/>
                  </a:cubicBezTo>
                  <a:cubicBezTo>
                    <a:pt x="29" y="40"/>
                    <a:pt x="32" y="42"/>
                    <a:pt x="38" y="42"/>
                  </a:cubicBezTo>
                  <a:cubicBezTo>
                    <a:pt x="54" y="42"/>
                    <a:pt x="61" y="30"/>
                    <a:pt x="68" y="21"/>
                  </a:cubicBezTo>
                  <a:cubicBezTo>
                    <a:pt x="68" y="21"/>
                    <a:pt x="78" y="14"/>
                    <a:pt x="78" y="13"/>
                  </a:cubicBezTo>
                  <a:cubicBezTo>
                    <a:pt x="78" y="10"/>
                    <a:pt x="77" y="9"/>
                    <a:pt x="78" y="6"/>
                  </a:cubicBezTo>
                  <a:cubicBezTo>
                    <a:pt x="59" y="6"/>
                    <a:pt x="44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50"/>
            <p:cNvSpPr>
              <a:spLocks/>
            </p:cNvSpPr>
            <p:nvPr/>
          </p:nvSpPr>
          <p:spPr bwMode="auto">
            <a:xfrm>
              <a:off x="-338" y="-495"/>
              <a:ext cx="62" cy="50"/>
            </a:xfrm>
            <a:custGeom>
              <a:avLst/>
              <a:gdLst>
                <a:gd name="T0" fmla="*/ 0 w 26"/>
                <a:gd name="T1" fmla="*/ 0 h 21"/>
                <a:gd name="T2" fmla="*/ 19 w 26"/>
                <a:gd name="T3" fmla="*/ 21 h 21"/>
                <a:gd name="T4" fmla="*/ 26 w 26"/>
                <a:gd name="T5" fmla="*/ 15 h 21"/>
                <a:gd name="T6" fmla="*/ 0 w 26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1">
                  <a:moveTo>
                    <a:pt x="0" y="0"/>
                  </a:moveTo>
                  <a:cubicBezTo>
                    <a:pt x="0" y="7"/>
                    <a:pt x="13" y="21"/>
                    <a:pt x="19" y="21"/>
                  </a:cubicBezTo>
                  <a:cubicBezTo>
                    <a:pt x="22" y="21"/>
                    <a:pt x="26" y="19"/>
                    <a:pt x="26" y="15"/>
                  </a:cubicBezTo>
                  <a:cubicBezTo>
                    <a:pt x="15" y="11"/>
                    <a:pt x="14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51"/>
            <p:cNvSpPr>
              <a:spLocks/>
            </p:cNvSpPr>
            <p:nvPr/>
          </p:nvSpPr>
          <p:spPr bwMode="auto">
            <a:xfrm>
              <a:off x="-300" y="-325"/>
              <a:ext cx="45" cy="34"/>
            </a:xfrm>
            <a:custGeom>
              <a:avLst/>
              <a:gdLst>
                <a:gd name="T0" fmla="*/ 15 w 19"/>
                <a:gd name="T1" fmla="*/ 0 h 14"/>
                <a:gd name="T2" fmla="*/ 0 w 19"/>
                <a:gd name="T3" fmla="*/ 14 h 14"/>
                <a:gd name="T4" fmla="*/ 2 w 19"/>
                <a:gd name="T5" fmla="*/ 14 h 14"/>
                <a:gd name="T6" fmla="*/ 11 w 19"/>
                <a:gd name="T7" fmla="*/ 14 h 14"/>
                <a:gd name="T8" fmla="*/ 19 w 19"/>
                <a:gd name="T9" fmla="*/ 7 h 14"/>
                <a:gd name="T10" fmla="*/ 15 w 19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4">
                  <a:moveTo>
                    <a:pt x="15" y="0"/>
                  </a:moveTo>
                  <a:cubicBezTo>
                    <a:pt x="7" y="2"/>
                    <a:pt x="2" y="5"/>
                    <a:pt x="0" y="14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5" y="14"/>
                    <a:pt x="6" y="14"/>
                    <a:pt x="11" y="14"/>
                  </a:cubicBezTo>
                  <a:cubicBezTo>
                    <a:pt x="14" y="14"/>
                    <a:pt x="19" y="14"/>
                    <a:pt x="19" y="7"/>
                  </a:cubicBezTo>
                  <a:cubicBezTo>
                    <a:pt x="19" y="4"/>
                    <a:pt x="16" y="2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52"/>
            <p:cNvSpPr>
              <a:spLocks/>
            </p:cNvSpPr>
            <p:nvPr/>
          </p:nvSpPr>
          <p:spPr bwMode="auto">
            <a:xfrm>
              <a:off x="-321" y="-620"/>
              <a:ext cx="231" cy="123"/>
            </a:xfrm>
            <a:custGeom>
              <a:avLst/>
              <a:gdLst>
                <a:gd name="T0" fmla="*/ 17 w 98"/>
                <a:gd name="T1" fmla="*/ 0 h 52"/>
                <a:gd name="T2" fmla="*/ 0 w 98"/>
                <a:gd name="T3" fmla="*/ 5 h 52"/>
                <a:gd name="T4" fmla="*/ 9 w 98"/>
                <a:gd name="T5" fmla="*/ 13 h 52"/>
                <a:gd name="T6" fmla="*/ 5 w 98"/>
                <a:gd name="T7" fmla="*/ 18 h 52"/>
                <a:gd name="T8" fmla="*/ 9 w 98"/>
                <a:gd name="T9" fmla="*/ 19 h 52"/>
                <a:gd name="T10" fmla="*/ 24 w 98"/>
                <a:gd name="T11" fmla="*/ 18 h 52"/>
                <a:gd name="T12" fmla="*/ 24 w 98"/>
                <a:gd name="T13" fmla="*/ 24 h 52"/>
                <a:gd name="T14" fmla="*/ 8 w 98"/>
                <a:gd name="T15" fmla="*/ 31 h 52"/>
                <a:gd name="T16" fmla="*/ 19 w 98"/>
                <a:gd name="T17" fmla="*/ 35 h 52"/>
                <a:gd name="T18" fmla="*/ 22 w 98"/>
                <a:gd name="T19" fmla="*/ 35 h 52"/>
                <a:gd name="T20" fmla="*/ 33 w 98"/>
                <a:gd name="T21" fmla="*/ 34 h 52"/>
                <a:gd name="T22" fmla="*/ 40 w 98"/>
                <a:gd name="T23" fmla="*/ 37 h 52"/>
                <a:gd name="T24" fmla="*/ 44 w 98"/>
                <a:gd name="T25" fmla="*/ 37 h 52"/>
                <a:gd name="T26" fmla="*/ 65 w 98"/>
                <a:gd name="T27" fmla="*/ 39 h 52"/>
                <a:gd name="T28" fmla="*/ 88 w 98"/>
                <a:gd name="T29" fmla="*/ 52 h 52"/>
                <a:gd name="T30" fmla="*/ 98 w 98"/>
                <a:gd name="T31" fmla="*/ 45 h 52"/>
                <a:gd name="T32" fmla="*/ 83 w 98"/>
                <a:gd name="T33" fmla="*/ 31 h 52"/>
                <a:gd name="T34" fmla="*/ 87 w 98"/>
                <a:gd name="T35" fmla="*/ 26 h 52"/>
                <a:gd name="T36" fmla="*/ 71 w 98"/>
                <a:gd name="T37" fmla="*/ 14 h 52"/>
                <a:gd name="T38" fmla="*/ 63 w 98"/>
                <a:gd name="T39" fmla="*/ 18 h 52"/>
                <a:gd name="T40" fmla="*/ 48 w 98"/>
                <a:gd name="T41" fmla="*/ 6 h 52"/>
                <a:gd name="T42" fmla="*/ 37 w 98"/>
                <a:gd name="T43" fmla="*/ 10 h 52"/>
                <a:gd name="T44" fmla="*/ 17 w 98"/>
                <a:gd name="T4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52">
                  <a:moveTo>
                    <a:pt x="17" y="0"/>
                  </a:moveTo>
                  <a:cubicBezTo>
                    <a:pt x="11" y="0"/>
                    <a:pt x="6" y="4"/>
                    <a:pt x="0" y="5"/>
                  </a:cubicBezTo>
                  <a:cubicBezTo>
                    <a:pt x="0" y="11"/>
                    <a:pt x="2" y="13"/>
                    <a:pt x="9" y="13"/>
                  </a:cubicBezTo>
                  <a:cubicBezTo>
                    <a:pt x="9" y="15"/>
                    <a:pt x="7" y="17"/>
                    <a:pt x="5" y="18"/>
                  </a:cubicBezTo>
                  <a:cubicBezTo>
                    <a:pt x="7" y="19"/>
                    <a:pt x="8" y="19"/>
                    <a:pt x="9" y="19"/>
                  </a:cubicBezTo>
                  <a:cubicBezTo>
                    <a:pt x="12" y="19"/>
                    <a:pt x="16" y="18"/>
                    <a:pt x="24" y="18"/>
                  </a:cubicBezTo>
                  <a:cubicBezTo>
                    <a:pt x="23" y="20"/>
                    <a:pt x="23" y="23"/>
                    <a:pt x="24" y="24"/>
                  </a:cubicBezTo>
                  <a:cubicBezTo>
                    <a:pt x="18" y="26"/>
                    <a:pt x="13" y="26"/>
                    <a:pt x="8" y="31"/>
                  </a:cubicBezTo>
                  <a:cubicBezTo>
                    <a:pt x="12" y="34"/>
                    <a:pt x="14" y="35"/>
                    <a:pt x="19" y="35"/>
                  </a:cubicBezTo>
                  <a:cubicBezTo>
                    <a:pt x="20" y="35"/>
                    <a:pt x="21" y="35"/>
                    <a:pt x="22" y="35"/>
                  </a:cubicBezTo>
                  <a:cubicBezTo>
                    <a:pt x="26" y="35"/>
                    <a:pt x="30" y="34"/>
                    <a:pt x="33" y="34"/>
                  </a:cubicBezTo>
                  <a:cubicBezTo>
                    <a:pt x="36" y="34"/>
                    <a:pt x="38" y="35"/>
                    <a:pt x="40" y="37"/>
                  </a:cubicBezTo>
                  <a:cubicBezTo>
                    <a:pt x="41" y="37"/>
                    <a:pt x="42" y="37"/>
                    <a:pt x="44" y="37"/>
                  </a:cubicBezTo>
                  <a:cubicBezTo>
                    <a:pt x="51" y="37"/>
                    <a:pt x="56" y="39"/>
                    <a:pt x="65" y="39"/>
                  </a:cubicBezTo>
                  <a:cubicBezTo>
                    <a:pt x="77" y="39"/>
                    <a:pt x="76" y="52"/>
                    <a:pt x="88" y="52"/>
                  </a:cubicBezTo>
                  <a:cubicBezTo>
                    <a:pt x="92" y="52"/>
                    <a:pt x="98" y="51"/>
                    <a:pt x="98" y="45"/>
                  </a:cubicBezTo>
                  <a:cubicBezTo>
                    <a:pt x="98" y="40"/>
                    <a:pt x="87" y="35"/>
                    <a:pt x="83" y="31"/>
                  </a:cubicBezTo>
                  <a:cubicBezTo>
                    <a:pt x="84" y="30"/>
                    <a:pt x="86" y="27"/>
                    <a:pt x="87" y="26"/>
                  </a:cubicBezTo>
                  <a:cubicBezTo>
                    <a:pt x="85" y="23"/>
                    <a:pt x="79" y="14"/>
                    <a:pt x="71" y="14"/>
                  </a:cubicBezTo>
                  <a:cubicBezTo>
                    <a:pt x="68" y="14"/>
                    <a:pt x="67" y="18"/>
                    <a:pt x="63" y="18"/>
                  </a:cubicBezTo>
                  <a:cubicBezTo>
                    <a:pt x="58" y="18"/>
                    <a:pt x="58" y="6"/>
                    <a:pt x="48" y="6"/>
                  </a:cubicBezTo>
                  <a:cubicBezTo>
                    <a:pt x="43" y="6"/>
                    <a:pt x="41" y="10"/>
                    <a:pt x="37" y="10"/>
                  </a:cubicBezTo>
                  <a:cubicBezTo>
                    <a:pt x="31" y="10"/>
                    <a:pt x="28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53"/>
            <p:cNvSpPr>
              <a:spLocks/>
            </p:cNvSpPr>
            <p:nvPr/>
          </p:nvSpPr>
          <p:spPr bwMode="auto">
            <a:xfrm>
              <a:off x="-229" y="-514"/>
              <a:ext cx="61" cy="19"/>
            </a:xfrm>
            <a:custGeom>
              <a:avLst/>
              <a:gdLst>
                <a:gd name="T0" fmla="*/ 14 w 26"/>
                <a:gd name="T1" fmla="*/ 0 h 8"/>
                <a:gd name="T2" fmla="*/ 9 w 26"/>
                <a:gd name="T3" fmla="*/ 8 h 8"/>
                <a:gd name="T4" fmla="*/ 26 w 26"/>
                <a:gd name="T5" fmla="*/ 5 h 8"/>
                <a:gd name="T6" fmla="*/ 14 w 2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8">
                  <a:moveTo>
                    <a:pt x="14" y="0"/>
                  </a:moveTo>
                  <a:cubicBezTo>
                    <a:pt x="12" y="0"/>
                    <a:pt x="0" y="8"/>
                    <a:pt x="9" y="8"/>
                  </a:cubicBezTo>
                  <a:cubicBezTo>
                    <a:pt x="17" y="8"/>
                    <a:pt x="23" y="8"/>
                    <a:pt x="26" y="5"/>
                  </a:cubicBezTo>
                  <a:cubicBezTo>
                    <a:pt x="21" y="3"/>
                    <a:pt x="20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54"/>
            <p:cNvSpPr>
              <a:spLocks/>
            </p:cNvSpPr>
            <p:nvPr/>
          </p:nvSpPr>
          <p:spPr bwMode="auto">
            <a:xfrm>
              <a:off x="-2" y="-440"/>
              <a:ext cx="610" cy="189"/>
            </a:xfrm>
            <a:custGeom>
              <a:avLst/>
              <a:gdLst>
                <a:gd name="T0" fmla="*/ 16 w 258"/>
                <a:gd name="T1" fmla="*/ 0 h 80"/>
                <a:gd name="T2" fmla="*/ 0 w 258"/>
                <a:gd name="T3" fmla="*/ 8 h 80"/>
                <a:gd name="T4" fmla="*/ 38 w 258"/>
                <a:gd name="T5" fmla="*/ 26 h 80"/>
                <a:gd name="T6" fmla="*/ 48 w 258"/>
                <a:gd name="T7" fmla="*/ 21 h 80"/>
                <a:gd name="T8" fmla="*/ 69 w 258"/>
                <a:gd name="T9" fmla="*/ 48 h 80"/>
                <a:gd name="T10" fmla="*/ 63 w 258"/>
                <a:gd name="T11" fmla="*/ 56 h 80"/>
                <a:gd name="T12" fmla="*/ 101 w 258"/>
                <a:gd name="T13" fmla="*/ 80 h 80"/>
                <a:gd name="T14" fmla="*/ 116 w 258"/>
                <a:gd name="T15" fmla="*/ 71 h 80"/>
                <a:gd name="T16" fmla="*/ 122 w 258"/>
                <a:gd name="T17" fmla="*/ 71 h 80"/>
                <a:gd name="T18" fmla="*/ 139 w 258"/>
                <a:gd name="T19" fmla="*/ 80 h 80"/>
                <a:gd name="T20" fmla="*/ 149 w 258"/>
                <a:gd name="T21" fmla="*/ 79 h 80"/>
                <a:gd name="T22" fmla="*/ 191 w 258"/>
                <a:gd name="T23" fmla="*/ 79 h 80"/>
                <a:gd name="T24" fmla="*/ 204 w 258"/>
                <a:gd name="T25" fmla="*/ 72 h 80"/>
                <a:gd name="T26" fmla="*/ 215 w 258"/>
                <a:gd name="T27" fmla="*/ 80 h 80"/>
                <a:gd name="T28" fmla="*/ 258 w 258"/>
                <a:gd name="T29" fmla="*/ 62 h 80"/>
                <a:gd name="T30" fmla="*/ 256 w 258"/>
                <a:gd name="T31" fmla="*/ 62 h 80"/>
                <a:gd name="T32" fmla="*/ 252 w 258"/>
                <a:gd name="T33" fmla="*/ 61 h 80"/>
                <a:gd name="T34" fmla="*/ 254 w 258"/>
                <a:gd name="T35" fmla="*/ 56 h 80"/>
                <a:gd name="T36" fmla="*/ 258 w 258"/>
                <a:gd name="T37" fmla="*/ 55 h 80"/>
                <a:gd name="T38" fmla="*/ 216 w 258"/>
                <a:gd name="T39" fmla="*/ 41 h 80"/>
                <a:gd name="T40" fmla="*/ 150 w 258"/>
                <a:gd name="T41" fmla="*/ 54 h 80"/>
                <a:gd name="T42" fmla="*/ 114 w 258"/>
                <a:gd name="T43" fmla="*/ 48 h 80"/>
                <a:gd name="T44" fmla="*/ 109 w 258"/>
                <a:gd name="T45" fmla="*/ 50 h 80"/>
                <a:gd name="T46" fmla="*/ 105 w 258"/>
                <a:gd name="T47" fmla="*/ 45 h 80"/>
                <a:gd name="T48" fmla="*/ 109 w 258"/>
                <a:gd name="T49" fmla="*/ 42 h 80"/>
                <a:gd name="T50" fmla="*/ 85 w 258"/>
                <a:gd name="T51" fmla="*/ 30 h 80"/>
                <a:gd name="T52" fmla="*/ 106 w 258"/>
                <a:gd name="T53" fmla="*/ 30 h 80"/>
                <a:gd name="T54" fmla="*/ 82 w 258"/>
                <a:gd name="T55" fmla="*/ 14 h 80"/>
                <a:gd name="T56" fmla="*/ 72 w 258"/>
                <a:gd name="T57" fmla="*/ 14 h 80"/>
                <a:gd name="T58" fmla="*/ 62 w 258"/>
                <a:gd name="T59" fmla="*/ 18 h 80"/>
                <a:gd name="T60" fmla="*/ 16 w 258"/>
                <a:gd name="T6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8" h="80">
                  <a:moveTo>
                    <a:pt x="16" y="0"/>
                  </a:moveTo>
                  <a:cubicBezTo>
                    <a:pt x="9" y="0"/>
                    <a:pt x="0" y="0"/>
                    <a:pt x="0" y="8"/>
                  </a:cubicBezTo>
                  <a:cubicBezTo>
                    <a:pt x="0" y="13"/>
                    <a:pt x="32" y="26"/>
                    <a:pt x="38" y="26"/>
                  </a:cubicBezTo>
                  <a:cubicBezTo>
                    <a:pt x="42" y="26"/>
                    <a:pt x="45" y="24"/>
                    <a:pt x="48" y="21"/>
                  </a:cubicBezTo>
                  <a:cubicBezTo>
                    <a:pt x="57" y="30"/>
                    <a:pt x="60" y="39"/>
                    <a:pt x="69" y="48"/>
                  </a:cubicBezTo>
                  <a:cubicBezTo>
                    <a:pt x="67" y="49"/>
                    <a:pt x="63" y="53"/>
                    <a:pt x="63" y="56"/>
                  </a:cubicBezTo>
                  <a:cubicBezTo>
                    <a:pt x="63" y="67"/>
                    <a:pt x="89" y="80"/>
                    <a:pt x="101" y="80"/>
                  </a:cubicBezTo>
                  <a:cubicBezTo>
                    <a:pt x="106" y="80"/>
                    <a:pt x="114" y="74"/>
                    <a:pt x="116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1" y="78"/>
                    <a:pt x="130" y="80"/>
                    <a:pt x="139" y="80"/>
                  </a:cubicBezTo>
                  <a:cubicBezTo>
                    <a:pt x="142" y="80"/>
                    <a:pt x="146" y="80"/>
                    <a:pt x="149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6" y="76"/>
                    <a:pt x="197" y="73"/>
                    <a:pt x="204" y="72"/>
                  </a:cubicBezTo>
                  <a:cubicBezTo>
                    <a:pt x="205" y="76"/>
                    <a:pt x="208" y="80"/>
                    <a:pt x="215" y="80"/>
                  </a:cubicBezTo>
                  <a:cubicBezTo>
                    <a:pt x="233" y="80"/>
                    <a:pt x="257" y="80"/>
                    <a:pt x="258" y="62"/>
                  </a:cubicBezTo>
                  <a:cubicBezTo>
                    <a:pt x="258" y="62"/>
                    <a:pt x="258" y="62"/>
                    <a:pt x="256" y="62"/>
                  </a:cubicBezTo>
                  <a:cubicBezTo>
                    <a:pt x="255" y="62"/>
                    <a:pt x="253" y="62"/>
                    <a:pt x="252" y="61"/>
                  </a:cubicBezTo>
                  <a:cubicBezTo>
                    <a:pt x="252" y="59"/>
                    <a:pt x="253" y="58"/>
                    <a:pt x="254" y="56"/>
                  </a:cubicBezTo>
                  <a:cubicBezTo>
                    <a:pt x="256" y="56"/>
                    <a:pt x="258" y="56"/>
                    <a:pt x="258" y="55"/>
                  </a:cubicBezTo>
                  <a:cubicBezTo>
                    <a:pt x="251" y="42"/>
                    <a:pt x="237" y="41"/>
                    <a:pt x="216" y="41"/>
                  </a:cubicBezTo>
                  <a:cubicBezTo>
                    <a:pt x="189" y="41"/>
                    <a:pt x="179" y="54"/>
                    <a:pt x="150" y="54"/>
                  </a:cubicBezTo>
                  <a:cubicBezTo>
                    <a:pt x="137" y="54"/>
                    <a:pt x="126" y="51"/>
                    <a:pt x="114" y="48"/>
                  </a:cubicBezTo>
                  <a:cubicBezTo>
                    <a:pt x="113" y="48"/>
                    <a:pt x="110" y="50"/>
                    <a:pt x="109" y="50"/>
                  </a:cubicBezTo>
                  <a:cubicBezTo>
                    <a:pt x="107" y="50"/>
                    <a:pt x="105" y="48"/>
                    <a:pt x="105" y="45"/>
                  </a:cubicBezTo>
                  <a:cubicBezTo>
                    <a:pt x="105" y="43"/>
                    <a:pt x="108" y="43"/>
                    <a:pt x="109" y="42"/>
                  </a:cubicBezTo>
                  <a:cubicBezTo>
                    <a:pt x="102" y="36"/>
                    <a:pt x="88" y="44"/>
                    <a:pt x="85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2" y="23"/>
                    <a:pt x="77" y="26"/>
                    <a:pt x="82" y="14"/>
                  </a:cubicBezTo>
                  <a:cubicBezTo>
                    <a:pt x="82" y="14"/>
                    <a:pt x="76" y="14"/>
                    <a:pt x="72" y="14"/>
                  </a:cubicBezTo>
                  <a:cubicBezTo>
                    <a:pt x="70" y="17"/>
                    <a:pt x="67" y="18"/>
                    <a:pt x="62" y="18"/>
                  </a:cubicBezTo>
                  <a:cubicBezTo>
                    <a:pt x="44" y="18"/>
                    <a:pt x="39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55"/>
            <p:cNvSpPr>
              <a:spLocks/>
            </p:cNvSpPr>
            <p:nvPr/>
          </p:nvSpPr>
          <p:spPr bwMode="auto">
            <a:xfrm>
              <a:off x="5" y="-339"/>
              <a:ext cx="106" cy="83"/>
            </a:xfrm>
            <a:custGeom>
              <a:avLst/>
              <a:gdLst>
                <a:gd name="T0" fmla="*/ 23 w 45"/>
                <a:gd name="T1" fmla="*/ 0 h 35"/>
                <a:gd name="T2" fmla="*/ 7 w 45"/>
                <a:gd name="T3" fmla="*/ 12 h 35"/>
                <a:gd name="T4" fmla="*/ 0 w 45"/>
                <a:gd name="T5" fmla="*/ 20 h 35"/>
                <a:gd name="T6" fmla="*/ 35 w 45"/>
                <a:gd name="T7" fmla="*/ 35 h 35"/>
                <a:gd name="T8" fmla="*/ 45 w 45"/>
                <a:gd name="T9" fmla="*/ 18 h 35"/>
                <a:gd name="T10" fmla="*/ 23 w 4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5">
                  <a:moveTo>
                    <a:pt x="23" y="0"/>
                  </a:moveTo>
                  <a:cubicBezTo>
                    <a:pt x="11" y="0"/>
                    <a:pt x="13" y="12"/>
                    <a:pt x="7" y="12"/>
                  </a:cubicBezTo>
                  <a:cubicBezTo>
                    <a:pt x="6" y="12"/>
                    <a:pt x="0" y="15"/>
                    <a:pt x="0" y="20"/>
                  </a:cubicBezTo>
                  <a:cubicBezTo>
                    <a:pt x="0" y="20"/>
                    <a:pt x="31" y="35"/>
                    <a:pt x="35" y="35"/>
                  </a:cubicBezTo>
                  <a:cubicBezTo>
                    <a:pt x="42" y="35"/>
                    <a:pt x="45" y="27"/>
                    <a:pt x="45" y="18"/>
                  </a:cubicBezTo>
                  <a:cubicBezTo>
                    <a:pt x="45" y="11"/>
                    <a:pt x="33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56"/>
            <p:cNvSpPr>
              <a:spLocks/>
            </p:cNvSpPr>
            <p:nvPr/>
          </p:nvSpPr>
          <p:spPr bwMode="auto">
            <a:xfrm>
              <a:off x="19" y="-495"/>
              <a:ext cx="97" cy="29"/>
            </a:xfrm>
            <a:custGeom>
              <a:avLst/>
              <a:gdLst>
                <a:gd name="T0" fmla="*/ 41 w 41"/>
                <a:gd name="T1" fmla="*/ 0 h 12"/>
                <a:gd name="T2" fmla="*/ 38 w 41"/>
                <a:gd name="T3" fmla="*/ 1 h 12"/>
                <a:gd name="T4" fmla="*/ 34 w 41"/>
                <a:gd name="T5" fmla="*/ 0 h 12"/>
                <a:gd name="T6" fmla="*/ 0 w 41"/>
                <a:gd name="T7" fmla="*/ 7 h 12"/>
                <a:gd name="T8" fmla="*/ 33 w 41"/>
                <a:gd name="T9" fmla="*/ 12 h 12"/>
                <a:gd name="T10" fmla="*/ 41 w 41"/>
                <a:gd name="T11" fmla="*/ 7 h 12"/>
                <a:gd name="T12" fmla="*/ 41 w 4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2">
                  <a:moveTo>
                    <a:pt x="41" y="0"/>
                  </a:moveTo>
                  <a:cubicBezTo>
                    <a:pt x="39" y="1"/>
                    <a:pt x="38" y="1"/>
                    <a:pt x="38" y="1"/>
                  </a:cubicBezTo>
                  <a:cubicBezTo>
                    <a:pt x="37" y="1"/>
                    <a:pt x="38" y="0"/>
                    <a:pt x="34" y="0"/>
                  </a:cubicBezTo>
                  <a:cubicBezTo>
                    <a:pt x="24" y="0"/>
                    <a:pt x="5" y="1"/>
                    <a:pt x="0" y="7"/>
                  </a:cubicBezTo>
                  <a:cubicBezTo>
                    <a:pt x="0" y="7"/>
                    <a:pt x="30" y="12"/>
                    <a:pt x="33" y="12"/>
                  </a:cubicBezTo>
                  <a:cubicBezTo>
                    <a:pt x="38" y="12"/>
                    <a:pt x="41" y="10"/>
                    <a:pt x="41" y="7"/>
                  </a:cubicBezTo>
                  <a:cubicBezTo>
                    <a:pt x="41" y="6"/>
                    <a:pt x="41" y="4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57"/>
            <p:cNvSpPr>
              <a:spLocks/>
            </p:cNvSpPr>
            <p:nvPr/>
          </p:nvSpPr>
          <p:spPr bwMode="auto">
            <a:xfrm>
              <a:off x="-57" y="-587"/>
              <a:ext cx="116" cy="87"/>
            </a:xfrm>
            <a:custGeom>
              <a:avLst/>
              <a:gdLst>
                <a:gd name="T0" fmla="*/ 12 w 49"/>
                <a:gd name="T1" fmla="*/ 0 h 37"/>
                <a:gd name="T2" fmla="*/ 0 w 49"/>
                <a:gd name="T3" fmla="*/ 8 h 37"/>
                <a:gd name="T4" fmla="*/ 17 w 49"/>
                <a:gd name="T5" fmla="*/ 28 h 37"/>
                <a:gd name="T6" fmla="*/ 12 w 49"/>
                <a:gd name="T7" fmla="*/ 33 h 37"/>
                <a:gd name="T8" fmla="*/ 22 w 49"/>
                <a:gd name="T9" fmla="*/ 37 h 37"/>
                <a:gd name="T10" fmla="*/ 49 w 49"/>
                <a:gd name="T11" fmla="*/ 33 h 37"/>
                <a:gd name="T12" fmla="*/ 49 w 49"/>
                <a:gd name="T13" fmla="*/ 20 h 37"/>
                <a:gd name="T14" fmla="*/ 31 w 49"/>
                <a:gd name="T15" fmla="*/ 8 h 37"/>
                <a:gd name="T16" fmla="*/ 12 w 49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7">
                  <a:moveTo>
                    <a:pt x="12" y="0"/>
                  </a:moveTo>
                  <a:cubicBezTo>
                    <a:pt x="7" y="0"/>
                    <a:pt x="0" y="2"/>
                    <a:pt x="0" y="8"/>
                  </a:cubicBezTo>
                  <a:cubicBezTo>
                    <a:pt x="0" y="18"/>
                    <a:pt x="11" y="21"/>
                    <a:pt x="17" y="28"/>
                  </a:cubicBezTo>
                  <a:cubicBezTo>
                    <a:pt x="16" y="28"/>
                    <a:pt x="12" y="30"/>
                    <a:pt x="12" y="33"/>
                  </a:cubicBezTo>
                  <a:cubicBezTo>
                    <a:pt x="12" y="36"/>
                    <a:pt x="16" y="37"/>
                    <a:pt x="22" y="37"/>
                  </a:cubicBezTo>
                  <a:cubicBezTo>
                    <a:pt x="29" y="37"/>
                    <a:pt x="39" y="35"/>
                    <a:pt x="49" y="33"/>
                  </a:cubicBezTo>
                  <a:cubicBezTo>
                    <a:pt x="48" y="27"/>
                    <a:pt x="49" y="23"/>
                    <a:pt x="49" y="20"/>
                  </a:cubicBezTo>
                  <a:cubicBezTo>
                    <a:pt x="49" y="9"/>
                    <a:pt x="31" y="20"/>
                    <a:pt x="31" y="8"/>
                  </a:cubicBezTo>
                  <a:cubicBezTo>
                    <a:pt x="25" y="8"/>
                    <a:pt x="14" y="4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58"/>
            <p:cNvSpPr>
              <a:spLocks/>
            </p:cNvSpPr>
            <p:nvPr/>
          </p:nvSpPr>
          <p:spPr bwMode="auto">
            <a:xfrm>
              <a:off x="-99" y="-672"/>
              <a:ext cx="42" cy="26"/>
            </a:xfrm>
            <a:custGeom>
              <a:avLst/>
              <a:gdLst>
                <a:gd name="T0" fmla="*/ 7 w 18"/>
                <a:gd name="T1" fmla="*/ 0 h 11"/>
                <a:gd name="T2" fmla="*/ 0 w 18"/>
                <a:gd name="T3" fmla="*/ 0 h 11"/>
                <a:gd name="T4" fmla="*/ 9 w 18"/>
                <a:gd name="T5" fmla="*/ 11 h 11"/>
                <a:gd name="T6" fmla="*/ 18 w 18"/>
                <a:gd name="T7" fmla="*/ 11 h 11"/>
                <a:gd name="T8" fmla="*/ 18 w 18"/>
                <a:gd name="T9" fmla="*/ 0 h 11"/>
                <a:gd name="T10" fmla="*/ 7 w 18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1">
                  <a:moveTo>
                    <a:pt x="7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0" y="7"/>
                    <a:pt x="6" y="8"/>
                    <a:pt x="9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1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59"/>
            <p:cNvSpPr>
              <a:spLocks/>
            </p:cNvSpPr>
            <p:nvPr/>
          </p:nvSpPr>
          <p:spPr bwMode="auto">
            <a:xfrm>
              <a:off x="24" y="-783"/>
              <a:ext cx="390" cy="262"/>
            </a:xfrm>
            <a:custGeom>
              <a:avLst/>
              <a:gdLst>
                <a:gd name="T0" fmla="*/ 29 w 165"/>
                <a:gd name="T1" fmla="*/ 0 h 111"/>
                <a:gd name="T2" fmla="*/ 45 w 165"/>
                <a:gd name="T3" fmla="*/ 11 h 111"/>
                <a:gd name="T4" fmla="*/ 36 w 165"/>
                <a:gd name="T5" fmla="*/ 11 h 111"/>
                <a:gd name="T6" fmla="*/ 31 w 165"/>
                <a:gd name="T7" fmla="*/ 11 h 111"/>
                <a:gd name="T8" fmla="*/ 16 w 165"/>
                <a:gd name="T9" fmla="*/ 16 h 111"/>
                <a:gd name="T10" fmla="*/ 23 w 165"/>
                <a:gd name="T11" fmla="*/ 25 h 111"/>
                <a:gd name="T12" fmla="*/ 32 w 165"/>
                <a:gd name="T13" fmla="*/ 23 h 111"/>
                <a:gd name="T14" fmla="*/ 38 w 165"/>
                <a:gd name="T15" fmla="*/ 25 h 111"/>
                <a:gd name="T16" fmla="*/ 32 w 165"/>
                <a:gd name="T17" fmla="*/ 30 h 111"/>
                <a:gd name="T18" fmla="*/ 18 w 165"/>
                <a:gd name="T19" fmla="*/ 26 h 111"/>
                <a:gd name="T20" fmla="*/ 15 w 165"/>
                <a:gd name="T21" fmla="*/ 26 h 111"/>
                <a:gd name="T22" fmla="*/ 6 w 165"/>
                <a:gd name="T23" fmla="*/ 31 h 111"/>
                <a:gd name="T24" fmla="*/ 29 w 165"/>
                <a:gd name="T25" fmla="*/ 43 h 111"/>
                <a:gd name="T26" fmla="*/ 24 w 165"/>
                <a:gd name="T27" fmla="*/ 47 h 111"/>
                <a:gd name="T28" fmla="*/ 8 w 165"/>
                <a:gd name="T29" fmla="*/ 42 h 111"/>
                <a:gd name="T30" fmla="*/ 0 w 165"/>
                <a:gd name="T31" fmla="*/ 42 h 111"/>
                <a:gd name="T32" fmla="*/ 31 w 165"/>
                <a:gd name="T33" fmla="*/ 59 h 111"/>
                <a:gd name="T34" fmla="*/ 19 w 165"/>
                <a:gd name="T35" fmla="*/ 66 h 111"/>
                <a:gd name="T36" fmla="*/ 23 w 165"/>
                <a:gd name="T37" fmla="*/ 71 h 111"/>
                <a:gd name="T38" fmla="*/ 34 w 165"/>
                <a:gd name="T39" fmla="*/ 67 h 111"/>
                <a:gd name="T40" fmla="*/ 42 w 165"/>
                <a:gd name="T41" fmla="*/ 74 h 111"/>
                <a:gd name="T42" fmla="*/ 57 w 165"/>
                <a:gd name="T43" fmla="*/ 69 h 111"/>
                <a:gd name="T44" fmla="*/ 79 w 165"/>
                <a:gd name="T45" fmla="*/ 74 h 111"/>
                <a:gd name="T46" fmla="*/ 39 w 165"/>
                <a:gd name="T47" fmla="*/ 84 h 111"/>
                <a:gd name="T48" fmla="*/ 63 w 165"/>
                <a:gd name="T49" fmla="*/ 97 h 111"/>
                <a:gd name="T50" fmla="*/ 56 w 165"/>
                <a:gd name="T51" fmla="*/ 101 h 111"/>
                <a:gd name="T52" fmla="*/ 77 w 165"/>
                <a:gd name="T53" fmla="*/ 111 h 111"/>
                <a:gd name="T54" fmla="*/ 90 w 165"/>
                <a:gd name="T55" fmla="*/ 99 h 111"/>
                <a:gd name="T56" fmla="*/ 108 w 165"/>
                <a:gd name="T57" fmla="*/ 108 h 111"/>
                <a:gd name="T58" fmla="*/ 109 w 165"/>
                <a:gd name="T59" fmla="*/ 108 h 111"/>
                <a:gd name="T60" fmla="*/ 109 w 165"/>
                <a:gd name="T61" fmla="*/ 101 h 111"/>
                <a:gd name="T62" fmla="*/ 118 w 165"/>
                <a:gd name="T63" fmla="*/ 101 h 111"/>
                <a:gd name="T64" fmla="*/ 111 w 165"/>
                <a:gd name="T65" fmla="*/ 91 h 111"/>
                <a:gd name="T66" fmla="*/ 118 w 165"/>
                <a:gd name="T67" fmla="*/ 83 h 111"/>
                <a:gd name="T68" fmla="*/ 126 w 165"/>
                <a:gd name="T69" fmla="*/ 93 h 111"/>
                <a:gd name="T70" fmla="*/ 151 w 165"/>
                <a:gd name="T71" fmla="*/ 76 h 111"/>
                <a:gd name="T72" fmla="*/ 163 w 165"/>
                <a:gd name="T73" fmla="*/ 74 h 111"/>
                <a:gd name="T74" fmla="*/ 164 w 165"/>
                <a:gd name="T75" fmla="*/ 66 h 111"/>
                <a:gd name="T76" fmla="*/ 138 w 165"/>
                <a:gd name="T77" fmla="*/ 59 h 111"/>
                <a:gd name="T78" fmla="*/ 131 w 165"/>
                <a:gd name="T79" fmla="*/ 61 h 111"/>
                <a:gd name="T80" fmla="*/ 129 w 165"/>
                <a:gd name="T81" fmla="*/ 59 h 111"/>
                <a:gd name="T82" fmla="*/ 132 w 165"/>
                <a:gd name="T83" fmla="*/ 51 h 111"/>
                <a:gd name="T84" fmla="*/ 126 w 165"/>
                <a:gd name="T85" fmla="*/ 43 h 111"/>
                <a:gd name="T86" fmla="*/ 119 w 165"/>
                <a:gd name="T87" fmla="*/ 34 h 111"/>
                <a:gd name="T88" fmla="*/ 114 w 165"/>
                <a:gd name="T89" fmla="*/ 34 h 111"/>
                <a:gd name="T90" fmla="*/ 117 w 165"/>
                <a:gd name="T91" fmla="*/ 38 h 111"/>
                <a:gd name="T92" fmla="*/ 117 w 165"/>
                <a:gd name="T93" fmla="*/ 45 h 111"/>
                <a:gd name="T94" fmla="*/ 110 w 165"/>
                <a:gd name="T95" fmla="*/ 45 h 111"/>
                <a:gd name="T96" fmla="*/ 101 w 165"/>
                <a:gd name="T97" fmla="*/ 30 h 111"/>
                <a:gd name="T98" fmla="*/ 95 w 165"/>
                <a:gd name="T99" fmla="*/ 29 h 111"/>
                <a:gd name="T100" fmla="*/ 90 w 165"/>
                <a:gd name="T101" fmla="*/ 29 h 111"/>
                <a:gd name="T102" fmla="*/ 85 w 165"/>
                <a:gd name="T103" fmla="*/ 30 h 111"/>
                <a:gd name="T104" fmla="*/ 80 w 165"/>
                <a:gd name="T105" fmla="*/ 29 h 111"/>
                <a:gd name="T106" fmla="*/ 63 w 165"/>
                <a:gd name="T107" fmla="*/ 6 h 111"/>
                <a:gd name="T108" fmla="*/ 29 w 165"/>
                <a:gd name="T10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5" h="111">
                  <a:moveTo>
                    <a:pt x="29" y="0"/>
                  </a:moveTo>
                  <a:cubicBezTo>
                    <a:pt x="30" y="8"/>
                    <a:pt x="39" y="8"/>
                    <a:pt x="45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4" y="11"/>
                    <a:pt x="32" y="11"/>
                    <a:pt x="31" y="11"/>
                  </a:cubicBezTo>
                  <a:cubicBezTo>
                    <a:pt x="25" y="11"/>
                    <a:pt x="21" y="13"/>
                    <a:pt x="16" y="16"/>
                  </a:cubicBezTo>
                  <a:cubicBezTo>
                    <a:pt x="16" y="17"/>
                    <a:pt x="21" y="25"/>
                    <a:pt x="23" y="25"/>
                  </a:cubicBezTo>
                  <a:cubicBezTo>
                    <a:pt x="25" y="25"/>
                    <a:pt x="29" y="23"/>
                    <a:pt x="32" y="23"/>
                  </a:cubicBezTo>
                  <a:cubicBezTo>
                    <a:pt x="34" y="23"/>
                    <a:pt x="36" y="24"/>
                    <a:pt x="38" y="25"/>
                  </a:cubicBezTo>
                  <a:cubicBezTo>
                    <a:pt x="36" y="26"/>
                    <a:pt x="35" y="30"/>
                    <a:pt x="32" y="30"/>
                  </a:cubicBezTo>
                  <a:cubicBezTo>
                    <a:pt x="28" y="30"/>
                    <a:pt x="25" y="26"/>
                    <a:pt x="18" y="26"/>
                  </a:cubicBezTo>
                  <a:cubicBezTo>
                    <a:pt x="17" y="26"/>
                    <a:pt x="16" y="26"/>
                    <a:pt x="15" y="26"/>
                  </a:cubicBezTo>
                  <a:cubicBezTo>
                    <a:pt x="11" y="26"/>
                    <a:pt x="6" y="27"/>
                    <a:pt x="6" y="31"/>
                  </a:cubicBezTo>
                  <a:cubicBezTo>
                    <a:pt x="6" y="37"/>
                    <a:pt x="22" y="41"/>
                    <a:pt x="29" y="43"/>
                  </a:cubicBezTo>
                  <a:cubicBezTo>
                    <a:pt x="29" y="43"/>
                    <a:pt x="26" y="47"/>
                    <a:pt x="24" y="47"/>
                  </a:cubicBezTo>
                  <a:cubicBezTo>
                    <a:pt x="19" y="47"/>
                    <a:pt x="11" y="44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57"/>
                    <a:pt x="13" y="59"/>
                    <a:pt x="31" y="59"/>
                  </a:cubicBezTo>
                  <a:cubicBezTo>
                    <a:pt x="28" y="63"/>
                    <a:pt x="24" y="64"/>
                    <a:pt x="19" y="66"/>
                  </a:cubicBezTo>
                  <a:cubicBezTo>
                    <a:pt x="19" y="69"/>
                    <a:pt x="19" y="71"/>
                    <a:pt x="23" y="71"/>
                  </a:cubicBezTo>
                  <a:cubicBezTo>
                    <a:pt x="27" y="71"/>
                    <a:pt x="29" y="69"/>
                    <a:pt x="34" y="67"/>
                  </a:cubicBezTo>
                  <a:cubicBezTo>
                    <a:pt x="36" y="70"/>
                    <a:pt x="36" y="74"/>
                    <a:pt x="42" y="74"/>
                  </a:cubicBezTo>
                  <a:cubicBezTo>
                    <a:pt x="48" y="74"/>
                    <a:pt x="49" y="69"/>
                    <a:pt x="57" y="69"/>
                  </a:cubicBezTo>
                  <a:cubicBezTo>
                    <a:pt x="65" y="69"/>
                    <a:pt x="71" y="72"/>
                    <a:pt x="79" y="74"/>
                  </a:cubicBezTo>
                  <a:cubicBezTo>
                    <a:pt x="72" y="75"/>
                    <a:pt x="39" y="74"/>
                    <a:pt x="39" y="84"/>
                  </a:cubicBezTo>
                  <a:cubicBezTo>
                    <a:pt x="39" y="92"/>
                    <a:pt x="54" y="97"/>
                    <a:pt x="63" y="97"/>
                  </a:cubicBezTo>
                  <a:cubicBezTo>
                    <a:pt x="61" y="99"/>
                    <a:pt x="59" y="101"/>
                    <a:pt x="56" y="101"/>
                  </a:cubicBezTo>
                  <a:cubicBezTo>
                    <a:pt x="57" y="109"/>
                    <a:pt x="68" y="111"/>
                    <a:pt x="77" y="111"/>
                  </a:cubicBezTo>
                  <a:cubicBezTo>
                    <a:pt x="85" y="111"/>
                    <a:pt x="90" y="108"/>
                    <a:pt x="90" y="99"/>
                  </a:cubicBezTo>
                  <a:cubicBezTo>
                    <a:pt x="94" y="102"/>
                    <a:pt x="103" y="108"/>
                    <a:pt x="108" y="108"/>
                  </a:cubicBezTo>
                  <a:cubicBezTo>
                    <a:pt x="108" y="108"/>
                    <a:pt x="108" y="108"/>
                    <a:pt x="109" y="108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117" y="97"/>
                    <a:pt x="114" y="96"/>
                    <a:pt x="111" y="91"/>
                  </a:cubicBezTo>
                  <a:cubicBezTo>
                    <a:pt x="114" y="88"/>
                    <a:pt x="115" y="85"/>
                    <a:pt x="118" y="83"/>
                  </a:cubicBezTo>
                  <a:cubicBezTo>
                    <a:pt x="119" y="89"/>
                    <a:pt x="119" y="93"/>
                    <a:pt x="126" y="93"/>
                  </a:cubicBezTo>
                  <a:cubicBezTo>
                    <a:pt x="133" y="93"/>
                    <a:pt x="140" y="77"/>
                    <a:pt x="151" y="76"/>
                  </a:cubicBezTo>
                  <a:cubicBezTo>
                    <a:pt x="155" y="76"/>
                    <a:pt x="161" y="77"/>
                    <a:pt x="163" y="74"/>
                  </a:cubicBezTo>
                  <a:cubicBezTo>
                    <a:pt x="165" y="72"/>
                    <a:pt x="164" y="69"/>
                    <a:pt x="164" y="66"/>
                  </a:cubicBezTo>
                  <a:cubicBezTo>
                    <a:pt x="157" y="65"/>
                    <a:pt x="143" y="59"/>
                    <a:pt x="138" y="59"/>
                  </a:cubicBezTo>
                  <a:cubicBezTo>
                    <a:pt x="137" y="59"/>
                    <a:pt x="133" y="61"/>
                    <a:pt x="131" y="61"/>
                  </a:cubicBezTo>
                  <a:cubicBezTo>
                    <a:pt x="130" y="61"/>
                    <a:pt x="129" y="61"/>
                    <a:pt x="129" y="59"/>
                  </a:cubicBezTo>
                  <a:cubicBezTo>
                    <a:pt x="129" y="56"/>
                    <a:pt x="132" y="55"/>
                    <a:pt x="132" y="51"/>
                  </a:cubicBezTo>
                  <a:cubicBezTo>
                    <a:pt x="132" y="47"/>
                    <a:pt x="126" y="47"/>
                    <a:pt x="126" y="43"/>
                  </a:cubicBezTo>
                  <a:cubicBezTo>
                    <a:pt x="126" y="37"/>
                    <a:pt x="127" y="34"/>
                    <a:pt x="119" y="34"/>
                  </a:cubicBezTo>
                  <a:cubicBezTo>
                    <a:pt x="118" y="34"/>
                    <a:pt x="115" y="34"/>
                    <a:pt x="114" y="3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105" y="40"/>
                    <a:pt x="109" y="33"/>
                    <a:pt x="101" y="30"/>
                  </a:cubicBezTo>
                  <a:cubicBezTo>
                    <a:pt x="99" y="29"/>
                    <a:pt x="97" y="29"/>
                    <a:pt x="95" y="29"/>
                  </a:cubicBezTo>
                  <a:cubicBezTo>
                    <a:pt x="93" y="29"/>
                    <a:pt x="92" y="29"/>
                    <a:pt x="90" y="29"/>
                  </a:cubicBezTo>
                  <a:cubicBezTo>
                    <a:pt x="88" y="30"/>
                    <a:pt x="87" y="30"/>
                    <a:pt x="85" y="30"/>
                  </a:cubicBezTo>
                  <a:cubicBezTo>
                    <a:pt x="83" y="30"/>
                    <a:pt x="82" y="30"/>
                    <a:pt x="80" y="29"/>
                  </a:cubicBezTo>
                  <a:cubicBezTo>
                    <a:pt x="71" y="26"/>
                    <a:pt x="73" y="10"/>
                    <a:pt x="63" y="6"/>
                  </a:cubicBezTo>
                  <a:cubicBezTo>
                    <a:pt x="53" y="2"/>
                    <a:pt x="43" y="1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60"/>
            <p:cNvSpPr>
              <a:spLocks/>
            </p:cNvSpPr>
            <p:nvPr/>
          </p:nvSpPr>
          <p:spPr bwMode="auto">
            <a:xfrm>
              <a:off x="336" y="305"/>
              <a:ext cx="255" cy="160"/>
            </a:xfrm>
            <a:custGeom>
              <a:avLst/>
              <a:gdLst>
                <a:gd name="T0" fmla="*/ 31 w 108"/>
                <a:gd name="T1" fmla="*/ 0 h 68"/>
                <a:gd name="T2" fmla="*/ 14 w 108"/>
                <a:gd name="T3" fmla="*/ 32 h 68"/>
                <a:gd name="T4" fmla="*/ 14 w 108"/>
                <a:gd name="T5" fmla="*/ 40 h 68"/>
                <a:gd name="T6" fmla="*/ 8 w 108"/>
                <a:gd name="T7" fmla="*/ 47 h 68"/>
                <a:gd name="T8" fmla="*/ 0 w 108"/>
                <a:gd name="T9" fmla="*/ 57 h 68"/>
                <a:gd name="T10" fmla="*/ 13 w 108"/>
                <a:gd name="T11" fmla="*/ 56 h 68"/>
                <a:gd name="T12" fmla="*/ 23 w 108"/>
                <a:gd name="T13" fmla="*/ 57 h 68"/>
                <a:gd name="T14" fmla="*/ 27 w 108"/>
                <a:gd name="T15" fmla="*/ 68 h 68"/>
                <a:gd name="T16" fmla="*/ 31 w 108"/>
                <a:gd name="T17" fmla="*/ 64 h 68"/>
                <a:gd name="T18" fmla="*/ 34 w 108"/>
                <a:gd name="T19" fmla="*/ 64 h 68"/>
                <a:gd name="T20" fmla="*/ 56 w 108"/>
                <a:gd name="T21" fmla="*/ 44 h 68"/>
                <a:gd name="T22" fmla="*/ 76 w 108"/>
                <a:gd name="T23" fmla="*/ 57 h 68"/>
                <a:gd name="T24" fmla="*/ 90 w 108"/>
                <a:gd name="T25" fmla="*/ 57 h 68"/>
                <a:gd name="T26" fmla="*/ 108 w 108"/>
                <a:gd name="T27" fmla="*/ 51 h 68"/>
                <a:gd name="T28" fmla="*/ 85 w 108"/>
                <a:gd name="T29" fmla="*/ 41 h 68"/>
                <a:gd name="T30" fmla="*/ 81 w 108"/>
                <a:gd name="T31" fmla="*/ 32 h 68"/>
                <a:gd name="T32" fmla="*/ 44 w 108"/>
                <a:gd name="T33" fmla="*/ 11 h 68"/>
                <a:gd name="T34" fmla="*/ 39 w 108"/>
                <a:gd name="T35" fmla="*/ 15 h 68"/>
                <a:gd name="T36" fmla="*/ 31 w 108"/>
                <a:gd name="T3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68">
                  <a:moveTo>
                    <a:pt x="31" y="0"/>
                  </a:moveTo>
                  <a:cubicBezTo>
                    <a:pt x="16" y="2"/>
                    <a:pt x="14" y="23"/>
                    <a:pt x="14" y="32"/>
                  </a:cubicBezTo>
                  <a:cubicBezTo>
                    <a:pt x="14" y="37"/>
                    <a:pt x="14" y="35"/>
                    <a:pt x="14" y="40"/>
                  </a:cubicBezTo>
                  <a:cubicBezTo>
                    <a:pt x="14" y="43"/>
                    <a:pt x="11" y="45"/>
                    <a:pt x="8" y="47"/>
                  </a:cubicBezTo>
                  <a:cubicBezTo>
                    <a:pt x="7" y="49"/>
                    <a:pt x="1" y="48"/>
                    <a:pt x="0" y="57"/>
                  </a:cubicBezTo>
                  <a:cubicBezTo>
                    <a:pt x="3" y="57"/>
                    <a:pt x="8" y="56"/>
                    <a:pt x="13" y="56"/>
                  </a:cubicBezTo>
                  <a:cubicBezTo>
                    <a:pt x="16" y="56"/>
                    <a:pt x="20" y="56"/>
                    <a:pt x="23" y="57"/>
                  </a:cubicBezTo>
                  <a:cubicBezTo>
                    <a:pt x="22" y="62"/>
                    <a:pt x="20" y="68"/>
                    <a:pt x="27" y="68"/>
                  </a:cubicBezTo>
                  <a:cubicBezTo>
                    <a:pt x="29" y="68"/>
                    <a:pt x="29" y="66"/>
                    <a:pt x="31" y="64"/>
                  </a:cubicBezTo>
                  <a:cubicBezTo>
                    <a:pt x="32" y="64"/>
                    <a:pt x="33" y="64"/>
                    <a:pt x="34" y="64"/>
                  </a:cubicBezTo>
                  <a:cubicBezTo>
                    <a:pt x="42" y="64"/>
                    <a:pt x="56" y="54"/>
                    <a:pt x="56" y="44"/>
                  </a:cubicBezTo>
                  <a:cubicBezTo>
                    <a:pt x="59" y="45"/>
                    <a:pt x="76" y="57"/>
                    <a:pt x="76" y="57"/>
                  </a:cubicBezTo>
                  <a:cubicBezTo>
                    <a:pt x="81" y="57"/>
                    <a:pt x="84" y="57"/>
                    <a:pt x="90" y="57"/>
                  </a:cubicBezTo>
                  <a:cubicBezTo>
                    <a:pt x="97" y="57"/>
                    <a:pt x="102" y="55"/>
                    <a:pt x="108" y="51"/>
                  </a:cubicBezTo>
                  <a:cubicBezTo>
                    <a:pt x="103" y="45"/>
                    <a:pt x="93" y="48"/>
                    <a:pt x="85" y="41"/>
                  </a:cubicBezTo>
                  <a:cubicBezTo>
                    <a:pt x="82" y="39"/>
                    <a:pt x="84" y="36"/>
                    <a:pt x="81" y="32"/>
                  </a:cubicBezTo>
                  <a:cubicBezTo>
                    <a:pt x="72" y="19"/>
                    <a:pt x="55" y="24"/>
                    <a:pt x="44" y="11"/>
                  </a:cubicBezTo>
                  <a:cubicBezTo>
                    <a:pt x="42" y="12"/>
                    <a:pt x="40" y="13"/>
                    <a:pt x="39" y="15"/>
                  </a:cubicBezTo>
                  <a:cubicBezTo>
                    <a:pt x="36" y="10"/>
                    <a:pt x="34" y="8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61"/>
            <p:cNvSpPr>
              <a:spLocks/>
            </p:cNvSpPr>
            <p:nvPr/>
          </p:nvSpPr>
          <p:spPr bwMode="auto">
            <a:xfrm>
              <a:off x="695" y="163"/>
              <a:ext cx="78" cy="61"/>
            </a:xfrm>
            <a:custGeom>
              <a:avLst/>
              <a:gdLst>
                <a:gd name="T0" fmla="*/ 16 w 33"/>
                <a:gd name="T1" fmla="*/ 0 h 26"/>
                <a:gd name="T2" fmla="*/ 0 w 33"/>
                <a:gd name="T3" fmla="*/ 14 h 26"/>
                <a:gd name="T4" fmla="*/ 14 w 33"/>
                <a:gd name="T5" fmla="*/ 26 h 26"/>
                <a:gd name="T6" fmla="*/ 33 w 33"/>
                <a:gd name="T7" fmla="*/ 14 h 26"/>
                <a:gd name="T8" fmla="*/ 16 w 3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6">
                  <a:moveTo>
                    <a:pt x="16" y="0"/>
                  </a:moveTo>
                  <a:cubicBezTo>
                    <a:pt x="8" y="0"/>
                    <a:pt x="0" y="4"/>
                    <a:pt x="0" y="14"/>
                  </a:cubicBezTo>
                  <a:cubicBezTo>
                    <a:pt x="0" y="21"/>
                    <a:pt x="6" y="26"/>
                    <a:pt x="14" y="26"/>
                  </a:cubicBezTo>
                  <a:cubicBezTo>
                    <a:pt x="20" y="26"/>
                    <a:pt x="33" y="21"/>
                    <a:pt x="33" y="14"/>
                  </a:cubicBezTo>
                  <a:cubicBezTo>
                    <a:pt x="33" y="5"/>
                    <a:pt x="24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62"/>
            <p:cNvSpPr>
              <a:spLocks/>
            </p:cNvSpPr>
            <p:nvPr/>
          </p:nvSpPr>
          <p:spPr bwMode="auto">
            <a:xfrm>
              <a:off x="466" y="473"/>
              <a:ext cx="61" cy="47"/>
            </a:xfrm>
            <a:custGeom>
              <a:avLst/>
              <a:gdLst>
                <a:gd name="T0" fmla="*/ 18 w 26"/>
                <a:gd name="T1" fmla="*/ 0 h 20"/>
                <a:gd name="T2" fmla="*/ 11 w 26"/>
                <a:gd name="T3" fmla="*/ 0 h 20"/>
                <a:gd name="T4" fmla="*/ 0 w 26"/>
                <a:gd name="T5" fmla="*/ 14 h 20"/>
                <a:gd name="T6" fmla="*/ 0 w 26"/>
                <a:gd name="T7" fmla="*/ 20 h 20"/>
                <a:gd name="T8" fmla="*/ 26 w 26"/>
                <a:gd name="T9" fmla="*/ 3 h 20"/>
                <a:gd name="T10" fmla="*/ 18 w 26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0">
                  <a:moveTo>
                    <a:pt x="18" y="0"/>
                  </a:moveTo>
                  <a:cubicBezTo>
                    <a:pt x="17" y="0"/>
                    <a:pt x="15" y="0"/>
                    <a:pt x="11" y="0"/>
                  </a:cubicBezTo>
                  <a:cubicBezTo>
                    <a:pt x="11" y="4"/>
                    <a:pt x="4" y="8"/>
                    <a:pt x="0" y="1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8" y="19"/>
                    <a:pt x="21" y="9"/>
                    <a:pt x="26" y="3"/>
                  </a:cubicBezTo>
                  <a:cubicBezTo>
                    <a:pt x="22" y="1"/>
                    <a:pt x="21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63"/>
            <p:cNvSpPr>
              <a:spLocks/>
            </p:cNvSpPr>
            <p:nvPr/>
          </p:nvSpPr>
          <p:spPr bwMode="auto">
            <a:xfrm>
              <a:off x="565" y="-202"/>
              <a:ext cx="168" cy="74"/>
            </a:xfrm>
            <a:custGeom>
              <a:avLst/>
              <a:gdLst>
                <a:gd name="T0" fmla="*/ 9 w 71"/>
                <a:gd name="T1" fmla="*/ 0 h 31"/>
                <a:gd name="T2" fmla="*/ 0 w 71"/>
                <a:gd name="T3" fmla="*/ 8 h 31"/>
                <a:gd name="T4" fmla="*/ 11 w 71"/>
                <a:gd name="T5" fmla="*/ 19 h 31"/>
                <a:gd name="T6" fmla="*/ 26 w 71"/>
                <a:gd name="T7" fmla="*/ 31 h 31"/>
                <a:gd name="T8" fmla="*/ 46 w 71"/>
                <a:gd name="T9" fmla="*/ 26 h 31"/>
                <a:gd name="T10" fmla="*/ 62 w 71"/>
                <a:gd name="T11" fmla="*/ 29 h 31"/>
                <a:gd name="T12" fmla="*/ 71 w 71"/>
                <a:gd name="T13" fmla="*/ 21 h 31"/>
                <a:gd name="T14" fmla="*/ 35 w 71"/>
                <a:gd name="T15" fmla="*/ 5 h 31"/>
                <a:gd name="T16" fmla="*/ 9 w 71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31">
                  <a:moveTo>
                    <a:pt x="9" y="0"/>
                  </a:moveTo>
                  <a:cubicBezTo>
                    <a:pt x="5" y="0"/>
                    <a:pt x="0" y="3"/>
                    <a:pt x="0" y="8"/>
                  </a:cubicBezTo>
                  <a:cubicBezTo>
                    <a:pt x="0" y="14"/>
                    <a:pt x="6" y="17"/>
                    <a:pt x="11" y="19"/>
                  </a:cubicBezTo>
                  <a:cubicBezTo>
                    <a:pt x="7" y="28"/>
                    <a:pt x="16" y="31"/>
                    <a:pt x="26" y="31"/>
                  </a:cubicBezTo>
                  <a:cubicBezTo>
                    <a:pt x="35" y="31"/>
                    <a:pt x="40" y="26"/>
                    <a:pt x="46" y="26"/>
                  </a:cubicBezTo>
                  <a:cubicBezTo>
                    <a:pt x="52" y="26"/>
                    <a:pt x="55" y="29"/>
                    <a:pt x="62" y="29"/>
                  </a:cubicBezTo>
                  <a:cubicBezTo>
                    <a:pt x="66" y="29"/>
                    <a:pt x="70" y="26"/>
                    <a:pt x="71" y="21"/>
                  </a:cubicBezTo>
                  <a:cubicBezTo>
                    <a:pt x="62" y="16"/>
                    <a:pt x="50" y="5"/>
                    <a:pt x="35" y="5"/>
                  </a:cubicBezTo>
                  <a:cubicBezTo>
                    <a:pt x="24" y="5"/>
                    <a:pt x="21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64"/>
            <p:cNvSpPr>
              <a:spLocks/>
            </p:cNvSpPr>
            <p:nvPr/>
          </p:nvSpPr>
          <p:spPr bwMode="auto">
            <a:xfrm>
              <a:off x="579" y="508"/>
              <a:ext cx="43" cy="38"/>
            </a:xfrm>
            <a:custGeom>
              <a:avLst/>
              <a:gdLst>
                <a:gd name="T0" fmla="*/ 9 w 18"/>
                <a:gd name="T1" fmla="*/ 0 h 16"/>
                <a:gd name="T2" fmla="*/ 0 w 18"/>
                <a:gd name="T3" fmla="*/ 8 h 16"/>
                <a:gd name="T4" fmla="*/ 8 w 18"/>
                <a:gd name="T5" fmla="*/ 16 h 16"/>
                <a:gd name="T6" fmla="*/ 18 w 18"/>
                <a:gd name="T7" fmla="*/ 4 h 16"/>
                <a:gd name="T8" fmla="*/ 9 w 1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6">
                  <a:moveTo>
                    <a:pt x="9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8"/>
                    <a:pt x="7" y="16"/>
                    <a:pt x="8" y="16"/>
                  </a:cubicBezTo>
                  <a:cubicBezTo>
                    <a:pt x="13" y="16"/>
                    <a:pt x="15" y="9"/>
                    <a:pt x="18" y="4"/>
                  </a:cubicBezTo>
                  <a:cubicBezTo>
                    <a:pt x="15" y="2"/>
                    <a:pt x="12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65"/>
            <p:cNvSpPr>
              <a:spLocks/>
            </p:cNvSpPr>
            <p:nvPr/>
          </p:nvSpPr>
          <p:spPr bwMode="auto">
            <a:xfrm>
              <a:off x="785" y="167"/>
              <a:ext cx="42" cy="24"/>
            </a:xfrm>
            <a:custGeom>
              <a:avLst/>
              <a:gdLst>
                <a:gd name="T0" fmla="*/ 7 w 18"/>
                <a:gd name="T1" fmla="*/ 0 h 10"/>
                <a:gd name="T2" fmla="*/ 0 w 18"/>
                <a:gd name="T3" fmla="*/ 5 h 10"/>
                <a:gd name="T4" fmla="*/ 7 w 18"/>
                <a:gd name="T5" fmla="*/ 10 h 10"/>
                <a:gd name="T6" fmla="*/ 11 w 18"/>
                <a:gd name="T7" fmla="*/ 10 h 10"/>
                <a:gd name="T8" fmla="*/ 18 w 18"/>
                <a:gd name="T9" fmla="*/ 9 h 10"/>
                <a:gd name="T10" fmla="*/ 7 w 1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0">
                  <a:moveTo>
                    <a:pt x="7" y="0"/>
                  </a:moveTo>
                  <a:cubicBezTo>
                    <a:pt x="6" y="0"/>
                    <a:pt x="0" y="4"/>
                    <a:pt x="0" y="5"/>
                  </a:cubicBezTo>
                  <a:cubicBezTo>
                    <a:pt x="0" y="9"/>
                    <a:pt x="4" y="10"/>
                    <a:pt x="7" y="10"/>
                  </a:cubicBezTo>
                  <a:cubicBezTo>
                    <a:pt x="9" y="10"/>
                    <a:pt x="10" y="10"/>
                    <a:pt x="11" y="10"/>
                  </a:cubicBezTo>
                  <a:cubicBezTo>
                    <a:pt x="13" y="10"/>
                    <a:pt x="14" y="10"/>
                    <a:pt x="18" y="9"/>
                  </a:cubicBezTo>
                  <a:cubicBezTo>
                    <a:pt x="16" y="6"/>
                    <a:pt x="12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66"/>
            <p:cNvSpPr>
              <a:spLocks/>
            </p:cNvSpPr>
            <p:nvPr/>
          </p:nvSpPr>
          <p:spPr bwMode="auto">
            <a:xfrm>
              <a:off x="608" y="94"/>
              <a:ext cx="45" cy="31"/>
            </a:xfrm>
            <a:custGeom>
              <a:avLst/>
              <a:gdLst>
                <a:gd name="T0" fmla="*/ 19 w 19"/>
                <a:gd name="T1" fmla="*/ 0 h 13"/>
                <a:gd name="T2" fmla="*/ 7 w 19"/>
                <a:gd name="T3" fmla="*/ 13 h 13"/>
                <a:gd name="T4" fmla="*/ 19 w 19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3">
                  <a:moveTo>
                    <a:pt x="19" y="0"/>
                  </a:moveTo>
                  <a:cubicBezTo>
                    <a:pt x="13" y="0"/>
                    <a:pt x="0" y="13"/>
                    <a:pt x="7" y="13"/>
                  </a:cubicBezTo>
                  <a:cubicBezTo>
                    <a:pt x="13" y="13"/>
                    <a:pt x="17" y="7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68"/>
            <p:cNvSpPr>
              <a:spLocks/>
            </p:cNvSpPr>
            <p:nvPr/>
          </p:nvSpPr>
          <p:spPr bwMode="auto">
            <a:xfrm>
              <a:off x="655" y="442"/>
              <a:ext cx="28" cy="16"/>
            </a:xfrm>
            <a:custGeom>
              <a:avLst/>
              <a:gdLst>
                <a:gd name="T0" fmla="*/ 5 w 12"/>
                <a:gd name="T1" fmla="*/ 0 h 7"/>
                <a:gd name="T2" fmla="*/ 0 w 12"/>
                <a:gd name="T3" fmla="*/ 4 h 7"/>
                <a:gd name="T4" fmla="*/ 6 w 12"/>
                <a:gd name="T5" fmla="*/ 7 h 7"/>
                <a:gd name="T6" fmla="*/ 12 w 12"/>
                <a:gd name="T7" fmla="*/ 4 h 7"/>
                <a:gd name="T8" fmla="*/ 5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5" y="0"/>
                  </a:moveTo>
                  <a:cubicBezTo>
                    <a:pt x="4" y="0"/>
                    <a:pt x="2" y="1"/>
                    <a:pt x="0" y="4"/>
                  </a:cubicBezTo>
                  <a:cubicBezTo>
                    <a:pt x="3" y="6"/>
                    <a:pt x="4" y="7"/>
                    <a:pt x="6" y="7"/>
                  </a:cubicBezTo>
                  <a:cubicBezTo>
                    <a:pt x="8" y="7"/>
                    <a:pt x="9" y="6"/>
                    <a:pt x="12" y="4"/>
                  </a:cubicBezTo>
                  <a:cubicBezTo>
                    <a:pt x="8" y="2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69"/>
            <p:cNvSpPr>
              <a:spLocks/>
            </p:cNvSpPr>
            <p:nvPr/>
          </p:nvSpPr>
          <p:spPr bwMode="auto">
            <a:xfrm>
              <a:off x="445" y="298"/>
              <a:ext cx="26" cy="21"/>
            </a:xfrm>
            <a:custGeom>
              <a:avLst/>
              <a:gdLst>
                <a:gd name="T0" fmla="*/ 4 w 11"/>
                <a:gd name="T1" fmla="*/ 0 h 9"/>
                <a:gd name="T2" fmla="*/ 1 w 11"/>
                <a:gd name="T3" fmla="*/ 1 h 9"/>
                <a:gd name="T4" fmla="*/ 11 w 11"/>
                <a:gd name="T5" fmla="*/ 9 h 9"/>
                <a:gd name="T6" fmla="*/ 4 w 11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4"/>
                    <a:pt x="4" y="8"/>
                    <a:pt x="11" y="9"/>
                  </a:cubicBezTo>
                  <a:cubicBezTo>
                    <a:pt x="8" y="5"/>
                    <a:pt x="8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72"/>
            <p:cNvSpPr>
              <a:spLocks/>
            </p:cNvSpPr>
            <p:nvPr/>
          </p:nvSpPr>
          <p:spPr bwMode="auto">
            <a:xfrm>
              <a:off x="1494" y="23"/>
              <a:ext cx="104" cy="69"/>
            </a:xfrm>
            <a:custGeom>
              <a:avLst/>
              <a:gdLst>
                <a:gd name="T0" fmla="*/ 12 w 44"/>
                <a:gd name="T1" fmla="*/ 0 h 29"/>
                <a:gd name="T2" fmla="*/ 0 w 44"/>
                <a:gd name="T3" fmla="*/ 11 h 29"/>
                <a:gd name="T4" fmla="*/ 11 w 44"/>
                <a:gd name="T5" fmla="*/ 29 h 29"/>
                <a:gd name="T6" fmla="*/ 22 w 44"/>
                <a:gd name="T7" fmla="*/ 29 h 29"/>
                <a:gd name="T8" fmla="*/ 44 w 44"/>
                <a:gd name="T9" fmla="*/ 19 h 29"/>
                <a:gd name="T10" fmla="*/ 12 w 44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29">
                  <a:moveTo>
                    <a:pt x="12" y="0"/>
                  </a:moveTo>
                  <a:cubicBezTo>
                    <a:pt x="7" y="0"/>
                    <a:pt x="0" y="3"/>
                    <a:pt x="0" y="11"/>
                  </a:cubicBezTo>
                  <a:cubicBezTo>
                    <a:pt x="0" y="17"/>
                    <a:pt x="6" y="29"/>
                    <a:pt x="11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31" y="29"/>
                    <a:pt x="43" y="28"/>
                    <a:pt x="44" y="19"/>
                  </a:cubicBezTo>
                  <a:cubicBezTo>
                    <a:pt x="30" y="15"/>
                    <a:pt x="26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73"/>
            <p:cNvSpPr>
              <a:spLocks/>
            </p:cNvSpPr>
            <p:nvPr/>
          </p:nvSpPr>
          <p:spPr bwMode="auto">
            <a:xfrm>
              <a:off x="2770" y="-325"/>
              <a:ext cx="57" cy="34"/>
            </a:xfrm>
            <a:custGeom>
              <a:avLst/>
              <a:gdLst>
                <a:gd name="T0" fmla="*/ 15 w 24"/>
                <a:gd name="T1" fmla="*/ 0 h 14"/>
                <a:gd name="T2" fmla="*/ 5 w 24"/>
                <a:gd name="T3" fmla="*/ 0 h 14"/>
                <a:gd name="T4" fmla="*/ 0 w 24"/>
                <a:gd name="T5" fmla="*/ 6 h 14"/>
                <a:gd name="T6" fmla="*/ 7 w 24"/>
                <a:gd name="T7" fmla="*/ 14 h 14"/>
                <a:gd name="T8" fmla="*/ 24 w 24"/>
                <a:gd name="T9" fmla="*/ 6 h 14"/>
                <a:gd name="T10" fmla="*/ 15 w 24"/>
                <a:gd name="T11" fmla="*/ 6 h 14"/>
                <a:gd name="T12" fmla="*/ 15 w 24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4">
                  <a:moveTo>
                    <a:pt x="1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0" y="3"/>
                    <a:pt x="0" y="6"/>
                  </a:cubicBezTo>
                  <a:cubicBezTo>
                    <a:pt x="0" y="9"/>
                    <a:pt x="3" y="14"/>
                    <a:pt x="7" y="14"/>
                  </a:cubicBezTo>
                  <a:cubicBezTo>
                    <a:pt x="12" y="14"/>
                    <a:pt x="21" y="8"/>
                    <a:pt x="2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4"/>
                    <a:pt x="15" y="3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74"/>
            <p:cNvSpPr>
              <a:spLocks/>
            </p:cNvSpPr>
            <p:nvPr/>
          </p:nvSpPr>
          <p:spPr bwMode="auto">
            <a:xfrm>
              <a:off x="1340" y="1057"/>
              <a:ext cx="234" cy="227"/>
            </a:xfrm>
            <a:custGeom>
              <a:avLst/>
              <a:gdLst>
                <a:gd name="T0" fmla="*/ 50 w 99"/>
                <a:gd name="T1" fmla="*/ 0 h 96"/>
                <a:gd name="T2" fmla="*/ 34 w 99"/>
                <a:gd name="T3" fmla="*/ 16 h 96"/>
                <a:gd name="T4" fmla="*/ 6 w 99"/>
                <a:gd name="T5" fmla="*/ 59 h 96"/>
                <a:gd name="T6" fmla="*/ 10 w 99"/>
                <a:gd name="T7" fmla="*/ 62 h 96"/>
                <a:gd name="T8" fmla="*/ 10 w 99"/>
                <a:gd name="T9" fmla="*/ 65 h 96"/>
                <a:gd name="T10" fmla="*/ 0 w 99"/>
                <a:gd name="T11" fmla="*/ 75 h 96"/>
                <a:gd name="T12" fmla="*/ 6 w 99"/>
                <a:gd name="T13" fmla="*/ 80 h 96"/>
                <a:gd name="T14" fmla="*/ 22 w 99"/>
                <a:gd name="T15" fmla="*/ 77 h 96"/>
                <a:gd name="T16" fmla="*/ 38 w 99"/>
                <a:gd name="T17" fmla="*/ 81 h 96"/>
                <a:gd name="T18" fmla="*/ 48 w 99"/>
                <a:gd name="T19" fmla="*/ 78 h 96"/>
                <a:gd name="T20" fmla="*/ 54 w 99"/>
                <a:gd name="T21" fmla="*/ 81 h 96"/>
                <a:gd name="T22" fmla="*/ 63 w 99"/>
                <a:gd name="T23" fmla="*/ 80 h 96"/>
                <a:gd name="T24" fmla="*/ 57 w 99"/>
                <a:gd name="T25" fmla="*/ 89 h 96"/>
                <a:gd name="T26" fmla="*/ 58 w 99"/>
                <a:gd name="T27" fmla="*/ 89 h 96"/>
                <a:gd name="T28" fmla="*/ 61 w 99"/>
                <a:gd name="T29" fmla="*/ 89 h 96"/>
                <a:gd name="T30" fmla="*/ 76 w 99"/>
                <a:gd name="T31" fmla="*/ 74 h 96"/>
                <a:gd name="T32" fmla="*/ 81 w 99"/>
                <a:gd name="T33" fmla="*/ 89 h 96"/>
                <a:gd name="T34" fmla="*/ 85 w 99"/>
                <a:gd name="T35" fmla="*/ 90 h 96"/>
                <a:gd name="T36" fmla="*/ 90 w 99"/>
                <a:gd name="T37" fmla="*/ 96 h 96"/>
                <a:gd name="T38" fmla="*/ 99 w 99"/>
                <a:gd name="T39" fmla="*/ 83 h 96"/>
                <a:gd name="T40" fmla="*/ 95 w 99"/>
                <a:gd name="T41" fmla="*/ 72 h 96"/>
                <a:gd name="T42" fmla="*/ 88 w 99"/>
                <a:gd name="T43" fmla="*/ 75 h 96"/>
                <a:gd name="T44" fmla="*/ 84 w 99"/>
                <a:gd name="T45" fmla="*/ 67 h 96"/>
                <a:gd name="T46" fmla="*/ 90 w 99"/>
                <a:gd name="T47" fmla="*/ 59 h 96"/>
                <a:gd name="T48" fmla="*/ 84 w 99"/>
                <a:gd name="T49" fmla="*/ 61 h 96"/>
                <a:gd name="T50" fmla="*/ 84 w 99"/>
                <a:gd name="T51" fmla="*/ 43 h 96"/>
                <a:gd name="T52" fmla="*/ 78 w 99"/>
                <a:gd name="T53" fmla="*/ 44 h 96"/>
                <a:gd name="T54" fmla="*/ 69 w 99"/>
                <a:gd name="T55" fmla="*/ 43 h 96"/>
                <a:gd name="T56" fmla="*/ 63 w 99"/>
                <a:gd name="T57" fmla="*/ 45 h 96"/>
                <a:gd name="T58" fmla="*/ 63 w 99"/>
                <a:gd name="T59" fmla="*/ 43 h 96"/>
                <a:gd name="T60" fmla="*/ 53 w 99"/>
                <a:gd name="T61" fmla="*/ 43 h 96"/>
                <a:gd name="T62" fmla="*/ 53 w 99"/>
                <a:gd name="T63" fmla="*/ 38 h 96"/>
                <a:gd name="T64" fmla="*/ 56 w 99"/>
                <a:gd name="T65" fmla="*/ 35 h 96"/>
                <a:gd name="T66" fmla="*/ 47 w 99"/>
                <a:gd name="T67" fmla="*/ 33 h 96"/>
                <a:gd name="T68" fmla="*/ 39 w 99"/>
                <a:gd name="T69" fmla="*/ 37 h 96"/>
                <a:gd name="T70" fmla="*/ 39 w 99"/>
                <a:gd name="T71" fmla="*/ 32 h 96"/>
                <a:gd name="T72" fmla="*/ 54 w 99"/>
                <a:gd name="T73" fmla="*/ 5 h 96"/>
                <a:gd name="T74" fmla="*/ 50 w 99"/>
                <a:gd name="T7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6">
                  <a:moveTo>
                    <a:pt x="50" y="0"/>
                  </a:moveTo>
                  <a:cubicBezTo>
                    <a:pt x="42" y="0"/>
                    <a:pt x="38" y="9"/>
                    <a:pt x="34" y="16"/>
                  </a:cubicBezTo>
                  <a:cubicBezTo>
                    <a:pt x="26" y="28"/>
                    <a:pt x="20" y="52"/>
                    <a:pt x="6" y="59"/>
                  </a:cubicBezTo>
                  <a:cubicBezTo>
                    <a:pt x="6" y="61"/>
                    <a:pt x="8" y="62"/>
                    <a:pt x="10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65"/>
                    <a:pt x="0" y="73"/>
                    <a:pt x="0" y="75"/>
                  </a:cubicBezTo>
                  <a:cubicBezTo>
                    <a:pt x="0" y="77"/>
                    <a:pt x="3" y="80"/>
                    <a:pt x="6" y="80"/>
                  </a:cubicBezTo>
                  <a:cubicBezTo>
                    <a:pt x="12" y="80"/>
                    <a:pt x="14" y="77"/>
                    <a:pt x="22" y="77"/>
                  </a:cubicBezTo>
                  <a:cubicBezTo>
                    <a:pt x="28" y="77"/>
                    <a:pt x="31" y="81"/>
                    <a:pt x="38" y="81"/>
                  </a:cubicBezTo>
                  <a:cubicBezTo>
                    <a:pt x="42" y="81"/>
                    <a:pt x="45" y="80"/>
                    <a:pt x="48" y="78"/>
                  </a:cubicBezTo>
                  <a:cubicBezTo>
                    <a:pt x="50" y="81"/>
                    <a:pt x="52" y="81"/>
                    <a:pt x="54" y="81"/>
                  </a:cubicBezTo>
                  <a:cubicBezTo>
                    <a:pt x="57" y="81"/>
                    <a:pt x="60" y="80"/>
                    <a:pt x="63" y="80"/>
                  </a:cubicBezTo>
                  <a:cubicBezTo>
                    <a:pt x="62" y="83"/>
                    <a:pt x="57" y="83"/>
                    <a:pt x="57" y="89"/>
                  </a:cubicBezTo>
                  <a:cubicBezTo>
                    <a:pt x="57" y="89"/>
                    <a:pt x="58" y="89"/>
                    <a:pt x="58" y="89"/>
                  </a:cubicBezTo>
                  <a:cubicBezTo>
                    <a:pt x="59" y="89"/>
                    <a:pt x="60" y="89"/>
                    <a:pt x="61" y="89"/>
                  </a:cubicBezTo>
                  <a:cubicBezTo>
                    <a:pt x="67" y="89"/>
                    <a:pt x="72" y="81"/>
                    <a:pt x="76" y="74"/>
                  </a:cubicBezTo>
                  <a:cubicBezTo>
                    <a:pt x="80" y="79"/>
                    <a:pt x="77" y="89"/>
                    <a:pt x="81" y="89"/>
                  </a:cubicBezTo>
                  <a:cubicBezTo>
                    <a:pt x="83" y="89"/>
                    <a:pt x="84" y="90"/>
                    <a:pt x="85" y="90"/>
                  </a:cubicBezTo>
                  <a:cubicBezTo>
                    <a:pt x="85" y="92"/>
                    <a:pt x="86" y="96"/>
                    <a:pt x="90" y="96"/>
                  </a:cubicBezTo>
                  <a:cubicBezTo>
                    <a:pt x="95" y="96"/>
                    <a:pt x="99" y="90"/>
                    <a:pt x="99" y="83"/>
                  </a:cubicBezTo>
                  <a:cubicBezTo>
                    <a:pt x="99" y="78"/>
                    <a:pt x="95" y="79"/>
                    <a:pt x="95" y="72"/>
                  </a:cubicBezTo>
                  <a:cubicBezTo>
                    <a:pt x="92" y="74"/>
                    <a:pt x="93" y="75"/>
                    <a:pt x="88" y="75"/>
                  </a:cubicBezTo>
                  <a:cubicBezTo>
                    <a:pt x="88" y="72"/>
                    <a:pt x="84" y="70"/>
                    <a:pt x="84" y="67"/>
                  </a:cubicBezTo>
                  <a:cubicBezTo>
                    <a:pt x="84" y="65"/>
                    <a:pt x="89" y="64"/>
                    <a:pt x="90" y="59"/>
                  </a:cubicBezTo>
                  <a:cubicBezTo>
                    <a:pt x="87" y="59"/>
                    <a:pt x="85" y="60"/>
                    <a:pt x="84" y="61"/>
                  </a:cubicBezTo>
                  <a:cubicBezTo>
                    <a:pt x="84" y="53"/>
                    <a:pt x="84" y="48"/>
                    <a:pt x="84" y="43"/>
                  </a:cubicBezTo>
                  <a:cubicBezTo>
                    <a:pt x="83" y="44"/>
                    <a:pt x="81" y="44"/>
                    <a:pt x="78" y="44"/>
                  </a:cubicBezTo>
                  <a:cubicBezTo>
                    <a:pt x="75" y="44"/>
                    <a:pt x="72" y="44"/>
                    <a:pt x="69" y="43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3"/>
                    <a:pt x="6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4" y="33"/>
                    <a:pt x="50" y="33"/>
                    <a:pt x="47" y="33"/>
                  </a:cubicBezTo>
                  <a:cubicBezTo>
                    <a:pt x="44" y="33"/>
                    <a:pt x="44" y="36"/>
                    <a:pt x="39" y="37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3" y="23"/>
                    <a:pt x="54" y="17"/>
                    <a:pt x="54" y="5"/>
                  </a:cubicBezTo>
                  <a:cubicBezTo>
                    <a:pt x="54" y="3"/>
                    <a:pt x="52" y="0"/>
                    <a:pt x="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75"/>
            <p:cNvSpPr>
              <a:spLocks/>
            </p:cNvSpPr>
            <p:nvPr/>
          </p:nvSpPr>
          <p:spPr bwMode="auto">
            <a:xfrm>
              <a:off x="8308" y="-398"/>
              <a:ext cx="275" cy="107"/>
            </a:xfrm>
            <a:custGeom>
              <a:avLst/>
              <a:gdLst>
                <a:gd name="T0" fmla="*/ 24 w 116"/>
                <a:gd name="T1" fmla="*/ 0 h 45"/>
                <a:gd name="T2" fmla="*/ 0 w 116"/>
                <a:gd name="T3" fmla="*/ 22 h 45"/>
                <a:gd name="T4" fmla="*/ 26 w 116"/>
                <a:gd name="T5" fmla="*/ 45 h 45"/>
                <a:gd name="T6" fmla="*/ 38 w 116"/>
                <a:gd name="T7" fmla="*/ 37 h 45"/>
                <a:gd name="T8" fmla="*/ 47 w 116"/>
                <a:gd name="T9" fmla="*/ 43 h 45"/>
                <a:gd name="T10" fmla="*/ 59 w 116"/>
                <a:gd name="T11" fmla="*/ 38 h 45"/>
                <a:gd name="T12" fmla="*/ 70 w 116"/>
                <a:gd name="T13" fmla="*/ 35 h 45"/>
                <a:gd name="T14" fmla="*/ 79 w 116"/>
                <a:gd name="T15" fmla="*/ 40 h 45"/>
                <a:gd name="T16" fmla="*/ 92 w 116"/>
                <a:gd name="T17" fmla="*/ 35 h 45"/>
                <a:gd name="T18" fmla="*/ 107 w 116"/>
                <a:gd name="T19" fmla="*/ 35 h 45"/>
                <a:gd name="T20" fmla="*/ 116 w 116"/>
                <a:gd name="T21" fmla="*/ 17 h 45"/>
                <a:gd name="T22" fmla="*/ 64 w 116"/>
                <a:gd name="T23" fmla="*/ 3 h 45"/>
                <a:gd name="T24" fmla="*/ 55 w 116"/>
                <a:gd name="T25" fmla="*/ 17 h 45"/>
                <a:gd name="T26" fmla="*/ 24 w 116"/>
                <a:gd name="T2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" h="45">
                  <a:moveTo>
                    <a:pt x="24" y="0"/>
                  </a:moveTo>
                  <a:cubicBezTo>
                    <a:pt x="13" y="0"/>
                    <a:pt x="0" y="9"/>
                    <a:pt x="0" y="22"/>
                  </a:cubicBezTo>
                  <a:cubicBezTo>
                    <a:pt x="0" y="34"/>
                    <a:pt x="13" y="45"/>
                    <a:pt x="26" y="45"/>
                  </a:cubicBezTo>
                  <a:cubicBezTo>
                    <a:pt x="32" y="45"/>
                    <a:pt x="34" y="41"/>
                    <a:pt x="38" y="37"/>
                  </a:cubicBezTo>
                  <a:cubicBezTo>
                    <a:pt x="41" y="41"/>
                    <a:pt x="43" y="43"/>
                    <a:pt x="47" y="43"/>
                  </a:cubicBezTo>
                  <a:cubicBezTo>
                    <a:pt x="53" y="43"/>
                    <a:pt x="56" y="38"/>
                    <a:pt x="59" y="38"/>
                  </a:cubicBezTo>
                  <a:cubicBezTo>
                    <a:pt x="63" y="38"/>
                    <a:pt x="65" y="35"/>
                    <a:pt x="70" y="35"/>
                  </a:cubicBezTo>
                  <a:cubicBezTo>
                    <a:pt x="73" y="35"/>
                    <a:pt x="75" y="40"/>
                    <a:pt x="79" y="40"/>
                  </a:cubicBezTo>
                  <a:cubicBezTo>
                    <a:pt x="85" y="40"/>
                    <a:pt x="88" y="35"/>
                    <a:pt x="92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1"/>
                    <a:pt x="114" y="25"/>
                    <a:pt x="116" y="17"/>
                  </a:cubicBezTo>
                  <a:cubicBezTo>
                    <a:pt x="105" y="14"/>
                    <a:pt x="74" y="3"/>
                    <a:pt x="64" y="3"/>
                  </a:cubicBezTo>
                  <a:cubicBezTo>
                    <a:pt x="58" y="3"/>
                    <a:pt x="55" y="9"/>
                    <a:pt x="55" y="17"/>
                  </a:cubicBezTo>
                  <a:cubicBezTo>
                    <a:pt x="41" y="17"/>
                    <a:pt x="40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76"/>
            <p:cNvSpPr>
              <a:spLocks noEditPoints="1"/>
            </p:cNvSpPr>
            <p:nvPr/>
          </p:nvSpPr>
          <p:spPr bwMode="auto">
            <a:xfrm>
              <a:off x="-721" y="1877"/>
              <a:ext cx="1426" cy="958"/>
            </a:xfrm>
            <a:custGeom>
              <a:avLst/>
              <a:gdLst>
                <a:gd name="T0" fmla="*/ 298 w 603"/>
                <a:gd name="T1" fmla="*/ 109 h 405"/>
                <a:gd name="T2" fmla="*/ 296 w 603"/>
                <a:gd name="T3" fmla="*/ 104 h 405"/>
                <a:gd name="T4" fmla="*/ 1 w 603"/>
                <a:gd name="T5" fmla="*/ 0 h 405"/>
                <a:gd name="T6" fmla="*/ 0 w 603"/>
                <a:gd name="T7" fmla="*/ 4 h 405"/>
                <a:gd name="T8" fmla="*/ 48 w 603"/>
                <a:gd name="T9" fmla="*/ 82 h 405"/>
                <a:gd name="T10" fmla="*/ 62 w 603"/>
                <a:gd name="T11" fmla="*/ 101 h 405"/>
                <a:gd name="T12" fmla="*/ 83 w 603"/>
                <a:gd name="T13" fmla="*/ 136 h 405"/>
                <a:gd name="T14" fmla="*/ 115 w 603"/>
                <a:gd name="T15" fmla="*/ 156 h 405"/>
                <a:gd name="T16" fmla="*/ 88 w 603"/>
                <a:gd name="T17" fmla="*/ 114 h 405"/>
                <a:gd name="T18" fmla="*/ 43 w 603"/>
                <a:gd name="T19" fmla="*/ 50 h 405"/>
                <a:gd name="T20" fmla="*/ 59 w 603"/>
                <a:gd name="T21" fmla="*/ 27 h 405"/>
                <a:gd name="T22" fmla="*/ 93 w 603"/>
                <a:gd name="T23" fmla="*/ 82 h 405"/>
                <a:gd name="T24" fmla="*/ 119 w 603"/>
                <a:gd name="T25" fmla="*/ 105 h 405"/>
                <a:gd name="T26" fmla="*/ 178 w 603"/>
                <a:gd name="T27" fmla="*/ 179 h 405"/>
                <a:gd name="T28" fmla="*/ 185 w 603"/>
                <a:gd name="T29" fmla="*/ 217 h 405"/>
                <a:gd name="T30" fmla="*/ 233 w 603"/>
                <a:gd name="T31" fmla="*/ 243 h 405"/>
                <a:gd name="T32" fmla="*/ 256 w 603"/>
                <a:gd name="T33" fmla="*/ 255 h 405"/>
                <a:gd name="T34" fmla="*/ 294 w 603"/>
                <a:gd name="T35" fmla="*/ 271 h 405"/>
                <a:gd name="T36" fmla="*/ 317 w 603"/>
                <a:gd name="T37" fmla="*/ 277 h 405"/>
                <a:gd name="T38" fmla="*/ 352 w 603"/>
                <a:gd name="T39" fmla="*/ 271 h 405"/>
                <a:gd name="T40" fmla="*/ 435 w 603"/>
                <a:gd name="T41" fmla="*/ 314 h 405"/>
                <a:gd name="T42" fmla="*/ 468 w 603"/>
                <a:gd name="T43" fmla="*/ 337 h 405"/>
                <a:gd name="T44" fmla="*/ 486 w 603"/>
                <a:gd name="T45" fmla="*/ 367 h 405"/>
                <a:gd name="T46" fmla="*/ 515 w 603"/>
                <a:gd name="T47" fmla="*/ 387 h 405"/>
                <a:gd name="T48" fmla="*/ 534 w 603"/>
                <a:gd name="T49" fmla="*/ 391 h 405"/>
                <a:gd name="T50" fmla="*/ 556 w 603"/>
                <a:gd name="T51" fmla="*/ 393 h 405"/>
                <a:gd name="T52" fmla="*/ 584 w 603"/>
                <a:gd name="T53" fmla="*/ 394 h 405"/>
                <a:gd name="T54" fmla="*/ 591 w 603"/>
                <a:gd name="T55" fmla="*/ 397 h 405"/>
                <a:gd name="T56" fmla="*/ 574 w 603"/>
                <a:gd name="T57" fmla="*/ 368 h 405"/>
                <a:gd name="T58" fmla="*/ 506 w 603"/>
                <a:gd name="T59" fmla="*/ 346 h 405"/>
                <a:gd name="T60" fmla="*/ 510 w 603"/>
                <a:gd name="T61" fmla="*/ 282 h 405"/>
                <a:gd name="T62" fmla="*/ 428 w 603"/>
                <a:gd name="T63" fmla="*/ 269 h 405"/>
                <a:gd name="T64" fmla="*/ 437 w 603"/>
                <a:gd name="T65" fmla="*/ 230 h 405"/>
                <a:gd name="T66" fmla="*/ 448 w 603"/>
                <a:gd name="T67" fmla="*/ 216 h 405"/>
                <a:gd name="T68" fmla="*/ 445 w 603"/>
                <a:gd name="T69" fmla="*/ 184 h 405"/>
                <a:gd name="T70" fmla="*/ 391 w 603"/>
                <a:gd name="T71" fmla="*/ 224 h 405"/>
                <a:gd name="T72" fmla="*/ 345 w 603"/>
                <a:gd name="T73" fmla="*/ 236 h 405"/>
                <a:gd name="T74" fmla="*/ 300 w 603"/>
                <a:gd name="T75" fmla="*/ 192 h 405"/>
                <a:gd name="T76" fmla="*/ 294 w 603"/>
                <a:gd name="T77" fmla="*/ 139 h 405"/>
                <a:gd name="T78" fmla="*/ 297 w 603"/>
                <a:gd name="T79" fmla="*/ 108 h 405"/>
                <a:gd name="T80" fmla="*/ 206 w 603"/>
                <a:gd name="T81" fmla="*/ 60 h 405"/>
                <a:gd name="T82" fmla="*/ 135 w 603"/>
                <a:gd name="T83" fmla="*/ 13 h 405"/>
                <a:gd name="T84" fmla="*/ 34 w 603"/>
                <a:gd name="T85" fmla="*/ 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3" h="405">
                  <a:moveTo>
                    <a:pt x="296" y="104"/>
                  </a:moveTo>
                  <a:cubicBezTo>
                    <a:pt x="297" y="108"/>
                    <a:pt x="297" y="108"/>
                    <a:pt x="297" y="108"/>
                  </a:cubicBezTo>
                  <a:cubicBezTo>
                    <a:pt x="298" y="108"/>
                    <a:pt x="298" y="109"/>
                    <a:pt x="298" y="109"/>
                  </a:cubicBezTo>
                  <a:cubicBezTo>
                    <a:pt x="298" y="107"/>
                    <a:pt x="297" y="106"/>
                    <a:pt x="296" y="104"/>
                  </a:cubicBezTo>
                  <a:moveTo>
                    <a:pt x="296" y="103"/>
                  </a:moveTo>
                  <a:cubicBezTo>
                    <a:pt x="296" y="104"/>
                    <a:pt x="296" y="104"/>
                    <a:pt x="296" y="104"/>
                  </a:cubicBezTo>
                  <a:cubicBezTo>
                    <a:pt x="296" y="103"/>
                    <a:pt x="296" y="103"/>
                    <a:pt x="296" y="103"/>
                  </a:cubicBezTo>
                  <a:moveTo>
                    <a:pt x="3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16"/>
                    <a:pt x="9" y="19"/>
                    <a:pt x="13" y="29"/>
                  </a:cubicBezTo>
                  <a:cubicBezTo>
                    <a:pt x="17" y="35"/>
                    <a:pt x="16" y="50"/>
                    <a:pt x="22" y="54"/>
                  </a:cubicBezTo>
                  <a:cubicBezTo>
                    <a:pt x="32" y="60"/>
                    <a:pt x="40" y="71"/>
                    <a:pt x="48" y="82"/>
                  </a:cubicBezTo>
                  <a:cubicBezTo>
                    <a:pt x="51" y="86"/>
                    <a:pt x="47" y="87"/>
                    <a:pt x="43" y="87"/>
                  </a:cubicBezTo>
                  <a:cubicBezTo>
                    <a:pt x="41" y="87"/>
                    <a:pt x="39" y="87"/>
                    <a:pt x="38" y="87"/>
                  </a:cubicBezTo>
                  <a:cubicBezTo>
                    <a:pt x="43" y="95"/>
                    <a:pt x="55" y="93"/>
                    <a:pt x="62" y="101"/>
                  </a:cubicBezTo>
                  <a:cubicBezTo>
                    <a:pt x="67" y="106"/>
                    <a:pt x="71" y="112"/>
                    <a:pt x="77" y="118"/>
                  </a:cubicBezTo>
                  <a:cubicBezTo>
                    <a:pt x="77" y="131"/>
                    <a:pt x="77" y="131"/>
                    <a:pt x="77" y="131"/>
                  </a:cubicBezTo>
                  <a:cubicBezTo>
                    <a:pt x="79" y="134"/>
                    <a:pt x="79" y="134"/>
                    <a:pt x="83" y="136"/>
                  </a:cubicBezTo>
                  <a:cubicBezTo>
                    <a:pt x="88" y="140"/>
                    <a:pt x="93" y="152"/>
                    <a:pt x="103" y="152"/>
                  </a:cubicBezTo>
                  <a:cubicBezTo>
                    <a:pt x="103" y="154"/>
                    <a:pt x="111" y="164"/>
                    <a:pt x="112" y="164"/>
                  </a:cubicBezTo>
                  <a:cubicBezTo>
                    <a:pt x="113" y="164"/>
                    <a:pt x="115" y="158"/>
                    <a:pt x="115" y="156"/>
                  </a:cubicBezTo>
                  <a:cubicBezTo>
                    <a:pt x="115" y="152"/>
                    <a:pt x="111" y="146"/>
                    <a:pt x="107" y="146"/>
                  </a:cubicBezTo>
                  <a:cubicBezTo>
                    <a:pt x="106" y="146"/>
                    <a:pt x="105" y="146"/>
                    <a:pt x="105" y="147"/>
                  </a:cubicBezTo>
                  <a:cubicBezTo>
                    <a:pt x="95" y="140"/>
                    <a:pt x="92" y="127"/>
                    <a:pt x="88" y="114"/>
                  </a:cubicBezTo>
                  <a:cubicBezTo>
                    <a:pt x="84" y="103"/>
                    <a:pt x="74" y="97"/>
                    <a:pt x="70" y="85"/>
                  </a:cubicBezTo>
                  <a:cubicBezTo>
                    <a:pt x="67" y="76"/>
                    <a:pt x="66" y="71"/>
                    <a:pt x="59" y="63"/>
                  </a:cubicBezTo>
                  <a:cubicBezTo>
                    <a:pt x="53" y="58"/>
                    <a:pt x="47" y="58"/>
                    <a:pt x="43" y="50"/>
                  </a:cubicBezTo>
                  <a:cubicBezTo>
                    <a:pt x="39" y="41"/>
                    <a:pt x="33" y="34"/>
                    <a:pt x="33" y="23"/>
                  </a:cubicBezTo>
                  <a:cubicBezTo>
                    <a:pt x="33" y="22"/>
                    <a:pt x="33" y="18"/>
                    <a:pt x="34" y="16"/>
                  </a:cubicBezTo>
                  <a:cubicBezTo>
                    <a:pt x="41" y="23"/>
                    <a:pt x="50" y="23"/>
                    <a:pt x="59" y="27"/>
                  </a:cubicBezTo>
                  <a:cubicBezTo>
                    <a:pt x="63" y="29"/>
                    <a:pt x="62" y="41"/>
                    <a:pt x="67" y="45"/>
                  </a:cubicBezTo>
                  <a:cubicBezTo>
                    <a:pt x="71" y="50"/>
                    <a:pt x="70" y="59"/>
                    <a:pt x="75" y="64"/>
                  </a:cubicBezTo>
                  <a:cubicBezTo>
                    <a:pt x="80" y="70"/>
                    <a:pt x="86" y="75"/>
                    <a:pt x="93" y="82"/>
                  </a:cubicBezTo>
                  <a:cubicBezTo>
                    <a:pt x="93" y="82"/>
                    <a:pt x="94" y="81"/>
                    <a:pt x="94" y="81"/>
                  </a:cubicBezTo>
                  <a:cubicBezTo>
                    <a:pt x="95" y="81"/>
                    <a:pt x="96" y="82"/>
                    <a:pt x="98" y="82"/>
                  </a:cubicBezTo>
                  <a:cubicBezTo>
                    <a:pt x="98" y="95"/>
                    <a:pt x="115" y="96"/>
                    <a:pt x="119" y="105"/>
                  </a:cubicBezTo>
                  <a:cubicBezTo>
                    <a:pt x="122" y="111"/>
                    <a:pt x="118" y="117"/>
                    <a:pt x="123" y="121"/>
                  </a:cubicBezTo>
                  <a:cubicBezTo>
                    <a:pt x="128" y="126"/>
                    <a:pt x="136" y="128"/>
                    <a:pt x="142" y="133"/>
                  </a:cubicBezTo>
                  <a:cubicBezTo>
                    <a:pt x="153" y="145"/>
                    <a:pt x="171" y="160"/>
                    <a:pt x="178" y="179"/>
                  </a:cubicBezTo>
                  <a:cubicBezTo>
                    <a:pt x="179" y="183"/>
                    <a:pt x="183" y="185"/>
                    <a:pt x="183" y="192"/>
                  </a:cubicBezTo>
                  <a:cubicBezTo>
                    <a:pt x="183" y="197"/>
                    <a:pt x="178" y="201"/>
                    <a:pt x="178" y="206"/>
                  </a:cubicBezTo>
                  <a:cubicBezTo>
                    <a:pt x="178" y="211"/>
                    <a:pt x="181" y="217"/>
                    <a:pt x="185" y="217"/>
                  </a:cubicBezTo>
                  <a:cubicBezTo>
                    <a:pt x="187" y="224"/>
                    <a:pt x="203" y="227"/>
                    <a:pt x="210" y="234"/>
                  </a:cubicBezTo>
                  <a:cubicBezTo>
                    <a:pt x="211" y="235"/>
                    <a:pt x="212" y="236"/>
                    <a:pt x="216" y="237"/>
                  </a:cubicBezTo>
                  <a:cubicBezTo>
                    <a:pt x="222" y="241"/>
                    <a:pt x="226" y="240"/>
                    <a:pt x="233" y="243"/>
                  </a:cubicBezTo>
                  <a:cubicBezTo>
                    <a:pt x="240" y="246"/>
                    <a:pt x="242" y="253"/>
                    <a:pt x="249" y="255"/>
                  </a:cubicBezTo>
                  <a:cubicBezTo>
                    <a:pt x="251" y="255"/>
                    <a:pt x="252" y="255"/>
                    <a:pt x="253" y="255"/>
                  </a:cubicBezTo>
                  <a:cubicBezTo>
                    <a:pt x="254" y="255"/>
                    <a:pt x="255" y="255"/>
                    <a:pt x="256" y="255"/>
                  </a:cubicBezTo>
                  <a:cubicBezTo>
                    <a:pt x="257" y="255"/>
                    <a:pt x="258" y="255"/>
                    <a:pt x="260" y="255"/>
                  </a:cubicBezTo>
                  <a:cubicBezTo>
                    <a:pt x="261" y="255"/>
                    <a:pt x="263" y="255"/>
                    <a:pt x="265" y="256"/>
                  </a:cubicBezTo>
                  <a:cubicBezTo>
                    <a:pt x="270" y="259"/>
                    <a:pt x="288" y="271"/>
                    <a:pt x="294" y="271"/>
                  </a:cubicBezTo>
                  <a:cubicBezTo>
                    <a:pt x="296" y="271"/>
                    <a:pt x="298" y="271"/>
                    <a:pt x="300" y="271"/>
                  </a:cubicBezTo>
                  <a:cubicBezTo>
                    <a:pt x="302" y="271"/>
                    <a:pt x="304" y="271"/>
                    <a:pt x="306" y="272"/>
                  </a:cubicBezTo>
                  <a:cubicBezTo>
                    <a:pt x="308" y="273"/>
                    <a:pt x="313" y="277"/>
                    <a:pt x="317" y="277"/>
                  </a:cubicBezTo>
                  <a:cubicBezTo>
                    <a:pt x="326" y="277"/>
                    <a:pt x="327" y="266"/>
                    <a:pt x="337" y="266"/>
                  </a:cubicBezTo>
                  <a:cubicBezTo>
                    <a:pt x="341" y="266"/>
                    <a:pt x="344" y="268"/>
                    <a:pt x="349" y="271"/>
                  </a:cubicBezTo>
                  <a:cubicBezTo>
                    <a:pt x="352" y="271"/>
                    <a:pt x="352" y="271"/>
                    <a:pt x="352" y="271"/>
                  </a:cubicBezTo>
                  <a:cubicBezTo>
                    <a:pt x="366" y="278"/>
                    <a:pt x="368" y="290"/>
                    <a:pt x="385" y="298"/>
                  </a:cubicBezTo>
                  <a:cubicBezTo>
                    <a:pt x="395" y="303"/>
                    <a:pt x="402" y="300"/>
                    <a:pt x="413" y="305"/>
                  </a:cubicBezTo>
                  <a:cubicBezTo>
                    <a:pt x="419" y="308"/>
                    <a:pt x="425" y="314"/>
                    <a:pt x="435" y="314"/>
                  </a:cubicBezTo>
                  <a:cubicBezTo>
                    <a:pt x="438" y="314"/>
                    <a:pt x="441" y="311"/>
                    <a:pt x="445" y="311"/>
                  </a:cubicBezTo>
                  <a:cubicBezTo>
                    <a:pt x="446" y="311"/>
                    <a:pt x="447" y="311"/>
                    <a:pt x="448" y="311"/>
                  </a:cubicBezTo>
                  <a:cubicBezTo>
                    <a:pt x="451" y="324"/>
                    <a:pt x="460" y="329"/>
                    <a:pt x="468" y="337"/>
                  </a:cubicBezTo>
                  <a:cubicBezTo>
                    <a:pt x="471" y="340"/>
                    <a:pt x="474" y="341"/>
                    <a:pt x="475" y="346"/>
                  </a:cubicBezTo>
                  <a:cubicBezTo>
                    <a:pt x="478" y="354"/>
                    <a:pt x="473" y="362"/>
                    <a:pt x="481" y="367"/>
                  </a:cubicBezTo>
                  <a:cubicBezTo>
                    <a:pt x="486" y="367"/>
                    <a:pt x="486" y="367"/>
                    <a:pt x="486" y="367"/>
                  </a:cubicBezTo>
                  <a:cubicBezTo>
                    <a:pt x="485" y="366"/>
                    <a:pt x="485" y="364"/>
                    <a:pt x="486" y="362"/>
                  </a:cubicBezTo>
                  <a:cubicBezTo>
                    <a:pt x="486" y="362"/>
                    <a:pt x="504" y="373"/>
                    <a:pt x="506" y="376"/>
                  </a:cubicBezTo>
                  <a:cubicBezTo>
                    <a:pt x="508" y="381"/>
                    <a:pt x="508" y="386"/>
                    <a:pt x="515" y="387"/>
                  </a:cubicBezTo>
                  <a:cubicBezTo>
                    <a:pt x="515" y="388"/>
                    <a:pt x="517" y="391"/>
                    <a:pt x="518" y="391"/>
                  </a:cubicBezTo>
                  <a:cubicBezTo>
                    <a:pt x="520" y="391"/>
                    <a:pt x="525" y="389"/>
                    <a:pt x="528" y="389"/>
                  </a:cubicBezTo>
                  <a:cubicBezTo>
                    <a:pt x="531" y="389"/>
                    <a:pt x="533" y="390"/>
                    <a:pt x="534" y="391"/>
                  </a:cubicBezTo>
                  <a:cubicBezTo>
                    <a:pt x="538" y="395"/>
                    <a:pt x="543" y="405"/>
                    <a:pt x="552" y="405"/>
                  </a:cubicBezTo>
                  <a:cubicBezTo>
                    <a:pt x="556" y="405"/>
                    <a:pt x="559" y="403"/>
                    <a:pt x="560" y="397"/>
                  </a:cubicBezTo>
                  <a:cubicBezTo>
                    <a:pt x="559" y="397"/>
                    <a:pt x="556" y="395"/>
                    <a:pt x="556" y="393"/>
                  </a:cubicBezTo>
                  <a:cubicBezTo>
                    <a:pt x="556" y="389"/>
                    <a:pt x="570" y="379"/>
                    <a:pt x="574" y="379"/>
                  </a:cubicBezTo>
                  <a:cubicBezTo>
                    <a:pt x="580" y="379"/>
                    <a:pt x="581" y="386"/>
                    <a:pt x="587" y="388"/>
                  </a:cubicBezTo>
                  <a:cubicBezTo>
                    <a:pt x="586" y="391"/>
                    <a:pt x="584" y="392"/>
                    <a:pt x="584" y="394"/>
                  </a:cubicBezTo>
                  <a:cubicBezTo>
                    <a:pt x="584" y="395"/>
                    <a:pt x="589" y="397"/>
                    <a:pt x="590" y="398"/>
                  </a:cubicBezTo>
                  <a:cubicBezTo>
                    <a:pt x="590" y="398"/>
                    <a:pt x="590" y="398"/>
                    <a:pt x="590" y="398"/>
                  </a:cubicBezTo>
                  <a:cubicBezTo>
                    <a:pt x="590" y="398"/>
                    <a:pt x="591" y="398"/>
                    <a:pt x="591" y="397"/>
                  </a:cubicBezTo>
                  <a:cubicBezTo>
                    <a:pt x="593" y="396"/>
                    <a:pt x="597" y="392"/>
                    <a:pt x="600" y="389"/>
                  </a:cubicBezTo>
                  <a:cubicBezTo>
                    <a:pt x="602" y="387"/>
                    <a:pt x="603" y="386"/>
                    <a:pt x="603" y="385"/>
                  </a:cubicBezTo>
                  <a:cubicBezTo>
                    <a:pt x="595" y="379"/>
                    <a:pt x="588" y="368"/>
                    <a:pt x="574" y="368"/>
                  </a:cubicBezTo>
                  <a:cubicBezTo>
                    <a:pt x="561" y="368"/>
                    <a:pt x="554" y="379"/>
                    <a:pt x="540" y="379"/>
                  </a:cubicBezTo>
                  <a:cubicBezTo>
                    <a:pt x="531" y="379"/>
                    <a:pt x="531" y="369"/>
                    <a:pt x="525" y="366"/>
                  </a:cubicBezTo>
                  <a:cubicBezTo>
                    <a:pt x="517" y="362"/>
                    <a:pt x="506" y="357"/>
                    <a:pt x="506" y="346"/>
                  </a:cubicBezTo>
                  <a:cubicBezTo>
                    <a:pt x="506" y="337"/>
                    <a:pt x="506" y="326"/>
                    <a:pt x="506" y="313"/>
                  </a:cubicBezTo>
                  <a:cubicBezTo>
                    <a:pt x="509" y="308"/>
                    <a:pt x="510" y="295"/>
                    <a:pt x="510" y="290"/>
                  </a:cubicBezTo>
                  <a:cubicBezTo>
                    <a:pt x="510" y="288"/>
                    <a:pt x="510" y="285"/>
                    <a:pt x="510" y="282"/>
                  </a:cubicBezTo>
                  <a:cubicBezTo>
                    <a:pt x="500" y="280"/>
                    <a:pt x="497" y="271"/>
                    <a:pt x="484" y="271"/>
                  </a:cubicBezTo>
                  <a:cubicBezTo>
                    <a:pt x="466" y="271"/>
                    <a:pt x="452" y="274"/>
                    <a:pt x="434" y="274"/>
                  </a:cubicBezTo>
                  <a:cubicBezTo>
                    <a:pt x="431" y="274"/>
                    <a:pt x="428" y="272"/>
                    <a:pt x="428" y="269"/>
                  </a:cubicBezTo>
                  <a:cubicBezTo>
                    <a:pt x="428" y="268"/>
                    <a:pt x="428" y="267"/>
                    <a:pt x="428" y="266"/>
                  </a:cubicBezTo>
                  <a:cubicBezTo>
                    <a:pt x="431" y="263"/>
                    <a:pt x="437" y="261"/>
                    <a:pt x="437" y="255"/>
                  </a:cubicBezTo>
                  <a:cubicBezTo>
                    <a:pt x="437" y="248"/>
                    <a:pt x="437" y="236"/>
                    <a:pt x="437" y="230"/>
                  </a:cubicBezTo>
                  <a:cubicBezTo>
                    <a:pt x="439" y="230"/>
                    <a:pt x="440" y="230"/>
                    <a:pt x="442" y="230"/>
                  </a:cubicBezTo>
                  <a:cubicBezTo>
                    <a:pt x="442" y="231"/>
                    <a:pt x="442" y="233"/>
                    <a:pt x="442" y="234"/>
                  </a:cubicBezTo>
                  <a:cubicBezTo>
                    <a:pt x="445" y="228"/>
                    <a:pt x="448" y="225"/>
                    <a:pt x="448" y="216"/>
                  </a:cubicBezTo>
                  <a:cubicBezTo>
                    <a:pt x="448" y="206"/>
                    <a:pt x="457" y="197"/>
                    <a:pt x="457" y="189"/>
                  </a:cubicBezTo>
                  <a:cubicBezTo>
                    <a:pt x="457" y="188"/>
                    <a:pt x="457" y="186"/>
                    <a:pt x="457" y="185"/>
                  </a:cubicBezTo>
                  <a:cubicBezTo>
                    <a:pt x="454" y="185"/>
                    <a:pt x="447" y="184"/>
                    <a:pt x="445" y="184"/>
                  </a:cubicBezTo>
                  <a:cubicBezTo>
                    <a:pt x="443" y="183"/>
                    <a:pt x="439" y="182"/>
                    <a:pt x="434" y="182"/>
                  </a:cubicBezTo>
                  <a:cubicBezTo>
                    <a:pt x="420" y="182"/>
                    <a:pt x="402" y="187"/>
                    <a:pt x="402" y="203"/>
                  </a:cubicBezTo>
                  <a:cubicBezTo>
                    <a:pt x="402" y="211"/>
                    <a:pt x="393" y="217"/>
                    <a:pt x="391" y="224"/>
                  </a:cubicBezTo>
                  <a:cubicBezTo>
                    <a:pt x="391" y="226"/>
                    <a:pt x="388" y="232"/>
                    <a:pt x="384" y="232"/>
                  </a:cubicBezTo>
                  <a:cubicBezTo>
                    <a:pt x="382" y="232"/>
                    <a:pt x="380" y="229"/>
                    <a:pt x="374" y="229"/>
                  </a:cubicBezTo>
                  <a:cubicBezTo>
                    <a:pt x="363" y="229"/>
                    <a:pt x="355" y="236"/>
                    <a:pt x="345" y="236"/>
                  </a:cubicBezTo>
                  <a:cubicBezTo>
                    <a:pt x="341" y="236"/>
                    <a:pt x="341" y="232"/>
                    <a:pt x="336" y="230"/>
                  </a:cubicBezTo>
                  <a:cubicBezTo>
                    <a:pt x="322" y="226"/>
                    <a:pt x="322" y="217"/>
                    <a:pt x="313" y="207"/>
                  </a:cubicBezTo>
                  <a:cubicBezTo>
                    <a:pt x="309" y="204"/>
                    <a:pt x="302" y="196"/>
                    <a:pt x="300" y="192"/>
                  </a:cubicBezTo>
                  <a:cubicBezTo>
                    <a:pt x="298" y="187"/>
                    <a:pt x="301" y="184"/>
                    <a:pt x="298" y="179"/>
                  </a:cubicBezTo>
                  <a:cubicBezTo>
                    <a:pt x="297" y="177"/>
                    <a:pt x="293" y="173"/>
                    <a:pt x="294" y="169"/>
                  </a:cubicBezTo>
                  <a:cubicBezTo>
                    <a:pt x="294" y="139"/>
                    <a:pt x="294" y="139"/>
                    <a:pt x="294" y="139"/>
                  </a:cubicBezTo>
                  <a:cubicBezTo>
                    <a:pt x="296" y="131"/>
                    <a:pt x="300" y="128"/>
                    <a:pt x="300" y="118"/>
                  </a:cubicBezTo>
                  <a:cubicBezTo>
                    <a:pt x="300" y="115"/>
                    <a:pt x="298" y="113"/>
                    <a:pt x="297" y="110"/>
                  </a:cubicBezTo>
                  <a:cubicBezTo>
                    <a:pt x="297" y="108"/>
                    <a:pt x="297" y="108"/>
                    <a:pt x="297" y="108"/>
                  </a:cubicBezTo>
                  <a:cubicBezTo>
                    <a:pt x="288" y="107"/>
                    <a:pt x="276" y="105"/>
                    <a:pt x="272" y="101"/>
                  </a:cubicBezTo>
                  <a:cubicBezTo>
                    <a:pt x="255" y="84"/>
                    <a:pt x="256" y="45"/>
                    <a:pt x="225" y="45"/>
                  </a:cubicBezTo>
                  <a:cubicBezTo>
                    <a:pt x="213" y="45"/>
                    <a:pt x="216" y="60"/>
                    <a:pt x="206" y="60"/>
                  </a:cubicBezTo>
                  <a:cubicBezTo>
                    <a:pt x="195" y="60"/>
                    <a:pt x="187" y="42"/>
                    <a:pt x="182" y="35"/>
                  </a:cubicBezTo>
                  <a:cubicBezTo>
                    <a:pt x="173" y="19"/>
                    <a:pt x="163" y="17"/>
                    <a:pt x="145" y="13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77"/>
            <p:cNvSpPr>
              <a:spLocks/>
            </p:cNvSpPr>
            <p:nvPr/>
          </p:nvSpPr>
          <p:spPr bwMode="auto">
            <a:xfrm>
              <a:off x="532" y="986"/>
              <a:ext cx="43" cy="21"/>
            </a:xfrm>
            <a:custGeom>
              <a:avLst/>
              <a:gdLst>
                <a:gd name="T0" fmla="*/ 0 w 18"/>
                <a:gd name="T1" fmla="*/ 0 h 9"/>
                <a:gd name="T2" fmla="*/ 0 w 18"/>
                <a:gd name="T3" fmla="*/ 4 h 9"/>
                <a:gd name="T4" fmla="*/ 15 w 18"/>
                <a:gd name="T5" fmla="*/ 9 h 9"/>
                <a:gd name="T6" fmla="*/ 17 w 18"/>
                <a:gd name="T7" fmla="*/ 9 h 9"/>
                <a:gd name="T8" fmla="*/ 18 w 18"/>
                <a:gd name="T9" fmla="*/ 9 h 9"/>
                <a:gd name="T10" fmla="*/ 0 w 1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cubicBezTo>
                    <a:pt x="0" y="1"/>
                    <a:pt x="0" y="3"/>
                    <a:pt x="0" y="4"/>
                  </a:cubicBezTo>
                  <a:cubicBezTo>
                    <a:pt x="3" y="7"/>
                    <a:pt x="10" y="9"/>
                    <a:pt x="15" y="9"/>
                  </a:cubicBezTo>
                  <a:cubicBezTo>
                    <a:pt x="15" y="9"/>
                    <a:pt x="16" y="9"/>
                    <a:pt x="17" y="9"/>
                  </a:cubicBezTo>
                  <a:cubicBezTo>
                    <a:pt x="17" y="9"/>
                    <a:pt x="18" y="9"/>
                    <a:pt x="18" y="9"/>
                  </a:cubicBezTo>
                  <a:cubicBezTo>
                    <a:pt x="18" y="1"/>
                    <a:pt x="9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78"/>
            <p:cNvSpPr>
              <a:spLocks/>
            </p:cNvSpPr>
            <p:nvPr/>
          </p:nvSpPr>
          <p:spPr bwMode="auto">
            <a:xfrm>
              <a:off x="-1118" y="1104"/>
              <a:ext cx="168" cy="109"/>
            </a:xfrm>
            <a:custGeom>
              <a:avLst/>
              <a:gdLst>
                <a:gd name="T0" fmla="*/ 8 w 71"/>
                <a:gd name="T1" fmla="*/ 0 h 46"/>
                <a:gd name="T2" fmla="*/ 0 w 71"/>
                <a:gd name="T3" fmla="*/ 3 h 46"/>
                <a:gd name="T4" fmla="*/ 2 w 71"/>
                <a:gd name="T5" fmla="*/ 3 h 46"/>
                <a:gd name="T6" fmla="*/ 10 w 71"/>
                <a:gd name="T7" fmla="*/ 5 h 46"/>
                <a:gd name="T8" fmla="*/ 5 w 71"/>
                <a:gd name="T9" fmla="*/ 10 h 46"/>
                <a:gd name="T10" fmla="*/ 32 w 71"/>
                <a:gd name="T11" fmla="*/ 21 h 46"/>
                <a:gd name="T12" fmla="*/ 27 w 71"/>
                <a:gd name="T13" fmla="*/ 26 h 46"/>
                <a:gd name="T14" fmla="*/ 66 w 71"/>
                <a:gd name="T15" fmla="*/ 46 h 46"/>
                <a:gd name="T16" fmla="*/ 71 w 71"/>
                <a:gd name="T17" fmla="*/ 46 h 46"/>
                <a:gd name="T18" fmla="*/ 71 w 71"/>
                <a:gd name="T19" fmla="*/ 41 h 46"/>
                <a:gd name="T20" fmla="*/ 22 w 71"/>
                <a:gd name="T21" fmla="*/ 7 h 46"/>
                <a:gd name="T22" fmla="*/ 8 w 71"/>
                <a:gd name="T2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46">
                  <a:moveTo>
                    <a:pt x="8" y="0"/>
                  </a:moveTo>
                  <a:cubicBezTo>
                    <a:pt x="5" y="0"/>
                    <a:pt x="2" y="2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8" y="4"/>
                    <a:pt x="10" y="5"/>
                  </a:cubicBezTo>
                  <a:cubicBezTo>
                    <a:pt x="10" y="6"/>
                    <a:pt x="8" y="9"/>
                    <a:pt x="5" y="10"/>
                  </a:cubicBezTo>
                  <a:cubicBezTo>
                    <a:pt x="7" y="16"/>
                    <a:pt x="22" y="21"/>
                    <a:pt x="32" y="21"/>
                  </a:cubicBezTo>
                  <a:cubicBezTo>
                    <a:pt x="31" y="23"/>
                    <a:pt x="28" y="23"/>
                    <a:pt x="27" y="26"/>
                  </a:cubicBezTo>
                  <a:cubicBezTo>
                    <a:pt x="36" y="32"/>
                    <a:pt x="54" y="46"/>
                    <a:pt x="66" y="46"/>
                  </a:cubicBezTo>
                  <a:cubicBezTo>
                    <a:pt x="68" y="46"/>
                    <a:pt x="69" y="46"/>
                    <a:pt x="71" y="46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57" y="28"/>
                    <a:pt x="45" y="15"/>
                    <a:pt x="22" y="7"/>
                  </a:cubicBezTo>
                  <a:cubicBezTo>
                    <a:pt x="18" y="6"/>
                    <a:pt x="13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79"/>
            <p:cNvSpPr>
              <a:spLocks/>
            </p:cNvSpPr>
            <p:nvPr/>
          </p:nvSpPr>
          <p:spPr bwMode="auto">
            <a:xfrm>
              <a:off x="-1283" y="948"/>
              <a:ext cx="59" cy="85"/>
            </a:xfrm>
            <a:custGeom>
              <a:avLst/>
              <a:gdLst>
                <a:gd name="T0" fmla="*/ 0 w 25"/>
                <a:gd name="T1" fmla="*/ 0 h 36"/>
                <a:gd name="T2" fmla="*/ 0 w 25"/>
                <a:gd name="T3" fmla="*/ 4 h 36"/>
                <a:gd name="T4" fmla="*/ 6 w 25"/>
                <a:gd name="T5" fmla="*/ 13 h 36"/>
                <a:gd name="T6" fmla="*/ 14 w 25"/>
                <a:gd name="T7" fmla="*/ 20 h 36"/>
                <a:gd name="T8" fmla="*/ 12 w 25"/>
                <a:gd name="T9" fmla="*/ 26 h 36"/>
                <a:gd name="T10" fmla="*/ 20 w 25"/>
                <a:gd name="T11" fmla="*/ 36 h 36"/>
                <a:gd name="T12" fmla="*/ 15 w 25"/>
                <a:gd name="T13" fmla="*/ 26 h 36"/>
                <a:gd name="T14" fmla="*/ 18 w 25"/>
                <a:gd name="T15" fmla="*/ 21 h 36"/>
                <a:gd name="T16" fmla="*/ 15 w 25"/>
                <a:gd name="T17" fmla="*/ 14 h 36"/>
                <a:gd name="T18" fmla="*/ 15 w 25"/>
                <a:gd name="T19" fmla="*/ 3 h 36"/>
                <a:gd name="T20" fmla="*/ 8 w 25"/>
                <a:gd name="T21" fmla="*/ 10 h 36"/>
                <a:gd name="T22" fmla="*/ 12 w 25"/>
                <a:gd name="T23" fmla="*/ 3 h 36"/>
                <a:gd name="T24" fmla="*/ 0 w 25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36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7"/>
                    <a:pt x="4" y="13"/>
                    <a:pt x="6" y="13"/>
                  </a:cubicBezTo>
                  <a:cubicBezTo>
                    <a:pt x="9" y="13"/>
                    <a:pt x="10" y="19"/>
                    <a:pt x="14" y="20"/>
                  </a:cubicBezTo>
                  <a:cubicBezTo>
                    <a:pt x="14" y="21"/>
                    <a:pt x="12" y="23"/>
                    <a:pt x="12" y="26"/>
                  </a:cubicBezTo>
                  <a:cubicBezTo>
                    <a:pt x="12" y="30"/>
                    <a:pt x="15" y="36"/>
                    <a:pt x="20" y="36"/>
                  </a:cubicBezTo>
                  <a:cubicBezTo>
                    <a:pt x="25" y="36"/>
                    <a:pt x="15" y="28"/>
                    <a:pt x="15" y="26"/>
                  </a:cubicBezTo>
                  <a:cubicBezTo>
                    <a:pt x="15" y="24"/>
                    <a:pt x="18" y="23"/>
                    <a:pt x="18" y="21"/>
                  </a:cubicBezTo>
                  <a:cubicBezTo>
                    <a:pt x="18" y="18"/>
                    <a:pt x="15" y="17"/>
                    <a:pt x="15" y="14"/>
                  </a:cubicBezTo>
                  <a:cubicBezTo>
                    <a:pt x="15" y="9"/>
                    <a:pt x="16" y="6"/>
                    <a:pt x="15" y="3"/>
                  </a:cubicBezTo>
                  <a:cubicBezTo>
                    <a:pt x="14" y="5"/>
                    <a:pt x="12" y="10"/>
                    <a:pt x="8" y="10"/>
                  </a:cubicBezTo>
                  <a:cubicBezTo>
                    <a:pt x="5" y="10"/>
                    <a:pt x="12" y="4"/>
                    <a:pt x="12" y="3"/>
                  </a:cubicBezTo>
                  <a:cubicBezTo>
                    <a:pt x="7" y="3"/>
                    <a:pt x="4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80"/>
            <p:cNvSpPr>
              <a:spLocks/>
            </p:cNvSpPr>
            <p:nvPr/>
          </p:nvSpPr>
          <p:spPr bwMode="auto">
            <a:xfrm>
              <a:off x="-2047" y="759"/>
              <a:ext cx="76" cy="49"/>
            </a:xfrm>
            <a:custGeom>
              <a:avLst/>
              <a:gdLst>
                <a:gd name="T0" fmla="*/ 32 w 32"/>
                <a:gd name="T1" fmla="*/ 0 h 21"/>
                <a:gd name="T2" fmla="*/ 25 w 32"/>
                <a:gd name="T3" fmla="*/ 0 h 21"/>
                <a:gd name="T4" fmla="*/ 0 w 32"/>
                <a:gd name="T5" fmla="*/ 8 h 21"/>
                <a:gd name="T6" fmla="*/ 0 w 32"/>
                <a:gd name="T7" fmla="*/ 14 h 21"/>
                <a:gd name="T8" fmla="*/ 11 w 32"/>
                <a:gd name="T9" fmla="*/ 21 h 21"/>
                <a:gd name="T10" fmla="*/ 32 w 32"/>
                <a:gd name="T11" fmla="*/ 6 h 21"/>
                <a:gd name="T12" fmla="*/ 32 w 3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1">
                  <a:moveTo>
                    <a:pt x="32" y="0"/>
                  </a:moveTo>
                  <a:cubicBezTo>
                    <a:pt x="29" y="0"/>
                    <a:pt x="29" y="0"/>
                    <a:pt x="25" y="0"/>
                  </a:cubicBezTo>
                  <a:cubicBezTo>
                    <a:pt x="16" y="0"/>
                    <a:pt x="9" y="5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7"/>
                    <a:pt x="6" y="17"/>
                    <a:pt x="11" y="21"/>
                  </a:cubicBezTo>
                  <a:cubicBezTo>
                    <a:pt x="19" y="15"/>
                    <a:pt x="22" y="11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81"/>
            <p:cNvSpPr>
              <a:spLocks/>
            </p:cNvSpPr>
            <p:nvPr/>
          </p:nvSpPr>
          <p:spPr bwMode="auto">
            <a:xfrm>
              <a:off x="3881" y="1648"/>
              <a:ext cx="97" cy="59"/>
            </a:xfrm>
            <a:custGeom>
              <a:avLst/>
              <a:gdLst>
                <a:gd name="T0" fmla="*/ 38 w 41"/>
                <a:gd name="T1" fmla="*/ 0 h 25"/>
                <a:gd name="T2" fmla="*/ 23 w 41"/>
                <a:gd name="T3" fmla="*/ 4 h 25"/>
                <a:gd name="T4" fmla="*/ 8 w 41"/>
                <a:gd name="T5" fmla="*/ 0 h 25"/>
                <a:gd name="T6" fmla="*/ 0 w 41"/>
                <a:gd name="T7" fmla="*/ 2 h 25"/>
                <a:gd name="T8" fmla="*/ 0 w 41"/>
                <a:gd name="T9" fmla="*/ 6 h 25"/>
                <a:gd name="T10" fmla="*/ 7 w 41"/>
                <a:gd name="T11" fmla="*/ 9 h 25"/>
                <a:gd name="T12" fmla="*/ 31 w 41"/>
                <a:gd name="T13" fmla="*/ 22 h 25"/>
                <a:gd name="T14" fmla="*/ 36 w 41"/>
                <a:gd name="T15" fmla="*/ 25 h 25"/>
                <a:gd name="T16" fmla="*/ 39 w 41"/>
                <a:gd name="T17" fmla="*/ 21 h 25"/>
                <a:gd name="T18" fmla="*/ 36 w 41"/>
                <a:gd name="T19" fmla="*/ 12 h 25"/>
                <a:gd name="T20" fmla="*/ 39 w 41"/>
                <a:gd name="T21" fmla="*/ 7 h 25"/>
                <a:gd name="T22" fmla="*/ 41 w 41"/>
                <a:gd name="T23" fmla="*/ 0 h 25"/>
                <a:gd name="T24" fmla="*/ 38 w 41"/>
                <a:gd name="T2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38" y="0"/>
                  </a:moveTo>
                  <a:cubicBezTo>
                    <a:pt x="32" y="0"/>
                    <a:pt x="29" y="4"/>
                    <a:pt x="23" y="4"/>
                  </a:cubicBezTo>
                  <a:cubicBezTo>
                    <a:pt x="18" y="4"/>
                    <a:pt x="14" y="0"/>
                    <a:pt x="8" y="0"/>
                  </a:cubicBezTo>
                  <a:cubicBezTo>
                    <a:pt x="5" y="0"/>
                    <a:pt x="3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9"/>
                    <a:pt x="6" y="8"/>
                    <a:pt x="7" y="9"/>
                  </a:cubicBezTo>
                  <a:cubicBezTo>
                    <a:pt x="16" y="11"/>
                    <a:pt x="22" y="20"/>
                    <a:pt x="31" y="22"/>
                  </a:cubicBezTo>
                  <a:cubicBezTo>
                    <a:pt x="31" y="24"/>
                    <a:pt x="34" y="25"/>
                    <a:pt x="36" y="25"/>
                  </a:cubicBezTo>
                  <a:cubicBezTo>
                    <a:pt x="37" y="25"/>
                    <a:pt x="39" y="22"/>
                    <a:pt x="39" y="21"/>
                  </a:cubicBezTo>
                  <a:cubicBezTo>
                    <a:pt x="39" y="17"/>
                    <a:pt x="36" y="16"/>
                    <a:pt x="36" y="12"/>
                  </a:cubicBezTo>
                  <a:cubicBezTo>
                    <a:pt x="36" y="10"/>
                    <a:pt x="39" y="7"/>
                    <a:pt x="39" y="7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82"/>
            <p:cNvSpPr>
              <a:spLocks/>
            </p:cNvSpPr>
            <p:nvPr/>
          </p:nvSpPr>
          <p:spPr bwMode="auto">
            <a:xfrm>
              <a:off x="3744" y="1447"/>
              <a:ext cx="33" cy="64"/>
            </a:xfrm>
            <a:custGeom>
              <a:avLst/>
              <a:gdLst>
                <a:gd name="T0" fmla="*/ 12 w 14"/>
                <a:gd name="T1" fmla="*/ 0 h 27"/>
                <a:gd name="T2" fmla="*/ 4 w 14"/>
                <a:gd name="T3" fmla="*/ 5 h 27"/>
                <a:gd name="T4" fmla="*/ 0 w 14"/>
                <a:gd name="T5" fmla="*/ 6 h 27"/>
                <a:gd name="T6" fmla="*/ 10 w 14"/>
                <a:gd name="T7" fmla="*/ 27 h 27"/>
                <a:gd name="T8" fmla="*/ 14 w 14"/>
                <a:gd name="T9" fmla="*/ 6 h 27"/>
                <a:gd name="T10" fmla="*/ 12 w 14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7">
                  <a:moveTo>
                    <a:pt x="12" y="0"/>
                  </a:moveTo>
                  <a:cubicBezTo>
                    <a:pt x="10" y="0"/>
                    <a:pt x="8" y="5"/>
                    <a:pt x="4" y="5"/>
                  </a:cubicBezTo>
                  <a:cubicBezTo>
                    <a:pt x="3" y="5"/>
                    <a:pt x="1" y="6"/>
                    <a:pt x="0" y="6"/>
                  </a:cubicBezTo>
                  <a:cubicBezTo>
                    <a:pt x="3" y="10"/>
                    <a:pt x="4" y="26"/>
                    <a:pt x="10" y="27"/>
                  </a:cubicBezTo>
                  <a:cubicBezTo>
                    <a:pt x="11" y="23"/>
                    <a:pt x="13" y="12"/>
                    <a:pt x="14" y="6"/>
                  </a:cubicBezTo>
                  <a:cubicBezTo>
                    <a:pt x="13" y="5"/>
                    <a:pt x="12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83"/>
            <p:cNvSpPr>
              <a:spLocks/>
            </p:cNvSpPr>
            <p:nvPr/>
          </p:nvSpPr>
          <p:spPr bwMode="auto">
            <a:xfrm>
              <a:off x="3735" y="1518"/>
              <a:ext cx="54" cy="95"/>
            </a:xfrm>
            <a:custGeom>
              <a:avLst/>
              <a:gdLst>
                <a:gd name="T0" fmla="*/ 12 w 23"/>
                <a:gd name="T1" fmla="*/ 0 h 40"/>
                <a:gd name="T2" fmla="*/ 0 w 23"/>
                <a:gd name="T3" fmla="*/ 7 h 40"/>
                <a:gd name="T4" fmla="*/ 6 w 23"/>
                <a:gd name="T5" fmla="*/ 18 h 40"/>
                <a:gd name="T6" fmla="*/ 3 w 23"/>
                <a:gd name="T7" fmla="*/ 29 h 40"/>
                <a:gd name="T8" fmla="*/ 8 w 23"/>
                <a:gd name="T9" fmla="*/ 40 h 40"/>
                <a:gd name="T10" fmla="*/ 22 w 23"/>
                <a:gd name="T11" fmla="*/ 25 h 40"/>
                <a:gd name="T12" fmla="*/ 18 w 23"/>
                <a:gd name="T13" fmla="*/ 4 h 40"/>
                <a:gd name="T14" fmla="*/ 12 w 23"/>
                <a:gd name="T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40">
                  <a:moveTo>
                    <a:pt x="12" y="0"/>
                  </a:moveTo>
                  <a:cubicBezTo>
                    <a:pt x="7" y="0"/>
                    <a:pt x="6" y="6"/>
                    <a:pt x="0" y="7"/>
                  </a:cubicBezTo>
                  <a:cubicBezTo>
                    <a:pt x="1" y="11"/>
                    <a:pt x="6" y="14"/>
                    <a:pt x="6" y="18"/>
                  </a:cubicBezTo>
                  <a:cubicBezTo>
                    <a:pt x="6" y="22"/>
                    <a:pt x="3" y="25"/>
                    <a:pt x="3" y="29"/>
                  </a:cubicBezTo>
                  <a:cubicBezTo>
                    <a:pt x="3" y="33"/>
                    <a:pt x="3" y="40"/>
                    <a:pt x="8" y="40"/>
                  </a:cubicBezTo>
                  <a:cubicBezTo>
                    <a:pt x="12" y="40"/>
                    <a:pt x="22" y="33"/>
                    <a:pt x="22" y="25"/>
                  </a:cubicBezTo>
                  <a:cubicBezTo>
                    <a:pt x="22" y="17"/>
                    <a:pt x="23" y="12"/>
                    <a:pt x="18" y="4"/>
                  </a:cubicBezTo>
                  <a:cubicBezTo>
                    <a:pt x="17" y="4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84"/>
            <p:cNvSpPr>
              <a:spLocks/>
            </p:cNvSpPr>
            <p:nvPr/>
          </p:nvSpPr>
          <p:spPr bwMode="auto">
            <a:xfrm>
              <a:off x="3534" y="1575"/>
              <a:ext cx="28" cy="21"/>
            </a:xfrm>
            <a:custGeom>
              <a:avLst/>
              <a:gdLst>
                <a:gd name="T0" fmla="*/ 9 w 12"/>
                <a:gd name="T1" fmla="*/ 0 h 9"/>
                <a:gd name="T2" fmla="*/ 0 w 12"/>
                <a:gd name="T3" fmla="*/ 4 h 9"/>
                <a:gd name="T4" fmla="*/ 7 w 12"/>
                <a:gd name="T5" fmla="*/ 9 h 9"/>
                <a:gd name="T6" fmla="*/ 12 w 12"/>
                <a:gd name="T7" fmla="*/ 6 h 9"/>
                <a:gd name="T8" fmla="*/ 9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9" y="0"/>
                  </a:moveTo>
                  <a:cubicBezTo>
                    <a:pt x="6" y="1"/>
                    <a:pt x="4" y="2"/>
                    <a:pt x="0" y="4"/>
                  </a:cubicBezTo>
                  <a:cubicBezTo>
                    <a:pt x="1" y="4"/>
                    <a:pt x="5" y="9"/>
                    <a:pt x="7" y="9"/>
                  </a:cubicBezTo>
                  <a:cubicBezTo>
                    <a:pt x="9" y="9"/>
                    <a:pt x="12" y="7"/>
                    <a:pt x="12" y="6"/>
                  </a:cubicBezTo>
                  <a:cubicBezTo>
                    <a:pt x="12" y="4"/>
                    <a:pt x="9" y="1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85"/>
            <p:cNvSpPr>
              <a:spLocks/>
            </p:cNvSpPr>
            <p:nvPr/>
          </p:nvSpPr>
          <p:spPr bwMode="auto">
            <a:xfrm>
              <a:off x="3794" y="858"/>
              <a:ext cx="31" cy="38"/>
            </a:xfrm>
            <a:custGeom>
              <a:avLst/>
              <a:gdLst>
                <a:gd name="T0" fmla="*/ 10 w 13"/>
                <a:gd name="T1" fmla="*/ 0 h 16"/>
                <a:gd name="T2" fmla="*/ 0 w 13"/>
                <a:gd name="T3" fmla="*/ 0 h 16"/>
                <a:gd name="T4" fmla="*/ 0 w 13"/>
                <a:gd name="T5" fmla="*/ 5 h 16"/>
                <a:gd name="T6" fmla="*/ 12 w 13"/>
                <a:gd name="T7" fmla="*/ 12 h 16"/>
                <a:gd name="T8" fmla="*/ 12 w 13"/>
                <a:gd name="T9" fmla="*/ 16 h 16"/>
                <a:gd name="T10" fmla="*/ 13 w 13"/>
                <a:gd name="T11" fmla="*/ 10 h 16"/>
                <a:gd name="T12" fmla="*/ 10 w 13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10"/>
                    <a:pt x="6" y="12"/>
                    <a:pt x="12" y="12"/>
                  </a:cubicBezTo>
                  <a:cubicBezTo>
                    <a:pt x="12" y="13"/>
                    <a:pt x="12" y="14"/>
                    <a:pt x="12" y="16"/>
                  </a:cubicBezTo>
                  <a:cubicBezTo>
                    <a:pt x="12" y="13"/>
                    <a:pt x="13" y="14"/>
                    <a:pt x="13" y="10"/>
                  </a:cubicBezTo>
                  <a:cubicBezTo>
                    <a:pt x="13" y="5"/>
                    <a:pt x="10" y="6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86"/>
            <p:cNvSpPr>
              <a:spLocks/>
            </p:cNvSpPr>
            <p:nvPr/>
          </p:nvSpPr>
          <p:spPr bwMode="auto">
            <a:xfrm>
              <a:off x="3832" y="820"/>
              <a:ext cx="56" cy="83"/>
            </a:xfrm>
            <a:custGeom>
              <a:avLst/>
              <a:gdLst>
                <a:gd name="T0" fmla="*/ 10 w 24"/>
                <a:gd name="T1" fmla="*/ 0 h 35"/>
                <a:gd name="T2" fmla="*/ 0 w 24"/>
                <a:gd name="T3" fmla="*/ 16 h 35"/>
                <a:gd name="T4" fmla="*/ 11 w 24"/>
                <a:gd name="T5" fmla="*/ 24 h 35"/>
                <a:gd name="T6" fmla="*/ 4 w 24"/>
                <a:gd name="T7" fmla="*/ 31 h 35"/>
                <a:gd name="T8" fmla="*/ 3 w 24"/>
                <a:gd name="T9" fmla="*/ 29 h 35"/>
                <a:gd name="T10" fmla="*/ 0 w 24"/>
                <a:gd name="T11" fmla="*/ 32 h 35"/>
                <a:gd name="T12" fmla="*/ 8 w 24"/>
                <a:gd name="T13" fmla="*/ 35 h 35"/>
                <a:gd name="T14" fmla="*/ 24 w 24"/>
                <a:gd name="T15" fmla="*/ 14 h 35"/>
                <a:gd name="T16" fmla="*/ 10 w 24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5">
                  <a:moveTo>
                    <a:pt x="10" y="0"/>
                  </a:moveTo>
                  <a:cubicBezTo>
                    <a:pt x="7" y="0"/>
                    <a:pt x="0" y="14"/>
                    <a:pt x="0" y="16"/>
                  </a:cubicBezTo>
                  <a:cubicBezTo>
                    <a:pt x="0" y="19"/>
                    <a:pt x="6" y="23"/>
                    <a:pt x="11" y="24"/>
                  </a:cubicBezTo>
                  <a:cubicBezTo>
                    <a:pt x="11" y="27"/>
                    <a:pt x="8" y="31"/>
                    <a:pt x="4" y="3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1" y="31"/>
                    <a:pt x="0" y="32"/>
                  </a:cubicBezTo>
                  <a:cubicBezTo>
                    <a:pt x="1" y="32"/>
                    <a:pt x="4" y="35"/>
                    <a:pt x="8" y="35"/>
                  </a:cubicBezTo>
                  <a:cubicBezTo>
                    <a:pt x="19" y="35"/>
                    <a:pt x="15" y="17"/>
                    <a:pt x="24" y="14"/>
                  </a:cubicBezTo>
                  <a:cubicBezTo>
                    <a:pt x="21" y="5"/>
                    <a:pt x="21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87"/>
            <p:cNvSpPr>
              <a:spLocks/>
            </p:cNvSpPr>
            <p:nvPr/>
          </p:nvSpPr>
          <p:spPr bwMode="auto">
            <a:xfrm>
              <a:off x="4077" y="730"/>
              <a:ext cx="31" cy="48"/>
            </a:xfrm>
            <a:custGeom>
              <a:avLst/>
              <a:gdLst>
                <a:gd name="T0" fmla="*/ 13 w 13"/>
                <a:gd name="T1" fmla="*/ 0 h 20"/>
                <a:gd name="T2" fmla="*/ 1 w 13"/>
                <a:gd name="T3" fmla="*/ 13 h 20"/>
                <a:gd name="T4" fmla="*/ 1 w 13"/>
                <a:gd name="T5" fmla="*/ 20 h 20"/>
                <a:gd name="T6" fmla="*/ 9 w 13"/>
                <a:gd name="T7" fmla="*/ 7 h 20"/>
                <a:gd name="T8" fmla="*/ 13 w 1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0">
                  <a:moveTo>
                    <a:pt x="13" y="0"/>
                  </a:moveTo>
                  <a:cubicBezTo>
                    <a:pt x="4" y="0"/>
                    <a:pt x="1" y="10"/>
                    <a:pt x="1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5" y="15"/>
                    <a:pt x="9" y="12"/>
                    <a:pt x="9" y="7"/>
                  </a:cubicBezTo>
                  <a:cubicBezTo>
                    <a:pt x="9" y="4"/>
                    <a:pt x="12" y="2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88"/>
            <p:cNvSpPr>
              <a:spLocks/>
            </p:cNvSpPr>
            <p:nvPr/>
          </p:nvSpPr>
          <p:spPr bwMode="auto">
            <a:xfrm>
              <a:off x="4210" y="666"/>
              <a:ext cx="42" cy="57"/>
            </a:xfrm>
            <a:custGeom>
              <a:avLst/>
              <a:gdLst>
                <a:gd name="T0" fmla="*/ 12 w 18"/>
                <a:gd name="T1" fmla="*/ 0 h 24"/>
                <a:gd name="T2" fmla="*/ 8 w 18"/>
                <a:gd name="T3" fmla="*/ 6 h 24"/>
                <a:gd name="T4" fmla="*/ 11 w 18"/>
                <a:gd name="T5" fmla="*/ 12 h 24"/>
                <a:gd name="T6" fmla="*/ 0 w 18"/>
                <a:gd name="T7" fmla="*/ 16 h 24"/>
                <a:gd name="T8" fmla="*/ 5 w 18"/>
                <a:gd name="T9" fmla="*/ 24 h 24"/>
                <a:gd name="T10" fmla="*/ 14 w 18"/>
                <a:gd name="T11" fmla="*/ 19 h 24"/>
                <a:gd name="T12" fmla="*/ 14 w 18"/>
                <a:gd name="T13" fmla="*/ 12 h 24"/>
                <a:gd name="T14" fmla="*/ 18 w 18"/>
                <a:gd name="T15" fmla="*/ 6 h 24"/>
                <a:gd name="T16" fmla="*/ 12 w 18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4">
                  <a:moveTo>
                    <a:pt x="12" y="0"/>
                  </a:moveTo>
                  <a:cubicBezTo>
                    <a:pt x="12" y="0"/>
                    <a:pt x="8" y="3"/>
                    <a:pt x="8" y="6"/>
                  </a:cubicBezTo>
                  <a:cubicBezTo>
                    <a:pt x="8" y="8"/>
                    <a:pt x="10" y="10"/>
                    <a:pt x="11" y="12"/>
                  </a:cubicBezTo>
                  <a:cubicBezTo>
                    <a:pt x="7" y="12"/>
                    <a:pt x="4" y="16"/>
                    <a:pt x="0" y="16"/>
                  </a:cubicBezTo>
                  <a:cubicBezTo>
                    <a:pt x="0" y="19"/>
                    <a:pt x="0" y="24"/>
                    <a:pt x="5" y="24"/>
                  </a:cubicBezTo>
                  <a:cubicBezTo>
                    <a:pt x="7" y="24"/>
                    <a:pt x="14" y="20"/>
                    <a:pt x="14" y="19"/>
                  </a:cubicBezTo>
                  <a:cubicBezTo>
                    <a:pt x="14" y="17"/>
                    <a:pt x="14" y="15"/>
                    <a:pt x="14" y="12"/>
                  </a:cubicBezTo>
                  <a:cubicBezTo>
                    <a:pt x="15" y="12"/>
                    <a:pt x="18" y="8"/>
                    <a:pt x="18" y="6"/>
                  </a:cubicBezTo>
                  <a:cubicBezTo>
                    <a:pt x="16" y="5"/>
                    <a:pt x="15" y="3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89"/>
            <p:cNvSpPr>
              <a:spLocks/>
            </p:cNvSpPr>
            <p:nvPr/>
          </p:nvSpPr>
          <p:spPr bwMode="auto">
            <a:xfrm>
              <a:off x="4285" y="1762"/>
              <a:ext cx="81" cy="11"/>
            </a:xfrm>
            <a:custGeom>
              <a:avLst/>
              <a:gdLst>
                <a:gd name="T0" fmla="*/ 9 w 34"/>
                <a:gd name="T1" fmla="*/ 0 h 5"/>
                <a:gd name="T2" fmla="*/ 0 w 34"/>
                <a:gd name="T3" fmla="*/ 0 h 5"/>
                <a:gd name="T4" fmla="*/ 20 w 34"/>
                <a:gd name="T5" fmla="*/ 5 h 5"/>
                <a:gd name="T6" fmla="*/ 27 w 34"/>
                <a:gd name="T7" fmla="*/ 5 h 5"/>
                <a:gd name="T8" fmla="*/ 34 w 34"/>
                <a:gd name="T9" fmla="*/ 3 h 5"/>
                <a:gd name="T10" fmla="*/ 9 w 3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5">
                  <a:moveTo>
                    <a:pt x="9" y="0"/>
                  </a:moveTo>
                  <a:cubicBezTo>
                    <a:pt x="6" y="0"/>
                    <a:pt x="3" y="0"/>
                    <a:pt x="0" y="0"/>
                  </a:cubicBezTo>
                  <a:cubicBezTo>
                    <a:pt x="6" y="3"/>
                    <a:pt x="16" y="5"/>
                    <a:pt x="20" y="5"/>
                  </a:cubicBezTo>
                  <a:cubicBezTo>
                    <a:pt x="23" y="5"/>
                    <a:pt x="24" y="5"/>
                    <a:pt x="27" y="5"/>
                  </a:cubicBezTo>
                  <a:cubicBezTo>
                    <a:pt x="29" y="5"/>
                    <a:pt x="31" y="5"/>
                    <a:pt x="34" y="3"/>
                  </a:cubicBezTo>
                  <a:cubicBezTo>
                    <a:pt x="27" y="2"/>
                    <a:pt x="18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90"/>
            <p:cNvSpPr>
              <a:spLocks/>
            </p:cNvSpPr>
            <p:nvPr/>
          </p:nvSpPr>
          <p:spPr bwMode="auto">
            <a:xfrm>
              <a:off x="4588" y="1747"/>
              <a:ext cx="71" cy="38"/>
            </a:xfrm>
            <a:custGeom>
              <a:avLst/>
              <a:gdLst>
                <a:gd name="T0" fmla="*/ 30 w 30"/>
                <a:gd name="T1" fmla="*/ 0 h 16"/>
                <a:gd name="T2" fmla="*/ 0 w 30"/>
                <a:gd name="T3" fmla="*/ 11 h 16"/>
                <a:gd name="T4" fmla="*/ 2 w 30"/>
                <a:gd name="T5" fmla="*/ 13 h 16"/>
                <a:gd name="T6" fmla="*/ 6 w 30"/>
                <a:gd name="T7" fmla="*/ 16 h 16"/>
                <a:gd name="T8" fmla="*/ 22 w 30"/>
                <a:gd name="T9" fmla="*/ 10 h 16"/>
                <a:gd name="T10" fmla="*/ 23 w 30"/>
                <a:gd name="T11" fmla="*/ 5 h 16"/>
                <a:gd name="T12" fmla="*/ 30 w 30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6">
                  <a:moveTo>
                    <a:pt x="30" y="0"/>
                  </a:moveTo>
                  <a:cubicBezTo>
                    <a:pt x="21" y="2"/>
                    <a:pt x="7" y="7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2" y="15"/>
                    <a:pt x="4" y="16"/>
                    <a:pt x="6" y="16"/>
                  </a:cubicBezTo>
                  <a:cubicBezTo>
                    <a:pt x="11" y="16"/>
                    <a:pt x="21" y="13"/>
                    <a:pt x="22" y="10"/>
                  </a:cubicBezTo>
                  <a:cubicBezTo>
                    <a:pt x="23" y="8"/>
                    <a:pt x="22" y="5"/>
                    <a:pt x="23" y="5"/>
                  </a:cubicBezTo>
                  <a:cubicBezTo>
                    <a:pt x="26" y="3"/>
                    <a:pt x="29" y="5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91"/>
            <p:cNvSpPr>
              <a:spLocks/>
            </p:cNvSpPr>
            <p:nvPr/>
          </p:nvSpPr>
          <p:spPr bwMode="auto">
            <a:xfrm>
              <a:off x="5328" y="2627"/>
              <a:ext cx="35" cy="17"/>
            </a:xfrm>
            <a:custGeom>
              <a:avLst/>
              <a:gdLst>
                <a:gd name="T0" fmla="*/ 15 w 15"/>
                <a:gd name="T1" fmla="*/ 0 h 7"/>
                <a:gd name="T2" fmla="*/ 0 w 15"/>
                <a:gd name="T3" fmla="*/ 3 h 7"/>
                <a:gd name="T4" fmla="*/ 5 w 15"/>
                <a:gd name="T5" fmla="*/ 7 h 7"/>
                <a:gd name="T6" fmla="*/ 15 w 1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7">
                  <a:moveTo>
                    <a:pt x="15" y="0"/>
                  </a:moveTo>
                  <a:cubicBezTo>
                    <a:pt x="8" y="0"/>
                    <a:pt x="4" y="1"/>
                    <a:pt x="0" y="3"/>
                  </a:cubicBezTo>
                  <a:cubicBezTo>
                    <a:pt x="0" y="5"/>
                    <a:pt x="4" y="7"/>
                    <a:pt x="5" y="7"/>
                  </a:cubicBezTo>
                  <a:cubicBezTo>
                    <a:pt x="10" y="7"/>
                    <a:pt x="14" y="2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92"/>
            <p:cNvSpPr>
              <a:spLocks/>
            </p:cNvSpPr>
            <p:nvPr/>
          </p:nvSpPr>
          <p:spPr bwMode="auto">
            <a:xfrm>
              <a:off x="5134" y="68"/>
              <a:ext cx="76" cy="57"/>
            </a:xfrm>
            <a:custGeom>
              <a:avLst/>
              <a:gdLst>
                <a:gd name="T0" fmla="*/ 14 w 32"/>
                <a:gd name="T1" fmla="*/ 0 h 24"/>
                <a:gd name="T2" fmla="*/ 7 w 32"/>
                <a:gd name="T3" fmla="*/ 5 h 24"/>
                <a:gd name="T4" fmla="*/ 0 w 32"/>
                <a:gd name="T5" fmla="*/ 17 h 24"/>
                <a:gd name="T6" fmla="*/ 10 w 32"/>
                <a:gd name="T7" fmla="*/ 24 h 24"/>
                <a:gd name="T8" fmla="*/ 32 w 32"/>
                <a:gd name="T9" fmla="*/ 15 h 24"/>
                <a:gd name="T10" fmla="*/ 32 w 32"/>
                <a:gd name="T11" fmla="*/ 8 h 24"/>
                <a:gd name="T12" fmla="*/ 14 w 32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4">
                  <a:moveTo>
                    <a:pt x="14" y="0"/>
                  </a:moveTo>
                  <a:cubicBezTo>
                    <a:pt x="11" y="0"/>
                    <a:pt x="10" y="5"/>
                    <a:pt x="7" y="5"/>
                  </a:cubicBezTo>
                  <a:cubicBezTo>
                    <a:pt x="6" y="5"/>
                    <a:pt x="0" y="15"/>
                    <a:pt x="0" y="17"/>
                  </a:cubicBezTo>
                  <a:cubicBezTo>
                    <a:pt x="0" y="23"/>
                    <a:pt x="3" y="24"/>
                    <a:pt x="10" y="24"/>
                  </a:cubicBezTo>
                  <a:cubicBezTo>
                    <a:pt x="19" y="24"/>
                    <a:pt x="25" y="18"/>
                    <a:pt x="32" y="15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5" y="7"/>
                    <a:pt x="21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93"/>
            <p:cNvSpPr>
              <a:spLocks/>
            </p:cNvSpPr>
            <p:nvPr/>
          </p:nvSpPr>
          <p:spPr bwMode="auto">
            <a:xfrm>
              <a:off x="5510" y="18"/>
              <a:ext cx="59" cy="41"/>
            </a:xfrm>
            <a:custGeom>
              <a:avLst/>
              <a:gdLst>
                <a:gd name="T0" fmla="*/ 5 w 25"/>
                <a:gd name="T1" fmla="*/ 0 h 17"/>
                <a:gd name="T2" fmla="*/ 0 w 25"/>
                <a:gd name="T3" fmla="*/ 4 h 17"/>
                <a:gd name="T4" fmla="*/ 18 w 25"/>
                <a:gd name="T5" fmla="*/ 17 h 17"/>
                <a:gd name="T6" fmla="*/ 20 w 25"/>
                <a:gd name="T7" fmla="*/ 17 h 17"/>
                <a:gd name="T8" fmla="*/ 25 w 25"/>
                <a:gd name="T9" fmla="*/ 15 h 17"/>
                <a:gd name="T10" fmla="*/ 5 w 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7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10"/>
                    <a:pt x="11" y="17"/>
                    <a:pt x="18" y="17"/>
                  </a:cubicBezTo>
                  <a:cubicBezTo>
                    <a:pt x="18" y="17"/>
                    <a:pt x="19" y="17"/>
                    <a:pt x="20" y="17"/>
                  </a:cubicBezTo>
                  <a:cubicBezTo>
                    <a:pt x="22" y="17"/>
                    <a:pt x="25" y="17"/>
                    <a:pt x="25" y="15"/>
                  </a:cubicBezTo>
                  <a:cubicBezTo>
                    <a:pt x="25" y="7"/>
                    <a:pt x="12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94"/>
            <p:cNvSpPr>
              <a:spLocks/>
            </p:cNvSpPr>
            <p:nvPr/>
          </p:nvSpPr>
          <p:spPr bwMode="auto">
            <a:xfrm>
              <a:off x="5914" y="-197"/>
              <a:ext cx="54" cy="38"/>
            </a:xfrm>
            <a:custGeom>
              <a:avLst/>
              <a:gdLst>
                <a:gd name="T0" fmla="*/ 10 w 23"/>
                <a:gd name="T1" fmla="*/ 0 h 16"/>
                <a:gd name="T2" fmla="*/ 2 w 23"/>
                <a:gd name="T3" fmla="*/ 10 h 16"/>
                <a:gd name="T4" fmla="*/ 2 w 23"/>
                <a:gd name="T5" fmla="*/ 16 h 16"/>
                <a:gd name="T6" fmla="*/ 23 w 23"/>
                <a:gd name="T7" fmla="*/ 10 h 16"/>
                <a:gd name="T8" fmla="*/ 10 w 23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6">
                  <a:moveTo>
                    <a:pt x="10" y="0"/>
                  </a:moveTo>
                  <a:cubicBezTo>
                    <a:pt x="5" y="0"/>
                    <a:pt x="2" y="6"/>
                    <a:pt x="2" y="10"/>
                  </a:cubicBezTo>
                  <a:cubicBezTo>
                    <a:pt x="2" y="12"/>
                    <a:pt x="0" y="16"/>
                    <a:pt x="2" y="16"/>
                  </a:cubicBezTo>
                  <a:cubicBezTo>
                    <a:pt x="8" y="16"/>
                    <a:pt x="20" y="12"/>
                    <a:pt x="23" y="10"/>
                  </a:cubicBezTo>
                  <a:cubicBezTo>
                    <a:pt x="18" y="6"/>
                    <a:pt x="16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95"/>
            <p:cNvSpPr>
              <a:spLocks/>
            </p:cNvSpPr>
            <p:nvPr/>
          </p:nvSpPr>
          <p:spPr bwMode="auto">
            <a:xfrm>
              <a:off x="8417" y="-235"/>
              <a:ext cx="118" cy="50"/>
            </a:xfrm>
            <a:custGeom>
              <a:avLst/>
              <a:gdLst>
                <a:gd name="T0" fmla="*/ 25 w 50"/>
                <a:gd name="T1" fmla="*/ 0 h 21"/>
                <a:gd name="T2" fmla="*/ 0 w 50"/>
                <a:gd name="T3" fmla="*/ 16 h 21"/>
                <a:gd name="T4" fmla="*/ 2 w 50"/>
                <a:gd name="T5" fmla="*/ 13 h 21"/>
                <a:gd name="T6" fmla="*/ 34 w 50"/>
                <a:gd name="T7" fmla="*/ 21 h 21"/>
                <a:gd name="T8" fmla="*/ 50 w 50"/>
                <a:gd name="T9" fmla="*/ 21 h 21"/>
                <a:gd name="T10" fmla="*/ 25 w 5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21">
                  <a:moveTo>
                    <a:pt x="25" y="0"/>
                  </a:moveTo>
                  <a:cubicBezTo>
                    <a:pt x="13" y="0"/>
                    <a:pt x="6" y="8"/>
                    <a:pt x="0" y="16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3" y="17"/>
                    <a:pt x="25" y="16"/>
                    <a:pt x="34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49" y="9"/>
                    <a:pt x="39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96"/>
            <p:cNvSpPr>
              <a:spLocks/>
            </p:cNvSpPr>
            <p:nvPr/>
          </p:nvSpPr>
          <p:spPr bwMode="auto">
            <a:xfrm>
              <a:off x="8642" y="-351"/>
              <a:ext cx="158" cy="57"/>
            </a:xfrm>
            <a:custGeom>
              <a:avLst/>
              <a:gdLst>
                <a:gd name="T0" fmla="*/ 0 w 67"/>
                <a:gd name="T1" fmla="*/ 0 h 24"/>
                <a:gd name="T2" fmla="*/ 5 w 67"/>
                <a:gd name="T3" fmla="*/ 4 h 24"/>
                <a:gd name="T4" fmla="*/ 44 w 67"/>
                <a:gd name="T5" fmla="*/ 24 h 24"/>
                <a:gd name="T6" fmla="*/ 67 w 67"/>
                <a:gd name="T7" fmla="*/ 16 h 24"/>
                <a:gd name="T8" fmla="*/ 62 w 67"/>
                <a:gd name="T9" fmla="*/ 11 h 24"/>
                <a:gd name="T10" fmla="*/ 0 w 67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24">
                  <a:moveTo>
                    <a:pt x="0" y="0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17"/>
                    <a:pt x="30" y="24"/>
                    <a:pt x="44" y="24"/>
                  </a:cubicBezTo>
                  <a:cubicBezTo>
                    <a:pt x="52" y="24"/>
                    <a:pt x="67" y="22"/>
                    <a:pt x="67" y="16"/>
                  </a:cubicBezTo>
                  <a:cubicBezTo>
                    <a:pt x="67" y="13"/>
                    <a:pt x="65" y="11"/>
                    <a:pt x="62" y="11"/>
                  </a:cubicBezTo>
                  <a:cubicBezTo>
                    <a:pt x="60" y="11"/>
                    <a:pt x="5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97"/>
            <p:cNvSpPr>
              <a:spLocks/>
            </p:cNvSpPr>
            <p:nvPr/>
          </p:nvSpPr>
          <p:spPr bwMode="auto">
            <a:xfrm>
              <a:off x="8415" y="-265"/>
              <a:ext cx="33" cy="30"/>
            </a:xfrm>
            <a:custGeom>
              <a:avLst/>
              <a:gdLst>
                <a:gd name="T0" fmla="*/ 7 w 14"/>
                <a:gd name="T1" fmla="*/ 0 h 13"/>
                <a:gd name="T2" fmla="*/ 0 w 14"/>
                <a:gd name="T3" fmla="*/ 6 h 13"/>
                <a:gd name="T4" fmla="*/ 6 w 14"/>
                <a:gd name="T5" fmla="*/ 13 h 13"/>
                <a:gd name="T6" fmla="*/ 14 w 14"/>
                <a:gd name="T7" fmla="*/ 6 h 13"/>
                <a:gd name="T8" fmla="*/ 7 w 1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7" y="0"/>
                  </a:moveTo>
                  <a:cubicBezTo>
                    <a:pt x="3" y="0"/>
                    <a:pt x="0" y="2"/>
                    <a:pt x="0" y="6"/>
                  </a:cubicBezTo>
                  <a:cubicBezTo>
                    <a:pt x="0" y="11"/>
                    <a:pt x="0" y="13"/>
                    <a:pt x="6" y="13"/>
                  </a:cubicBezTo>
                  <a:cubicBezTo>
                    <a:pt x="10" y="13"/>
                    <a:pt x="14" y="10"/>
                    <a:pt x="14" y="6"/>
                  </a:cubicBezTo>
                  <a:cubicBezTo>
                    <a:pt x="14" y="2"/>
                    <a:pt x="10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98"/>
            <p:cNvSpPr>
              <a:spLocks/>
            </p:cNvSpPr>
            <p:nvPr/>
          </p:nvSpPr>
          <p:spPr bwMode="auto">
            <a:xfrm>
              <a:off x="1158" y="1139"/>
              <a:ext cx="90" cy="38"/>
            </a:xfrm>
            <a:custGeom>
              <a:avLst/>
              <a:gdLst>
                <a:gd name="T0" fmla="*/ 7 w 38"/>
                <a:gd name="T1" fmla="*/ 0 h 16"/>
                <a:gd name="T2" fmla="*/ 0 w 38"/>
                <a:gd name="T3" fmla="*/ 0 h 16"/>
                <a:gd name="T4" fmla="*/ 30 w 38"/>
                <a:gd name="T5" fmla="*/ 16 h 16"/>
                <a:gd name="T6" fmla="*/ 38 w 38"/>
                <a:gd name="T7" fmla="*/ 13 h 16"/>
                <a:gd name="T8" fmla="*/ 7 w 3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6">
                  <a:moveTo>
                    <a:pt x="7" y="0"/>
                  </a:moveTo>
                  <a:cubicBezTo>
                    <a:pt x="5" y="0"/>
                    <a:pt x="3" y="0"/>
                    <a:pt x="0" y="0"/>
                  </a:cubicBezTo>
                  <a:cubicBezTo>
                    <a:pt x="7" y="5"/>
                    <a:pt x="22" y="16"/>
                    <a:pt x="30" y="16"/>
                  </a:cubicBezTo>
                  <a:cubicBezTo>
                    <a:pt x="35" y="16"/>
                    <a:pt x="36" y="16"/>
                    <a:pt x="38" y="13"/>
                  </a:cubicBezTo>
                  <a:cubicBezTo>
                    <a:pt x="28" y="8"/>
                    <a:pt x="20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99"/>
            <p:cNvSpPr>
              <a:spLocks/>
            </p:cNvSpPr>
            <p:nvPr/>
          </p:nvSpPr>
          <p:spPr bwMode="auto">
            <a:xfrm>
              <a:off x="1165" y="1274"/>
              <a:ext cx="69" cy="43"/>
            </a:xfrm>
            <a:custGeom>
              <a:avLst/>
              <a:gdLst>
                <a:gd name="T0" fmla="*/ 2 w 29"/>
                <a:gd name="T1" fmla="*/ 0 h 18"/>
                <a:gd name="T2" fmla="*/ 0 w 29"/>
                <a:gd name="T3" fmla="*/ 4 h 18"/>
                <a:gd name="T4" fmla="*/ 23 w 29"/>
                <a:gd name="T5" fmla="*/ 18 h 18"/>
                <a:gd name="T6" fmla="*/ 29 w 29"/>
                <a:gd name="T7" fmla="*/ 12 h 18"/>
                <a:gd name="T8" fmla="*/ 29 w 29"/>
                <a:gd name="T9" fmla="*/ 9 h 18"/>
                <a:gd name="T10" fmla="*/ 14 w 29"/>
                <a:gd name="T11" fmla="*/ 9 h 18"/>
                <a:gd name="T12" fmla="*/ 2 w 29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8"/>
                    <a:pt x="19" y="18"/>
                    <a:pt x="23" y="18"/>
                  </a:cubicBezTo>
                  <a:cubicBezTo>
                    <a:pt x="24" y="18"/>
                    <a:pt x="29" y="15"/>
                    <a:pt x="29" y="12"/>
                  </a:cubicBezTo>
                  <a:cubicBezTo>
                    <a:pt x="29" y="11"/>
                    <a:pt x="29" y="10"/>
                    <a:pt x="29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8" y="8"/>
                    <a:pt x="5" y="6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200"/>
            <p:cNvSpPr>
              <a:spLocks/>
            </p:cNvSpPr>
            <p:nvPr/>
          </p:nvSpPr>
          <p:spPr bwMode="auto">
            <a:xfrm>
              <a:off x="1267" y="1277"/>
              <a:ext cx="47" cy="56"/>
            </a:xfrm>
            <a:custGeom>
              <a:avLst/>
              <a:gdLst>
                <a:gd name="T0" fmla="*/ 12 w 20"/>
                <a:gd name="T1" fmla="*/ 0 h 24"/>
                <a:gd name="T2" fmla="*/ 0 w 20"/>
                <a:gd name="T3" fmla="*/ 18 h 24"/>
                <a:gd name="T4" fmla="*/ 8 w 20"/>
                <a:gd name="T5" fmla="*/ 24 h 24"/>
                <a:gd name="T6" fmla="*/ 20 w 20"/>
                <a:gd name="T7" fmla="*/ 17 h 24"/>
                <a:gd name="T8" fmla="*/ 20 w 20"/>
                <a:gd name="T9" fmla="*/ 13 h 24"/>
                <a:gd name="T10" fmla="*/ 16 w 20"/>
                <a:gd name="T11" fmla="*/ 5 h 24"/>
                <a:gd name="T12" fmla="*/ 12 w 20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4">
                  <a:moveTo>
                    <a:pt x="12" y="0"/>
                  </a:moveTo>
                  <a:cubicBezTo>
                    <a:pt x="7" y="2"/>
                    <a:pt x="0" y="15"/>
                    <a:pt x="0" y="18"/>
                  </a:cubicBezTo>
                  <a:cubicBezTo>
                    <a:pt x="0" y="21"/>
                    <a:pt x="3" y="24"/>
                    <a:pt x="8" y="24"/>
                  </a:cubicBezTo>
                  <a:cubicBezTo>
                    <a:pt x="14" y="24"/>
                    <a:pt x="20" y="21"/>
                    <a:pt x="20" y="17"/>
                  </a:cubicBezTo>
                  <a:cubicBezTo>
                    <a:pt x="20" y="16"/>
                    <a:pt x="20" y="14"/>
                    <a:pt x="20" y="13"/>
                  </a:cubicBezTo>
                  <a:cubicBezTo>
                    <a:pt x="8" y="13"/>
                    <a:pt x="16" y="10"/>
                    <a:pt x="16" y="5"/>
                  </a:cubicBezTo>
                  <a:cubicBezTo>
                    <a:pt x="16" y="3"/>
                    <a:pt x="13" y="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201"/>
            <p:cNvSpPr>
              <a:spLocks/>
            </p:cNvSpPr>
            <p:nvPr/>
          </p:nvSpPr>
          <p:spPr bwMode="auto">
            <a:xfrm>
              <a:off x="-2493" y="626"/>
              <a:ext cx="56" cy="22"/>
            </a:xfrm>
            <a:custGeom>
              <a:avLst/>
              <a:gdLst>
                <a:gd name="T0" fmla="*/ 13 w 24"/>
                <a:gd name="T1" fmla="*/ 0 h 9"/>
                <a:gd name="T2" fmla="*/ 8 w 24"/>
                <a:gd name="T3" fmla="*/ 4 h 9"/>
                <a:gd name="T4" fmla="*/ 0 w 24"/>
                <a:gd name="T5" fmla="*/ 4 h 9"/>
                <a:gd name="T6" fmla="*/ 7 w 24"/>
                <a:gd name="T7" fmla="*/ 9 h 9"/>
                <a:gd name="T8" fmla="*/ 24 w 24"/>
                <a:gd name="T9" fmla="*/ 9 h 9"/>
                <a:gd name="T10" fmla="*/ 16 w 24"/>
                <a:gd name="T11" fmla="*/ 0 h 9"/>
                <a:gd name="T12" fmla="*/ 13 w 2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13" y="0"/>
                  </a:moveTo>
                  <a:cubicBezTo>
                    <a:pt x="11" y="0"/>
                    <a:pt x="10" y="1"/>
                    <a:pt x="8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6"/>
                    <a:pt x="5" y="8"/>
                    <a:pt x="7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4"/>
                    <a:pt x="23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202"/>
            <p:cNvSpPr>
              <a:spLocks/>
            </p:cNvSpPr>
            <p:nvPr/>
          </p:nvSpPr>
          <p:spPr bwMode="auto">
            <a:xfrm>
              <a:off x="-2080" y="2393"/>
              <a:ext cx="31" cy="28"/>
            </a:xfrm>
            <a:custGeom>
              <a:avLst/>
              <a:gdLst>
                <a:gd name="T0" fmla="*/ 0 w 13"/>
                <a:gd name="T1" fmla="*/ 0 h 12"/>
                <a:gd name="T2" fmla="*/ 0 w 13"/>
                <a:gd name="T3" fmla="*/ 8 h 12"/>
                <a:gd name="T4" fmla="*/ 3 w 13"/>
                <a:gd name="T5" fmla="*/ 12 h 12"/>
                <a:gd name="T6" fmla="*/ 13 w 13"/>
                <a:gd name="T7" fmla="*/ 9 h 12"/>
                <a:gd name="T8" fmla="*/ 13 w 13"/>
                <a:gd name="T9" fmla="*/ 5 h 12"/>
                <a:gd name="T10" fmla="*/ 0 w 13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2">
                  <a:moveTo>
                    <a:pt x="0" y="0"/>
                  </a:moveTo>
                  <a:cubicBezTo>
                    <a:pt x="1" y="3"/>
                    <a:pt x="0" y="5"/>
                    <a:pt x="0" y="8"/>
                  </a:cubicBezTo>
                  <a:cubicBezTo>
                    <a:pt x="0" y="9"/>
                    <a:pt x="2" y="12"/>
                    <a:pt x="3" y="12"/>
                  </a:cubicBezTo>
                  <a:cubicBezTo>
                    <a:pt x="7" y="12"/>
                    <a:pt x="9" y="10"/>
                    <a:pt x="13" y="9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0" y="2"/>
                    <a:pt x="6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203"/>
            <p:cNvSpPr>
              <a:spLocks/>
            </p:cNvSpPr>
            <p:nvPr/>
          </p:nvSpPr>
          <p:spPr bwMode="auto">
            <a:xfrm>
              <a:off x="-2103" y="2353"/>
              <a:ext cx="16" cy="12"/>
            </a:xfrm>
            <a:custGeom>
              <a:avLst/>
              <a:gdLst>
                <a:gd name="T0" fmla="*/ 0 w 7"/>
                <a:gd name="T1" fmla="*/ 0 h 5"/>
                <a:gd name="T2" fmla="*/ 5 w 7"/>
                <a:gd name="T3" fmla="*/ 5 h 5"/>
                <a:gd name="T4" fmla="*/ 7 w 7"/>
                <a:gd name="T5" fmla="*/ 4 h 5"/>
                <a:gd name="T6" fmla="*/ 0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2" y="1"/>
                    <a:pt x="2" y="5"/>
                    <a:pt x="5" y="5"/>
                  </a:cubicBezTo>
                  <a:cubicBezTo>
                    <a:pt x="5" y="5"/>
                    <a:pt x="7" y="4"/>
                    <a:pt x="7" y="4"/>
                  </a:cubicBezTo>
                  <a:cubicBezTo>
                    <a:pt x="5" y="2"/>
                    <a:pt x="3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204"/>
            <p:cNvSpPr>
              <a:spLocks/>
            </p:cNvSpPr>
            <p:nvPr/>
          </p:nvSpPr>
          <p:spPr bwMode="auto">
            <a:xfrm>
              <a:off x="-2134" y="2339"/>
              <a:ext cx="21" cy="9"/>
            </a:xfrm>
            <a:custGeom>
              <a:avLst/>
              <a:gdLst>
                <a:gd name="T0" fmla="*/ 9 w 9"/>
                <a:gd name="T1" fmla="*/ 0 h 4"/>
                <a:gd name="T2" fmla="*/ 0 w 9"/>
                <a:gd name="T3" fmla="*/ 0 h 4"/>
                <a:gd name="T4" fmla="*/ 3 w 9"/>
                <a:gd name="T5" fmla="*/ 4 h 4"/>
                <a:gd name="T6" fmla="*/ 9 w 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4"/>
                    <a:pt x="3" y="4"/>
                  </a:cubicBezTo>
                  <a:cubicBezTo>
                    <a:pt x="5" y="4"/>
                    <a:pt x="8" y="2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205"/>
            <p:cNvSpPr>
              <a:spLocks/>
            </p:cNvSpPr>
            <p:nvPr/>
          </p:nvSpPr>
          <p:spPr bwMode="auto">
            <a:xfrm>
              <a:off x="-2165" y="2324"/>
              <a:ext cx="19" cy="12"/>
            </a:xfrm>
            <a:custGeom>
              <a:avLst/>
              <a:gdLst>
                <a:gd name="T0" fmla="*/ 8 w 8"/>
                <a:gd name="T1" fmla="*/ 0 h 5"/>
                <a:gd name="T2" fmla="*/ 3 w 8"/>
                <a:gd name="T3" fmla="*/ 1 h 5"/>
                <a:gd name="T4" fmla="*/ 4 w 8"/>
                <a:gd name="T5" fmla="*/ 1 h 5"/>
                <a:gd name="T6" fmla="*/ 0 w 8"/>
                <a:gd name="T7" fmla="*/ 1 h 5"/>
                <a:gd name="T8" fmla="*/ 5 w 8"/>
                <a:gd name="T9" fmla="*/ 5 h 5"/>
                <a:gd name="T10" fmla="*/ 8 w 8"/>
                <a:gd name="T11" fmla="*/ 3 h 5"/>
                <a:gd name="T12" fmla="*/ 8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cubicBezTo>
                    <a:pt x="6" y="0"/>
                    <a:pt x="5" y="0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3" y="5"/>
                    <a:pt x="5" y="5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206"/>
            <p:cNvSpPr>
              <a:spLocks/>
            </p:cNvSpPr>
            <p:nvPr/>
          </p:nvSpPr>
          <p:spPr bwMode="auto">
            <a:xfrm>
              <a:off x="-2215" y="2296"/>
              <a:ext cx="19" cy="17"/>
            </a:xfrm>
            <a:custGeom>
              <a:avLst/>
              <a:gdLst>
                <a:gd name="T0" fmla="*/ 3 w 8"/>
                <a:gd name="T1" fmla="*/ 0 h 7"/>
                <a:gd name="T2" fmla="*/ 0 w 8"/>
                <a:gd name="T3" fmla="*/ 3 h 7"/>
                <a:gd name="T4" fmla="*/ 4 w 8"/>
                <a:gd name="T5" fmla="*/ 7 h 7"/>
                <a:gd name="T6" fmla="*/ 8 w 8"/>
                <a:gd name="T7" fmla="*/ 7 h 7"/>
                <a:gd name="T8" fmla="*/ 7 w 8"/>
                <a:gd name="T9" fmla="*/ 2 h 7"/>
                <a:gd name="T10" fmla="*/ 3 w 8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2" y="7"/>
                    <a:pt x="4" y="7"/>
                  </a:cubicBezTo>
                  <a:cubicBezTo>
                    <a:pt x="5" y="7"/>
                    <a:pt x="7" y="7"/>
                    <a:pt x="8" y="7"/>
                  </a:cubicBezTo>
                  <a:cubicBezTo>
                    <a:pt x="7" y="5"/>
                    <a:pt x="7" y="4"/>
                    <a:pt x="7" y="2"/>
                  </a:cubicBezTo>
                  <a:cubicBezTo>
                    <a:pt x="5" y="2"/>
                    <a:pt x="4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1" name="TextBox 28"/>
          <p:cNvSpPr txBox="1"/>
          <p:nvPr/>
        </p:nvSpPr>
        <p:spPr>
          <a:xfrm>
            <a:off x="2423892" y="110554"/>
            <a:ext cx="8368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APPROFONDIMENTI</a:t>
            </a:r>
          </a:p>
        </p:txBody>
      </p:sp>
      <p:grpSp>
        <p:nvGrpSpPr>
          <p:cNvPr id="188" name="Gruppo 187"/>
          <p:cNvGrpSpPr/>
          <p:nvPr/>
        </p:nvGrpSpPr>
        <p:grpSpPr>
          <a:xfrm>
            <a:off x="98422" y="173369"/>
            <a:ext cx="1826776" cy="6597146"/>
            <a:chOff x="98422" y="173369"/>
            <a:chExt cx="1826776" cy="6597146"/>
          </a:xfrm>
        </p:grpSpPr>
        <p:grpSp>
          <p:nvGrpSpPr>
            <p:cNvPr id="189" name="Gruppo 188"/>
            <p:cNvGrpSpPr/>
            <p:nvPr/>
          </p:nvGrpSpPr>
          <p:grpSpPr>
            <a:xfrm>
              <a:off x="98422" y="5157715"/>
              <a:ext cx="1825200" cy="1612800"/>
              <a:chOff x="3240553" y="-144463"/>
              <a:chExt cx="2257435" cy="2147533"/>
            </a:xfrm>
          </p:grpSpPr>
          <p:sp>
            <p:nvSpPr>
              <p:cNvPr id="208" name="Trapezoid 19"/>
              <p:cNvSpPr/>
              <p:nvPr/>
            </p:nvSpPr>
            <p:spPr>
              <a:xfrm>
                <a:off x="3433097" y="148200"/>
                <a:ext cx="1843314" cy="872688"/>
              </a:xfrm>
              <a:prstGeom prst="trapezoid">
                <a:avLst>
                  <a:gd name="adj" fmla="val 46621"/>
                </a:avLst>
              </a:prstGeom>
              <a:gradFill flip="none" rotWithShape="1"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46000">
                    <a:schemeClr val="accent4">
                      <a:lumMod val="95000"/>
                      <a:lumOff val="5000"/>
                    </a:schemeClr>
                  </a:gs>
                  <a:gs pos="100000">
                    <a:schemeClr val="accent4">
                      <a:lumMod val="60000"/>
                    </a:schemeClr>
                  </a:gs>
                </a:gsLst>
                <a:path path="rect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Freeform 14"/>
              <p:cNvSpPr/>
              <p:nvPr/>
            </p:nvSpPr>
            <p:spPr>
              <a:xfrm>
                <a:off x="3240553" y="-3563"/>
                <a:ext cx="2257435" cy="2006633"/>
              </a:xfrm>
              <a:custGeom>
                <a:avLst/>
                <a:gdLst>
                  <a:gd name="connsiteX0" fmla="*/ 746781 w 2598057"/>
                  <a:gd name="connsiteY0" fmla="*/ 232229 h 2322284"/>
                  <a:gd name="connsiteX1" fmla="*/ 684747 w 2598057"/>
                  <a:gd name="connsiteY1" fmla="*/ 357321 h 2322284"/>
                  <a:gd name="connsiteX2" fmla="*/ 713911 w 2598057"/>
                  <a:gd name="connsiteY2" fmla="*/ 341491 h 2322284"/>
                  <a:gd name="connsiteX3" fmla="*/ 874077 w 2598057"/>
                  <a:gd name="connsiteY3" fmla="*/ 309155 h 2322284"/>
                  <a:gd name="connsiteX4" fmla="*/ 1285557 w 2598057"/>
                  <a:gd name="connsiteY4" fmla="*/ 720635 h 2322284"/>
                  <a:gd name="connsiteX5" fmla="*/ 874077 w 2598057"/>
                  <a:gd name="connsiteY5" fmla="*/ 1132115 h 2322284"/>
                  <a:gd name="connsiteX6" fmla="*/ 470957 w 2598057"/>
                  <a:gd name="connsiteY6" fmla="*/ 803563 h 2322284"/>
                  <a:gd name="connsiteX7" fmla="*/ 469689 w 2598057"/>
                  <a:gd name="connsiteY7" fmla="*/ 790986 h 2322284"/>
                  <a:gd name="connsiteX8" fmla="*/ 300520 w 2598057"/>
                  <a:gd name="connsiteY8" fmla="*/ 1132115 h 2322284"/>
                  <a:gd name="connsiteX9" fmla="*/ 874077 w 2598057"/>
                  <a:gd name="connsiteY9" fmla="*/ 1132115 h 2322284"/>
                  <a:gd name="connsiteX10" fmla="*/ 2297537 w 2598057"/>
                  <a:gd name="connsiteY10" fmla="*/ 1132115 h 2322284"/>
                  <a:gd name="connsiteX11" fmla="*/ 1851277 w 2598057"/>
                  <a:gd name="connsiteY11" fmla="*/ 232229 h 2322284"/>
                  <a:gd name="connsiteX12" fmla="*/ 580572 w 2598057"/>
                  <a:gd name="connsiteY12" fmla="*/ 0 h 2322284"/>
                  <a:gd name="connsiteX13" fmla="*/ 2017486 w 2598057"/>
                  <a:gd name="connsiteY13" fmla="*/ 0 h 2322284"/>
                  <a:gd name="connsiteX14" fmla="*/ 2598057 w 2598057"/>
                  <a:gd name="connsiteY14" fmla="*/ 1161142 h 2322284"/>
                  <a:gd name="connsiteX15" fmla="*/ 2017486 w 2598057"/>
                  <a:gd name="connsiteY15" fmla="*/ 2322284 h 2322284"/>
                  <a:gd name="connsiteX16" fmla="*/ 580572 w 2598057"/>
                  <a:gd name="connsiteY16" fmla="*/ 2322284 h 2322284"/>
                  <a:gd name="connsiteX17" fmla="*/ 0 w 2598057"/>
                  <a:gd name="connsiteY17" fmla="*/ 1161142 h 232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98057" h="2322284">
                    <a:moveTo>
                      <a:pt x="746781" y="232229"/>
                    </a:moveTo>
                    <a:lnTo>
                      <a:pt x="684747" y="357321"/>
                    </a:lnTo>
                    <a:lnTo>
                      <a:pt x="713911" y="341491"/>
                    </a:lnTo>
                    <a:cubicBezTo>
                      <a:pt x="763139" y="320669"/>
                      <a:pt x="817264" y="309155"/>
                      <a:pt x="874077" y="309155"/>
                    </a:cubicBezTo>
                    <a:cubicBezTo>
                      <a:pt x="1101331" y="309155"/>
                      <a:pt x="1285557" y="493381"/>
                      <a:pt x="1285557" y="720635"/>
                    </a:cubicBezTo>
                    <a:cubicBezTo>
                      <a:pt x="1285557" y="947889"/>
                      <a:pt x="1101331" y="1132115"/>
                      <a:pt x="874077" y="1132115"/>
                    </a:cubicBezTo>
                    <a:cubicBezTo>
                      <a:pt x="675230" y="1132115"/>
                      <a:pt x="509326" y="991067"/>
                      <a:pt x="470957" y="803563"/>
                    </a:cubicBezTo>
                    <a:lnTo>
                      <a:pt x="469689" y="790986"/>
                    </a:lnTo>
                    <a:lnTo>
                      <a:pt x="300520" y="1132115"/>
                    </a:lnTo>
                    <a:lnTo>
                      <a:pt x="874077" y="1132115"/>
                    </a:lnTo>
                    <a:lnTo>
                      <a:pt x="2297537" y="1132115"/>
                    </a:lnTo>
                    <a:lnTo>
                      <a:pt x="1851277" y="232229"/>
                    </a:lnTo>
                    <a:close/>
                    <a:moveTo>
                      <a:pt x="580572" y="0"/>
                    </a:moveTo>
                    <a:lnTo>
                      <a:pt x="2017486" y="0"/>
                    </a:lnTo>
                    <a:lnTo>
                      <a:pt x="2598057" y="1161142"/>
                    </a:lnTo>
                    <a:lnTo>
                      <a:pt x="2017486" y="2322284"/>
                    </a:lnTo>
                    <a:lnTo>
                      <a:pt x="580572" y="2322284"/>
                    </a:lnTo>
                    <a:lnTo>
                      <a:pt x="0" y="1161142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path path="rect">
                  <a:fillToRect l="100000" b="100000"/>
                </a:path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Rectangle 23"/>
              <p:cNvSpPr/>
              <p:nvPr/>
            </p:nvSpPr>
            <p:spPr>
              <a:xfrm>
                <a:off x="3649366" y="304924"/>
                <a:ext cx="546694" cy="492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spc="-150" dirty="0" smtClean="0">
                    <a:solidFill>
                      <a:schemeClr val="accent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en-US" sz="20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211" name="TextBox 35"/>
              <p:cNvSpPr txBox="1"/>
              <p:nvPr/>
            </p:nvSpPr>
            <p:spPr>
              <a:xfrm>
                <a:off x="3702314" y="1218206"/>
                <a:ext cx="1333911" cy="4169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-150" dirty="0" err="1" smtClean="0">
                    <a:solidFill>
                      <a:schemeClr val="accent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Ecosistema</a:t>
                </a:r>
                <a:endParaRPr lang="en-US" sz="1600" spc="-150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2" name="AutoShape 4" descr="Risultati immagini per www.federmanager"/>
              <p:cNvSpPr>
                <a:spLocks noChangeAspect="1" noChangeArrowheads="1"/>
              </p:cNvSpPr>
              <p:nvPr/>
            </p:nvSpPr>
            <p:spPr bwMode="auto">
              <a:xfrm>
                <a:off x="3399603" y="-144463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13" name="AutoShape 7" descr="Risultati immagini per www.federmanager"/>
              <p:cNvSpPr>
                <a:spLocks noChangeAspect="1" noChangeArrowheads="1"/>
              </p:cNvSpPr>
              <p:nvPr/>
            </p:nvSpPr>
            <p:spPr bwMode="auto">
              <a:xfrm>
                <a:off x="3552003" y="7937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14" name="AutoShape 9" descr="Risultati immagini per www.federmanager"/>
              <p:cNvSpPr>
                <a:spLocks noChangeAspect="1" noChangeArrowheads="1"/>
              </p:cNvSpPr>
              <p:nvPr/>
            </p:nvSpPr>
            <p:spPr bwMode="auto">
              <a:xfrm>
                <a:off x="3704403" y="160337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  <p:grpSp>
          <p:nvGrpSpPr>
            <p:cNvPr id="190" name="Gruppo 189"/>
            <p:cNvGrpSpPr/>
            <p:nvPr/>
          </p:nvGrpSpPr>
          <p:grpSpPr>
            <a:xfrm>
              <a:off x="98422" y="173369"/>
              <a:ext cx="1826776" cy="1611255"/>
              <a:chOff x="-20521" y="108545"/>
              <a:chExt cx="2257435" cy="2006633"/>
            </a:xfrm>
          </p:grpSpPr>
          <p:sp>
            <p:nvSpPr>
              <p:cNvPr id="204" name="Trapezoid 16"/>
              <p:cNvSpPr/>
              <p:nvPr/>
            </p:nvSpPr>
            <p:spPr>
              <a:xfrm>
                <a:off x="208942" y="319320"/>
                <a:ext cx="1843314" cy="872688"/>
              </a:xfrm>
              <a:prstGeom prst="trapezoid">
                <a:avLst>
                  <a:gd name="adj" fmla="val 46621"/>
                </a:avLst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accent1">
                      <a:lumMod val="95000"/>
                      <a:lumOff val="5000"/>
                    </a:schemeClr>
                  </a:gs>
                  <a:gs pos="100000">
                    <a:schemeClr val="accent1">
                      <a:lumMod val="60000"/>
                    </a:schemeClr>
                  </a:gs>
                </a:gsLst>
                <a:path path="rect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Freeform 11"/>
              <p:cNvSpPr/>
              <p:nvPr/>
            </p:nvSpPr>
            <p:spPr>
              <a:xfrm>
                <a:off x="-20521" y="108545"/>
                <a:ext cx="2257435" cy="2006633"/>
              </a:xfrm>
              <a:custGeom>
                <a:avLst/>
                <a:gdLst>
                  <a:gd name="connsiteX0" fmla="*/ 746781 w 2598057"/>
                  <a:gd name="connsiteY0" fmla="*/ 232229 h 2322284"/>
                  <a:gd name="connsiteX1" fmla="*/ 684747 w 2598057"/>
                  <a:gd name="connsiteY1" fmla="*/ 357321 h 2322284"/>
                  <a:gd name="connsiteX2" fmla="*/ 713911 w 2598057"/>
                  <a:gd name="connsiteY2" fmla="*/ 341491 h 2322284"/>
                  <a:gd name="connsiteX3" fmla="*/ 874077 w 2598057"/>
                  <a:gd name="connsiteY3" fmla="*/ 309155 h 2322284"/>
                  <a:gd name="connsiteX4" fmla="*/ 1285557 w 2598057"/>
                  <a:gd name="connsiteY4" fmla="*/ 720635 h 2322284"/>
                  <a:gd name="connsiteX5" fmla="*/ 874077 w 2598057"/>
                  <a:gd name="connsiteY5" fmla="*/ 1132115 h 2322284"/>
                  <a:gd name="connsiteX6" fmla="*/ 470957 w 2598057"/>
                  <a:gd name="connsiteY6" fmla="*/ 803563 h 2322284"/>
                  <a:gd name="connsiteX7" fmla="*/ 469689 w 2598057"/>
                  <a:gd name="connsiteY7" fmla="*/ 790986 h 2322284"/>
                  <a:gd name="connsiteX8" fmla="*/ 300520 w 2598057"/>
                  <a:gd name="connsiteY8" fmla="*/ 1132115 h 2322284"/>
                  <a:gd name="connsiteX9" fmla="*/ 874077 w 2598057"/>
                  <a:gd name="connsiteY9" fmla="*/ 1132115 h 2322284"/>
                  <a:gd name="connsiteX10" fmla="*/ 2297537 w 2598057"/>
                  <a:gd name="connsiteY10" fmla="*/ 1132115 h 2322284"/>
                  <a:gd name="connsiteX11" fmla="*/ 1851277 w 2598057"/>
                  <a:gd name="connsiteY11" fmla="*/ 232229 h 2322284"/>
                  <a:gd name="connsiteX12" fmla="*/ 580572 w 2598057"/>
                  <a:gd name="connsiteY12" fmla="*/ 0 h 2322284"/>
                  <a:gd name="connsiteX13" fmla="*/ 2017486 w 2598057"/>
                  <a:gd name="connsiteY13" fmla="*/ 0 h 2322284"/>
                  <a:gd name="connsiteX14" fmla="*/ 2598057 w 2598057"/>
                  <a:gd name="connsiteY14" fmla="*/ 1161142 h 2322284"/>
                  <a:gd name="connsiteX15" fmla="*/ 2017486 w 2598057"/>
                  <a:gd name="connsiteY15" fmla="*/ 2322284 h 2322284"/>
                  <a:gd name="connsiteX16" fmla="*/ 580572 w 2598057"/>
                  <a:gd name="connsiteY16" fmla="*/ 2322284 h 2322284"/>
                  <a:gd name="connsiteX17" fmla="*/ 0 w 2598057"/>
                  <a:gd name="connsiteY17" fmla="*/ 1161142 h 232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98057" h="2322284">
                    <a:moveTo>
                      <a:pt x="746781" y="232229"/>
                    </a:moveTo>
                    <a:lnTo>
                      <a:pt x="684747" y="357321"/>
                    </a:lnTo>
                    <a:lnTo>
                      <a:pt x="713911" y="341491"/>
                    </a:lnTo>
                    <a:cubicBezTo>
                      <a:pt x="763139" y="320669"/>
                      <a:pt x="817264" y="309155"/>
                      <a:pt x="874077" y="309155"/>
                    </a:cubicBezTo>
                    <a:cubicBezTo>
                      <a:pt x="1101331" y="309155"/>
                      <a:pt x="1285557" y="493381"/>
                      <a:pt x="1285557" y="720635"/>
                    </a:cubicBezTo>
                    <a:cubicBezTo>
                      <a:pt x="1285557" y="947889"/>
                      <a:pt x="1101331" y="1132115"/>
                      <a:pt x="874077" y="1132115"/>
                    </a:cubicBezTo>
                    <a:cubicBezTo>
                      <a:pt x="675230" y="1132115"/>
                      <a:pt x="509326" y="991067"/>
                      <a:pt x="470957" y="803563"/>
                    </a:cubicBezTo>
                    <a:lnTo>
                      <a:pt x="469689" y="790986"/>
                    </a:lnTo>
                    <a:lnTo>
                      <a:pt x="300520" y="1132115"/>
                    </a:lnTo>
                    <a:lnTo>
                      <a:pt x="874077" y="1132115"/>
                    </a:lnTo>
                    <a:lnTo>
                      <a:pt x="2297537" y="1132115"/>
                    </a:lnTo>
                    <a:lnTo>
                      <a:pt x="1851277" y="232229"/>
                    </a:lnTo>
                    <a:close/>
                    <a:moveTo>
                      <a:pt x="580572" y="0"/>
                    </a:moveTo>
                    <a:lnTo>
                      <a:pt x="2017486" y="0"/>
                    </a:lnTo>
                    <a:lnTo>
                      <a:pt x="2598057" y="1161142"/>
                    </a:lnTo>
                    <a:lnTo>
                      <a:pt x="2017486" y="2322284"/>
                    </a:lnTo>
                    <a:lnTo>
                      <a:pt x="580572" y="2322284"/>
                    </a:lnTo>
                    <a:lnTo>
                      <a:pt x="0" y="116114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path path="rect">
                  <a:fillToRect l="100000" b="100000"/>
                </a:path>
                <a:tileRect t="-100000" r="-100000"/>
              </a:gra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Rectangle 20"/>
              <p:cNvSpPr/>
              <p:nvPr/>
            </p:nvSpPr>
            <p:spPr>
              <a:xfrm>
                <a:off x="418014" y="408389"/>
                <a:ext cx="533260" cy="498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spc="-150" dirty="0" smtClean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en-US" sz="20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07" name="TextBox 32"/>
              <p:cNvSpPr txBox="1"/>
              <p:nvPr/>
            </p:nvSpPr>
            <p:spPr>
              <a:xfrm>
                <a:off x="472344" y="1220079"/>
                <a:ext cx="1333911" cy="4216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600" spc="-15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it-IT" sz="1600" spc="-150" dirty="0" smtClean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remessa</a:t>
                </a:r>
              </a:p>
            </p:txBody>
          </p:sp>
        </p:grpSp>
        <p:grpSp>
          <p:nvGrpSpPr>
            <p:cNvPr id="191" name="Gruppo 190"/>
            <p:cNvGrpSpPr/>
            <p:nvPr/>
          </p:nvGrpSpPr>
          <p:grpSpPr>
            <a:xfrm>
              <a:off x="98422" y="1782507"/>
              <a:ext cx="1825200" cy="1612800"/>
              <a:chOff x="8055" y="-144463"/>
              <a:chExt cx="2257435" cy="2189151"/>
            </a:xfrm>
          </p:grpSpPr>
          <p:sp>
            <p:nvSpPr>
              <p:cNvPr id="198" name="Trapezoid 17"/>
              <p:cNvSpPr/>
              <p:nvPr/>
            </p:nvSpPr>
            <p:spPr>
              <a:xfrm>
                <a:off x="139342" y="129720"/>
                <a:ext cx="1843314" cy="872688"/>
              </a:xfrm>
              <a:prstGeom prst="trapezoid">
                <a:avLst>
                  <a:gd name="adj" fmla="val 46621"/>
                </a:avLst>
              </a:prstGeom>
              <a:gradFill flip="none"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rect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9" name="Freeform 11"/>
              <p:cNvSpPr/>
              <p:nvPr/>
            </p:nvSpPr>
            <p:spPr>
              <a:xfrm>
                <a:off x="8055" y="38055"/>
                <a:ext cx="2257435" cy="2006633"/>
              </a:xfrm>
              <a:custGeom>
                <a:avLst/>
                <a:gdLst>
                  <a:gd name="connsiteX0" fmla="*/ 746781 w 2598057"/>
                  <a:gd name="connsiteY0" fmla="*/ 232229 h 2322284"/>
                  <a:gd name="connsiteX1" fmla="*/ 684747 w 2598057"/>
                  <a:gd name="connsiteY1" fmla="*/ 357321 h 2322284"/>
                  <a:gd name="connsiteX2" fmla="*/ 713911 w 2598057"/>
                  <a:gd name="connsiteY2" fmla="*/ 341491 h 2322284"/>
                  <a:gd name="connsiteX3" fmla="*/ 874077 w 2598057"/>
                  <a:gd name="connsiteY3" fmla="*/ 309155 h 2322284"/>
                  <a:gd name="connsiteX4" fmla="*/ 1285557 w 2598057"/>
                  <a:gd name="connsiteY4" fmla="*/ 720635 h 2322284"/>
                  <a:gd name="connsiteX5" fmla="*/ 874077 w 2598057"/>
                  <a:gd name="connsiteY5" fmla="*/ 1132115 h 2322284"/>
                  <a:gd name="connsiteX6" fmla="*/ 470957 w 2598057"/>
                  <a:gd name="connsiteY6" fmla="*/ 803563 h 2322284"/>
                  <a:gd name="connsiteX7" fmla="*/ 469689 w 2598057"/>
                  <a:gd name="connsiteY7" fmla="*/ 790986 h 2322284"/>
                  <a:gd name="connsiteX8" fmla="*/ 300520 w 2598057"/>
                  <a:gd name="connsiteY8" fmla="*/ 1132115 h 2322284"/>
                  <a:gd name="connsiteX9" fmla="*/ 874077 w 2598057"/>
                  <a:gd name="connsiteY9" fmla="*/ 1132115 h 2322284"/>
                  <a:gd name="connsiteX10" fmla="*/ 2297537 w 2598057"/>
                  <a:gd name="connsiteY10" fmla="*/ 1132115 h 2322284"/>
                  <a:gd name="connsiteX11" fmla="*/ 1851277 w 2598057"/>
                  <a:gd name="connsiteY11" fmla="*/ 232229 h 2322284"/>
                  <a:gd name="connsiteX12" fmla="*/ 580572 w 2598057"/>
                  <a:gd name="connsiteY12" fmla="*/ 0 h 2322284"/>
                  <a:gd name="connsiteX13" fmla="*/ 2017486 w 2598057"/>
                  <a:gd name="connsiteY13" fmla="*/ 0 h 2322284"/>
                  <a:gd name="connsiteX14" fmla="*/ 2598057 w 2598057"/>
                  <a:gd name="connsiteY14" fmla="*/ 1161142 h 2322284"/>
                  <a:gd name="connsiteX15" fmla="*/ 2017486 w 2598057"/>
                  <a:gd name="connsiteY15" fmla="*/ 2322284 h 2322284"/>
                  <a:gd name="connsiteX16" fmla="*/ 580572 w 2598057"/>
                  <a:gd name="connsiteY16" fmla="*/ 2322284 h 2322284"/>
                  <a:gd name="connsiteX17" fmla="*/ 0 w 2598057"/>
                  <a:gd name="connsiteY17" fmla="*/ 1161142 h 232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98057" h="2322284">
                    <a:moveTo>
                      <a:pt x="746781" y="232229"/>
                    </a:moveTo>
                    <a:lnTo>
                      <a:pt x="684747" y="357321"/>
                    </a:lnTo>
                    <a:lnTo>
                      <a:pt x="713911" y="341491"/>
                    </a:lnTo>
                    <a:cubicBezTo>
                      <a:pt x="763139" y="320669"/>
                      <a:pt x="817264" y="309155"/>
                      <a:pt x="874077" y="309155"/>
                    </a:cubicBezTo>
                    <a:cubicBezTo>
                      <a:pt x="1101331" y="309155"/>
                      <a:pt x="1285557" y="493381"/>
                      <a:pt x="1285557" y="720635"/>
                    </a:cubicBezTo>
                    <a:cubicBezTo>
                      <a:pt x="1285557" y="947889"/>
                      <a:pt x="1101331" y="1132115"/>
                      <a:pt x="874077" y="1132115"/>
                    </a:cubicBezTo>
                    <a:cubicBezTo>
                      <a:pt x="675230" y="1132115"/>
                      <a:pt x="509326" y="991067"/>
                      <a:pt x="470957" y="803563"/>
                    </a:cubicBezTo>
                    <a:lnTo>
                      <a:pt x="469689" y="790986"/>
                    </a:lnTo>
                    <a:lnTo>
                      <a:pt x="300520" y="1132115"/>
                    </a:lnTo>
                    <a:lnTo>
                      <a:pt x="874077" y="1132115"/>
                    </a:lnTo>
                    <a:lnTo>
                      <a:pt x="2297537" y="1132115"/>
                    </a:lnTo>
                    <a:lnTo>
                      <a:pt x="1851277" y="232229"/>
                    </a:lnTo>
                    <a:close/>
                    <a:moveTo>
                      <a:pt x="580572" y="0"/>
                    </a:moveTo>
                    <a:lnTo>
                      <a:pt x="2017486" y="0"/>
                    </a:lnTo>
                    <a:lnTo>
                      <a:pt x="2598057" y="1161142"/>
                    </a:lnTo>
                    <a:lnTo>
                      <a:pt x="2017486" y="2322284"/>
                    </a:lnTo>
                    <a:lnTo>
                      <a:pt x="580572" y="2322284"/>
                    </a:lnTo>
                    <a:lnTo>
                      <a:pt x="0" y="116114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path path="rect">
                  <a:fillToRect l="100000" b="100000"/>
                </a:path>
                <a:tileRect t="-100000" r="-100000"/>
              </a:gra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&lt;</a:t>
                </a:r>
                <a:endParaRPr lang="en-US" dirty="0"/>
              </a:p>
            </p:txBody>
          </p:sp>
          <p:sp>
            <p:nvSpPr>
              <p:cNvPr id="200" name="TextBox 32"/>
              <p:cNvSpPr txBox="1"/>
              <p:nvPr/>
            </p:nvSpPr>
            <p:spPr>
              <a:xfrm>
                <a:off x="500919" y="1149588"/>
                <a:ext cx="1333911" cy="441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-150" dirty="0" err="1" smtClean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Contesto</a:t>
                </a:r>
                <a:endParaRPr lang="en-US" sz="1600" spc="-150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1" name="AutoShape 2" descr="Risultati immagini per obiettivo"/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02" name="AutoShape 4" descr="Risultati immagini per obiettivo"/>
              <p:cNvSpPr>
                <a:spLocks noChangeAspect="1" noChangeArrowheads="1"/>
              </p:cNvSpPr>
              <p:nvPr/>
            </p:nvSpPr>
            <p:spPr bwMode="auto">
              <a:xfrm>
                <a:off x="307975" y="7937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03" name="Rectangle 20"/>
              <p:cNvSpPr/>
              <p:nvPr/>
            </p:nvSpPr>
            <p:spPr>
              <a:xfrm>
                <a:off x="399090" y="373524"/>
                <a:ext cx="541997" cy="5223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spc="-150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en-US" sz="2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grpSp>
          <p:nvGrpSpPr>
            <p:cNvPr id="192" name="Gruppo 191"/>
            <p:cNvGrpSpPr/>
            <p:nvPr/>
          </p:nvGrpSpPr>
          <p:grpSpPr>
            <a:xfrm>
              <a:off x="98422" y="3457293"/>
              <a:ext cx="1825200" cy="1612800"/>
              <a:chOff x="25124" y="-144463"/>
              <a:chExt cx="2257435" cy="2219083"/>
            </a:xfrm>
          </p:grpSpPr>
          <p:sp>
            <p:nvSpPr>
              <p:cNvPr id="193" name="Trapezoid 18"/>
              <p:cNvSpPr/>
              <p:nvPr/>
            </p:nvSpPr>
            <p:spPr>
              <a:xfrm>
                <a:off x="230184" y="207208"/>
                <a:ext cx="1843314" cy="872688"/>
              </a:xfrm>
              <a:prstGeom prst="trapezoid">
                <a:avLst>
                  <a:gd name="adj" fmla="val 46621"/>
                </a:avLst>
              </a:prstGeom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46000">
                    <a:schemeClr val="accent3">
                      <a:lumMod val="95000"/>
                      <a:lumOff val="5000"/>
                    </a:schemeClr>
                  </a:gs>
                  <a:gs pos="100000">
                    <a:schemeClr val="accent3">
                      <a:lumMod val="60000"/>
                    </a:schemeClr>
                  </a:gs>
                </a:gsLst>
                <a:path path="rect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Freeform 13"/>
              <p:cNvSpPr/>
              <p:nvPr/>
            </p:nvSpPr>
            <p:spPr>
              <a:xfrm>
                <a:off x="25124" y="67987"/>
                <a:ext cx="2257435" cy="2006633"/>
              </a:xfrm>
              <a:custGeom>
                <a:avLst/>
                <a:gdLst>
                  <a:gd name="connsiteX0" fmla="*/ 746781 w 2598057"/>
                  <a:gd name="connsiteY0" fmla="*/ 232229 h 2322284"/>
                  <a:gd name="connsiteX1" fmla="*/ 684747 w 2598057"/>
                  <a:gd name="connsiteY1" fmla="*/ 357321 h 2322284"/>
                  <a:gd name="connsiteX2" fmla="*/ 713911 w 2598057"/>
                  <a:gd name="connsiteY2" fmla="*/ 341491 h 2322284"/>
                  <a:gd name="connsiteX3" fmla="*/ 874077 w 2598057"/>
                  <a:gd name="connsiteY3" fmla="*/ 309155 h 2322284"/>
                  <a:gd name="connsiteX4" fmla="*/ 1285557 w 2598057"/>
                  <a:gd name="connsiteY4" fmla="*/ 720635 h 2322284"/>
                  <a:gd name="connsiteX5" fmla="*/ 874077 w 2598057"/>
                  <a:gd name="connsiteY5" fmla="*/ 1132115 h 2322284"/>
                  <a:gd name="connsiteX6" fmla="*/ 470957 w 2598057"/>
                  <a:gd name="connsiteY6" fmla="*/ 803563 h 2322284"/>
                  <a:gd name="connsiteX7" fmla="*/ 469689 w 2598057"/>
                  <a:gd name="connsiteY7" fmla="*/ 790986 h 2322284"/>
                  <a:gd name="connsiteX8" fmla="*/ 300520 w 2598057"/>
                  <a:gd name="connsiteY8" fmla="*/ 1132115 h 2322284"/>
                  <a:gd name="connsiteX9" fmla="*/ 874077 w 2598057"/>
                  <a:gd name="connsiteY9" fmla="*/ 1132115 h 2322284"/>
                  <a:gd name="connsiteX10" fmla="*/ 2297537 w 2598057"/>
                  <a:gd name="connsiteY10" fmla="*/ 1132115 h 2322284"/>
                  <a:gd name="connsiteX11" fmla="*/ 1851277 w 2598057"/>
                  <a:gd name="connsiteY11" fmla="*/ 232229 h 2322284"/>
                  <a:gd name="connsiteX12" fmla="*/ 580572 w 2598057"/>
                  <a:gd name="connsiteY12" fmla="*/ 0 h 2322284"/>
                  <a:gd name="connsiteX13" fmla="*/ 2017486 w 2598057"/>
                  <a:gd name="connsiteY13" fmla="*/ 0 h 2322284"/>
                  <a:gd name="connsiteX14" fmla="*/ 2598057 w 2598057"/>
                  <a:gd name="connsiteY14" fmla="*/ 1161142 h 2322284"/>
                  <a:gd name="connsiteX15" fmla="*/ 2017486 w 2598057"/>
                  <a:gd name="connsiteY15" fmla="*/ 2322284 h 2322284"/>
                  <a:gd name="connsiteX16" fmla="*/ 580572 w 2598057"/>
                  <a:gd name="connsiteY16" fmla="*/ 2322284 h 2322284"/>
                  <a:gd name="connsiteX17" fmla="*/ 0 w 2598057"/>
                  <a:gd name="connsiteY17" fmla="*/ 1161142 h 232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98057" h="2322284">
                    <a:moveTo>
                      <a:pt x="746781" y="232229"/>
                    </a:moveTo>
                    <a:lnTo>
                      <a:pt x="684747" y="357321"/>
                    </a:lnTo>
                    <a:lnTo>
                      <a:pt x="713911" y="341491"/>
                    </a:lnTo>
                    <a:cubicBezTo>
                      <a:pt x="763139" y="320669"/>
                      <a:pt x="817264" y="309155"/>
                      <a:pt x="874077" y="309155"/>
                    </a:cubicBezTo>
                    <a:cubicBezTo>
                      <a:pt x="1101331" y="309155"/>
                      <a:pt x="1285557" y="493381"/>
                      <a:pt x="1285557" y="720635"/>
                    </a:cubicBezTo>
                    <a:cubicBezTo>
                      <a:pt x="1285557" y="947889"/>
                      <a:pt x="1101331" y="1132115"/>
                      <a:pt x="874077" y="1132115"/>
                    </a:cubicBezTo>
                    <a:cubicBezTo>
                      <a:pt x="675230" y="1132115"/>
                      <a:pt x="509326" y="991067"/>
                      <a:pt x="470957" y="803563"/>
                    </a:cubicBezTo>
                    <a:lnTo>
                      <a:pt x="469689" y="790986"/>
                    </a:lnTo>
                    <a:lnTo>
                      <a:pt x="300520" y="1132115"/>
                    </a:lnTo>
                    <a:lnTo>
                      <a:pt x="874077" y="1132115"/>
                    </a:lnTo>
                    <a:lnTo>
                      <a:pt x="2297537" y="1132115"/>
                    </a:lnTo>
                    <a:lnTo>
                      <a:pt x="1851277" y="232229"/>
                    </a:lnTo>
                    <a:close/>
                    <a:moveTo>
                      <a:pt x="580572" y="0"/>
                    </a:moveTo>
                    <a:lnTo>
                      <a:pt x="2017486" y="0"/>
                    </a:lnTo>
                    <a:lnTo>
                      <a:pt x="2598057" y="1161142"/>
                    </a:lnTo>
                    <a:lnTo>
                      <a:pt x="2017486" y="2322284"/>
                    </a:lnTo>
                    <a:lnTo>
                      <a:pt x="580572" y="2322284"/>
                    </a:lnTo>
                    <a:lnTo>
                      <a:pt x="0" y="1161142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path path="rect">
                  <a:fillToRect l="100000" b="100000"/>
                </a:path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Rectangle 21"/>
              <p:cNvSpPr/>
              <p:nvPr/>
            </p:nvSpPr>
            <p:spPr>
              <a:xfrm>
                <a:off x="463660" y="363932"/>
                <a:ext cx="517714" cy="521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spc="-150" dirty="0" smtClean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en-US" sz="20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96" name="TextBox 33"/>
              <p:cNvSpPr txBox="1"/>
              <p:nvPr/>
            </p:nvSpPr>
            <p:spPr>
              <a:xfrm>
                <a:off x="484887" y="1180227"/>
                <a:ext cx="1333911" cy="441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-150" dirty="0" err="1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en-US" sz="1600" spc="-150" dirty="0" err="1" smtClean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roposta</a:t>
                </a:r>
                <a:endParaRPr lang="en-US" sz="1600" spc="-150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7" name="AutoShape 59" descr="Risultati immagini per fondirigenti"/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</p:grpSp>
      <p:pic>
        <p:nvPicPr>
          <p:cNvPr id="215" name="Immagine 214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" r="14328"/>
          <a:stretch/>
        </p:blipFill>
        <p:spPr>
          <a:xfrm>
            <a:off x="4783098" y="6560127"/>
            <a:ext cx="1136985" cy="216680"/>
          </a:xfrm>
          <a:prstGeom prst="rect">
            <a:avLst/>
          </a:prstGeom>
        </p:spPr>
      </p:pic>
      <p:pic>
        <p:nvPicPr>
          <p:cNvPr id="216" name="Immagine 215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7"/>
          <a:stretch/>
        </p:blipFill>
        <p:spPr>
          <a:xfrm>
            <a:off x="6390148" y="6582661"/>
            <a:ext cx="1323694" cy="1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74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Analys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27DAC"/>
      </a:accent1>
      <a:accent2>
        <a:srgbClr val="443988"/>
      </a:accent2>
      <a:accent3>
        <a:srgbClr val="9F0052"/>
      </a:accent3>
      <a:accent4>
        <a:srgbClr val="FE4020"/>
      </a:accent4>
      <a:accent5>
        <a:srgbClr val="FFBE00"/>
      </a:accent5>
      <a:accent6>
        <a:srgbClr val="00A9FC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2746</TotalTime>
  <Words>3351</Words>
  <Application>Microsoft Office PowerPoint</Application>
  <PresentationFormat>Personalizzato</PresentationFormat>
  <Paragraphs>634</Paragraphs>
  <Slides>42</Slides>
  <Notes>5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42</vt:i4>
      </vt:variant>
    </vt:vector>
  </HeadingPairs>
  <TitlesOfParts>
    <vt:vector size="44" baseType="lpstr">
      <vt:lpstr>Office Theme</vt:lpstr>
      <vt:lpstr>Diapositiva think-cell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Junaed</dc:creator>
  <cp:lastModifiedBy>Admin</cp:lastModifiedBy>
  <cp:revision>320</cp:revision>
  <cp:lastPrinted>2015-07-28T12:41:23Z</cp:lastPrinted>
  <dcterms:created xsi:type="dcterms:W3CDTF">2015-04-12T14:15:26Z</dcterms:created>
  <dcterms:modified xsi:type="dcterms:W3CDTF">2015-07-31T21:18:23Z</dcterms:modified>
</cp:coreProperties>
</file>